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301" r:id="rId4"/>
    <p:sldId id="292" r:id="rId5"/>
    <p:sldId id="275" r:id="rId6"/>
    <p:sldId id="340" r:id="rId7"/>
    <p:sldId id="291" r:id="rId8"/>
    <p:sldId id="274" r:id="rId9"/>
    <p:sldId id="342" r:id="rId10"/>
    <p:sldId id="295" r:id="rId11"/>
    <p:sldId id="341" r:id="rId12"/>
    <p:sldId id="267" r:id="rId13"/>
    <p:sldId id="346" r:id="rId14"/>
    <p:sldId id="278" r:id="rId15"/>
    <p:sldId id="347" r:id="rId16"/>
    <p:sldId id="348" r:id="rId17"/>
    <p:sldId id="349" r:id="rId18"/>
    <p:sldId id="345" r:id="rId19"/>
    <p:sldId id="351" r:id="rId20"/>
    <p:sldId id="352" r:id="rId21"/>
    <p:sldId id="353" r:id="rId22"/>
    <p:sldId id="338" r:id="rId23"/>
    <p:sldId id="339" r:id="rId24"/>
    <p:sldId id="271"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C32"/>
    <a:srgbClr val="F79646"/>
    <a:srgbClr val="CAA32C"/>
    <a:srgbClr val="FC8F1D"/>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20" y="96"/>
      </p:cViewPr>
      <p:guideLst>
        <p:guide orient="horz" pos="2133"/>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2E4E6FA-DE81-4470-A797-FB5DBC647D43}" type="doc">
      <dgm:prSet loTypeId="urn:microsoft.com/office/officeart/2005/8/layout/cycle2" loCatId="cycle" qsTypeId="urn:microsoft.com/office/officeart/2005/8/quickstyle/3d3#3" qsCatId="3D" csTypeId="urn:microsoft.com/office/officeart/2005/8/colors/colorful1#3" csCatId="colorful" phldr="1"/>
      <dgm:spPr/>
      <dgm:t>
        <a:bodyPr/>
        <a:lstStyle/>
        <a:p>
          <a:endParaRPr lang="zh-CN" altLang="en-US"/>
        </a:p>
      </dgm:t>
    </dgm:pt>
    <dgm:pt modelId="{50A3A68A-8292-4AD6-B031-C7A42218D8FC}">
      <dgm:prSet phldrT="[文本]"/>
      <dgm:spPr>
        <a:scene3d>
          <a:camera prst="orthographicFront">
            <a:rot lat="0" lon="0" rev="0"/>
          </a:camera>
          <a:lightRig rig="contrasting" dir="t">
            <a:rot lat="0" lon="0" rev="1200000"/>
          </a:lightRig>
        </a:scene3d>
        <a:sp3d contourW="19050" prstMaterial="metal">
          <a:bevelT w="88900" h="203200" prst="slope"/>
          <a:bevelB w="165100" h="254000"/>
        </a:sp3d>
      </dgm:spPr>
      <dgm:t>
        <a:bodyPr/>
        <a:lstStyle/>
        <a:p>
          <a:r>
            <a:rPr lang="zh-CN" altLang="en-US" dirty="0"/>
            <a:t>信息化</a:t>
          </a:r>
        </a:p>
      </dgm:t>
    </dgm:pt>
    <dgm:pt modelId="{6D0DD45F-F2D3-498B-97B3-6E1787FC9B6E}" type="parTrans" cxnId="{1A41F30E-D2A5-49A1-BD96-C48967CBE80A}">
      <dgm:prSet/>
      <dgm:spPr/>
      <dgm:t>
        <a:bodyPr/>
        <a:lstStyle/>
        <a:p>
          <a:endParaRPr lang="zh-CN" altLang="en-US"/>
        </a:p>
      </dgm:t>
    </dgm:pt>
    <dgm:pt modelId="{68F4E07A-4B74-4B74-A4A3-823785FEA8E4}" type="sibTrans" cxnId="{1A41F30E-D2A5-49A1-BD96-C48967CBE80A}">
      <dgm:prSet/>
      <dgm:spPr>
        <a:scene3d>
          <a:camera prst="orthographicFront">
            <a:rot lat="0" lon="0" rev="0"/>
          </a:camera>
          <a:lightRig rig="contrasting" dir="t">
            <a:rot lat="0" lon="0" rev="1200000"/>
          </a:lightRig>
        </a:scene3d>
        <a:sp3d>
          <a:bevelT prst="slope"/>
        </a:sp3d>
      </dgm:spPr>
      <dgm:t>
        <a:bodyPr/>
        <a:lstStyle/>
        <a:p>
          <a:endParaRPr lang="zh-CN" altLang="en-US"/>
        </a:p>
      </dgm:t>
    </dgm:pt>
    <dgm:pt modelId="{E142D138-6786-4753-9019-68A2D1B3840A}">
      <dgm:prSet phldrT="[文本]"/>
      <dgm:spPr>
        <a:scene3d>
          <a:camera prst="orthographicFront">
            <a:rot lat="0" lon="0" rev="0"/>
          </a:camera>
          <a:lightRig rig="contrasting" dir="t">
            <a:rot lat="0" lon="0" rev="1200000"/>
          </a:lightRig>
        </a:scene3d>
        <a:sp3d contourW="19050" prstMaterial="metal">
          <a:bevelT w="88900" h="203200" prst="slope"/>
          <a:bevelB w="165100" h="254000"/>
        </a:sp3d>
      </dgm:spPr>
      <dgm:t>
        <a:bodyPr/>
        <a:lstStyle/>
        <a:p>
          <a:r>
            <a:rPr lang="zh-CN" altLang="en-US" dirty="0"/>
            <a:t>精益管理</a:t>
          </a:r>
        </a:p>
      </dgm:t>
    </dgm:pt>
    <dgm:pt modelId="{18B36F19-F50A-4C3D-B16F-280D0EA9AB8C}" type="parTrans" cxnId="{B2485D83-7A70-4AC9-BEB9-408829972390}">
      <dgm:prSet/>
      <dgm:spPr/>
      <dgm:t>
        <a:bodyPr/>
        <a:lstStyle/>
        <a:p>
          <a:endParaRPr lang="zh-CN" altLang="en-US"/>
        </a:p>
      </dgm:t>
    </dgm:pt>
    <dgm:pt modelId="{52F55F74-0573-4FB1-B8DA-760B37917261}" type="sibTrans" cxnId="{B2485D83-7A70-4AC9-BEB9-408829972390}">
      <dgm:prSet/>
      <dgm:spPr>
        <a:scene3d>
          <a:camera prst="orthographicFront">
            <a:rot lat="0" lon="0" rev="0"/>
          </a:camera>
          <a:lightRig rig="contrasting" dir="t">
            <a:rot lat="0" lon="0" rev="1200000"/>
          </a:lightRig>
        </a:scene3d>
        <a:sp3d>
          <a:bevelT prst="slope"/>
        </a:sp3d>
      </dgm:spPr>
      <dgm:t>
        <a:bodyPr/>
        <a:lstStyle/>
        <a:p>
          <a:endParaRPr lang="zh-CN" altLang="en-US"/>
        </a:p>
      </dgm:t>
    </dgm:pt>
    <dgm:pt modelId="{FAB54C0B-99A6-49E3-A8D6-3FED2DBF2DA3}">
      <dgm:prSet phldrT="[文本]"/>
      <dgm:spPr>
        <a:scene3d>
          <a:camera prst="orthographicFront">
            <a:rot lat="0" lon="0" rev="0"/>
          </a:camera>
          <a:lightRig rig="contrasting" dir="t">
            <a:rot lat="0" lon="0" rev="1200000"/>
          </a:lightRig>
        </a:scene3d>
        <a:sp3d contourW="19050" prstMaterial="metal">
          <a:bevelT w="88900" h="203200" prst="slope"/>
          <a:bevelB w="165100" h="254000"/>
        </a:sp3d>
      </dgm:spPr>
      <dgm:t>
        <a:bodyPr/>
        <a:lstStyle/>
        <a:p>
          <a:r>
            <a:rPr lang="zh-CN" altLang="en-US" dirty="0"/>
            <a:t>自动化</a:t>
          </a:r>
        </a:p>
      </dgm:t>
    </dgm:pt>
    <dgm:pt modelId="{EB139B68-1943-46AC-AAEE-9023490ED494}" type="parTrans" cxnId="{C4D8B331-9E6E-43B6-A4E1-0D05414C5BD4}">
      <dgm:prSet/>
      <dgm:spPr/>
      <dgm:t>
        <a:bodyPr/>
        <a:lstStyle/>
        <a:p>
          <a:endParaRPr lang="zh-CN" altLang="en-US"/>
        </a:p>
      </dgm:t>
    </dgm:pt>
    <dgm:pt modelId="{0FA08665-AF66-4FFB-AD69-FE3A00DAA436}" type="sibTrans" cxnId="{C4D8B331-9E6E-43B6-A4E1-0D05414C5BD4}">
      <dgm:prSet/>
      <dgm:spPr>
        <a:scene3d>
          <a:camera prst="orthographicFront">
            <a:rot lat="0" lon="0" rev="0"/>
          </a:camera>
          <a:lightRig rig="contrasting" dir="t">
            <a:rot lat="0" lon="0" rev="1200000"/>
          </a:lightRig>
        </a:scene3d>
        <a:sp3d>
          <a:bevelT prst="slope"/>
        </a:sp3d>
      </dgm:spPr>
      <dgm:t>
        <a:bodyPr/>
        <a:lstStyle/>
        <a:p>
          <a:endParaRPr lang="zh-CN" altLang="en-US"/>
        </a:p>
      </dgm:t>
    </dgm:pt>
    <dgm:pt modelId="{6C6411F1-C029-483B-A399-6D8D5E61C21D}" type="pres">
      <dgm:prSet presAssocID="{62E4E6FA-DE81-4470-A797-FB5DBC647D43}" presName="cycle" presStyleCnt="0">
        <dgm:presLayoutVars>
          <dgm:dir/>
          <dgm:resizeHandles val="exact"/>
        </dgm:presLayoutVars>
      </dgm:prSet>
      <dgm:spPr/>
    </dgm:pt>
    <dgm:pt modelId="{810BF12B-ED4B-434D-992A-0E55C535D858}" type="pres">
      <dgm:prSet presAssocID="{50A3A68A-8292-4AD6-B031-C7A42218D8FC}" presName="node" presStyleLbl="node1" presStyleIdx="0" presStyleCnt="3" custRadScaleRad="103617">
        <dgm:presLayoutVars>
          <dgm:bulletEnabled val="1"/>
        </dgm:presLayoutVars>
      </dgm:prSet>
      <dgm:spPr/>
    </dgm:pt>
    <dgm:pt modelId="{93049006-F375-4EED-8C1F-C7BC4A81DFCC}" type="pres">
      <dgm:prSet presAssocID="{68F4E07A-4B74-4B74-A4A3-823785FEA8E4}" presName="sibTrans" presStyleLbl="sibTrans2D1" presStyleIdx="0" presStyleCnt="3"/>
      <dgm:spPr/>
    </dgm:pt>
    <dgm:pt modelId="{0EEF4202-0765-46DF-B701-457EF360A456}" type="pres">
      <dgm:prSet presAssocID="{68F4E07A-4B74-4B74-A4A3-823785FEA8E4}" presName="connectorText" presStyleLbl="sibTrans2D1" presStyleIdx="0" presStyleCnt="3"/>
      <dgm:spPr/>
    </dgm:pt>
    <dgm:pt modelId="{6039A9E1-9165-43BA-8F6C-D22F8A7EBB82}" type="pres">
      <dgm:prSet presAssocID="{E142D138-6786-4753-9019-68A2D1B3840A}" presName="node" presStyleLbl="node1" presStyleIdx="1" presStyleCnt="3">
        <dgm:presLayoutVars>
          <dgm:bulletEnabled val="1"/>
        </dgm:presLayoutVars>
      </dgm:prSet>
      <dgm:spPr/>
    </dgm:pt>
    <dgm:pt modelId="{A1C9ACCE-E7D5-4AD8-814F-28943F0ECDF9}" type="pres">
      <dgm:prSet presAssocID="{52F55F74-0573-4FB1-B8DA-760B37917261}" presName="sibTrans" presStyleLbl="sibTrans2D1" presStyleIdx="1" presStyleCnt="3"/>
      <dgm:spPr/>
    </dgm:pt>
    <dgm:pt modelId="{828A5727-4B4D-4C9D-8AE1-2CA1E4305B42}" type="pres">
      <dgm:prSet presAssocID="{52F55F74-0573-4FB1-B8DA-760B37917261}" presName="connectorText" presStyleLbl="sibTrans2D1" presStyleIdx="1" presStyleCnt="3"/>
      <dgm:spPr/>
    </dgm:pt>
    <dgm:pt modelId="{07F02248-CB6A-4786-8D4A-BC930F2C4466}" type="pres">
      <dgm:prSet presAssocID="{FAB54C0B-99A6-49E3-A8D6-3FED2DBF2DA3}" presName="node" presStyleLbl="node1" presStyleIdx="2" presStyleCnt="3">
        <dgm:presLayoutVars>
          <dgm:bulletEnabled val="1"/>
        </dgm:presLayoutVars>
      </dgm:prSet>
      <dgm:spPr/>
    </dgm:pt>
    <dgm:pt modelId="{9210E1CF-7561-4CA6-891E-BF25976E1DE7}" type="pres">
      <dgm:prSet presAssocID="{0FA08665-AF66-4FFB-AD69-FE3A00DAA436}" presName="sibTrans" presStyleLbl="sibTrans2D1" presStyleIdx="2" presStyleCnt="3"/>
      <dgm:spPr/>
    </dgm:pt>
    <dgm:pt modelId="{BCA1C5FC-927B-488D-B688-E4965B3E6EAC}" type="pres">
      <dgm:prSet presAssocID="{0FA08665-AF66-4FFB-AD69-FE3A00DAA436}" presName="connectorText" presStyleLbl="sibTrans2D1" presStyleIdx="2" presStyleCnt="3"/>
      <dgm:spPr/>
    </dgm:pt>
  </dgm:ptLst>
  <dgm:cxnLst>
    <dgm:cxn modelId="{1A41F30E-D2A5-49A1-BD96-C48967CBE80A}" srcId="{62E4E6FA-DE81-4470-A797-FB5DBC647D43}" destId="{50A3A68A-8292-4AD6-B031-C7A42218D8FC}" srcOrd="0" destOrd="0" parTransId="{6D0DD45F-F2D3-498B-97B3-6E1787FC9B6E}" sibTransId="{68F4E07A-4B74-4B74-A4A3-823785FEA8E4}"/>
    <dgm:cxn modelId="{9092821F-9902-4B5A-97BC-C0082C24C994}" type="presOf" srcId="{0FA08665-AF66-4FFB-AD69-FE3A00DAA436}" destId="{9210E1CF-7561-4CA6-891E-BF25976E1DE7}" srcOrd="0" destOrd="0" presId="urn:microsoft.com/office/officeart/2005/8/layout/cycle2"/>
    <dgm:cxn modelId="{4BF32F25-0838-45C8-93AB-47C2F148B257}" type="presOf" srcId="{E142D138-6786-4753-9019-68A2D1B3840A}" destId="{6039A9E1-9165-43BA-8F6C-D22F8A7EBB82}" srcOrd="0" destOrd="0" presId="urn:microsoft.com/office/officeart/2005/8/layout/cycle2"/>
    <dgm:cxn modelId="{C4D8B331-9E6E-43B6-A4E1-0D05414C5BD4}" srcId="{62E4E6FA-DE81-4470-A797-FB5DBC647D43}" destId="{FAB54C0B-99A6-49E3-A8D6-3FED2DBF2DA3}" srcOrd="2" destOrd="0" parTransId="{EB139B68-1943-46AC-AAEE-9023490ED494}" sibTransId="{0FA08665-AF66-4FFB-AD69-FE3A00DAA436}"/>
    <dgm:cxn modelId="{C261EC3E-235E-401B-9485-5A4BC05E84EC}" type="presOf" srcId="{50A3A68A-8292-4AD6-B031-C7A42218D8FC}" destId="{810BF12B-ED4B-434D-992A-0E55C535D858}" srcOrd="0" destOrd="0" presId="urn:microsoft.com/office/officeart/2005/8/layout/cycle2"/>
    <dgm:cxn modelId="{0D6B6A70-6CC1-4ADA-BFD9-B83FA3E8FE8D}" type="presOf" srcId="{62E4E6FA-DE81-4470-A797-FB5DBC647D43}" destId="{6C6411F1-C029-483B-A399-6D8D5E61C21D}" srcOrd="0" destOrd="0" presId="urn:microsoft.com/office/officeart/2005/8/layout/cycle2"/>
    <dgm:cxn modelId="{B2485D83-7A70-4AC9-BEB9-408829972390}" srcId="{62E4E6FA-DE81-4470-A797-FB5DBC647D43}" destId="{E142D138-6786-4753-9019-68A2D1B3840A}" srcOrd="1" destOrd="0" parTransId="{18B36F19-F50A-4C3D-B16F-280D0EA9AB8C}" sibTransId="{52F55F74-0573-4FB1-B8DA-760B37917261}"/>
    <dgm:cxn modelId="{6E7A548A-0EBF-40DB-9914-F74201842BDE}" type="presOf" srcId="{68F4E07A-4B74-4B74-A4A3-823785FEA8E4}" destId="{93049006-F375-4EED-8C1F-C7BC4A81DFCC}" srcOrd="0" destOrd="0" presId="urn:microsoft.com/office/officeart/2005/8/layout/cycle2"/>
    <dgm:cxn modelId="{42D81EAB-6F01-4EB5-BAA8-60CB49154B8B}" type="presOf" srcId="{52F55F74-0573-4FB1-B8DA-760B37917261}" destId="{828A5727-4B4D-4C9D-8AE1-2CA1E4305B42}" srcOrd="1" destOrd="0" presId="urn:microsoft.com/office/officeart/2005/8/layout/cycle2"/>
    <dgm:cxn modelId="{BC8CCFB0-6816-4BBB-B7E5-69D97B4E462A}" type="presOf" srcId="{0FA08665-AF66-4FFB-AD69-FE3A00DAA436}" destId="{BCA1C5FC-927B-488D-B688-E4965B3E6EAC}" srcOrd="1" destOrd="0" presId="urn:microsoft.com/office/officeart/2005/8/layout/cycle2"/>
    <dgm:cxn modelId="{AF3F0DB5-FC56-4BE4-B76A-51E2998DE0D1}" type="presOf" srcId="{FAB54C0B-99A6-49E3-A8D6-3FED2DBF2DA3}" destId="{07F02248-CB6A-4786-8D4A-BC930F2C4466}" srcOrd="0" destOrd="0" presId="urn:microsoft.com/office/officeart/2005/8/layout/cycle2"/>
    <dgm:cxn modelId="{904080BA-FC09-4E9D-BBE0-ABA32F8CA666}" type="presOf" srcId="{52F55F74-0573-4FB1-B8DA-760B37917261}" destId="{A1C9ACCE-E7D5-4AD8-814F-28943F0ECDF9}" srcOrd="0" destOrd="0" presId="urn:microsoft.com/office/officeart/2005/8/layout/cycle2"/>
    <dgm:cxn modelId="{CB9105CF-56A8-4A29-9E3C-1C37E2879FBE}" type="presOf" srcId="{68F4E07A-4B74-4B74-A4A3-823785FEA8E4}" destId="{0EEF4202-0765-46DF-B701-457EF360A456}" srcOrd="1" destOrd="0" presId="urn:microsoft.com/office/officeart/2005/8/layout/cycle2"/>
    <dgm:cxn modelId="{2032954E-9667-4C3F-9412-AAEFFF16F329}" type="presParOf" srcId="{6C6411F1-C029-483B-A399-6D8D5E61C21D}" destId="{810BF12B-ED4B-434D-992A-0E55C535D858}" srcOrd="0" destOrd="0" presId="urn:microsoft.com/office/officeart/2005/8/layout/cycle2"/>
    <dgm:cxn modelId="{763088DA-4BF9-43E9-90E4-4F1AA7DC74AF}" type="presParOf" srcId="{6C6411F1-C029-483B-A399-6D8D5E61C21D}" destId="{93049006-F375-4EED-8C1F-C7BC4A81DFCC}" srcOrd="1" destOrd="0" presId="urn:microsoft.com/office/officeart/2005/8/layout/cycle2"/>
    <dgm:cxn modelId="{00884D21-0AB0-4BC4-8F0D-D82D882BBAFA}" type="presParOf" srcId="{93049006-F375-4EED-8C1F-C7BC4A81DFCC}" destId="{0EEF4202-0765-46DF-B701-457EF360A456}" srcOrd="0" destOrd="0" presId="urn:microsoft.com/office/officeart/2005/8/layout/cycle2"/>
    <dgm:cxn modelId="{E7659E51-6C06-4403-8581-A69D76E392E2}" type="presParOf" srcId="{6C6411F1-C029-483B-A399-6D8D5E61C21D}" destId="{6039A9E1-9165-43BA-8F6C-D22F8A7EBB82}" srcOrd="2" destOrd="0" presId="urn:microsoft.com/office/officeart/2005/8/layout/cycle2"/>
    <dgm:cxn modelId="{E86D6FBA-0F2E-4F36-944A-17EA2B5CA08C}" type="presParOf" srcId="{6C6411F1-C029-483B-A399-6D8D5E61C21D}" destId="{A1C9ACCE-E7D5-4AD8-814F-28943F0ECDF9}" srcOrd="3" destOrd="0" presId="urn:microsoft.com/office/officeart/2005/8/layout/cycle2"/>
    <dgm:cxn modelId="{65E108FC-D9F7-4323-828E-0F587C4A19C3}" type="presParOf" srcId="{A1C9ACCE-E7D5-4AD8-814F-28943F0ECDF9}" destId="{828A5727-4B4D-4C9D-8AE1-2CA1E4305B42}" srcOrd="0" destOrd="0" presId="urn:microsoft.com/office/officeart/2005/8/layout/cycle2"/>
    <dgm:cxn modelId="{232BD67B-F780-4F40-A736-FA3299FD555C}" type="presParOf" srcId="{6C6411F1-C029-483B-A399-6D8D5E61C21D}" destId="{07F02248-CB6A-4786-8D4A-BC930F2C4466}" srcOrd="4" destOrd="0" presId="urn:microsoft.com/office/officeart/2005/8/layout/cycle2"/>
    <dgm:cxn modelId="{E14D072C-DE9F-4096-B447-04B4C392D191}" type="presParOf" srcId="{6C6411F1-C029-483B-A399-6D8D5E61C21D}" destId="{9210E1CF-7561-4CA6-891E-BF25976E1DE7}" srcOrd="5" destOrd="0" presId="urn:microsoft.com/office/officeart/2005/8/layout/cycle2"/>
    <dgm:cxn modelId="{DCCA73C0-54ED-4877-B8CA-DA081B429BFF}" type="presParOf" srcId="{9210E1CF-7561-4CA6-891E-BF25976E1DE7}" destId="{BCA1C5FC-927B-488D-B688-E4965B3E6EA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F58D5-03F9-4A6E-8387-D7F2926835AD}" type="doc">
      <dgm:prSet loTypeId="urn:microsoft.com/office/officeart/2005/8/layout/hierarchy6" loCatId="hierarchy" qsTypeId="urn:microsoft.com/office/officeart/2005/8/quickstyle/simple2" qsCatId="simple" csTypeId="urn:microsoft.com/office/officeart/2005/8/colors/colorful5#2" csCatId="colorful" phldr="1"/>
      <dgm:spPr/>
      <dgm:t>
        <a:bodyPr/>
        <a:lstStyle/>
        <a:p>
          <a:endParaRPr lang="zh-CN" altLang="en-US"/>
        </a:p>
      </dgm:t>
    </dgm:pt>
    <dgm:pt modelId="{CE434D90-AA94-4209-BA7E-6EDD8B595DAD}">
      <dgm:prSet phldrT="[文本]" custT="1"/>
      <dgm:spPr/>
      <dgm:t>
        <a:bodyPr/>
        <a:lstStyle/>
        <a:p>
          <a:r>
            <a:rPr lang="zh-CN" altLang="en-US" sz="2400" dirty="0">
              <a:latin typeface="微软雅黑" panose="020B0503020204020204" pitchFamily="34" charset="-122"/>
              <a:ea typeface="微软雅黑" panose="020B0503020204020204" pitchFamily="34" charset="-122"/>
            </a:rPr>
            <a:t>积健自动化</a:t>
          </a:r>
        </a:p>
      </dgm:t>
    </dgm:pt>
    <dgm:pt modelId="{A283619F-CD5D-4C20-A3FC-8F38C2D61FBB}" type="parTrans" cxnId="{DE6655FC-61B4-4BB5-AE02-A54AF4258C1E}">
      <dgm:prSet/>
      <dgm:spPr/>
      <dgm:t>
        <a:bodyPr/>
        <a:lstStyle/>
        <a:p>
          <a:endParaRPr lang="zh-CN" altLang="en-US" sz="2400"/>
        </a:p>
      </dgm:t>
    </dgm:pt>
    <dgm:pt modelId="{2D5DAA8F-B330-4EA7-A031-0881C72A0A25}" type="sibTrans" cxnId="{DE6655FC-61B4-4BB5-AE02-A54AF4258C1E}">
      <dgm:prSet/>
      <dgm:spPr/>
      <dgm:t>
        <a:bodyPr/>
        <a:lstStyle/>
        <a:p>
          <a:endParaRPr lang="zh-CN" altLang="en-US" sz="2400"/>
        </a:p>
      </dgm:t>
    </dgm:pt>
    <dgm:pt modelId="{FB9B3465-8BBC-4276-900B-FC0E421708B1}">
      <dgm:prSet phldrT="[文本]" custT="1"/>
      <dgm:spPr/>
      <dgm:t>
        <a:bodyPr/>
        <a:lstStyle/>
        <a:p>
          <a:r>
            <a:rPr lang="zh-CN" altLang="en-US" sz="1600" b="1" dirty="0">
              <a:ea typeface="微软雅黑" panose="020B0503020204020204" pitchFamily="34" charset="-122"/>
              <a:cs typeface="+mn-ea"/>
              <a:sym typeface="+mn-lt"/>
            </a:rPr>
            <a:t>新能源事业部</a:t>
          </a:r>
          <a:endParaRPr lang="zh-CN" altLang="en-US" sz="1600" dirty="0"/>
        </a:p>
      </dgm:t>
    </dgm:pt>
    <dgm:pt modelId="{85D78E9A-B01E-4BCA-8475-7FF3E2B48104}" type="parTrans" cxnId="{8BEC9459-497D-435C-AA29-2120A2EFC663}">
      <dgm:prSet/>
      <dgm:spPr/>
      <dgm:t>
        <a:bodyPr/>
        <a:lstStyle/>
        <a:p>
          <a:endParaRPr lang="zh-CN" altLang="en-US" sz="2400"/>
        </a:p>
      </dgm:t>
    </dgm:pt>
    <dgm:pt modelId="{619EB165-8B6D-422B-BB9F-23D0A5C51D55}" type="sibTrans" cxnId="{8BEC9459-497D-435C-AA29-2120A2EFC663}">
      <dgm:prSet/>
      <dgm:spPr/>
      <dgm:t>
        <a:bodyPr/>
        <a:lstStyle/>
        <a:p>
          <a:endParaRPr lang="zh-CN" altLang="en-US" sz="2400"/>
        </a:p>
      </dgm:t>
    </dgm:pt>
    <dgm:pt modelId="{6856BF99-524D-4F68-8B98-BC697AD7EBCF}">
      <dgm:prSet phldrT="[文本]" custT="1"/>
      <dgm:spPr/>
      <dgm:t>
        <a:bodyPr/>
        <a:lstStyle/>
        <a:p>
          <a:r>
            <a:rPr lang="zh-CN" altLang="en-US" sz="1600" b="1" dirty="0">
              <a:ea typeface="微软雅黑" panose="020B0503020204020204" pitchFamily="34" charset="-122"/>
              <a:cs typeface="+mn-ea"/>
              <a:sym typeface="+mn-lt"/>
            </a:rPr>
            <a:t>研发事业部</a:t>
          </a:r>
          <a:endParaRPr lang="zh-CN" altLang="en-US" sz="1600" dirty="0"/>
        </a:p>
      </dgm:t>
    </dgm:pt>
    <dgm:pt modelId="{7F990775-5A22-44AD-871F-BC65777E5447}" type="parTrans" cxnId="{CD50C928-1D26-47B6-B1C0-50B8BDBBB15B}">
      <dgm:prSet/>
      <dgm:spPr/>
      <dgm:t>
        <a:bodyPr/>
        <a:lstStyle/>
        <a:p>
          <a:endParaRPr lang="zh-CN" altLang="en-US" sz="2400"/>
        </a:p>
      </dgm:t>
    </dgm:pt>
    <dgm:pt modelId="{45CA8EFE-AAFD-4696-BCEE-43EA06BC09B0}" type="sibTrans" cxnId="{CD50C928-1D26-47B6-B1C0-50B8BDBBB15B}">
      <dgm:prSet/>
      <dgm:spPr/>
      <dgm:t>
        <a:bodyPr/>
        <a:lstStyle/>
        <a:p>
          <a:endParaRPr lang="zh-CN" altLang="en-US" sz="2400"/>
        </a:p>
      </dgm:t>
    </dgm:pt>
    <dgm:pt modelId="{EB1CFEC0-89C2-4E2D-81E0-2027A5C53BC7}">
      <dgm:prSet phldrT="[文本]" custT="1"/>
      <dgm:spPr/>
      <dgm:t>
        <a:bodyPr/>
        <a:lstStyle/>
        <a:p>
          <a:r>
            <a:rPr lang="zh-CN" altLang="en-US" sz="1600" b="1" dirty="0">
              <a:ea typeface="微软雅黑" panose="020B0503020204020204" pitchFamily="34" charset="-122"/>
              <a:cs typeface="+mn-ea"/>
              <a:sym typeface="+mn-lt"/>
            </a:rPr>
            <a:t>  自动化事业部</a:t>
          </a:r>
          <a:endParaRPr lang="zh-CN" altLang="en-US" sz="1600" dirty="0"/>
        </a:p>
      </dgm:t>
    </dgm:pt>
    <dgm:pt modelId="{A6F2D469-C71D-4484-A3CC-60D92E711CC3}" type="parTrans" cxnId="{37AF0F43-CBF9-46C2-B4D9-942B355454EB}">
      <dgm:prSet/>
      <dgm:spPr/>
      <dgm:t>
        <a:bodyPr/>
        <a:lstStyle/>
        <a:p>
          <a:endParaRPr lang="zh-CN" altLang="en-US" sz="2400"/>
        </a:p>
      </dgm:t>
    </dgm:pt>
    <dgm:pt modelId="{891A3856-4B5D-426E-88BA-5E4A637CF951}" type="sibTrans" cxnId="{37AF0F43-CBF9-46C2-B4D9-942B355454EB}">
      <dgm:prSet/>
      <dgm:spPr/>
      <dgm:t>
        <a:bodyPr/>
        <a:lstStyle/>
        <a:p>
          <a:endParaRPr lang="zh-CN" altLang="en-US" sz="2400"/>
        </a:p>
      </dgm:t>
    </dgm:pt>
    <dgm:pt modelId="{DAC3E6AE-1730-4382-B8EA-39699BEDDB63}">
      <dgm:prSet phldrT="[文本]" custT="1"/>
      <dgm:spPr/>
      <dgm:t>
        <a:bodyPr/>
        <a:lstStyle/>
        <a:p>
          <a:r>
            <a:rPr lang="zh-CN" altLang="en-US" sz="1600" b="1" dirty="0">
              <a:ea typeface="微软雅黑" panose="020B0503020204020204" pitchFamily="34" charset="-122"/>
              <a:cs typeface="+mn-ea"/>
              <a:sym typeface="+mn-lt"/>
            </a:rPr>
            <a:t>研发部</a:t>
          </a:r>
          <a:endParaRPr lang="zh-CN" altLang="en-US" sz="1600" dirty="0"/>
        </a:p>
      </dgm:t>
    </dgm:pt>
    <dgm:pt modelId="{45A45DA1-9F14-4B63-8F80-5307CAA8031A}" type="parTrans" cxnId="{0BFE0D9E-6140-4B7F-A571-1ED22F44A6D3}">
      <dgm:prSet/>
      <dgm:spPr/>
      <dgm:t>
        <a:bodyPr/>
        <a:lstStyle/>
        <a:p>
          <a:endParaRPr lang="zh-CN" altLang="en-US" sz="2400"/>
        </a:p>
      </dgm:t>
    </dgm:pt>
    <dgm:pt modelId="{77EB48BF-202A-4F95-A69C-77AEAF27429E}" type="sibTrans" cxnId="{0BFE0D9E-6140-4B7F-A571-1ED22F44A6D3}">
      <dgm:prSet/>
      <dgm:spPr/>
      <dgm:t>
        <a:bodyPr/>
        <a:lstStyle/>
        <a:p>
          <a:endParaRPr lang="zh-CN" altLang="en-US" sz="2400"/>
        </a:p>
      </dgm:t>
    </dgm:pt>
    <dgm:pt modelId="{EC83B0E8-B4C2-4CC8-B437-3FF05334FE9B}">
      <dgm:prSet phldrT="[文本]" custT="1"/>
      <dgm:spPr/>
      <dgm:t>
        <a:bodyPr/>
        <a:lstStyle/>
        <a:p>
          <a:r>
            <a:rPr lang="zh-CN" altLang="en-US" sz="1600" b="1" dirty="0">
              <a:ea typeface="微软雅黑" panose="020B0503020204020204" pitchFamily="34" charset="-122"/>
              <a:cs typeface="+mn-ea"/>
              <a:sym typeface="+mn-lt"/>
            </a:rPr>
            <a:t>销售部</a:t>
          </a:r>
          <a:endParaRPr lang="zh-CN" altLang="en-US" sz="1600" dirty="0"/>
        </a:p>
      </dgm:t>
    </dgm:pt>
    <dgm:pt modelId="{786B1BDC-55E9-4012-9DD7-DE2624FA1470}" type="parTrans" cxnId="{4B3E1211-6D6A-46DB-91AF-6DB27E829F70}">
      <dgm:prSet/>
      <dgm:spPr/>
      <dgm:t>
        <a:bodyPr/>
        <a:lstStyle/>
        <a:p>
          <a:endParaRPr lang="zh-CN" altLang="en-US" sz="2400"/>
        </a:p>
      </dgm:t>
    </dgm:pt>
    <dgm:pt modelId="{BD3D8C55-0883-4E69-91EA-8176CF387BB8}" type="sibTrans" cxnId="{4B3E1211-6D6A-46DB-91AF-6DB27E829F70}">
      <dgm:prSet/>
      <dgm:spPr/>
      <dgm:t>
        <a:bodyPr/>
        <a:lstStyle/>
        <a:p>
          <a:endParaRPr lang="zh-CN" altLang="en-US" sz="2400"/>
        </a:p>
      </dgm:t>
    </dgm:pt>
    <dgm:pt modelId="{8951DE8B-7D4A-449A-985D-6189C62BD7A0}">
      <dgm:prSet phldrT="[文本]" custT="1"/>
      <dgm:spPr/>
      <dgm:t>
        <a:bodyPr/>
        <a:lstStyle/>
        <a:p>
          <a:r>
            <a:rPr lang="zh-CN" altLang="en-US" sz="1600" b="1" dirty="0">
              <a:ea typeface="微软雅黑" panose="020B0503020204020204" pitchFamily="34" charset="-122"/>
              <a:cs typeface="+mn-ea"/>
              <a:sym typeface="+mn-lt"/>
            </a:rPr>
            <a:t>制造部</a:t>
          </a:r>
          <a:endParaRPr lang="zh-CN" altLang="en-US" sz="1600" dirty="0"/>
        </a:p>
      </dgm:t>
    </dgm:pt>
    <dgm:pt modelId="{B53829CF-7BEE-4B01-BA64-2E75FA7C6E85}" type="parTrans" cxnId="{5A4B4BEF-4199-4F96-9EB0-ADF41399E07C}">
      <dgm:prSet/>
      <dgm:spPr/>
      <dgm:t>
        <a:bodyPr/>
        <a:lstStyle/>
        <a:p>
          <a:endParaRPr lang="zh-CN" altLang="en-US" sz="2400"/>
        </a:p>
      </dgm:t>
    </dgm:pt>
    <dgm:pt modelId="{9A241E62-C69C-48BF-9522-62CAB80EE953}" type="sibTrans" cxnId="{5A4B4BEF-4199-4F96-9EB0-ADF41399E07C}">
      <dgm:prSet/>
      <dgm:spPr/>
      <dgm:t>
        <a:bodyPr/>
        <a:lstStyle/>
        <a:p>
          <a:endParaRPr lang="zh-CN" altLang="en-US" sz="2400"/>
        </a:p>
      </dgm:t>
    </dgm:pt>
    <dgm:pt modelId="{C2FF6047-322A-4D8A-A244-D69D9F3C1E96}">
      <dgm:prSet phldrT="[文本]" custT="1"/>
      <dgm:spPr/>
      <dgm:t>
        <a:bodyPr/>
        <a:lstStyle/>
        <a:p>
          <a:r>
            <a:rPr lang="zh-CN" altLang="en-US" sz="1600" b="1" dirty="0">
              <a:ea typeface="微软雅黑" panose="020B0503020204020204" pitchFamily="34" charset="-122"/>
              <a:cs typeface="+mn-ea"/>
            </a:rPr>
            <a:t>市场调研</a:t>
          </a:r>
        </a:p>
      </dgm:t>
    </dgm:pt>
    <dgm:pt modelId="{9A3A9B31-9D77-47A6-8950-2C4C47609DB1}" type="parTrans" cxnId="{A81993CB-4CB0-4A84-B275-E2F63CF927D5}">
      <dgm:prSet/>
      <dgm:spPr/>
      <dgm:t>
        <a:bodyPr/>
        <a:lstStyle/>
        <a:p>
          <a:endParaRPr lang="zh-CN" altLang="en-US" sz="2400"/>
        </a:p>
      </dgm:t>
    </dgm:pt>
    <dgm:pt modelId="{F7534FA1-E00D-4FCA-A417-79ECFE7868FC}" type="sibTrans" cxnId="{A81993CB-4CB0-4A84-B275-E2F63CF927D5}">
      <dgm:prSet/>
      <dgm:spPr/>
      <dgm:t>
        <a:bodyPr/>
        <a:lstStyle/>
        <a:p>
          <a:endParaRPr lang="zh-CN" altLang="en-US" sz="2400"/>
        </a:p>
      </dgm:t>
    </dgm:pt>
    <dgm:pt modelId="{B01FEA77-BFD3-4A20-95FC-1FF09921C2C9}">
      <dgm:prSet phldrT="[文本]" custT="1"/>
      <dgm:spPr/>
      <dgm:t>
        <a:bodyPr/>
        <a:lstStyle/>
        <a:p>
          <a:r>
            <a:rPr lang="zh-CN" altLang="en-US" sz="1600" b="1" dirty="0">
              <a:ea typeface="微软雅黑" panose="020B0503020204020204" pitchFamily="34" charset="-122"/>
              <a:cs typeface="+mn-ea"/>
            </a:rPr>
            <a:t>应用部</a:t>
          </a:r>
        </a:p>
      </dgm:t>
    </dgm:pt>
    <dgm:pt modelId="{2507F245-E0DC-4B36-9DF7-93FA3A4B45E5}" type="parTrans" cxnId="{452C33C5-A5AE-4E2F-9B77-0CD08E29CE36}">
      <dgm:prSet/>
      <dgm:spPr/>
      <dgm:t>
        <a:bodyPr/>
        <a:lstStyle/>
        <a:p>
          <a:endParaRPr lang="zh-CN" altLang="en-US" sz="2400"/>
        </a:p>
      </dgm:t>
    </dgm:pt>
    <dgm:pt modelId="{92F0CD39-AAED-4552-875E-A612C44FAE35}" type="sibTrans" cxnId="{452C33C5-A5AE-4E2F-9B77-0CD08E29CE36}">
      <dgm:prSet/>
      <dgm:spPr/>
      <dgm:t>
        <a:bodyPr/>
        <a:lstStyle/>
        <a:p>
          <a:endParaRPr lang="zh-CN" altLang="en-US" sz="2400"/>
        </a:p>
      </dgm:t>
    </dgm:pt>
    <dgm:pt modelId="{70B72522-46F5-4823-A39D-674AC039B800}">
      <dgm:prSet phldrT="[文本]" custT="1"/>
      <dgm:spPr/>
      <dgm:t>
        <a:bodyPr/>
        <a:lstStyle/>
        <a:p>
          <a:r>
            <a:rPr lang="zh-CN" altLang="en-US" sz="1600" b="1" dirty="0">
              <a:ea typeface="微软雅黑" panose="020B0503020204020204" pitchFamily="34" charset="-122"/>
              <a:cs typeface="+mn-ea"/>
            </a:rPr>
            <a:t>设计部</a:t>
          </a:r>
        </a:p>
      </dgm:t>
    </dgm:pt>
    <dgm:pt modelId="{2D889A92-44E7-4AD7-BE9B-6DBBCB107A95}" type="parTrans" cxnId="{8BCB0692-7CDF-4C14-B2E7-4B393AC56191}">
      <dgm:prSet/>
      <dgm:spPr/>
      <dgm:t>
        <a:bodyPr/>
        <a:lstStyle/>
        <a:p>
          <a:endParaRPr lang="zh-CN" altLang="en-US" sz="2400"/>
        </a:p>
      </dgm:t>
    </dgm:pt>
    <dgm:pt modelId="{22DF7EE9-D02A-4CEE-8AD1-7B28399A8001}" type="sibTrans" cxnId="{8BCB0692-7CDF-4C14-B2E7-4B393AC56191}">
      <dgm:prSet/>
      <dgm:spPr/>
      <dgm:t>
        <a:bodyPr/>
        <a:lstStyle/>
        <a:p>
          <a:endParaRPr lang="zh-CN" altLang="en-US" sz="2400"/>
        </a:p>
      </dgm:t>
    </dgm:pt>
    <dgm:pt modelId="{C6980970-1F11-4168-A58E-C56AF8B2D2B2}">
      <dgm:prSet phldrT="[文本]" custT="1"/>
      <dgm:spPr/>
      <dgm:t>
        <a:bodyPr/>
        <a:lstStyle/>
        <a:p>
          <a:r>
            <a:rPr lang="zh-CN" altLang="en-US" sz="1600" b="1" dirty="0">
              <a:ea typeface="微软雅黑" panose="020B0503020204020204" pitchFamily="34" charset="-122"/>
              <a:cs typeface="+mn-ea"/>
              <a:sym typeface="+mn-lt"/>
            </a:rPr>
            <a:t>生产部</a:t>
          </a:r>
          <a:endParaRPr lang="zh-CN" altLang="en-US" sz="1600" dirty="0"/>
        </a:p>
      </dgm:t>
    </dgm:pt>
    <dgm:pt modelId="{B55C2745-B9B1-48FB-A580-B68A75F22D30}" type="sibTrans" cxnId="{44558DAA-33BF-40B0-BD2F-64EF843CACC1}">
      <dgm:prSet/>
      <dgm:spPr/>
      <dgm:t>
        <a:bodyPr/>
        <a:lstStyle/>
        <a:p>
          <a:endParaRPr lang="zh-CN" altLang="en-US" sz="2400"/>
        </a:p>
      </dgm:t>
    </dgm:pt>
    <dgm:pt modelId="{C98E2AB3-F2F5-41A0-9CA0-12E9C3135E98}" type="parTrans" cxnId="{44558DAA-33BF-40B0-BD2F-64EF843CACC1}">
      <dgm:prSet/>
      <dgm:spPr/>
      <dgm:t>
        <a:bodyPr/>
        <a:lstStyle/>
        <a:p>
          <a:endParaRPr lang="zh-CN" altLang="en-US" sz="2400"/>
        </a:p>
      </dgm:t>
    </dgm:pt>
    <dgm:pt modelId="{A2B6DA3D-EDA9-42A4-AA2B-AE95E4BFAF7E}">
      <dgm:prSet phldrT="[文本]" custT="1"/>
      <dgm:spPr/>
      <dgm:t>
        <a:bodyPr/>
        <a:lstStyle/>
        <a:p>
          <a:r>
            <a:rPr lang="zh-CN" altLang="en-US" sz="1600" b="1" dirty="0">
              <a:ea typeface="微软雅黑" panose="020B0503020204020204" pitchFamily="34" charset="-122"/>
              <a:cs typeface="+mn-ea"/>
              <a:sym typeface="+mn-lt"/>
            </a:rPr>
            <a:t>技术部</a:t>
          </a:r>
          <a:endParaRPr lang="zh-CN" altLang="en-US" sz="1600" dirty="0"/>
        </a:p>
      </dgm:t>
    </dgm:pt>
    <dgm:pt modelId="{B76D289E-D142-4A07-8C98-6353988AD787}" type="sibTrans" cxnId="{D59B5D7D-74DA-48CF-9914-80FD607C7918}">
      <dgm:prSet/>
      <dgm:spPr/>
      <dgm:t>
        <a:bodyPr/>
        <a:lstStyle/>
        <a:p>
          <a:endParaRPr lang="zh-CN" altLang="en-US" sz="2400"/>
        </a:p>
      </dgm:t>
    </dgm:pt>
    <dgm:pt modelId="{1EE67ED1-1F6B-4CBC-AA4D-7EAF99566D1E}" type="parTrans" cxnId="{D59B5D7D-74DA-48CF-9914-80FD607C7918}">
      <dgm:prSet/>
      <dgm:spPr/>
      <dgm:t>
        <a:bodyPr/>
        <a:lstStyle/>
        <a:p>
          <a:endParaRPr lang="zh-CN" altLang="en-US" sz="2400"/>
        </a:p>
      </dgm:t>
    </dgm:pt>
    <dgm:pt modelId="{50992E74-1D60-4680-8ED8-0EAC03AEF98A}">
      <dgm:prSet phldrT="[文本]" custT="1"/>
      <dgm:spPr/>
      <dgm:t>
        <a:bodyPr/>
        <a:lstStyle/>
        <a:p>
          <a:r>
            <a:rPr lang="zh-CN" altLang="en-US" sz="1600" b="1" dirty="0">
              <a:ea typeface="微软雅黑" panose="020B0503020204020204" pitchFamily="34" charset="-122"/>
              <a:cs typeface="+mn-ea"/>
            </a:rPr>
            <a:t>信息财务部</a:t>
          </a:r>
        </a:p>
      </dgm:t>
    </dgm:pt>
    <dgm:pt modelId="{4D0B2C98-B842-4C5D-B372-279E5A216D55}" type="parTrans" cxnId="{9DB4D06A-1C3D-48A5-AB55-4732101EC42A}">
      <dgm:prSet/>
      <dgm:spPr/>
      <dgm:t>
        <a:bodyPr/>
        <a:lstStyle/>
        <a:p>
          <a:endParaRPr lang="zh-CN" altLang="en-US"/>
        </a:p>
      </dgm:t>
    </dgm:pt>
    <dgm:pt modelId="{E1659A14-1C80-438E-8096-8F952D782CE4}" type="sibTrans" cxnId="{9DB4D06A-1C3D-48A5-AB55-4732101EC42A}">
      <dgm:prSet/>
      <dgm:spPr/>
      <dgm:t>
        <a:bodyPr/>
        <a:lstStyle/>
        <a:p>
          <a:endParaRPr lang="zh-CN" altLang="en-US"/>
        </a:p>
      </dgm:t>
    </dgm:pt>
    <dgm:pt modelId="{6D62D403-E962-4E30-B649-621EA17DFA3C}">
      <dgm:prSet phldrT="[文本]" custT="1"/>
      <dgm:spPr/>
      <dgm:t>
        <a:bodyPr/>
        <a:lstStyle/>
        <a:p>
          <a:r>
            <a:rPr lang="zh-CN" altLang="en-US" sz="1600" b="1" dirty="0">
              <a:ea typeface="微软雅黑" panose="020B0503020204020204" pitchFamily="34" charset="-122"/>
              <a:cs typeface="+mn-ea"/>
            </a:rPr>
            <a:t>信息部</a:t>
          </a:r>
        </a:p>
      </dgm:t>
    </dgm:pt>
    <dgm:pt modelId="{8FA27B6F-238B-4B41-BA7C-6EFC2766BF6B}" type="parTrans" cxnId="{48ACE5F6-846C-4D50-8F8A-70324AE5008A}">
      <dgm:prSet/>
      <dgm:spPr/>
      <dgm:t>
        <a:bodyPr/>
        <a:lstStyle/>
        <a:p>
          <a:endParaRPr lang="zh-CN" altLang="en-US"/>
        </a:p>
      </dgm:t>
    </dgm:pt>
    <dgm:pt modelId="{22037FA1-0F58-46B8-A703-FD27BA1D1533}" type="sibTrans" cxnId="{48ACE5F6-846C-4D50-8F8A-70324AE5008A}">
      <dgm:prSet/>
      <dgm:spPr/>
      <dgm:t>
        <a:bodyPr/>
        <a:lstStyle/>
        <a:p>
          <a:endParaRPr lang="zh-CN" altLang="en-US"/>
        </a:p>
      </dgm:t>
    </dgm:pt>
    <dgm:pt modelId="{4DD38FA0-8C88-42A6-9490-4F5816B0F54E}">
      <dgm:prSet phldrT="[文本]" custT="1"/>
      <dgm:spPr/>
      <dgm:t>
        <a:bodyPr/>
        <a:lstStyle/>
        <a:p>
          <a:r>
            <a:rPr lang="zh-CN" altLang="en-US" sz="1600" b="1" dirty="0">
              <a:ea typeface="微软雅黑" panose="020B0503020204020204" pitchFamily="34" charset="-122"/>
              <a:cs typeface="+mn-ea"/>
            </a:rPr>
            <a:t>财务部</a:t>
          </a:r>
        </a:p>
      </dgm:t>
    </dgm:pt>
    <dgm:pt modelId="{CB825F7E-2FCF-46B3-AEBB-C9694C26E564}" type="parTrans" cxnId="{2B836FFA-F892-4156-8371-1E7194725A65}">
      <dgm:prSet/>
      <dgm:spPr/>
      <dgm:t>
        <a:bodyPr/>
        <a:lstStyle/>
        <a:p>
          <a:endParaRPr lang="zh-CN" altLang="en-US"/>
        </a:p>
      </dgm:t>
    </dgm:pt>
    <dgm:pt modelId="{A1DE9E7B-1A9B-4E8A-8F82-32E80E03E3C3}" type="sibTrans" cxnId="{2B836FFA-F892-4156-8371-1E7194725A65}">
      <dgm:prSet/>
      <dgm:spPr/>
      <dgm:t>
        <a:bodyPr/>
        <a:lstStyle/>
        <a:p>
          <a:endParaRPr lang="zh-CN" altLang="en-US"/>
        </a:p>
      </dgm:t>
    </dgm:pt>
    <dgm:pt modelId="{F39F2A75-9D15-48FC-8E2F-09D89DCE607C}">
      <dgm:prSet phldrT="[文本]" custT="1"/>
      <dgm:spPr/>
      <dgm:t>
        <a:bodyPr/>
        <a:lstStyle/>
        <a:p>
          <a:r>
            <a:rPr lang="zh-CN" altLang="en-US" sz="1600" b="1" dirty="0">
              <a:ea typeface="微软雅黑" panose="020B0503020204020204" pitchFamily="34" charset="-122"/>
              <a:cs typeface="+mn-ea"/>
            </a:rPr>
            <a:t>推广部</a:t>
          </a:r>
        </a:p>
      </dgm:t>
    </dgm:pt>
    <dgm:pt modelId="{15215D67-1C1A-4963-993C-18FE8CE168AB}" type="parTrans" cxnId="{FD831437-C26D-422B-BDC2-5E6A7C6FEE29}">
      <dgm:prSet/>
      <dgm:spPr/>
      <dgm:t>
        <a:bodyPr/>
        <a:lstStyle/>
        <a:p>
          <a:endParaRPr lang="zh-CN" altLang="en-US"/>
        </a:p>
      </dgm:t>
    </dgm:pt>
    <dgm:pt modelId="{82BBEE1E-E754-42C8-B65C-972107B02528}" type="sibTrans" cxnId="{FD831437-C26D-422B-BDC2-5E6A7C6FEE29}">
      <dgm:prSet/>
      <dgm:spPr/>
      <dgm:t>
        <a:bodyPr/>
        <a:lstStyle/>
        <a:p>
          <a:endParaRPr lang="zh-CN" altLang="en-US"/>
        </a:p>
      </dgm:t>
    </dgm:pt>
    <dgm:pt modelId="{34395252-2D7A-44FB-9DE1-CB0008DA8124}">
      <dgm:prSet/>
      <dgm:spPr/>
      <dgm:t>
        <a:bodyPr/>
        <a:lstStyle/>
        <a:p>
          <a:r>
            <a:rPr lang="zh-CN" altLang="en-US" b="1" dirty="0">
              <a:ea typeface="微软雅黑" panose="020B0503020204020204" pitchFamily="34" charset="-122"/>
              <a:cs typeface="+mn-ea"/>
              <a:sym typeface="+mn-lt"/>
            </a:rPr>
            <a:t>服务部</a:t>
          </a:r>
          <a:endParaRPr lang="zh-CN" altLang="en-US" dirty="0"/>
        </a:p>
      </dgm:t>
    </dgm:pt>
    <dgm:pt modelId="{2B0284E0-5D4D-4B2E-BB22-CDC22CFCB80B}" type="parTrans" cxnId="{52D46CC8-8B2F-468C-87CE-F8629B69FA61}">
      <dgm:prSet/>
      <dgm:spPr/>
      <dgm:t>
        <a:bodyPr/>
        <a:lstStyle/>
        <a:p>
          <a:endParaRPr lang="zh-CN" altLang="en-US"/>
        </a:p>
      </dgm:t>
    </dgm:pt>
    <dgm:pt modelId="{B5A14BDF-B5E3-4968-B1DF-055824C6F48B}" type="sibTrans" cxnId="{52D46CC8-8B2F-468C-87CE-F8629B69FA61}">
      <dgm:prSet/>
      <dgm:spPr/>
      <dgm:t>
        <a:bodyPr/>
        <a:lstStyle/>
        <a:p>
          <a:endParaRPr lang="zh-CN" altLang="en-US"/>
        </a:p>
      </dgm:t>
    </dgm:pt>
    <dgm:pt modelId="{E0CD5938-47AE-4268-AA0E-1F23C3331E8D}">
      <dgm:prSet phldrT="[文本]" custT="1"/>
      <dgm:spPr/>
      <dgm:t>
        <a:bodyPr/>
        <a:lstStyle/>
        <a:p>
          <a:r>
            <a:rPr lang="zh-CN" altLang="en-US" sz="1600" b="1" dirty="0">
              <a:latin typeface="微软雅黑" panose="020B0503020204020204" pitchFamily="34" charset="-122"/>
              <a:ea typeface="微软雅黑" panose="020B0503020204020204" pitchFamily="34" charset="-122"/>
            </a:rPr>
            <a:t>专业调试组</a:t>
          </a:r>
        </a:p>
      </dgm:t>
    </dgm:pt>
    <dgm:pt modelId="{30708EB8-296F-4040-A2E2-271C146605AD}" type="parTrans" cxnId="{7F522E90-2EA7-45A9-93A5-1EE9B5797672}">
      <dgm:prSet/>
      <dgm:spPr/>
      <dgm:t>
        <a:bodyPr/>
        <a:lstStyle/>
        <a:p>
          <a:endParaRPr lang="zh-CN" altLang="en-US"/>
        </a:p>
      </dgm:t>
    </dgm:pt>
    <dgm:pt modelId="{C7A3351C-91CB-414C-AD2D-4CF5C7FE626E}" type="sibTrans" cxnId="{7F522E90-2EA7-45A9-93A5-1EE9B5797672}">
      <dgm:prSet/>
      <dgm:spPr/>
      <dgm:t>
        <a:bodyPr/>
        <a:lstStyle/>
        <a:p>
          <a:endParaRPr lang="zh-CN" altLang="en-US"/>
        </a:p>
      </dgm:t>
    </dgm:pt>
    <dgm:pt modelId="{AE08BF3A-063D-43E9-BAE7-B171F0212886}" type="pres">
      <dgm:prSet presAssocID="{D93F58D5-03F9-4A6E-8387-D7F2926835AD}" presName="mainComposite" presStyleCnt="0">
        <dgm:presLayoutVars>
          <dgm:chPref val="1"/>
          <dgm:dir/>
          <dgm:animOne val="branch"/>
          <dgm:animLvl val="lvl"/>
          <dgm:resizeHandles val="exact"/>
        </dgm:presLayoutVars>
      </dgm:prSet>
      <dgm:spPr/>
    </dgm:pt>
    <dgm:pt modelId="{DD089294-54A0-4644-B3E1-5C1827577436}" type="pres">
      <dgm:prSet presAssocID="{D93F58D5-03F9-4A6E-8387-D7F2926835AD}" presName="hierFlow" presStyleCnt="0"/>
      <dgm:spPr/>
    </dgm:pt>
    <dgm:pt modelId="{AD158A38-8EA7-45BE-B55D-1375827B997C}" type="pres">
      <dgm:prSet presAssocID="{D93F58D5-03F9-4A6E-8387-D7F2926835AD}" presName="hierChild1" presStyleCnt="0">
        <dgm:presLayoutVars>
          <dgm:chPref val="1"/>
          <dgm:animOne val="branch"/>
          <dgm:animLvl val="lvl"/>
        </dgm:presLayoutVars>
      </dgm:prSet>
      <dgm:spPr/>
    </dgm:pt>
    <dgm:pt modelId="{F83F6C18-D722-4B9A-952E-1D5428387CB3}" type="pres">
      <dgm:prSet presAssocID="{CE434D90-AA94-4209-BA7E-6EDD8B595DAD}" presName="Name14" presStyleCnt="0"/>
      <dgm:spPr/>
    </dgm:pt>
    <dgm:pt modelId="{B19CDEC5-B39C-4FDC-B93E-E727398BCB91}" type="pres">
      <dgm:prSet presAssocID="{CE434D90-AA94-4209-BA7E-6EDD8B595DAD}" presName="level1Shape" presStyleLbl="node0" presStyleIdx="0" presStyleCnt="1" custScaleX="346836" custScaleY="167042" custLinFactNeighborX="-34391" custLinFactNeighborY="-53341">
        <dgm:presLayoutVars>
          <dgm:chPref val="3"/>
        </dgm:presLayoutVars>
      </dgm:prSet>
      <dgm:spPr/>
    </dgm:pt>
    <dgm:pt modelId="{23BDA78A-38E0-473E-8A5A-C1B32616D193}" type="pres">
      <dgm:prSet presAssocID="{CE434D90-AA94-4209-BA7E-6EDD8B595DAD}" presName="hierChild2" presStyleCnt="0"/>
      <dgm:spPr/>
    </dgm:pt>
    <dgm:pt modelId="{35B324E6-B219-4EBA-AAF3-6477969F912C}" type="pres">
      <dgm:prSet presAssocID="{85D78E9A-B01E-4BCA-8475-7FF3E2B48104}" presName="Name19" presStyleLbl="parChTrans1D2" presStyleIdx="0" presStyleCnt="4"/>
      <dgm:spPr/>
    </dgm:pt>
    <dgm:pt modelId="{412BCFA7-3E6D-4CDC-B588-4C201B3E0211}" type="pres">
      <dgm:prSet presAssocID="{FB9B3465-8BBC-4276-900B-FC0E421708B1}" presName="Name21" presStyleCnt="0"/>
      <dgm:spPr/>
    </dgm:pt>
    <dgm:pt modelId="{4D3AD622-59D2-47DB-8167-8A0F73FA8394}" type="pres">
      <dgm:prSet presAssocID="{FB9B3465-8BBC-4276-900B-FC0E421708B1}" presName="level2Shape" presStyleLbl="node2" presStyleIdx="0" presStyleCnt="4" custScaleX="237228"/>
      <dgm:spPr/>
    </dgm:pt>
    <dgm:pt modelId="{988524B7-FD90-4B86-8B7E-7B913172B191}" type="pres">
      <dgm:prSet presAssocID="{FB9B3465-8BBC-4276-900B-FC0E421708B1}" presName="hierChild3" presStyleCnt="0"/>
      <dgm:spPr/>
    </dgm:pt>
    <dgm:pt modelId="{31E72C55-2888-4A1D-8424-7D830C50C36E}" type="pres">
      <dgm:prSet presAssocID="{45A45DA1-9F14-4B63-8F80-5307CAA8031A}" presName="Name19" presStyleLbl="parChTrans1D3" presStyleIdx="0" presStyleCnt="13"/>
      <dgm:spPr/>
    </dgm:pt>
    <dgm:pt modelId="{FB129F20-88A2-49AB-9DFA-6084BE00AED0}" type="pres">
      <dgm:prSet presAssocID="{DAC3E6AE-1730-4382-B8EA-39699BEDDB63}" presName="Name21" presStyleCnt="0"/>
      <dgm:spPr/>
    </dgm:pt>
    <dgm:pt modelId="{0A9F99EC-E4BF-49FA-A03A-AB822904D60B}" type="pres">
      <dgm:prSet presAssocID="{DAC3E6AE-1730-4382-B8EA-39699BEDDB63}" presName="level2Shape" presStyleLbl="node3" presStyleIdx="0" presStyleCnt="13" custScaleY="245140" custLinFactNeighborX="-1055" custLinFactNeighborY="3058"/>
      <dgm:spPr/>
    </dgm:pt>
    <dgm:pt modelId="{71B19157-7FBD-4A42-A72A-BD2FF24032C7}" type="pres">
      <dgm:prSet presAssocID="{DAC3E6AE-1730-4382-B8EA-39699BEDDB63}" presName="hierChild3" presStyleCnt="0"/>
      <dgm:spPr/>
    </dgm:pt>
    <dgm:pt modelId="{A1580C1D-A5F5-4168-BB86-2B614BF67355}" type="pres">
      <dgm:prSet presAssocID="{B53829CF-7BEE-4B01-BA64-2E75FA7C6E85}" presName="Name19" presStyleLbl="parChTrans1D3" presStyleIdx="1" presStyleCnt="13"/>
      <dgm:spPr/>
    </dgm:pt>
    <dgm:pt modelId="{9131E0D8-5B04-4B18-8CE4-DDBB17B4A3A9}" type="pres">
      <dgm:prSet presAssocID="{8951DE8B-7D4A-449A-985D-6189C62BD7A0}" presName="Name21" presStyleCnt="0"/>
      <dgm:spPr/>
    </dgm:pt>
    <dgm:pt modelId="{2C76B41B-D516-4245-BBAC-A7F9D42DF884}" type="pres">
      <dgm:prSet presAssocID="{8951DE8B-7D4A-449A-985D-6189C62BD7A0}" presName="level2Shape" presStyleLbl="node3" presStyleIdx="1" presStyleCnt="13" custScaleY="233172" custLinFactNeighborX="9064" custLinFactNeighborY="7559"/>
      <dgm:spPr/>
    </dgm:pt>
    <dgm:pt modelId="{1D73CF1D-7CCF-463D-A194-89B0F672EF98}" type="pres">
      <dgm:prSet presAssocID="{8951DE8B-7D4A-449A-985D-6189C62BD7A0}" presName="hierChild3" presStyleCnt="0"/>
      <dgm:spPr/>
    </dgm:pt>
    <dgm:pt modelId="{463EFFC0-831D-48F5-8B1B-277C1F3ED373}" type="pres">
      <dgm:prSet presAssocID="{786B1BDC-55E9-4012-9DD7-DE2624FA1470}" presName="Name19" presStyleLbl="parChTrans1D3" presStyleIdx="2" presStyleCnt="13"/>
      <dgm:spPr/>
    </dgm:pt>
    <dgm:pt modelId="{8A0097A1-A57F-41AE-8BB0-536B2BD98DD4}" type="pres">
      <dgm:prSet presAssocID="{EC83B0E8-B4C2-4CC8-B437-3FF05334FE9B}" presName="Name21" presStyleCnt="0"/>
      <dgm:spPr/>
    </dgm:pt>
    <dgm:pt modelId="{D1174BAA-54BB-47F9-83AA-1ED6E9A4BB31}" type="pres">
      <dgm:prSet presAssocID="{EC83B0E8-B4C2-4CC8-B437-3FF05334FE9B}" presName="level2Shape" presStyleLbl="node3" presStyleIdx="2" presStyleCnt="13" custScaleY="245140" custLinFactNeighborX="15913" custLinFactNeighborY="3058"/>
      <dgm:spPr/>
    </dgm:pt>
    <dgm:pt modelId="{6A4386B0-8F15-4657-8762-0859926E3F60}" type="pres">
      <dgm:prSet presAssocID="{EC83B0E8-B4C2-4CC8-B437-3FF05334FE9B}" presName="hierChild3" presStyleCnt="0"/>
      <dgm:spPr/>
    </dgm:pt>
    <dgm:pt modelId="{34C5640A-60CC-444D-B890-F9ACB6941769}" type="pres">
      <dgm:prSet presAssocID="{2B0284E0-5D4D-4B2E-BB22-CDC22CFCB80B}" presName="Name19" presStyleLbl="parChTrans1D3" presStyleIdx="3" presStyleCnt="13"/>
      <dgm:spPr/>
    </dgm:pt>
    <dgm:pt modelId="{E3C3BDC5-F7E6-4B6A-9BCA-DACA9B82913F}" type="pres">
      <dgm:prSet presAssocID="{34395252-2D7A-44FB-9DE1-CB0008DA8124}" presName="Name21" presStyleCnt="0"/>
      <dgm:spPr/>
    </dgm:pt>
    <dgm:pt modelId="{15FE4F4C-DA26-4FF7-B945-43941644ED41}" type="pres">
      <dgm:prSet presAssocID="{34395252-2D7A-44FB-9DE1-CB0008DA8124}" presName="level2Shape" presStyleLbl="node3" presStyleIdx="3" presStyleCnt="13" custScaleY="245139" custLinFactNeighborX="7797"/>
      <dgm:spPr/>
    </dgm:pt>
    <dgm:pt modelId="{C2C99FEA-97FB-4DAF-8D5A-1FF352783D21}" type="pres">
      <dgm:prSet presAssocID="{34395252-2D7A-44FB-9DE1-CB0008DA8124}" presName="hierChild3" presStyleCnt="0"/>
      <dgm:spPr/>
    </dgm:pt>
    <dgm:pt modelId="{F0C6FC77-5571-45C3-AB8D-2DCE75DCE475}" type="pres">
      <dgm:prSet presAssocID="{7F990775-5A22-44AD-871F-BC65777E5447}" presName="Name19" presStyleLbl="parChTrans1D2" presStyleIdx="1" presStyleCnt="4"/>
      <dgm:spPr/>
    </dgm:pt>
    <dgm:pt modelId="{9509F446-7EC6-4593-9017-DA6508D5239F}" type="pres">
      <dgm:prSet presAssocID="{6856BF99-524D-4F68-8B98-BC697AD7EBCF}" presName="Name21" presStyleCnt="0"/>
      <dgm:spPr/>
    </dgm:pt>
    <dgm:pt modelId="{E98251A3-167C-4FD2-92A0-2559345198B9}" type="pres">
      <dgm:prSet presAssocID="{6856BF99-524D-4F68-8B98-BC697AD7EBCF}" presName="level2Shape" presStyleLbl="node2" presStyleIdx="1" presStyleCnt="4" custScaleX="181633"/>
      <dgm:spPr/>
    </dgm:pt>
    <dgm:pt modelId="{611414D6-34D6-435C-A94B-AE3D143CA2C9}" type="pres">
      <dgm:prSet presAssocID="{6856BF99-524D-4F68-8B98-BC697AD7EBCF}" presName="hierChild3" presStyleCnt="0"/>
      <dgm:spPr/>
    </dgm:pt>
    <dgm:pt modelId="{36A8C9EE-D9B2-4B46-B627-261967378098}" type="pres">
      <dgm:prSet presAssocID="{9A3A9B31-9D77-47A6-8950-2C4C47609DB1}" presName="Name19" presStyleLbl="parChTrans1D3" presStyleIdx="4" presStyleCnt="13"/>
      <dgm:spPr/>
    </dgm:pt>
    <dgm:pt modelId="{5413B57E-F15A-4A5D-B517-C7AC907C997F}" type="pres">
      <dgm:prSet presAssocID="{C2FF6047-322A-4D8A-A244-D69D9F3C1E96}" presName="Name21" presStyleCnt="0"/>
      <dgm:spPr/>
    </dgm:pt>
    <dgm:pt modelId="{B277D5A2-AF00-4EC2-A80F-6270F8E8C0D2}" type="pres">
      <dgm:prSet presAssocID="{C2FF6047-322A-4D8A-A244-D69D9F3C1E96}" presName="level2Shape" presStyleLbl="node3" presStyleIdx="4" presStyleCnt="13" custScaleY="243203"/>
      <dgm:spPr/>
    </dgm:pt>
    <dgm:pt modelId="{46BB7DA7-9E3F-4763-A3D2-65994E8A146B}" type="pres">
      <dgm:prSet presAssocID="{C2FF6047-322A-4D8A-A244-D69D9F3C1E96}" presName="hierChild3" presStyleCnt="0"/>
      <dgm:spPr/>
    </dgm:pt>
    <dgm:pt modelId="{06D27C84-69D8-4B70-BFA0-D94AA1AEA0CD}" type="pres">
      <dgm:prSet presAssocID="{2D889A92-44E7-4AD7-BE9B-6DBBCB107A95}" presName="Name19" presStyleLbl="parChTrans1D3" presStyleIdx="5" presStyleCnt="13"/>
      <dgm:spPr/>
    </dgm:pt>
    <dgm:pt modelId="{6EB97500-1B70-4765-ABCE-CDAFD98C7760}" type="pres">
      <dgm:prSet presAssocID="{70B72522-46F5-4823-A39D-674AC039B800}" presName="Name21" presStyleCnt="0"/>
      <dgm:spPr/>
    </dgm:pt>
    <dgm:pt modelId="{9DFFBA23-9B4B-417D-8DFF-A8CC51ED0831}" type="pres">
      <dgm:prSet presAssocID="{70B72522-46F5-4823-A39D-674AC039B800}" presName="level2Shape" presStyleLbl="node3" presStyleIdx="5" presStyleCnt="13" custScaleY="237484"/>
      <dgm:spPr/>
    </dgm:pt>
    <dgm:pt modelId="{76C013F0-62CD-49E7-895B-AD6F3A02D553}" type="pres">
      <dgm:prSet presAssocID="{70B72522-46F5-4823-A39D-674AC039B800}" presName="hierChild3" presStyleCnt="0"/>
      <dgm:spPr/>
    </dgm:pt>
    <dgm:pt modelId="{FD8F688A-CAEA-448D-BEE0-970E52746094}" type="pres">
      <dgm:prSet presAssocID="{2507F245-E0DC-4B36-9DF7-93FA3A4B45E5}" presName="Name19" presStyleLbl="parChTrans1D3" presStyleIdx="6" presStyleCnt="13"/>
      <dgm:spPr/>
    </dgm:pt>
    <dgm:pt modelId="{B3B2D8EA-0921-48BE-9F00-2B9DBC8ED86D}" type="pres">
      <dgm:prSet presAssocID="{B01FEA77-BFD3-4A20-95FC-1FF09921C2C9}" presName="Name21" presStyleCnt="0"/>
      <dgm:spPr/>
    </dgm:pt>
    <dgm:pt modelId="{5B099FAC-4B4D-4BE5-952D-C40806B368A8}" type="pres">
      <dgm:prSet presAssocID="{B01FEA77-BFD3-4A20-95FC-1FF09921C2C9}" presName="level2Shape" presStyleLbl="node3" presStyleIdx="6" presStyleCnt="13" custScaleY="236376"/>
      <dgm:spPr/>
    </dgm:pt>
    <dgm:pt modelId="{0D736E9C-CA09-4E35-8099-A37D98ED06F6}" type="pres">
      <dgm:prSet presAssocID="{B01FEA77-BFD3-4A20-95FC-1FF09921C2C9}" presName="hierChild3" presStyleCnt="0"/>
      <dgm:spPr/>
    </dgm:pt>
    <dgm:pt modelId="{424B4FE8-2BCC-4BCB-8C25-B4CD6094555C}" type="pres">
      <dgm:prSet presAssocID="{15215D67-1C1A-4963-993C-18FE8CE168AB}" presName="Name19" presStyleLbl="parChTrans1D3" presStyleIdx="7" presStyleCnt="13"/>
      <dgm:spPr/>
    </dgm:pt>
    <dgm:pt modelId="{CB61C01C-62B9-4391-A4D7-8D78C40C4568}" type="pres">
      <dgm:prSet presAssocID="{F39F2A75-9D15-48FC-8E2F-09D89DCE607C}" presName="Name21" presStyleCnt="0"/>
      <dgm:spPr/>
    </dgm:pt>
    <dgm:pt modelId="{18925E45-F628-4C9A-8386-C79B17D6A444}" type="pres">
      <dgm:prSet presAssocID="{F39F2A75-9D15-48FC-8E2F-09D89DCE607C}" presName="level2Shape" presStyleLbl="node3" presStyleIdx="7" presStyleCnt="13" custScaleY="245139"/>
      <dgm:spPr/>
    </dgm:pt>
    <dgm:pt modelId="{39080BF7-3906-47EA-851A-483E17629268}" type="pres">
      <dgm:prSet presAssocID="{F39F2A75-9D15-48FC-8E2F-09D89DCE607C}" presName="hierChild3" presStyleCnt="0"/>
      <dgm:spPr/>
    </dgm:pt>
    <dgm:pt modelId="{394285EF-4D29-4FEC-8BC4-472661F84C06}" type="pres">
      <dgm:prSet presAssocID="{A6F2D469-C71D-4484-A3CC-60D92E711CC3}" presName="Name19" presStyleLbl="parChTrans1D2" presStyleIdx="2" presStyleCnt="4"/>
      <dgm:spPr/>
    </dgm:pt>
    <dgm:pt modelId="{34B72037-9011-47AF-AB1D-A5716CAB441B}" type="pres">
      <dgm:prSet presAssocID="{EB1CFEC0-89C2-4E2D-81E0-2027A5C53BC7}" presName="Name21" presStyleCnt="0"/>
      <dgm:spPr/>
    </dgm:pt>
    <dgm:pt modelId="{196D0AC7-A786-495A-A97D-D68980523535}" type="pres">
      <dgm:prSet presAssocID="{EB1CFEC0-89C2-4E2D-81E0-2027A5C53BC7}" presName="level2Shape" presStyleLbl="node2" presStyleIdx="2" presStyleCnt="4" custScaleX="233374"/>
      <dgm:spPr/>
    </dgm:pt>
    <dgm:pt modelId="{880BDCDC-1C57-46F1-A56F-68E9DA6C5554}" type="pres">
      <dgm:prSet presAssocID="{EB1CFEC0-89C2-4E2D-81E0-2027A5C53BC7}" presName="hierChild3" presStyleCnt="0"/>
      <dgm:spPr/>
    </dgm:pt>
    <dgm:pt modelId="{4A6EC375-19DC-435C-9B77-401CD0C294B1}" type="pres">
      <dgm:prSet presAssocID="{1EE67ED1-1F6B-4CBC-AA4D-7EAF99566D1E}" presName="Name19" presStyleLbl="parChTrans1D3" presStyleIdx="8" presStyleCnt="13"/>
      <dgm:spPr/>
    </dgm:pt>
    <dgm:pt modelId="{FF0112E6-B562-42CC-B5C3-EF7256264597}" type="pres">
      <dgm:prSet presAssocID="{A2B6DA3D-EDA9-42A4-AA2B-AE95E4BFAF7E}" presName="Name21" presStyleCnt="0"/>
      <dgm:spPr/>
    </dgm:pt>
    <dgm:pt modelId="{8F24CE92-1EAD-4C3D-9C49-807F7A820533}" type="pres">
      <dgm:prSet presAssocID="{A2B6DA3D-EDA9-42A4-AA2B-AE95E4BFAF7E}" presName="level2Shape" presStyleLbl="node3" presStyleIdx="8" presStyleCnt="13" custScaleY="235729"/>
      <dgm:spPr/>
    </dgm:pt>
    <dgm:pt modelId="{06ABCA40-0FDA-418F-93BE-EAF564AB9FE8}" type="pres">
      <dgm:prSet presAssocID="{A2B6DA3D-EDA9-42A4-AA2B-AE95E4BFAF7E}" presName="hierChild3" presStyleCnt="0"/>
      <dgm:spPr/>
    </dgm:pt>
    <dgm:pt modelId="{B0F24ABC-1CFE-4E00-BB65-97DC2CD5D4FE}" type="pres">
      <dgm:prSet presAssocID="{C98E2AB3-F2F5-41A0-9CA0-12E9C3135E98}" presName="Name19" presStyleLbl="parChTrans1D3" presStyleIdx="9" presStyleCnt="13"/>
      <dgm:spPr/>
    </dgm:pt>
    <dgm:pt modelId="{F458FA2B-70BB-4319-BC8B-ED74566533E8}" type="pres">
      <dgm:prSet presAssocID="{C6980970-1F11-4168-A58E-C56AF8B2D2B2}" presName="Name21" presStyleCnt="0"/>
      <dgm:spPr/>
    </dgm:pt>
    <dgm:pt modelId="{20FCA4A3-D071-4B95-A02E-12D8010D220C}" type="pres">
      <dgm:prSet presAssocID="{C6980970-1F11-4168-A58E-C56AF8B2D2B2}" presName="level2Shape" presStyleLbl="node3" presStyleIdx="9" presStyleCnt="13" custScaleY="235729"/>
      <dgm:spPr/>
    </dgm:pt>
    <dgm:pt modelId="{1912038E-48C5-4862-85F0-E4F0AF8055E7}" type="pres">
      <dgm:prSet presAssocID="{C6980970-1F11-4168-A58E-C56AF8B2D2B2}" presName="hierChild3" presStyleCnt="0"/>
      <dgm:spPr/>
    </dgm:pt>
    <dgm:pt modelId="{F8B29F53-3B9E-4AAD-988C-1D3F641BD6F4}" type="pres">
      <dgm:prSet presAssocID="{30708EB8-296F-4040-A2E2-271C146605AD}" presName="Name19" presStyleLbl="parChTrans1D3" presStyleIdx="10" presStyleCnt="13"/>
      <dgm:spPr/>
    </dgm:pt>
    <dgm:pt modelId="{0DE7B3F7-162A-424F-B57A-EDB822CDDC0A}" type="pres">
      <dgm:prSet presAssocID="{E0CD5938-47AE-4268-AA0E-1F23C3331E8D}" presName="Name21" presStyleCnt="0"/>
      <dgm:spPr/>
    </dgm:pt>
    <dgm:pt modelId="{221BDDAD-1B72-45CD-A654-4678ECB778AA}" type="pres">
      <dgm:prSet presAssocID="{E0CD5938-47AE-4268-AA0E-1F23C3331E8D}" presName="level2Shape" presStyleLbl="node3" presStyleIdx="10" presStyleCnt="13" custScaleY="235729"/>
      <dgm:spPr/>
    </dgm:pt>
    <dgm:pt modelId="{46DA7542-FAAC-42B3-B052-918166A851CE}" type="pres">
      <dgm:prSet presAssocID="{E0CD5938-47AE-4268-AA0E-1F23C3331E8D}" presName="hierChild3" presStyleCnt="0"/>
      <dgm:spPr/>
    </dgm:pt>
    <dgm:pt modelId="{F4669FD1-4C5E-4AFB-8125-732D60D37C24}" type="pres">
      <dgm:prSet presAssocID="{4D0B2C98-B842-4C5D-B372-279E5A216D55}" presName="Name19" presStyleLbl="parChTrans1D2" presStyleIdx="3" presStyleCnt="4"/>
      <dgm:spPr/>
    </dgm:pt>
    <dgm:pt modelId="{5D3871B6-FA64-4C3C-BBA9-4FF4FCFCEDE5}" type="pres">
      <dgm:prSet presAssocID="{50992E74-1D60-4680-8ED8-0EAC03AEF98A}" presName="Name21" presStyleCnt="0"/>
      <dgm:spPr/>
    </dgm:pt>
    <dgm:pt modelId="{C1D9BDBE-A8F7-482E-90B5-1DC555DF0559}" type="pres">
      <dgm:prSet presAssocID="{50992E74-1D60-4680-8ED8-0EAC03AEF98A}" presName="level2Shape" presStyleLbl="node2" presStyleIdx="3" presStyleCnt="4" custScaleX="234058"/>
      <dgm:spPr/>
    </dgm:pt>
    <dgm:pt modelId="{DE1AC21D-D808-4778-93A4-78FD0BB8D4A8}" type="pres">
      <dgm:prSet presAssocID="{50992E74-1D60-4680-8ED8-0EAC03AEF98A}" presName="hierChild3" presStyleCnt="0"/>
      <dgm:spPr/>
    </dgm:pt>
    <dgm:pt modelId="{68422B25-8303-4769-872E-19A3B4136D93}" type="pres">
      <dgm:prSet presAssocID="{8FA27B6F-238B-4B41-BA7C-6EFC2766BF6B}" presName="Name19" presStyleLbl="parChTrans1D3" presStyleIdx="11" presStyleCnt="13"/>
      <dgm:spPr/>
    </dgm:pt>
    <dgm:pt modelId="{501DBD53-C5A5-432C-B178-B51B5C03154D}" type="pres">
      <dgm:prSet presAssocID="{6D62D403-E962-4E30-B649-621EA17DFA3C}" presName="Name21" presStyleCnt="0"/>
      <dgm:spPr/>
    </dgm:pt>
    <dgm:pt modelId="{63A890BE-9DE6-4CE9-80F9-4BC768486958}" type="pres">
      <dgm:prSet presAssocID="{6D62D403-E962-4E30-B649-621EA17DFA3C}" presName="level2Shape" presStyleLbl="node3" presStyleIdx="11" presStyleCnt="13" custScaleY="222555"/>
      <dgm:spPr/>
    </dgm:pt>
    <dgm:pt modelId="{DBD6A741-293E-43D6-A260-FB403ACC8513}" type="pres">
      <dgm:prSet presAssocID="{6D62D403-E962-4E30-B649-621EA17DFA3C}" presName="hierChild3" presStyleCnt="0"/>
      <dgm:spPr/>
    </dgm:pt>
    <dgm:pt modelId="{8A89FBA6-0946-4F50-A9FA-E612DB791143}" type="pres">
      <dgm:prSet presAssocID="{CB825F7E-2FCF-46B3-AEBB-C9694C26E564}" presName="Name19" presStyleLbl="parChTrans1D3" presStyleIdx="12" presStyleCnt="13"/>
      <dgm:spPr/>
    </dgm:pt>
    <dgm:pt modelId="{8CFE0A90-6163-402A-BACD-6DEB1C56DF40}" type="pres">
      <dgm:prSet presAssocID="{4DD38FA0-8C88-42A6-9490-4F5816B0F54E}" presName="Name21" presStyleCnt="0"/>
      <dgm:spPr/>
    </dgm:pt>
    <dgm:pt modelId="{070B17CB-7030-4770-AF5E-85F6C14312CC}" type="pres">
      <dgm:prSet presAssocID="{4DD38FA0-8C88-42A6-9490-4F5816B0F54E}" presName="level2Shape" presStyleLbl="node3" presStyleIdx="12" presStyleCnt="13" custScaleY="222555"/>
      <dgm:spPr/>
    </dgm:pt>
    <dgm:pt modelId="{9D040F65-E473-4FD6-A22B-FD643302FDE2}" type="pres">
      <dgm:prSet presAssocID="{4DD38FA0-8C88-42A6-9490-4F5816B0F54E}" presName="hierChild3" presStyleCnt="0"/>
      <dgm:spPr/>
    </dgm:pt>
    <dgm:pt modelId="{E8B1DA2B-679F-423A-BA0D-C8C6AA1721D3}" type="pres">
      <dgm:prSet presAssocID="{D93F58D5-03F9-4A6E-8387-D7F2926835AD}" presName="bgShapesFlow" presStyleCnt="0"/>
      <dgm:spPr/>
    </dgm:pt>
  </dgm:ptLst>
  <dgm:cxnLst>
    <dgm:cxn modelId="{0C664809-3B8A-47A8-B5AB-460B3B5955B4}" type="presOf" srcId="{2B0284E0-5D4D-4B2E-BB22-CDC22CFCB80B}" destId="{34C5640A-60CC-444D-B890-F9ACB6941769}" srcOrd="0" destOrd="0" presId="urn:microsoft.com/office/officeart/2005/8/layout/hierarchy6"/>
    <dgm:cxn modelId="{E85A160B-29E9-4FC9-A72F-42D15A65247E}" type="presOf" srcId="{6856BF99-524D-4F68-8B98-BC697AD7EBCF}" destId="{E98251A3-167C-4FD2-92A0-2559345198B9}" srcOrd="0" destOrd="0" presId="urn:microsoft.com/office/officeart/2005/8/layout/hierarchy6"/>
    <dgm:cxn modelId="{3228E80E-48CF-45D6-80DD-4FBDACB9CDEA}" type="presOf" srcId="{34395252-2D7A-44FB-9DE1-CB0008DA8124}" destId="{15FE4F4C-DA26-4FF7-B945-43941644ED41}" srcOrd="0" destOrd="0" presId="urn:microsoft.com/office/officeart/2005/8/layout/hierarchy6"/>
    <dgm:cxn modelId="{4B3E1211-6D6A-46DB-91AF-6DB27E829F70}" srcId="{FB9B3465-8BBC-4276-900B-FC0E421708B1}" destId="{EC83B0E8-B4C2-4CC8-B437-3FF05334FE9B}" srcOrd="2" destOrd="0" parTransId="{786B1BDC-55E9-4012-9DD7-DE2624FA1470}" sibTransId="{BD3D8C55-0883-4E69-91EA-8176CF387BB8}"/>
    <dgm:cxn modelId="{4004F424-0BE2-4CFA-B04E-C946915BF5CB}" type="presOf" srcId="{8951DE8B-7D4A-449A-985D-6189C62BD7A0}" destId="{2C76B41B-D516-4245-BBAC-A7F9D42DF884}" srcOrd="0" destOrd="0" presId="urn:microsoft.com/office/officeart/2005/8/layout/hierarchy6"/>
    <dgm:cxn modelId="{81A29326-0A63-42F9-9961-47AFB8487A3D}" type="presOf" srcId="{B53829CF-7BEE-4B01-BA64-2E75FA7C6E85}" destId="{A1580C1D-A5F5-4168-BB86-2B614BF67355}" srcOrd="0" destOrd="0" presId="urn:microsoft.com/office/officeart/2005/8/layout/hierarchy6"/>
    <dgm:cxn modelId="{CD50C928-1D26-47B6-B1C0-50B8BDBBB15B}" srcId="{CE434D90-AA94-4209-BA7E-6EDD8B595DAD}" destId="{6856BF99-524D-4F68-8B98-BC697AD7EBCF}" srcOrd="1" destOrd="0" parTransId="{7F990775-5A22-44AD-871F-BC65777E5447}" sibTransId="{45CA8EFE-AAFD-4696-BCEE-43EA06BC09B0}"/>
    <dgm:cxn modelId="{409A0D35-C3E0-4CDA-A8B9-F4880D9C355C}" type="presOf" srcId="{CB825F7E-2FCF-46B3-AEBB-C9694C26E564}" destId="{8A89FBA6-0946-4F50-A9FA-E612DB791143}" srcOrd="0" destOrd="0" presId="urn:microsoft.com/office/officeart/2005/8/layout/hierarchy6"/>
    <dgm:cxn modelId="{FD831437-C26D-422B-BDC2-5E6A7C6FEE29}" srcId="{6856BF99-524D-4F68-8B98-BC697AD7EBCF}" destId="{F39F2A75-9D15-48FC-8E2F-09D89DCE607C}" srcOrd="3" destOrd="0" parTransId="{15215D67-1C1A-4963-993C-18FE8CE168AB}" sibTransId="{82BBEE1E-E754-42C8-B65C-972107B02528}"/>
    <dgm:cxn modelId="{749AA761-4AAC-4028-8E49-5BC83763862A}" type="presOf" srcId="{2D889A92-44E7-4AD7-BE9B-6DBBCB107A95}" destId="{06D27C84-69D8-4B70-BFA0-D94AA1AEA0CD}" srcOrd="0" destOrd="0" presId="urn:microsoft.com/office/officeart/2005/8/layout/hierarchy6"/>
    <dgm:cxn modelId="{37AF0F43-CBF9-46C2-B4D9-942B355454EB}" srcId="{CE434D90-AA94-4209-BA7E-6EDD8B595DAD}" destId="{EB1CFEC0-89C2-4E2D-81E0-2027A5C53BC7}" srcOrd="2" destOrd="0" parTransId="{A6F2D469-C71D-4484-A3CC-60D92E711CC3}" sibTransId="{891A3856-4B5D-426E-88BA-5E4A637CF951}"/>
    <dgm:cxn modelId="{3D10B543-14DE-4E70-8D39-330715DD433B}" type="presOf" srcId="{F39F2A75-9D15-48FC-8E2F-09D89DCE607C}" destId="{18925E45-F628-4C9A-8386-C79B17D6A444}" srcOrd="0" destOrd="0" presId="urn:microsoft.com/office/officeart/2005/8/layout/hierarchy6"/>
    <dgm:cxn modelId="{9931FD63-8340-4926-8A77-45AFCC9C8FD9}" type="presOf" srcId="{50992E74-1D60-4680-8ED8-0EAC03AEF98A}" destId="{C1D9BDBE-A8F7-482E-90B5-1DC555DF0559}" srcOrd="0" destOrd="0" presId="urn:microsoft.com/office/officeart/2005/8/layout/hierarchy6"/>
    <dgm:cxn modelId="{9DB4D06A-1C3D-48A5-AB55-4732101EC42A}" srcId="{CE434D90-AA94-4209-BA7E-6EDD8B595DAD}" destId="{50992E74-1D60-4680-8ED8-0EAC03AEF98A}" srcOrd="3" destOrd="0" parTransId="{4D0B2C98-B842-4C5D-B372-279E5A216D55}" sibTransId="{E1659A14-1C80-438E-8096-8F952D782CE4}"/>
    <dgm:cxn modelId="{C40EE56E-51DF-40E3-866C-B6494DFC46C6}" type="presOf" srcId="{FB9B3465-8BBC-4276-900B-FC0E421708B1}" destId="{4D3AD622-59D2-47DB-8167-8A0F73FA8394}" srcOrd="0" destOrd="0" presId="urn:microsoft.com/office/officeart/2005/8/layout/hierarchy6"/>
    <dgm:cxn modelId="{33FC9971-C139-4E1F-85C7-8CAB36B67FDA}" type="presOf" srcId="{CE434D90-AA94-4209-BA7E-6EDD8B595DAD}" destId="{B19CDEC5-B39C-4FDC-B93E-E727398BCB91}" srcOrd="0" destOrd="0" presId="urn:microsoft.com/office/officeart/2005/8/layout/hierarchy6"/>
    <dgm:cxn modelId="{E2A95C56-DF45-407B-B086-29699937A084}" type="presOf" srcId="{A2B6DA3D-EDA9-42A4-AA2B-AE95E4BFAF7E}" destId="{8F24CE92-1EAD-4C3D-9C49-807F7A820533}" srcOrd="0" destOrd="0" presId="urn:microsoft.com/office/officeart/2005/8/layout/hierarchy6"/>
    <dgm:cxn modelId="{BDF74776-C680-4212-850D-2C1A82D6206B}" type="presOf" srcId="{4D0B2C98-B842-4C5D-B372-279E5A216D55}" destId="{F4669FD1-4C5E-4AFB-8125-732D60D37C24}" srcOrd="0" destOrd="0" presId="urn:microsoft.com/office/officeart/2005/8/layout/hierarchy6"/>
    <dgm:cxn modelId="{F602C958-91A2-42E1-A5D1-0B134E023743}" type="presOf" srcId="{4DD38FA0-8C88-42A6-9490-4F5816B0F54E}" destId="{070B17CB-7030-4770-AF5E-85F6C14312CC}" srcOrd="0" destOrd="0" presId="urn:microsoft.com/office/officeart/2005/8/layout/hierarchy6"/>
    <dgm:cxn modelId="{30060C59-398A-4773-9FB3-BC61AE230758}" type="presOf" srcId="{70B72522-46F5-4823-A39D-674AC039B800}" destId="{9DFFBA23-9B4B-417D-8DFF-A8CC51ED0831}" srcOrd="0" destOrd="0" presId="urn:microsoft.com/office/officeart/2005/8/layout/hierarchy6"/>
    <dgm:cxn modelId="{661D7659-CE08-41C6-8974-CB05AB3C3ACE}" type="presOf" srcId="{30708EB8-296F-4040-A2E2-271C146605AD}" destId="{F8B29F53-3B9E-4AAD-988C-1D3F641BD6F4}" srcOrd="0" destOrd="0" presId="urn:microsoft.com/office/officeart/2005/8/layout/hierarchy6"/>
    <dgm:cxn modelId="{8BEC9459-497D-435C-AA29-2120A2EFC663}" srcId="{CE434D90-AA94-4209-BA7E-6EDD8B595DAD}" destId="{FB9B3465-8BBC-4276-900B-FC0E421708B1}" srcOrd="0" destOrd="0" parTransId="{85D78E9A-B01E-4BCA-8475-7FF3E2B48104}" sibTransId="{619EB165-8B6D-422B-BB9F-23D0A5C51D55}"/>
    <dgm:cxn modelId="{D59B5D7D-74DA-48CF-9914-80FD607C7918}" srcId="{EB1CFEC0-89C2-4E2D-81E0-2027A5C53BC7}" destId="{A2B6DA3D-EDA9-42A4-AA2B-AE95E4BFAF7E}" srcOrd="0" destOrd="0" parTransId="{1EE67ED1-1F6B-4CBC-AA4D-7EAF99566D1E}" sibTransId="{B76D289E-D142-4A07-8C98-6353988AD787}"/>
    <dgm:cxn modelId="{25DA5C7E-8CAC-4FA5-99E9-EFCE6946489D}" type="presOf" srcId="{C2FF6047-322A-4D8A-A244-D69D9F3C1E96}" destId="{B277D5A2-AF00-4EC2-A80F-6270F8E8C0D2}" srcOrd="0" destOrd="0" presId="urn:microsoft.com/office/officeart/2005/8/layout/hierarchy6"/>
    <dgm:cxn modelId="{C0D05280-ACC0-44C3-A421-1B807E7E980E}" type="presOf" srcId="{A6F2D469-C71D-4484-A3CC-60D92E711CC3}" destId="{394285EF-4D29-4FEC-8BC4-472661F84C06}" srcOrd="0" destOrd="0" presId="urn:microsoft.com/office/officeart/2005/8/layout/hierarchy6"/>
    <dgm:cxn modelId="{5AF35A81-A1C9-4759-801B-F264BF6BC789}" type="presOf" srcId="{EC83B0E8-B4C2-4CC8-B437-3FF05334FE9B}" destId="{D1174BAA-54BB-47F9-83AA-1ED6E9A4BB31}" srcOrd="0" destOrd="0" presId="urn:microsoft.com/office/officeart/2005/8/layout/hierarchy6"/>
    <dgm:cxn modelId="{34D12383-C659-4D6F-BFD3-B036A85FB607}" type="presOf" srcId="{C98E2AB3-F2F5-41A0-9CA0-12E9C3135E98}" destId="{B0F24ABC-1CFE-4E00-BB65-97DC2CD5D4FE}" srcOrd="0" destOrd="0" presId="urn:microsoft.com/office/officeart/2005/8/layout/hierarchy6"/>
    <dgm:cxn modelId="{EFD1BB89-7EC7-4A91-A45E-81BBDCE31B7A}" type="presOf" srcId="{6D62D403-E962-4E30-B649-621EA17DFA3C}" destId="{63A890BE-9DE6-4CE9-80F9-4BC768486958}" srcOrd="0" destOrd="0" presId="urn:microsoft.com/office/officeart/2005/8/layout/hierarchy6"/>
    <dgm:cxn modelId="{7F522E90-2EA7-45A9-93A5-1EE9B5797672}" srcId="{EB1CFEC0-89C2-4E2D-81E0-2027A5C53BC7}" destId="{E0CD5938-47AE-4268-AA0E-1F23C3331E8D}" srcOrd="2" destOrd="0" parTransId="{30708EB8-296F-4040-A2E2-271C146605AD}" sibTransId="{C7A3351C-91CB-414C-AD2D-4CF5C7FE626E}"/>
    <dgm:cxn modelId="{8BCB0692-7CDF-4C14-B2E7-4B393AC56191}" srcId="{6856BF99-524D-4F68-8B98-BC697AD7EBCF}" destId="{70B72522-46F5-4823-A39D-674AC039B800}" srcOrd="1" destOrd="0" parTransId="{2D889A92-44E7-4AD7-BE9B-6DBBCB107A95}" sibTransId="{22DF7EE9-D02A-4CEE-8AD1-7B28399A8001}"/>
    <dgm:cxn modelId="{FAF8789D-3D6D-449D-A5FF-2E81D19D1082}" type="presOf" srcId="{C6980970-1F11-4168-A58E-C56AF8B2D2B2}" destId="{20FCA4A3-D071-4B95-A02E-12D8010D220C}" srcOrd="0" destOrd="0" presId="urn:microsoft.com/office/officeart/2005/8/layout/hierarchy6"/>
    <dgm:cxn modelId="{0BFE0D9E-6140-4B7F-A571-1ED22F44A6D3}" srcId="{FB9B3465-8BBC-4276-900B-FC0E421708B1}" destId="{DAC3E6AE-1730-4382-B8EA-39699BEDDB63}" srcOrd="0" destOrd="0" parTransId="{45A45DA1-9F14-4B63-8F80-5307CAA8031A}" sibTransId="{77EB48BF-202A-4F95-A69C-77AEAF27429E}"/>
    <dgm:cxn modelId="{95D9B79F-C3B8-49B5-98FA-4266C2BDCF78}" type="presOf" srcId="{D93F58D5-03F9-4A6E-8387-D7F2926835AD}" destId="{AE08BF3A-063D-43E9-BAE7-B171F0212886}" srcOrd="0" destOrd="0" presId="urn:microsoft.com/office/officeart/2005/8/layout/hierarchy6"/>
    <dgm:cxn modelId="{24C654A0-9A1B-4DEA-A227-18DC89FBD613}" type="presOf" srcId="{9A3A9B31-9D77-47A6-8950-2C4C47609DB1}" destId="{36A8C9EE-D9B2-4B46-B627-261967378098}" srcOrd="0" destOrd="0" presId="urn:microsoft.com/office/officeart/2005/8/layout/hierarchy6"/>
    <dgm:cxn modelId="{08878CA9-A3AD-41B0-B210-A5CF65373790}" type="presOf" srcId="{DAC3E6AE-1730-4382-B8EA-39699BEDDB63}" destId="{0A9F99EC-E4BF-49FA-A03A-AB822904D60B}" srcOrd="0" destOrd="0" presId="urn:microsoft.com/office/officeart/2005/8/layout/hierarchy6"/>
    <dgm:cxn modelId="{44558DAA-33BF-40B0-BD2F-64EF843CACC1}" srcId="{EB1CFEC0-89C2-4E2D-81E0-2027A5C53BC7}" destId="{C6980970-1F11-4168-A58E-C56AF8B2D2B2}" srcOrd="1" destOrd="0" parTransId="{C98E2AB3-F2F5-41A0-9CA0-12E9C3135E98}" sibTransId="{B55C2745-B9B1-48FB-A580-B68A75F22D30}"/>
    <dgm:cxn modelId="{EA9F5EAC-9EB7-4664-8B44-BD5843CBB47D}" type="presOf" srcId="{786B1BDC-55E9-4012-9DD7-DE2624FA1470}" destId="{463EFFC0-831D-48F5-8B1B-277C1F3ED373}" srcOrd="0" destOrd="0" presId="urn:microsoft.com/office/officeart/2005/8/layout/hierarchy6"/>
    <dgm:cxn modelId="{B61D6EB2-598E-4E70-8685-E290FB80677D}" type="presOf" srcId="{2507F245-E0DC-4B36-9DF7-93FA3A4B45E5}" destId="{FD8F688A-CAEA-448D-BEE0-970E52746094}" srcOrd="0" destOrd="0" presId="urn:microsoft.com/office/officeart/2005/8/layout/hierarchy6"/>
    <dgm:cxn modelId="{33A170B5-E288-4669-8798-4996A1B198A9}" type="presOf" srcId="{45A45DA1-9F14-4B63-8F80-5307CAA8031A}" destId="{31E72C55-2888-4A1D-8424-7D830C50C36E}" srcOrd="0" destOrd="0" presId="urn:microsoft.com/office/officeart/2005/8/layout/hierarchy6"/>
    <dgm:cxn modelId="{47AC8AC0-8DF0-43AE-8D8C-C50106F1CBD3}" type="presOf" srcId="{85D78E9A-B01E-4BCA-8475-7FF3E2B48104}" destId="{35B324E6-B219-4EBA-AAF3-6477969F912C}" srcOrd="0" destOrd="0" presId="urn:microsoft.com/office/officeart/2005/8/layout/hierarchy6"/>
    <dgm:cxn modelId="{452C33C5-A5AE-4E2F-9B77-0CD08E29CE36}" srcId="{6856BF99-524D-4F68-8B98-BC697AD7EBCF}" destId="{B01FEA77-BFD3-4A20-95FC-1FF09921C2C9}" srcOrd="2" destOrd="0" parTransId="{2507F245-E0DC-4B36-9DF7-93FA3A4B45E5}" sibTransId="{92F0CD39-AAED-4552-875E-A612C44FAE35}"/>
    <dgm:cxn modelId="{93E353C7-AEE7-4D86-9933-F9A8CA04591B}" type="presOf" srcId="{8FA27B6F-238B-4B41-BA7C-6EFC2766BF6B}" destId="{68422B25-8303-4769-872E-19A3B4136D93}" srcOrd="0" destOrd="0" presId="urn:microsoft.com/office/officeart/2005/8/layout/hierarchy6"/>
    <dgm:cxn modelId="{52D46CC8-8B2F-468C-87CE-F8629B69FA61}" srcId="{FB9B3465-8BBC-4276-900B-FC0E421708B1}" destId="{34395252-2D7A-44FB-9DE1-CB0008DA8124}" srcOrd="3" destOrd="0" parTransId="{2B0284E0-5D4D-4B2E-BB22-CDC22CFCB80B}" sibTransId="{B5A14BDF-B5E3-4968-B1DF-055824C6F48B}"/>
    <dgm:cxn modelId="{B24B3DCA-149F-4828-82F9-A4CDC16148BE}" type="presOf" srcId="{7F990775-5A22-44AD-871F-BC65777E5447}" destId="{F0C6FC77-5571-45C3-AB8D-2DCE75DCE475}" srcOrd="0" destOrd="0" presId="urn:microsoft.com/office/officeart/2005/8/layout/hierarchy6"/>
    <dgm:cxn modelId="{A81993CB-4CB0-4A84-B275-E2F63CF927D5}" srcId="{6856BF99-524D-4F68-8B98-BC697AD7EBCF}" destId="{C2FF6047-322A-4D8A-A244-D69D9F3C1E96}" srcOrd="0" destOrd="0" parTransId="{9A3A9B31-9D77-47A6-8950-2C4C47609DB1}" sibTransId="{F7534FA1-E00D-4FCA-A417-79ECFE7868FC}"/>
    <dgm:cxn modelId="{823238D4-F1D1-4702-9797-BD3A48B628B0}" type="presOf" srcId="{EB1CFEC0-89C2-4E2D-81E0-2027A5C53BC7}" destId="{196D0AC7-A786-495A-A97D-D68980523535}" srcOrd="0" destOrd="0" presId="urn:microsoft.com/office/officeart/2005/8/layout/hierarchy6"/>
    <dgm:cxn modelId="{9ED794D8-3A6D-493E-8003-36FAE4F90DD6}" type="presOf" srcId="{15215D67-1C1A-4963-993C-18FE8CE168AB}" destId="{424B4FE8-2BCC-4BCB-8C25-B4CD6094555C}" srcOrd="0" destOrd="0" presId="urn:microsoft.com/office/officeart/2005/8/layout/hierarchy6"/>
    <dgm:cxn modelId="{F52206D9-FA12-48A5-9EAA-BF56665BD88C}" type="presOf" srcId="{1EE67ED1-1F6B-4CBC-AA4D-7EAF99566D1E}" destId="{4A6EC375-19DC-435C-9B77-401CD0C294B1}" srcOrd="0" destOrd="0" presId="urn:microsoft.com/office/officeart/2005/8/layout/hierarchy6"/>
    <dgm:cxn modelId="{A10662EA-5744-460F-9F7F-40BEBCAF72EF}" type="presOf" srcId="{B01FEA77-BFD3-4A20-95FC-1FF09921C2C9}" destId="{5B099FAC-4B4D-4BE5-952D-C40806B368A8}" srcOrd="0" destOrd="0" presId="urn:microsoft.com/office/officeart/2005/8/layout/hierarchy6"/>
    <dgm:cxn modelId="{400EB5EC-8243-4B49-AFE9-FA03BDD804A9}" type="presOf" srcId="{E0CD5938-47AE-4268-AA0E-1F23C3331E8D}" destId="{221BDDAD-1B72-45CD-A654-4678ECB778AA}" srcOrd="0" destOrd="0" presId="urn:microsoft.com/office/officeart/2005/8/layout/hierarchy6"/>
    <dgm:cxn modelId="{5A4B4BEF-4199-4F96-9EB0-ADF41399E07C}" srcId="{FB9B3465-8BBC-4276-900B-FC0E421708B1}" destId="{8951DE8B-7D4A-449A-985D-6189C62BD7A0}" srcOrd="1" destOrd="0" parTransId="{B53829CF-7BEE-4B01-BA64-2E75FA7C6E85}" sibTransId="{9A241E62-C69C-48BF-9522-62CAB80EE953}"/>
    <dgm:cxn modelId="{48ACE5F6-846C-4D50-8F8A-70324AE5008A}" srcId="{50992E74-1D60-4680-8ED8-0EAC03AEF98A}" destId="{6D62D403-E962-4E30-B649-621EA17DFA3C}" srcOrd="0" destOrd="0" parTransId="{8FA27B6F-238B-4B41-BA7C-6EFC2766BF6B}" sibTransId="{22037FA1-0F58-46B8-A703-FD27BA1D1533}"/>
    <dgm:cxn modelId="{2B836FFA-F892-4156-8371-1E7194725A65}" srcId="{50992E74-1D60-4680-8ED8-0EAC03AEF98A}" destId="{4DD38FA0-8C88-42A6-9490-4F5816B0F54E}" srcOrd="1" destOrd="0" parTransId="{CB825F7E-2FCF-46B3-AEBB-C9694C26E564}" sibTransId="{A1DE9E7B-1A9B-4E8A-8F82-32E80E03E3C3}"/>
    <dgm:cxn modelId="{DE6655FC-61B4-4BB5-AE02-A54AF4258C1E}" srcId="{D93F58D5-03F9-4A6E-8387-D7F2926835AD}" destId="{CE434D90-AA94-4209-BA7E-6EDD8B595DAD}" srcOrd="0" destOrd="0" parTransId="{A283619F-CD5D-4C20-A3FC-8F38C2D61FBB}" sibTransId="{2D5DAA8F-B330-4EA7-A031-0881C72A0A25}"/>
    <dgm:cxn modelId="{4B6CBA63-5FC4-4737-B4E2-30AEA64EDF1C}" type="presParOf" srcId="{AE08BF3A-063D-43E9-BAE7-B171F0212886}" destId="{DD089294-54A0-4644-B3E1-5C1827577436}" srcOrd="0" destOrd="0" presId="urn:microsoft.com/office/officeart/2005/8/layout/hierarchy6"/>
    <dgm:cxn modelId="{92973AD5-F233-4C46-812A-0803714ED099}" type="presParOf" srcId="{DD089294-54A0-4644-B3E1-5C1827577436}" destId="{AD158A38-8EA7-45BE-B55D-1375827B997C}" srcOrd="0" destOrd="0" presId="urn:microsoft.com/office/officeart/2005/8/layout/hierarchy6"/>
    <dgm:cxn modelId="{B1A7E4CB-8323-45A2-9A05-BC1E4A0033B1}" type="presParOf" srcId="{AD158A38-8EA7-45BE-B55D-1375827B997C}" destId="{F83F6C18-D722-4B9A-952E-1D5428387CB3}" srcOrd="0" destOrd="0" presId="urn:microsoft.com/office/officeart/2005/8/layout/hierarchy6"/>
    <dgm:cxn modelId="{5BEA41F8-5126-4F2B-9290-B0CDD1DA7F00}" type="presParOf" srcId="{F83F6C18-D722-4B9A-952E-1D5428387CB3}" destId="{B19CDEC5-B39C-4FDC-B93E-E727398BCB91}" srcOrd="0" destOrd="0" presId="urn:microsoft.com/office/officeart/2005/8/layout/hierarchy6"/>
    <dgm:cxn modelId="{4CB8C4A5-874A-44A9-AAA6-61AD59D9C818}" type="presParOf" srcId="{F83F6C18-D722-4B9A-952E-1D5428387CB3}" destId="{23BDA78A-38E0-473E-8A5A-C1B32616D193}" srcOrd="1" destOrd="0" presId="urn:microsoft.com/office/officeart/2005/8/layout/hierarchy6"/>
    <dgm:cxn modelId="{81D1E693-33A0-4016-BBAE-715DAF2AB5F7}" type="presParOf" srcId="{23BDA78A-38E0-473E-8A5A-C1B32616D193}" destId="{35B324E6-B219-4EBA-AAF3-6477969F912C}" srcOrd="0" destOrd="0" presId="urn:microsoft.com/office/officeart/2005/8/layout/hierarchy6"/>
    <dgm:cxn modelId="{E1DB419E-E6ED-4CBC-B660-B02B984790A0}" type="presParOf" srcId="{23BDA78A-38E0-473E-8A5A-C1B32616D193}" destId="{412BCFA7-3E6D-4CDC-B588-4C201B3E0211}" srcOrd="1" destOrd="0" presId="urn:microsoft.com/office/officeart/2005/8/layout/hierarchy6"/>
    <dgm:cxn modelId="{12BB336B-A96C-46E5-BE4E-F18F27026899}" type="presParOf" srcId="{412BCFA7-3E6D-4CDC-B588-4C201B3E0211}" destId="{4D3AD622-59D2-47DB-8167-8A0F73FA8394}" srcOrd="0" destOrd="0" presId="urn:microsoft.com/office/officeart/2005/8/layout/hierarchy6"/>
    <dgm:cxn modelId="{BF1058DE-E8B2-4EC0-88F8-EAB0330E72F8}" type="presParOf" srcId="{412BCFA7-3E6D-4CDC-B588-4C201B3E0211}" destId="{988524B7-FD90-4B86-8B7E-7B913172B191}" srcOrd="1" destOrd="0" presId="urn:microsoft.com/office/officeart/2005/8/layout/hierarchy6"/>
    <dgm:cxn modelId="{991F48F2-3581-47A0-8EF8-27AFFFD7EA83}" type="presParOf" srcId="{988524B7-FD90-4B86-8B7E-7B913172B191}" destId="{31E72C55-2888-4A1D-8424-7D830C50C36E}" srcOrd="0" destOrd="0" presId="urn:microsoft.com/office/officeart/2005/8/layout/hierarchy6"/>
    <dgm:cxn modelId="{C97F2CD3-BEBE-48D3-9B54-7BB78D7AAE4C}" type="presParOf" srcId="{988524B7-FD90-4B86-8B7E-7B913172B191}" destId="{FB129F20-88A2-49AB-9DFA-6084BE00AED0}" srcOrd="1" destOrd="0" presId="urn:microsoft.com/office/officeart/2005/8/layout/hierarchy6"/>
    <dgm:cxn modelId="{28395003-E5AE-4366-8921-EDEA0B667BFB}" type="presParOf" srcId="{FB129F20-88A2-49AB-9DFA-6084BE00AED0}" destId="{0A9F99EC-E4BF-49FA-A03A-AB822904D60B}" srcOrd="0" destOrd="0" presId="urn:microsoft.com/office/officeart/2005/8/layout/hierarchy6"/>
    <dgm:cxn modelId="{FF7B9843-C65D-4CCD-8BFC-BD5B1703CE8C}" type="presParOf" srcId="{FB129F20-88A2-49AB-9DFA-6084BE00AED0}" destId="{71B19157-7FBD-4A42-A72A-BD2FF24032C7}" srcOrd="1" destOrd="0" presId="urn:microsoft.com/office/officeart/2005/8/layout/hierarchy6"/>
    <dgm:cxn modelId="{47F55F20-E21F-4459-AF71-B46B4523E382}" type="presParOf" srcId="{988524B7-FD90-4B86-8B7E-7B913172B191}" destId="{A1580C1D-A5F5-4168-BB86-2B614BF67355}" srcOrd="2" destOrd="0" presId="urn:microsoft.com/office/officeart/2005/8/layout/hierarchy6"/>
    <dgm:cxn modelId="{8CA97A1D-6FAE-4021-AAF5-765E22B87385}" type="presParOf" srcId="{988524B7-FD90-4B86-8B7E-7B913172B191}" destId="{9131E0D8-5B04-4B18-8CE4-DDBB17B4A3A9}" srcOrd="3" destOrd="0" presId="urn:microsoft.com/office/officeart/2005/8/layout/hierarchy6"/>
    <dgm:cxn modelId="{FDF3E5BA-2E1F-4EA9-BA44-BF2316F8514B}" type="presParOf" srcId="{9131E0D8-5B04-4B18-8CE4-DDBB17B4A3A9}" destId="{2C76B41B-D516-4245-BBAC-A7F9D42DF884}" srcOrd="0" destOrd="0" presId="urn:microsoft.com/office/officeart/2005/8/layout/hierarchy6"/>
    <dgm:cxn modelId="{DBAAAD32-02DE-4591-8674-910E073533FC}" type="presParOf" srcId="{9131E0D8-5B04-4B18-8CE4-DDBB17B4A3A9}" destId="{1D73CF1D-7CCF-463D-A194-89B0F672EF98}" srcOrd="1" destOrd="0" presId="urn:microsoft.com/office/officeart/2005/8/layout/hierarchy6"/>
    <dgm:cxn modelId="{B207A936-ABF5-4C0B-874E-A4FC22A3EDED}" type="presParOf" srcId="{988524B7-FD90-4B86-8B7E-7B913172B191}" destId="{463EFFC0-831D-48F5-8B1B-277C1F3ED373}" srcOrd="4" destOrd="0" presId="urn:microsoft.com/office/officeart/2005/8/layout/hierarchy6"/>
    <dgm:cxn modelId="{F9C8421A-916F-443E-BA22-B720D7C1747C}" type="presParOf" srcId="{988524B7-FD90-4B86-8B7E-7B913172B191}" destId="{8A0097A1-A57F-41AE-8BB0-536B2BD98DD4}" srcOrd="5" destOrd="0" presId="urn:microsoft.com/office/officeart/2005/8/layout/hierarchy6"/>
    <dgm:cxn modelId="{43CBE577-75B1-4951-AA9C-A17D0A3DB158}" type="presParOf" srcId="{8A0097A1-A57F-41AE-8BB0-536B2BD98DD4}" destId="{D1174BAA-54BB-47F9-83AA-1ED6E9A4BB31}" srcOrd="0" destOrd="0" presId="urn:microsoft.com/office/officeart/2005/8/layout/hierarchy6"/>
    <dgm:cxn modelId="{98862E9D-75F0-479C-AFA3-B4477F2D81C6}" type="presParOf" srcId="{8A0097A1-A57F-41AE-8BB0-536B2BD98DD4}" destId="{6A4386B0-8F15-4657-8762-0859926E3F60}" srcOrd="1" destOrd="0" presId="urn:microsoft.com/office/officeart/2005/8/layout/hierarchy6"/>
    <dgm:cxn modelId="{F8E69665-A69B-48A0-92F0-4E7765F644EE}" type="presParOf" srcId="{988524B7-FD90-4B86-8B7E-7B913172B191}" destId="{34C5640A-60CC-444D-B890-F9ACB6941769}" srcOrd="6" destOrd="0" presId="urn:microsoft.com/office/officeart/2005/8/layout/hierarchy6"/>
    <dgm:cxn modelId="{8941D663-3EA5-4F31-9463-626E5A04EF21}" type="presParOf" srcId="{988524B7-FD90-4B86-8B7E-7B913172B191}" destId="{E3C3BDC5-F7E6-4B6A-9BCA-DACA9B82913F}" srcOrd="7" destOrd="0" presId="urn:microsoft.com/office/officeart/2005/8/layout/hierarchy6"/>
    <dgm:cxn modelId="{94A89218-6C75-4D09-A084-E0E60970C474}" type="presParOf" srcId="{E3C3BDC5-F7E6-4B6A-9BCA-DACA9B82913F}" destId="{15FE4F4C-DA26-4FF7-B945-43941644ED41}" srcOrd="0" destOrd="0" presId="urn:microsoft.com/office/officeart/2005/8/layout/hierarchy6"/>
    <dgm:cxn modelId="{7E85A4B7-5B9A-4AD9-A343-71DE62688394}" type="presParOf" srcId="{E3C3BDC5-F7E6-4B6A-9BCA-DACA9B82913F}" destId="{C2C99FEA-97FB-4DAF-8D5A-1FF352783D21}" srcOrd="1" destOrd="0" presId="urn:microsoft.com/office/officeart/2005/8/layout/hierarchy6"/>
    <dgm:cxn modelId="{AB7627D0-989F-4CC6-B982-834FA2F98DB4}" type="presParOf" srcId="{23BDA78A-38E0-473E-8A5A-C1B32616D193}" destId="{F0C6FC77-5571-45C3-AB8D-2DCE75DCE475}" srcOrd="2" destOrd="0" presId="urn:microsoft.com/office/officeart/2005/8/layout/hierarchy6"/>
    <dgm:cxn modelId="{40F3D7E9-3A54-484A-8C0E-0556F95A6082}" type="presParOf" srcId="{23BDA78A-38E0-473E-8A5A-C1B32616D193}" destId="{9509F446-7EC6-4593-9017-DA6508D5239F}" srcOrd="3" destOrd="0" presId="urn:microsoft.com/office/officeart/2005/8/layout/hierarchy6"/>
    <dgm:cxn modelId="{72260BBB-7CA1-4A04-AB2A-40266A29898E}" type="presParOf" srcId="{9509F446-7EC6-4593-9017-DA6508D5239F}" destId="{E98251A3-167C-4FD2-92A0-2559345198B9}" srcOrd="0" destOrd="0" presId="urn:microsoft.com/office/officeart/2005/8/layout/hierarchy6"/>
    <dgm:cxn modelId="{FB8BFDFA-9133-4794-822B-F7C2BADDE443}" type="presParOf" srcId="{9509F446-7EC6-4593-9017-DA6508D5239F}" destId="{611414D6-34D6-435C-A94B-AE3D143CA2C9}" srcOrd="1" destOrd="0" presId="urn:microsoft.com/office/officeart/2005/8/layout/hierarchy6"/>
    <dgm:cxn modelId="{58F9C1AD-BADF-4AB7-8ABD-88935E49BDF0}" type="presParOf" srcId="{611414D6-34D6-435C-A94B-AE3D143CA2C9}" destId="{36A8C9EE-D9B2-4B46-B627-261967378098}" srcOrd="0" destOrd="0" presId="urn:microsoft.com/office/officeart/2005/8/layout/hierarchy6"/>
    <dgm:cxn modelId="{8D7C3A21-2826-4889-8044-62C48E04CFAE}" type="presParOf" srcId="{611414D6-34D6-435C-A94B-AE3D143CA2C9}" destId="{5413B57E-F15A-4A5D-B517-C7AC907C997F}" srcOrd="1" destOrd="0" presId="urn:microsoft.com/office/officeart/2005/8/layout/hierarchy6"/>
    <dgm:cxn modelId="{CFE0A3B2-BF7B-478A-81AA-AA7C68A0B4AD}" type="presParOf" srcId="{5413B57E-F15A-4A5D-B517-C7AC907C997F}" destId="{B277D5A2-AF00-4EC2-A80F-6270F8E8C0D2}" srcOrd="0" destOrd="0" presId="urn:microsoft.com/office/officeart/2005/8/layout/hierarchy6"/>
    <dgm:cxn modelId="{5698FF35-AB83-4819-B94D-F6FACACFACED}" type="presParOf" srcId="{5413B57E-F15A-4A5D-B517-C7AC907C997F}" destId="{46BB7DA7-9E3F-4763-A3D2-65994E8A146B}" srcOrd="1" destOrd="0" presId="urn:microsoft.com/office/officeart/2005/8/layout/hierarchy6"/>
    <dgm:cxn modelId="{4D7D9A79-C3D3-45C9-9F82-E925B1B49635}" type="presParOf" srcId="{611414D6-34D6-435C-A94B-AE3D143CA2C9}" destId="{06D27C84-69D8-4B70-BFA0-D94AA1AEA0CD}" srcOrd="2" destOrd="0" presId="urn:microsoft.com/office/officeart/2005/8/layout/hierarchy6"/>
    <dgm:cxn modelId="{FDB1F655-8197-415A-9EFC-E953144BD48D}" type="presParOf" srcId="{611414D6-34D6-435C-A94B-AE3D143CA2C9}" destId="{6EB97500-1B70-4765-ABCE-CDAFD98C7760}" srcOrd="3" destOrd="0" presId="urn:microsoft.com/office/officeart/2005/8/layout/hierarchy6"/>
    <dgm:cxn modelId="{7D6E95CA-9795-48DA-9C87-793B3AC13CA5}" type="presParOf" srcId="{6EB97500-1B70-4765-ABCE-CDAFD98C7760}" destId="{9DFFBA23-9B4B-417D-8DFF-A8CC51ED0831}" srcOrd="0" destOrd="0" presId="urn:microsoft.com/office/officeart/2005/8/layout/hierarchy6"/>
    <dgm:cxn modelId="{EAA56CAD-B8E1-476C-AA60-4585E45A3C57}" type="presParOf" srcId="{6EB97500-1B70-4765-ABCE-CDAFD98C7760}" destId="{76C013F0-62CD-49E7-895B-AD6F3A02D553}" srcOrd="1" destOrd="0" presId="urn:microsoft.com/office/officeart/2005/8/layout/hierarchy6"/>
    <dgm:cxn modelId="{74F410E8-5986-4E98-A0D7-20E1B30B2711}" type="presParOf" srcId="{611414D6-34D6-435C-A94B-AE3D143CA2C9}" destId="{FD8F688A-CAEA-448D-BEE0-970E52746094}" srcOrd="4" destOrd="0" presId="urn:microsoft.com/office/officeart/2005/8/layout/hierarchy6"/>
    <dgm:cxn modelId="{24FFE0CA-02F0-46DB-AA1F-95DF7A123CD4}" type="presParOf" srcId="{611414D6-34D6-435C-A94B-AE3D143CA2C9}" destId="{B3B2D8EA-0921-48BE-9F00-2B9DBC8ED86D}" srcOrd="5" destOrd="0" presId="urn:microsoft.com/office/officeart/2005/8/layout/hierarchy6"/>
    <dgm:cxn modelId="{77A5B36D-E5B8-4B94-ABC8-50B4CA4E69C6}" type="presParOf" srcId="{B3B2D8EA-0921-48BE-9F00-2B9DBC8ED86D}" destId="{5B099FAC-4B4D-4BE5-952D-C40806B368A8}" srcOrd="0" destOrd="0" presId="urn:microsoft.com/office/officeart/2005/8/layout/hierarchy6"/>
    <dgm:cxn modelId="{4717DCB4-2821-4E59-83E3-90ED013778EF}" type="presParOf" srcId="{B3B2D8EA-0921-48BE-9F00-2B9DBC8ED86D}" destId="{0D736E9C-CA09-4E35-8099-A37D98ED06F6}" srcOrd="1" destOrd="0" presId="urn:microsoft.com/office/officeart/2005/8/layout/hierarchy6"/>
    <dgm:cxn modelId="{FA6DBF0C-557A-4E77-9902-402215F9BB61}" type="presParOf" srcId="{611414D6-34D6-435C-A94B-AE3D143CA2C9}" destId="{424B4FE8-2BCC-4BCB-8C25-B4CD6094555C}" srcOrd="6" destOrd="0" presId="urn:microsoft.com/office/officeart/2005/8/layout/hierarchy6"/>
    <dgm:cxn modelId="{943C082A-6489-4E3E-B4EA-01B102152C0C}" type="presParOf" srcId="{611414D6-34D6-435C-A94B-AE3D143CA2C9}" destId="{CB61C01C-62B9-4391-A4D7-8D78C40C4568}" srcOrd="7" destOrd="0" presId="urn:microsoft.com/office/officeart/2005/8/layout/hierarchy6"/>
    <dgm:cxn modelId="{99E200B4-F4A8-4CDB-98BB-F4889BB9F952}" type="presParOf" srcId="{CB61C01C-62B9-4391-A4D7-8D78C40C4568}" destId="{18925E45-F628-4C9A-8386-C79B17D6A444}" srcOrd="0" destOrd="0" presId="urn:microsoft.com/office/officeart/2005/8/layout/hierarchy6"/>
    <dgm:cxn modelId="{A7533210-D5C2-4039-BA7B-0A52B261661A}" type="presParOf" srcId="{CB61C01C-62B9-4391-A4D7-8D78C40C4568}" destId="{39080BF7-3906-47EA-851A-483E17629268}" srcOrd="1" destOrd="0" presId="urn:microsoft.com/office/officeart/2005/8/layout/hierarchy6"/>
    <dgm:cxn modelId="{4F4D5060-00D9-4050-8DCC-AEF31127B5AD}" type="presParOf" srcId="{23BDA78A-38E0-473E-8A5A-C1B32616D193}" destId="{394285EF-4D29-4FEC-8BC4-472661F84C06}" srcOrd="4" destOrd="0" presId="urn:microsoft.com/office/officeart/2005/8/layout/hierarchy6"/>
    <dgm:cxn modelId="{C34B8D71-27B5-417A-B404-386F74C8BEA3}" type="presParOf" srcId="{23BDA78A-38E0-473E-8A5A-C1B32616D193}" destId="{34B72037-9011-47AF-AB1D-A5716CAB441B}" srcOrd="5" destOrd="0" presId="urn:microsoft.com/office/officeart/2005/8/layout/hierarchy6"/>
    <dgm:cxn modelId="{6FFA903B-61C2-4FB0-A48A-CD41F97B1477}" type="presParOf" srcId="{34B72037-9011-47AF-AB1D-A5716CAB441B}" destId="{196D0AC7-A786-495A-A97D-D68980523535}" srcOrd="0" destOrd="0" presId="urn:microsoft.com/office/officeart/2005/8/layout/hierarchy6"/>
    <dgm:cxn modelId="{9C4899A6-61BE-4AE7-9F2C-AF23D5DF3754}" type="presParOf" srcId="{34B72037-9011-47AF-AB1D-A5716CAB441B}" destId="{880BDCDC-1C57-46F1-A56F-68E9DA6C5554}" srcOrd="1" destOrd="0" presId="urn:microsoft.com/office/officeart/2005/8/layout/hierarchy6"/>
    <dgm:cxn modelId="{37BC4F3A-BEA0-42E5-8B96-8B0714CE1DDC}" type="presParOf" srcId="{880BDCDC-1C57-46F1-A56F-68E9DA6C5554}" destId="{4A6EC375-19DC-435C-9B77-401CD0C294B1}" srcOrd="0" destOrd="0" presId="urn:microsoft.com/office/officeart/2005/8/layout/hierarchy6"/>
    <dgm:cxn modelId="{D66D5A68-827F-413F-9786-4496253E4B7D}" type="presParOf" srcId="{880BDCDC-1C57-46F1-A56F-68E9DA6C5554}" destId="{FF0112E6-B562-42CC-B5C3-EF7256264597}" srcOrd="1" destOrd="0" presId="urn:microsoft.com/office/officeart/2005/8/layout/hierarchy6"/>
    <dgm:cxn modelId="{4898C621-EDDE-4263-9B1C-13F726456F90}" type="presParOf" srcId="{FF0112E6-B562-42CC-B5C3-EF7256264597}" destId="{8F24CE92-1EAD-4C3D-9C49-807F7A820533}" srcOrd="0" destOrd="0" presId="urn:microsoft.com/office/officeart/2005/8/layout/hierarchy6"/>
    <dgm:cxn modelId="{F3CF54FE-12F7-47D1-B9F3-744045FBD766}" type="presParOf" srcId="{FF0112E6-B562-42CC-B5C3-EF7256264597}" destId="{06ABCA40-0FDA-418F-93BE-EAF564AB9FE8}" srcOrd="1" destOrd="0" presId="urn:microsoft.com/office/officeart/2005/8/layout/hierarchy6"/>
    <dgm:cxn modelId="{6FE0651F-89B7-489D-9139-055968E1E267}" type="presParOf" srcId="{880BDCDC-1C57-46F1-A56F-68E9DA6C5554}" destId="{B0F24ABC-1CFE-4E00-BB65-97DC2CD5D4FE}" srcOrd="2" destOrd="0" presId="urn:microsoft.com/office/officeart/2005/8/layout/hierarchy6"/>
    <dgm:cxn modelId="{695C2001-723F-409C-A0A7-B9568980C361}" type="presParOf" srcId="{880BDCDC-1C57-46F1-A56F-68E9DA6C5554}" destId="{F458FA2B-70BB-4319-BC8B-ED74566533E8}" srcOrd="3" destOrd="0" presId="urn:microsoft.com/office/officeart/2005/8/layout/hierarchy6"/>
    <dgm:cxn modelId="{612D276D-AF4D-46FC-929D-F00DB0551A01}" type="presParOf" srcId="{F458FA2B-70BB-4319-BC8B-ED74566533E8}" destId="{20FCA4A3-D071-4B95-A02E-12D8010D220C}" srcOrd="0" destOrd="0" presId="urn:microsoft.com/office/officeart/2005/8/layout/hierarchy6"/>
    <dgm:cxn modelId="{CEB51DF1-B48A-4E93-9BC3-7FEFD6309812}" type="presParOf" srcId="{F458FA2B-70BB-4319-BC8B-ED74566533E8}" destId="{1912038E-48C5-4862-85F0-E4F0AF8055E7}" srcOrd="1" destOrd="0" presId="urn:microsoft.com/office/officeart/2005/8/layout/hierarchy6"/>
    <dgm:cxn modelId="{03606510-395E-4256-8EB4-E8B40AA9A286}" type="presParOf" srcId="{880BDCDC-1C57-46F1-A56F-68E9DA6C5554}" destId="{F8B29F53-3B9E-4AAD-988C-1D3F641BD6F4}" srcOrd="4" destOrd="0" presId="urn:microsoft.com/office/officeart/2005/8/layout/hierarchy6"/>
    <dgm:cxn modelId="{8A6E92BF-F982-4A63-A4AB-CC1797909944}" type="presParOf" srcId="{880BDCDC-1C57-46F1-A56F-68E9DA6C5554}" destId="{0DE7B3F7-162A-424F-B57A-EDB822CDDC0A}" srcOrd="5" destOrd="0" presId="urn:microsoft.com/office/officeart/2005/8/layout/hierarchy6"/>
    <dgm:cxn modelId="{E7B7A55B-57BF-49F3-A3A4-E31EDA603726}" type="presParOf" srcId="{0DE7B3F7-162A-424F-B57A-EDB822CDDC0A}" destId="{221BDDAD-1B72-45CD-A654-4678ECB778AA}" srcOrd="0" destOrd="0" presId="urn:microsoft.com/office/officeart/2005/8/layout/hierarchy6"/>
    <dgm:cxn modelId="{D7A26DB3-2ABC-4E7C-9557-D5591A61B4D6}" type="presParOf" srcId="{0DE7B3F7-162A-424F-B57A-EDB822CDDC0A}" destId="{46DA7542-FAAC-42B3-B052-918166A851CE}" srcOrd="1" destOrd="0" presId="urn:microsoft.com/office/officeart/2005/8/layout/hierarchy6"/>
    <dgm:cxn modelId="{70235E0B-6C90-413F-B5D0-57373AABC849}" type="presParOf" srcId="{23BDA78A-38E0-473E-8A5A-C1B32616D193}" destId="{F4669FD1-4C5E-4AFB-8125-732D60D37C24}" srcOrd="6" destOrd="0" presId="urn:microsoft.com/office/officeart/2005/8/layout/hierarchy6"/>
    <dgm:cxn modelId="{08E91A09-6846-4B3F-A360-921DCC7DA3BE}" type="presParOf" srcId="{23BDA78A-38E0-473E-8A5A-C1B32616D193}" destId="{5D3871B6-FA64-4C3C-BBA9-4FF4FCFCEDE5}" srcOrd="7" destOrd="0" presId="urn:microsoft.com/office/officeart/2005/8/layout/hierarchy6"/>
    <dgm:cxn modelId="{A6FF1297-696E-4629-AD10-A2FF5A4F03A4}" type="presParOf" srcId="{5D3871B6-FA64-4C3C-BBA9-4FF4FCFCEDE5}" destId="{C1D9BDBE-A8F7-482E-90B5-1DC555DF0559}" srcOrd="0" destOrd="0" presId="urn:microsoft.com/office/officeart/2005/8/layout/hierarchy6"/>
    <dgm:cxn modelId="{B80ADB6C-7B09-4249-959B-B54FFA4A98C3}" type="presParOf" srcId="{5D3871B6-FA64-4C3C-BBA9-4FF4FCFCEDE5}" destId="{DE1AC21D-D808-4778-93A4-78FD0BB8D4A8}" srcOrd="1" destOrd="0" presId="urn:microsoft.com/office/officeart/2005/8/layout/hierarchy6"/>
    <dgm:cxn modelId="{7EF211E1-6368-4523-AD18-F8DCBD7B1251}" type="presParOf" srcId="{DE1AC21D-D808-4778-93A4-78FD0BB8D4A8}" destId="{68422B25-8303-4769-872E-19A3B4136D93}" srcOrd="0" destOrd="0" presId="urn:microsoft.com/office/officeart/2005/8/layout/hierarchy6"/>
    <dgm:cxn modelId="{10AFAE3C-26A7-4D38-9E2E-E0D2CBA27082}" type="presParOf" srcId="{DE1AC21D-D808-4778-93A4-78FD0BB8D4A8}" destId="{501DBD53-C5A5-432C-B178-B51B5C03154D}" srcOrd="1" destOrd="0" presId="urn:microsoft.com/office/officeart/2005/8/layout/hierarchy6"/>
    <dgm:cxn modelId="{555DC6B9-6EA4-4524-89DF-A3D6E5286EF7}" type="presParOf" srcId="{501DBD53-C5A5-432C-B178-B51B5C03154D}" destId="{63A890BE-9DE6-4CE9-80F9-4BC768486958}" srcOrd="0" destOrd="0" presId="urn:microsoft.com/office/officeart/2005/8/layout/hierarchy6"/>
    <dgm:cxn modelId="{205E3F93-DAE6-4C0C-8091-136E657BF058}" type="presParOf" srcId="{501DBD53-C5A5-432C-B178-B51B5C03154D}" destId="{DBD6A741-293E-43D6-A260-FB403ACC8513}" srcOrd="1" destOrd="0" presId="urn:microsoft.com/office/officeart/2005/8/layout/hierarchy6"/>
    <dgm:cxn modelId="{96203C0C-FA27-463D-ADD5-690F50E86389}" type="presParOf" srcId="{DE1AC21D-D808-4778-93A4-78FD0BB8D4A8}" destId="{8A89FBA6-0946-4F50-A9FA-E612DB791143}" srcOrd="2" destOrd="0" presId="urn:microsoft.com/office/officeart/2005/8/layout/hierarchy6"/>
    <dgm:cxn modelId="{7F4C6F63-E318-46E4-83B7-D2867DA1D763}" type="presParOf" srcId="{DE1AC21D-D808-4778-93A4-78FD0BB8D4A8}" destId="{8CFE0A90-6163-402A-BACD-6DEB1C56DF40}" srcOrd="3" destOrd="0" presId="urn:microsoft.com/office/officeart/2005/8/layout/hierarchy6"/>
    <dgm:cxn modelId="{15072C07-6ABD-4ADC-AE27-DAD8B6FB20E2}" type="presParOf" srcId="{8CFE0A90-6163-402A-BACD-6DEB1C56DF40}" destId="{070B17CB-7030-4770-AF5E-85F6C14312CC}" srcOrd="0" destOrd="0" presId="urn:microsoft.com/office/officeart/2005/8/layout/hierarchy6"/>
    <dgm:cxn modelId="{8E11D281-E636-4B71-B0C5-F75F75B26D21}" type="presParOf" srcId="{8CFE0A90-6163-402A-BACD-6DEB1C56DF40}" destId="{9D040F65-E473-4FD6-A22B-FD643302FDE2}" srcOrd="1" destOrd="0" presId="urn:microsoft.com/office/officeart/2005/8/layout/hierarchy6"/>
    <dgm:cxn modelId="{6941E65A-6B9F-4143-9F70-5736672A3FCC}" type="presParOf" srcId="{AE08BF3A-063D-43E9-BAE7-B171F0212886}" destId="{E8B1DA2B-679F-423A-BA0D-C8C6AA1721D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BF12B-ED4B-434D-992A-0E55C535D858}">
      <dsp:nvSpPr>
        <dsp:cNvPr id="0" name=""/>
        <dsp:cNvSpPr/>
      </dsp:nvSpPr>
      <dsp:spPr>
        <a:xfrm>
          <a:off x="1221223" y="0"/>
          <a:ext cx="1607861" cy="160786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prst="slop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信息化</a:t>
          </a:r>
        </a:p>
      </dsp:txBody>
      <dsp:txXfrm>
        <a:off x="1456689" y="235466"/>
        <a:ext cx="1136929" cy="1136929"/>
      </dsp:txXfrm>
    </dsp:sp>
    <dsp:sp modelId="{93049006-F375-4EED-8C1F-C7BC4A81DFCC}">
      <dsp:nvSpPr>
        <dsp:cNvPr id="0" name=""/>
        <dsp:cNvSpPr/>
      </dsp:nvSpPr>
      <dsp:spPr>
        <a:xfrm rot="3600203">
          <a:off x="2408949" y="1566909"/>
          <a:ext cx="426558" cy="54265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a:bevelT prst="slope"/>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2440944" y="1620027"/>
        <a:ext cx="298591" cy="325591"/>
      </dsp:txXfrm>
    </dsp:sp>
    <dsp:sp modelId="{6039A9E1-9165-43BA-8F6C-D22F8A7EBB82}">
      <dsp:nvSpPr>
        <dsp:cNvPr id="0" name=""/>
        <dsp:cNvSpPr/>
      </dsp:nvSpPr>
      <dsp:spPr>
        <a:xfrm>
          <a:off x="2427444" y="2089521"/>
          <a:ext cx="1607861" cy="1607861"/>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prst="slop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精益管理</a:t>
          </a:r>
        </a:p>
      </dsp:txBody>
      <dsp:txXfrm>
        <a:off x="2662910" y="2324987"/>
        <a:ext cx="1136929" cy="1136929"/>
      </dsp:txXfrm>
    </dsp:sp>
    <dsp:sp modelId="{A1C9ACCE-E7D5-4AD8-814F-28943F0ECDF9}">
      <dsp:nvSpPr>
        <dsp:cNvPr id="0" name=""/>
        <dsp:cNvSpPr/>
      </dsp:nvSpPr>
      <dsp:spPr>
        <a:xfrm rot="10800000">
          <a:off x="1824008" y="2622125"/>
          <a:ext cx="426428" cy="542653"/>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a:bevelT prst="slope"/>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rot="10800000">
        <a:off x="1951936" y="2730656"/>
        <a:ext cx="298500" cy="325591"/>
      </dsp:txXfrm>
    </dsp:sp>
    <dsp:sp modelId="{07F02248-CB6A-4786-8D4A-BC930F2C4466}">
      <dsp:nvSpPr>
        <dsp:cNvPr id="0" name=""/>
        <dsp:cNvSpPr/>
      </dsp:nvSpPr>
      <dsp:spPr>
        <a:xfrm>
          <a:off x="15001" y="2089521"/>
          <a:ext cx="1607861" cy="1607861"/>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prst="slop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自动化</a:t>
          </a:r>
        </a:p>
      </dsp:txBody>
      <dsp:txXfrm>
        <a:off x="250467" y="2324987"/>
        <a:ext cx="1136929" cy="1136929"/>
      </dsp:txXfrm>
    </dsp:sp>
    <dsp:sp modelId="{9210E1CF-7561-4CA6-891E-BF25976E1DE7}">
      <dsp:nvSpPr>
        <dsp:cNvPr id="0" name=""/>
        <dsp:cNvSpPr/>
      </dsp:nvSpPr>
      <dsp:spPr>
        <a:xfrm rot="17999797">
          <a:off x="1202728" y="1587820"/>
          <a:ext cx="426558" cy="542653"/>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a:bevelT prst="slope"/>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1234723" y="1751764"/>
        <a:ext cx="298591" cy="325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CDEC5-B39C-4FDC-B93E-E727398BCB91}">
      <dsp:nvSpPr>
        <dsp:cNvPr id="0" name=""/>
        <dsp:cNvSpPr/>
      </dsp:nvSpPr>
      <dsp:spPr>
        <a:xfrm>
          <a:off x="4459418" y="752203"/>
          <a:ext cx="2251169" cy="722800"/>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积健自动化</a:t>
          </a:r>
        </a:p>
      </dsp:txBody>
      <dsp:txXfrm>
        <a:off x="4480588" y="773373"/>
        <a:ext cx="2208829" cy="680460"/>
      </dsp:txXfrm>
    </dsp:sp>
    <dsp:sp modelId="{35B324E6-B219-4EBA-AAF3-6477969F912C}">
      <dsp:nvSpPr>
        <dsp:cNvPr id="0" name=""/>
        <dsp:cNvSpPr/>
      </dsp:nvSpPr>
      <dsp:spPr>
        <a:xfrm>
          <a:off x="1594482" y="1475004"/>
          <a:ext cx="3990520" cy="403892"/>
        </a:xfrm>
        <a:custGeom>
          <a:avLst/>
          <a:gdLst/>
          <a:ahLst/>
          <a:cxnLst/>
          <a:rect l="0" t="0" r="0" b="0"/>
          <a:pathLst>
            <a:path>
              <a:moveTo>
                <a:pt x="3990520" y="0"/>
              </a:moveTo>
              <a:lnTo>
                <a:pt x="3990520" y="201946"/>
              </a:lnTo>
              <a:lnTo>
                <a:pt x="0" y="201946"/>
              </a:lnTo>
              <a:lnTo>
                <a:pt x="0" y="4038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3AD622-59D2-47DB-8167-8A0F73FA8394}">
      <dsp:nvSpPr>
        <dsp:cNvPr id="0" name=""/>
        <dsp:cNvSpPr/>
      </dsp:nvSpPr>
      <dsp:spPr>
        <a:xfrm>
          <a:off x="824607" y="1878896"/>
          <a:ext cx="1539749" cy="43270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新能源事业部</a:t>
          </a:r>
          <a:endParaRPr lang="zh-CN" altLang="en-US" sz="1600" kern="1200" dirty="0"/>
        </a:p>
      </dsp:txBody>
      <dsp:txXfrm>
        <a:off x="837280" y="1891569"/>
        <a:ext cx="1514403" cy="407359"/>
      </dsp:txXfrm>
    </dsp:sp>
    <dsp:sp modelId="{31E72C55-2888-4A1D-8424-7D830C50C36E}">
      <dsp:nvSpPr>
        <dsp:cNvPr id="0" name=""/>
        <dsp:cNvSpPr/>
      </dsp:nvSpPr>
      <dsp:spPr>
        <a:xfrm>
          <a:off x="324529" y="2311602"/>
          <a:ext cx="1269952" cy="186314"/>
        </a:xfrm>
        <a:custGeom>
          <a:avLst/>
          <a:gdLst/>
          <a:ahLst/>
          <a:cxnLst/>
          <a:rect l="0" t="0" r="0" b="0"/>
          <a:pathLst>
            <a:path>
              <a:moveTo>
                <a:pt x="1269952" y="0"/>
              </a:moveTo>
              <a:lnTo>
                <a:pt x="1269952" y="93157"/>
              </a:lnTo>
              <a:lnTo>
                <a:pt x="0" y="93157"/>
              </a:lnTo>
              <a:lnTo>
                <a:pt x="0" y="18631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F99EC-E4BF-49FA-A03A-AB822904D60B}">
      <dsp:nvSpPr>
        <dsp:cNvPr id="0" name=""/>
        <dsp:cNvSpPr/>
      </dsp:nvSpPr>
      <dsp:spPr>
        <a:xfrm>
          <a:off x="0" y="2497916"/>
          <a:ext cx="649058" cy="106073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研发部</a:t>
          </a:r>
          <a:endParaRPr lang="zh-CN" altLang="en-US" sz="1600" kern="1200" dirty="0"/>
        </a:p>
      </dsp:txBody>
      <dsp:txXfrm>
        <a:off x="19010" y="2516926"/>
        <a:ext cx="611038" cy="1022715"/>
      </dsp:txXfrm>
    </dsp:sp>
    <dsp:sp modelId="{A1580C1D-A5F5-4168-BB86-2B614BF67355}">
      <dsp:nvSpPr>
        <dsp:cNvPr id="0" name=""/>
        <dsp:cNvSpPr/>
      </dsp:nvSpPr>
      <dsp:spPr>
        <a:xfrm>
          <a:off x="1231424" y="2311602"/>
          <a:ext cx="363057" cy="205790"/>
        </a:xfrm>
        <a:custGeom>
          <a:avLst/>
          <a:gdLst/>
          <a:ahLst/>
          <a:cxnLst/>
          <a:rect l="0" t="0" r="0" b="0"/>
          <a:pathLst>
            <a:path>
              <a:moveTo>
                <a:pt x="363057" y="0"/>
              </a:moveTo>
              <a:lnTo>
                <a:pt x="363057" y="102895"/>
              </a:lnTo>
              <a:lnTo>
                <a:pt x="0" y="102895"/>
              </a:lnTo>
              <a:lnTo>
                <a:pt x="0" y="2057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6B41B-D516-4245-BBAC-A7F9D42DF884}">
      <dsp:nvSpPr>
        <dsp:cNvPr id="0" name=""/>
        <dsp:cNvSpPr/>
      </dsp:nvSpPr>
      <dsp:spPr>
        <a:xfrm>
          <a:off x="906895" y="2517392"/>
          <a:ext cx="649058" cy="100894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制造部</a:t>
          </a:r>
          <a:endParaRPr lang="zh-CN" altLang="en-US" sz="1600" kern="1200" dirty="0"/>
        </a:p>
      </dsp:txBody>
      <dsp:txXfrm>
        <a:off x="925905" y="2536402"/>
        <a:ext cx="611038" cy="970928"/>
      </dsp:txXfrm>
    </dsp:sp>
    <dsp:sp modelId="{463EFFC0-831D-48F5-8B1B-277C1F3ED373}">
      <dsp:nvSpPr>
        <dsp:cNvPr id="0" name=""/>
        <dsp:cNvSpPr/>
      </dsp:nvSpPr>
      <dsp:spPr>
        <a:xfrm>
          <a:off x="1594482" y="2311602"/>
          <a:ext cx="525172" cy="186314"/>
        </a:xfrm>
        <a:custGeom>
          <a:avLst/>
          <a:gdLst/>
          <a:ahLst/>
          <a:cxnLst/>
          <a:rect l="0" t="0" r="0" b="0"/>
          <a:pathLst>
            <a:path>
              <a:moveTo>
                <a:pt x="0" y="0"/>
              </a:moveTo>
              <a:lnTo>
                <a:pt x="0" y="93157"/>
              </a:lnTo>
              <a:lnTo>
                <a:pt x="525172" y="93157"/>
              </a:lnTo>
              <a:lnTo>
                <a:pt x="525172" y="18631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174BAA-54BB-47F9-83AA-1ED6E9A4BB31}">
      <dsp:nvSpPr>
        <dsp:cNvPr id="0" name=""/>
        <dsp:cNvSpPr/>
      </dsp:nvSpPr>
      <dsp:spPr>
        <a:xfrm>
          <a:off x="1795125" y="2497916"/>
          <a:ext cx="649058" cy="106073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销售部</a:t>
          </a:r>
          <a:endParaRPr lang="zh-CN" altLang="en-US" sz="1600" kern="1200" dirty="0"/>
        </a:p>
      </dsp:txBody>
      <dsp:txXfrm>
        <a:off x="1814135" y="2516926"/>
        <a:ext cx="611038" cy="1022715"/>
      </dsp:txXfrm>
    </dsp:sp>
    <dsp:sp modelId="{34C5640A-60CC-444D-B890-F9ACB6941769}">
      <dsp:nvSpPr>
        <dsp:cNvPr id="0" name=""/>
        <dsp:cNvSpPr/>
      </dsp:nvSpPr>
      <dsp:spPr>
        <a:xfrm>
          <a:off x="1594482" y="2311602"/>
          <a:ext cx="1316271" cy="173082"/>
        </a:xfrm>
        <a:custGeom>
          <a:avLst/>
          <a:gdLst/>
          <a:ahLst/>
          <a:cxnLst/>
          <a:rect l="0" t="0" r="0" b="0"/>
          <a:pathLst>
            <a:path>
              <a:moveTo>
                <a:pt x="0" y="0"/>
              </a:moveTo>
              <a:lnTo>
                <a:pt x="0" y="86541"/>
              </a:lnTo>
              <a:lnTo>
                <a:pt x="1316271" y="86541"/>
              </a:lnTo>
              <a:lnTo>
                <a:pt x="1316271"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E4F4C-DA26-4FF7-B945-43941644ED41}">
      <dsp:nvSpPr>
        <dsp:cNvPr id="0" name=""/>
        <dsp:cNvSpPr/>
      </dsp:nvSpPr>
      <dsp:spPr>
        <a:xfrm>
          <a:off x="2586224" y="2484684"/>
          <a:ext cx="649058" cy="106073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ea typeface="微软雅黑" panose="020B0503020204020204" pitchFamily="34" charset="-122"/>
              <a:cs typeface="+mn-ea"/>
              <a:sym typeface="+mn-lt"/>
            </a:rPr>
            <a:t>服务部</a:t>
          </a:r>
          <a:endParaRPr lang="zh-CN" altLang="en-US" sz="1800" kern="1200" dirty="0"/>
        </a:p>
      </dsp:txBody>
      <dsp:txXfrm>
        <a:off x="2605234" y="2503694"/>
        <a:ext cx="611038" cy="1022710"/>
      </dsp:txXfrm>
    </dsp:sp>
    <dsp:sp modelId="{F0C6FC77-5571-45C3-AB8D-2DCE75DCE475}">
      <dsp:nvSpPr>
        <dsp:cNvPr id="0" name=""/>
        <dsp:cNvSpPr/>
      </dsp:nvSpPr>
      <dsp:spPr>
        <a:xfrm>
          <a:off x="4969588" y="1475004"/>
          <a:ext cx="615414" cy="403892"/>
        </a:xfrm>
        <a:custGeom>
          <a:avLst/>
          <a:gdLst/>
          <a:ahLst/>
          <a:cxnLst/>
          <a:rect l="0" t="0" r="0" b="0"/>
          <a:pathLst>
            <a:path>
              <a:moveTo>
                <a:pt x="615414" y="0"/>
              </a:moveTo>
              <a:lnTo>
                <a:pt x="615414" y="201946"/>
              </a:lnTo>
              <a:lnTo>
                <a:pt x="0" y="201946"/>
              </a:lnTo>
              <a:lnTo>
                <a:pt x="0" y="4038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8251A3-167C-4FD2-92A0-2559345198B9}">
      <dsp:nvSpPr>
        <dsp:cNvPr id="0" name=""/>
        <dsp:cNvSpPr/>
      </dsp:nvSpPr>
      <dsp:spPr>
        <a:xfrm>
          <a:off x="4380135" y="1878896"/>
          <a:ext cx="1178905" cy="43270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研发事业部</a:t>
          </a:r>
          <a:endParaRPr lang="zh-CN" altLang="en-US" sz="1600" kern="1200" dirty="0"/>
        </a:p>
      </dsp:txBody>
      <dsp:txXfrm>
        <a:off x="4392808" y="1891569"/>
        <a:ext cx="1153559" cy="407359"/>
      </dsp:txXfrm>
    </dsp:sp>
    <dsp:sp modelId="{36A8C9EE-D9B2-4B46-B627-261967378098}">
      <dsp:nvSpPr>
        <dsp:cNvPr id="0" name=""/>
        <dsp:cNvSpPr/>
      </dsp:nvSpPr>
      <dsp:spPr>
        <a:xfrm>
          <a:off x="3703923" y="2311602"/>
          <a:ext cx="1265664" cy="173082"/>
        </a:xfrm>
        <a:custGeom>
          <a:avLst/>
          <a:gdLst/>
          <a:ahLst/>
          <a:cxnLst/>
          <a:rect l="0" t="0" r="0" b="0"/>
          <a:pathLst>
            <a:path>
              <a:moveTo>
                <a:pt x="1265664" y="0"/>
              </a:moveTo>
              <a:lnTo>
                <a:pt x="1265664" y="86541"/>
              </a:lnTo>
              <a:lnTo>
                <a:pt x="0" y="86541"/>
              </a:lnTo>
              <a:lnTo>
                <a:pt x="0"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77D5A2-AF00-4EC2-A80F-6270F8E8C0D2}">
      <dsp:nvSpPr>
        <dsp:cNvPr id="0" name=""/>
        <dsp:cNvSpPr/>
      </dsp:nvSpPr>
      <dsp:spPr>
        <a:xfrm>
          <a:off x="3379393" y="2484684"/>
          <a:ext cx="649058" cy="10523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市场调研</a:t>
          </a:r>
        </a:p>
      </dsp:txBody>
      <dsp:txXfrm>
        <a:off x="3398403" y="2503694"/>
        <a:ext cx="611038" cy="1014333"/>
      </dsp:txXfrm>
    </dsp:sp>
    <dsp:sp modelId="{06D27C84-69D8-4B70-BFA0-D94AA1AEA0CD}">
      <dsp:nvSpPr>
        <dsp:cNvPr id="0" name=""/>
        <dsp:cNvSpPr/>
      </dsp:nvSpPr>
      <dsp:spPr>
        <a:xfrm>
          <a:off x="4547699" y="2311602"/>
          <a:ext cx="421888" cy="173082"/>
        </a:xfrm>
        <a:custGeom>
          <a:avLst/>
          <a:gdLst/>
          <a:ahLst/>
          <a:cxnLst/>
          <a:rect l="0" t="0" r="0" b="0"/>
          <a:pathLst>
            <a:path>
              <a:moveTo>
                <a:pt x="421888" y="0"/>
              </a:moveTo>
              <a:lnTo>
                <a:pt x="421888" y="86541"/>
              </a:lnTo>
              <a:lnTo>
                <a:pt x="0" y="86541"/>
              </a:lnTo>
              <a:lnTo>
                <a:pt x="0"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FFBA23-9B4B-417D-8DFF-A8CC51ED0831}">
      <dsp:nvSpPr>
        <dsp:cNvPr id="0" name=""/>
        <dsp:cNvSpPr/>
      </dsp:nvSpPr>
      <dsp:spPr>
        <a:xfrm>
          <a:off x="4223170" y="2484684"/>
          <a:ext cx="649058" cy="102760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设计部</a:t>
          </a:r>
        </a:p>
      </dsp:txBody>
      <dsp:txXfrm>
        <a:off x="4242180" y="2503694"/>
        <a:ext cx="611038" cy="989587"/>
      </dsp:txXfrm>
    </dsp:sp>
    <dsp:sp modelId="{FD8F688A-CAEA-448D-BEE0-970E52746094}">
      <dsp:nvSpPr>
        <dsp:cNvPr id="0" name=""/>
        <dsp:cNvSpPr/>
      </dsp:nvSpPr>
      <dsp:spPr>
        <a:xfrm>
          <a:off x="4969588" y="2311602"/>
          <a:ext cx="421888" cy="173082"/>
        </a:xfrm>
        <a:custGeom>
          <a:avLst/>
          <a:gdLst/>
          <a:ahLst/>
          <a:cxnLst/>
          <a:rect l="0" t="0" r="0" b="0"/>
          <a:pathLst>
            <a:path>
              <a:moveTo>
                <a:pt x="0" y="0"/>
              </a:moveTo>
              <a:lnTo>
                <a:pt x="0" y="86541"/>
              </a:lnTo>
              <a:lnTo>
                <a:pt x="421888" y="86541"/>
              </a:lnTo>
              <a:lnTo>
                <a:pt x="421888"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099FAC-4B4D-4BE5-952D-C40806B368A8}">
      <dsp:nvSpPr>
        <dsp:cNvPr id="0" name=""/>
        <dsp:cNvSpPr/>
      </dsp:nvSpPr>
      <dsp:spPr>
        <a:xfrm>
          <a:off x="5066946" y="2484684"/>
          <a:ext cx="649058" cy="10228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应用部</a:t>
          </a:r>
        </a:p>
      </dsp:txBody>
      <dsp:txXfrm>
        <a:off x="5085956" y="2503694"/>
        <a:ext cx="611038" cy="984792"/>
      </dsp:txXfrm>
    </dsp:sp>
    <dsp:sp modelId="{424B4FE8-2BCC-4BCB-8C25-B4CD6094555C}">
      <dsp:nvSpPr>
        <dsp:cNvPr id="0" name=""/>
        <dsp:cNvSpPr/>
      </dsp:nvSpPr>
      <dsp:spPr>
        <a:xfrm>
          <a:off x="4969588" y="2311602"/>
          <a:ext cx="1265664" cy="173082"/>
        </a:xfrm>
        <a:custGeom>
          <a:avLst/>
          <a:gdLst/>
          <a:ahLst/>
          <a:cxnLst/>
          <a:rect l="0" t="0" r="0" b="0"/>
          <a:pathLst>
            <a:path>
              <a:moveTo>
                <a:pt x="0" y="0"/>
              </a:moveTo>
              <a:lnTo>
                <a:pt x="0" y="86541"/>
              </a:lnTo>
              <a:lnTo>
                <a:pt x="1265664" y="86541"/>
              </a:lnTo>
              <a:lnTo>
                <a:pt x="1265664"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925E45-F628-4C9A-8386-C79B17D6A444}">
      <dsp:nvSpPr>
        <dsp:cNvPr id="0" name=""/>
        <dsp:cNvSpPr/>
      </dsp:nvSpPr>
      <dsp:spPr>
        <a:xfrm>
          <a:off x="5910723" y="2484684"/>
          <a:ext cx="649058" cy="106073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推广部</a:t>
          </a:r>
        </a:p>
      </dsp:txBody>
      <dsp:txXfrm>
        <a:off x="5929733" y="2503694"/>
        <a:ext cx="611038" cy="1022710"/>
      </dsp:txXfrm>
    </dsp:sp>
    <dsp:sp modelId="{394285EF-4D29-4FEC-8BC4-472661F84C06}">
      <dsp:nvSpPr>
        <dsp:cNvPr id="0" name=""/>
        <dsp:cNvSpPr/>
      </dsp:nvSpPr>
      <dsp:spPr>
        <a:xfrm>
          <a:off x="5585002" y="1475004"/>
          <a:ext cx="2337802" cy="403892"/>
        </a:xfrm>
        <a:custGeom>
          <a:avLst/>
          <a:gdLst/>
          <a:ahLst/>
          <a:cxnLst/>
          <a:rect l="0" t="0" r="0" b="0"/>
          <a:pathLst>
            <a:path>
              <a:moveTo>
                <a:pt x="0" y="0"/>
              </a:moveTo>
              <a:lnTo>
                <a:pt x="0" y="201946"/>
              </a:lnTo>
              <a:lnTo>
                <a:pt x="2337802" y="201946"/>
              </a:lnTo>
              <a:lnTo>
                <a:pt x="2337802" y="4038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6D0AC7-A786-495A-A97D-D68980523535}">
      <dsp:nvSpPr>
        <dsp:cNvPr id="0" name=""/>
        <dsp:cNvSpPr/>
      </dsp:nvSpPr>
      <dsp:spPr>
        <a:xfrm>
          <a:off x="7165438" y="1878896"/>
          <a:ext cx="1514734" cy="43270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  自动化事业部</a:t>
          </a:r>
          <a:endParaRPr lang="zh-CN" altLang="en-US" sz="1600" kern="1200" dirty="0"/>
        </a:p>
      </dsp:txBody>
      <dsp:txXfrm>
        <a:off x="7178111" y="1891569"/>
        <a:ext cx="1489388" cy="407359"/>
      </dsp:txXfrm>
    </dsp:sp>
    <dsp:sp modelId="{4A6EC375-19DC-435C-9B77-401CD0C294B1}">
      <dsp:nvSpPr>
        <dsp:cNvPr id="0" name=""/>
        <dsp:cNvSpPr/>
      </dsp:nvSpPr>
      <dsp:spPr>
        <a:xfrm>
          <a:off x="7079029" y="2311602"/>
          <a:ext cx="843776" cy="173082"/>
        </a:xfrm>
        <a:custGeom>
          <a:avLst/>
          <a:gdLst/>
          <a:ahLst/>
          <a:cxnLst/>
          <a:rect l="0" t="0" r="0" b="0"/>
          <a:pathLst>
            <a:path>
              <a:moveTo>
                <a:pt x="843776" y="0"/>
              </a:moveTo>
              <a:lnTo>
                <a:pt x="843776" y="86541"/>
              </a:lnTo>
              <a:lnTo>
                <a:pt x="0" y="86541"/>
              </a:lnTo>
              <a:lnTo>
                <a:pt x="0"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24CE92-1EAD-4C3D-9C49-807F7A820533}">
      <dsp:nvSpPr>
        <dsp:cNvPr id="0" name=""/>
        <dsp:cNvSpPr/>
      </dsp:nvSpPr>
      <dsp:spPr>
        <a:xfrm>
          <a:off x="6754499" y="2484684"/>
          <a:ext cx="649058" cy="102001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技术部</a:t>
          </a:r>
          <a:endParaRPr lang="zh-CN" altLang="en-US" sz="1600" kern="1200" dirty="0"/>
        </a:p>
      </dsp:txBody>
      <dsp:txXfrm>
        <a:off x="6773509" y="2503694"/>
        <a:ext cx="611038" cy="981993"/>
      </dsp:txXfrm>
    </dsp:sp>
    <dsp:sp modelId="{B0F24ABC-1CFE-4E00-BB65-97DC2CD5D4FE}">
      <dsp:nvSpPr>
        <dsp:cNvPr id="0" name=""/>
        <dsp:cNvSpPr/>
      </dsp:nvSpPr>
      <dsp:spPr>
        <a:xfrm>
          <a:off x="7877085" y="2311602"/>
          <a:ext cx="91440" cy="173082"/>
        </a:xfrm>
        <a:custGeom>
          <a:avLst/>
          <a:gdLst/>
          <a:ahLst/>
          <a:cxnLst/>
          <a:rect l="0" t="0" r="0" b="0"/>
          <a:pathLst>
            <a:path>
              <a:moveTo>
                <a:pt x="45720" y="0"/>
              </a:moveTo>
              <a:lnTo>
                <a:pt x="45720"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FCA4A3-D071-4B95-A02E-12D8010D220C}">
      <dsp:nvSpPr>
        <dsp:cNvPr id="0" name=""/>
        <dsp:cNvSpPr/>
      </dsp:nvSpPr>
      <dsp:spPr>
        <a:xfrm>
          <a:off x="7598276" y="2484684"/>
          <a:ext cx="649058" cy="102001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sym typeface="+mn-lt"/>
            </a:rPr>
            <a:t>生产部</a:t>
          </a:r>
          <a:endParaRPr lang="zh-CN" altLang="en-US" sz="1600" kern="1200" dirty="0"/>
        </a:p>
      </dsp:txBody>
      <dsp:txXfrm>
        <a:off x="7617286" y="2503694"/>
        <a:ext cx="611038" cy="981993"/>
      </dsp:txXfrm>
    </dsp:sp>
    <dsp:sp modelId="{F8B29F53-3B9E-4AAD-988C-1D3F641BD6F4}">
      <dsp:nvSpPr>
        <dsp:cNvPr id="0" name=""/>
        <dsp:cNvSpPr/>
      </dsp:nvSpPr>
      <dsp:spPr>
        <a:xfrm>
          <a:off x="7922805" y="2311602"/>
          <a:ext cx="843776" cy="173082"/>
        </a:xfrm>
        <a:custGeom>
          <a:avLst/>
          <a:gdLst/>
          <a:ahLst/>
          <a:cxnLst/>
          <a:rect l="0" t="0" r="0" b="0"/>
          <a:pathLst>
            <a:path>
              <a:moveTo>
                <a:pt x="0" y="0"/>
              </a:moveTo>
              <a:lnTo>
                <a:pt x="0" y="86541"/>
              </a:lnTo>
              <a:lnTo>
                <a:pt x="843776" y="86541"/>
              </a:lnTo>
              <a:lnTo>
                <a:pt x="843776"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1BDDAD-1B72-45CD-A654-4678ECB778AA}">
      <dsp:nvSpPr>
        <dsp:cNvPr id="0" name=""/>
        <dsp:cNvSpPr/>
      </dsp:nvSpPr>
      <dsp:spPr>
        <a:xfrm>
          <a:off x="8442052" y="2484684"/>
          <a:ext cx="649058" cy="102001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专业调试组</a:t>
          </a:r>
        </a:p>
      </dsp:txBody>
      <dsp:txXfrm>
        <a:off x="8461062" y="2503694"/>
        <a:ext cx="611038" cy="981993"/>
      </dsp:txXfrm>
    </dsp:sp>
    <dsp:sp modelId="{F4669FD1-4C5E-4AFB-8125-732D60D37C24}">
      <dsp:nvSpPr>
        <dsp:cNvPr id="0" name=""/>
        <dsp:cNvSpPr/>
      </dsp:nvSpPr>
      <dsp:spPr>
        <a:xfrm>
          <a:off x="5585002" y="1475004"/>
          <a:ext cx="4447244" cy="403892"/>
        </a:xfrm>
        <a:custGeom>
          <a:avLst/>
          <a:gdLst/>
          <a:ahLst/>
          <a:cxnLst/>
          <a:rect l="0" t="0" r="0" b="0"/>
          <a:pathLst>
            <a:path>
              <a:moveTo>
                <a:pt x="0" y="0"/>
              </a:moveTo>
              <a:lnTo>
                <a:pt x="0" y="201946"/>
              </a:lnTo>
              <a:lnTo>
                <a:pt x="4447244" y="201946"/>
              </a:lnTo>
              <a:lnTo>
                <a:pt x="4447244" y="4038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D9BDBE-A8F7-482E-90B5-1DC555DF0559}">
      <dsp:nvSpPr>
        <dsp:cNvPr id="0" name=""/>
        <dsp:cNvSpPr/>
      </dsp:nvSpPr>
      <dsp:spPr>
        <a:xfrm>
          <a:off x="9272659" y="1878896"/>
          <a:ext cx="1519174" cy="43270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信息财务部</a:t>
          </a:r>
        </a:p>
      </dsp:txBody>
      <dsp:txXfrm>
        <a:off x="9285332" y="1891569"/>
        <a:ext cx="1493828" cy="407359"/>
      </dsp:txXfrm>
    </dsp:sp>
    <dsp:sp modelId="{68422B25-8303-4769-872E-19A3B4136D93}">
      <dsp:nvSpPr>
        <dsp:cNvPr id="0" name=""/>
        <dsp:cNvSpPr/>
      </dsp:nvSpPr>
      <dsp:spPr>
        <a:xfrm>
          <a:off x="9610358" y="2311602"/>
          <a:ext cx="421888" cy="173082"/>
        </a:xfrm>
        <a:custGeom>
          <a:avLst/>
          <a:gdLst/>
          <a:ahLst/>
          <a:cxnLst/>
          <a:rect l="0" t="0" r="0" b="0"/>
          <a:pathLst>
            <a:path>
              <a:moveTo>
                <a:pt x="421888" y="0"/>
              </a:moveTo>
              <a:lnTo>
                <a:pt x="421888" y="86541"/>
              </a:lnTo>
              <a:lnTo>
                <a:pt x="0" y="86541"/>
              </a:lnTo>
              <a:lnTo>
                <a:pt x="0"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A890BE-9DE6-4CE9-80F9-4BC768486958}">
      <dsp:nvSpPr>
        <dsp:cNvPr id="0" name=""/>
        <dsp:cNvSpPr/>
      </dsp:nvSpPr>
      <dsp:spPr>
        <a:xfrm>
          <a:off x="9285829" y="2484684"/>
          <a:ext cx="649058" cy="9630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信息部</a:t>
          </a:r>
        </a:p>
      </dsp:txBody>
      <dsp:txXfrm>
        <a:off x="9304839" y="2503694"/>
        <a:ext cx="611038" cy="924988"/>
      </dsp:txXfrm>
    </dsp:sp>
    <dsp:sp modelId="{8A89FBA6-0946-4F50-A9FA-E612DB791143}">
      <dsp:nvSpPr>
        <dsp:cNvPr id="0" name=""/>
        <dsp:cNvSpPr/>
      </dsp:nvSpPr>
      <dsp:spPr>
        <a:xfrm>
          <a:off x="10032247" y="2311602"/>
          <a:ext cx="421888" cy="173082"/>
        </a:xfrm>
        <a:custGeom>
          <a:avLst/>
          <a:gdLst/>
          <a:ahLst/>
          <a:cxnLst/>
          <a:rect l="0" t="0" r="0" b="0"/>
          <a:pathLst>
            <a:path>
              <a:moveTo>
                <a:pt x="0" y="0"/>
              </a:moveTo>
              <a:lnTo>
                <a:pt x="0" y="86541"/>
              </a:lnTo>
              <a:lnTo>
                <a:pt x="421888" y="86541"/>
              </a:lnTo>
              <a:lnTo>
                <a:pt x="421888" y="1730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B17CB-7030-4770-AF5E-85F6C14312CC}">
      <dsp:nvSpPr>
        <dsp:cNvPr id="0" name=""/>
        <dsp:cNvSpPr/>
      </dsp:nvSpPr>
      <dsp:spPr>
        <a:xfrm>
          <a:off x="10129605" y="2484684"/>
          <a:ext cx="649058" cy="9630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ea typeface="微软雅黑" panose="020B0503020204020204" pitchFamily="34" charset="-122"/>
              <a:cs typeface="+mn-ea"/>
            </a:rPr>
            <a:t>财务部</a:t>
          </a:r>
        </a:p>
      </dsp:txBody>
      <dsp:txXfrm>
        <a:off x="10148615" y="2503694"/>
        <a:ext cx="611038" cy="92498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AA015-9135-4C2F-9018-0576A22A7D9E}" type="datetimeFigureOut">
              <a:rPr lang="zh-CN" altLang="en-US" smtClean="0"/>
              <a:t>2021/12/15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5608A-4279-465B-ACDC-7761704D7060}" type="slidenum">
              <a:rPr lang="zh-CN" altLang="en-US" smtClean="0"/>
              <a:t>‹#›</a:t>
            </a:fld>
            <a:endParaRPr lang="zh-CN" altLang="en-US"/>
          </a:p>
        </p:txBody>
      </p:sp>
    </p:spTree>
    <p:extLst>
      <p:ext uri="{BB962C8B-B14F-4D97-AF65-F5344CB8AC3E}">
        <p14:creationId xmlns:p14="http://schemas.microsoft.com/office/powerpoint/2010/main" val="3653519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jpeg"/><Relationship Id="rId7"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 b="5605"/>
          <a:stretch>
            <a:fillRect/>
          </a:stretch>
        </p:blipFill>
        <p:spPr>
          <a:xfrm flipH="1">
            <a:off x="0" y="-29243"/>
            <a:ext cx="9044940" cy="2979420"/>
          </a:xfrm>
          <a:prstGeom prst="rect">
            <a:avLst/>
          </a:prstGeom>
        </p:spPr>
      </p:pic>
      <p:sp>
        <p:nvSpPr>
          <p:cNvPr id="7" name="等腰三角形 6"/>
          <p:cNvSpPr/>
          <p:nvPr/>
        </p:nvSpPr>
        <p:spPr>
          <a:xfrm flipV="1">
            <a:off x="9013670" y="-43562"/>
            <a:ext cx="1920240" cy="6858000"/>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35360" y="4079588"/>
            <a:ext cx="464820" cy="464820"/>
            <a:chOff x="7010400" y="5113020"/>
            <a:chExt cx="464820" cy="464820"/>
          </a:xfrm>
        </p:grpSpPr>
        <p:sp>
          <p:nvSpPr>
            <p:cNvPr id="10" name="椭圆 9"/>
            <p:cNvSpPr/>
            <p:nvPr/>
          </p:nvSpPr>
          <p:spPr>
            <a:xfrm>
              <a:off x="7010400" y="5113020"/>
              <a:ext cx="464820" cy="4648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V 形 10"/>
            <p:cNvSpPr/>
            <p:nvPr/>
          </p:nvSpPr>
          <p:spPr>
            <a:xfrm>
              <a:off x="7124700" y="5227320"/>
              <a:ext cx="236220" cy="23622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2" name="文本框 11"/>
          <p:cNvSpPr txBox="1"/>
          <p:nvPr/>
        </p:nvSpPr>
        <p:spPr>
          <a:xfrm>
            <a:off x="1582836" y="3574912"/>
            <a:ext cx="8419537" cy="1938992"/>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上海积健自动化设备有限公司</a:t>
            </a:r>
            <a:endParaRPr lang="en-US" altLang="zh-CN" sz="4000" dirty="0">
              <a:latin typeface="微软雅黑" panose="020B0503020204020204" pitchFamily="34" charset="-122"/>
              <a:ea typeface="微软雅黑" panose="020B0503020204020204" pitchFamily="34" charset="-122"/>
            </a:endParaRPr>
          </a:p>
          <a:p>
            <a:endParaRPr lang="en-US" altLang="zh-CN" sz="4000" kern="100" spc="-30" dirty="0">
              <a:effectLst/>
              <a:latin typeface="微软雅黑" panose="020B0503020204020204" pitchFamily="34" charset="-122"/>
              <a:ea typeface="微软雅黑" panose="020B0503020204020204" pitchFamily="34" charset="-122"/>
              <a:cs typeface="仿宋_GB2312"/>
            </a:endParaRPr>
          </a:p>
          <a:p>
            <a:r>
              <a:rPr lang="en-US" altLang="zh-CN" sz="4000" kern="100" spc="-30" dirty="0">
                <a:latin typeface="微软雅黑" panose="020B0503020204020204" pitchFamily="34" charset="-122"/>
                <a:ea typeface="微软雅黑" panose="020B0503020204020204" pitchFamily="34" charset="-122"/>
                <a:cs typeface="仿宋_GB2312"/>
              </a:rPr>
              <a:t>             </a:t>
            </a:r>
            <a:r>
              <a:rPr lang="zh-CN" altLang="zh-CN" sz="4000" kern="100" spc="-30" dirty="0">
                <a:effectLst/>
                <a:ea typeface="仿宋_GB2312"/>
                <a:cs typeface="仿宋_GB2312"/>
              </a:rPr>
              <a:t>路演汇报材料</a:t>
            </a:r>
            <a:endParaRPr lang="zh-CN" altLang="en-US" sz="4000"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3402522" y="4732534"/>
            <a:ext cx="489434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942962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12304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81646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1509889" y="6250422"/>
            <a:ext cx="350520" cy="35052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9814" y="-27384"/>
            <a:ext cx="2026866" cy="1801262"/>
          </a:xfrm>
          <a:prstGeom prst="rect">
            <a:avLst/>
          </a:prstGeom>
        </p:spPr>
      </p:pic>
      <p:sp>
        <p:nvSpPr>
          <p:cNvPr id="19" name="文本框 18">
            <a:extLst>
              <a:ext uri="{FF2B5EF4-FFF2-40B4-BE49-F238E27FC236}">
                <a16:creationId xmlns:a16="http://schemas.microsoft.com/office/drawing/2014/main" id="{D6B966ED-42A5-4730-9C73-2C0E25CC7E32}"/>
              </a:ext>
            </a:extLst>
          </p:cNvPr>
          <p:cNvSpPr txBox="1"/>
          <p:nvPr/>
        </p:nvSpPr>
        <p:spPr>
          <a:xfrm>
            <a:off x="0" y="116632"/>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C44B762-A5A1-4970-80C2-329FE02C9668}"/>
              </a:ext>
            </a:extLst>
          </p:cNvPr>
          <p:cNvPicPr>
            <a:picLocks noChangeAspect="1"/>
          </p:cNvPicPr>
          <p:nvPr/>
        </p:nvPicPr>
        <p:blipFill>
          <a:blip r:embed="rId2"/>
          <a:stretch>
            <a:fillRect/>
          </a:stretch>
        </p:blipFill>
        <p:spPr>
          <a:xfrm>
            <a:off x="0" y="965241"/>
            <a:ext cx="10153128" cy="5874933"/>
          </a:xfrm>
          <a:prstGeom prst="rect">
            <a:avLst/>
          </a:prstGeom>
        </p:spPr>
      </p:pic>
      <p:sp>
        <p:nvSpPr>
          <p:cNvPr id="2" name="文本框 1"/>
          <p:cNvSpPr txBox="1"/>
          <p:nvPr/>
        </p:nvSpPr>
        <p:spPr>
          <a:xfrm>
            <a:off x="4439816" y="145707"/>
            <a:ext cx="1826141"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行业概况</a:t>
            </a:r>
          </a:p>
        </p:txBody>
      </p:sp>
      <p:sp>
        <p:nvSpPr>
          <p:cNvPr id="4" name="任意多边形: 形状 3"/>
          <p:cNvSpPr/>
          <p:nvPr/>
        </p:nvSpPr>
        <p:spPr>
          <a:xfrm flipH="1">
            <a:off x="8381767" y="24175"/>
            <a:ext cx="3448905" cy="6858000"/>
          </a:xfrm>
          <a:custGeom>
            <a:avLst/>
            <a:gdLst>
              <a:gd name="connsiteX0" fmla="*/ 1533525 w 3448905"/>
              <a:gd name="connsiteY0" fmla="*/ 0 h 6858000"/>
              <a:gd name="connsiteX1" fmla="*/ 1528665 w 3448905"/>
              <a:gd name="connsiteY1" fmla="*/ 0 h 6858000"/>
              <a:gd name="connsiteX2" fmla="*/ 0 w 3448905"/>
              <a:gd name="connsiteY2" fmla="*/ 0 h 6858000"/>
              <a:gd name="connsiteX3" fmla="*/ 0 w 3448905"/>
              <a:gd name="connsiteY3" fmla="*/ 17357 h 6858000"/>
              <a:gd name="connsiteX4" fmla="*/ 1915380 w 3448905"/>
              <a:gd name="connsiteY4" fmla="*/ 6858000 h 6858000"/>
              <a:gd name="connsiteX5" fmla="*/ 3448905 w 3448905"/>
              <a:gd name="connsiteY5" fmla="*/ 6858000 h 6858000"/>
              <a:gd name="connsiteX6" fmla="*/ 1533525 w 344890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905" h="6858000">
                <a:moveTo>
                  <a:pt x="1533525" y="0"/>
                </a:moveTo>
                <a:lnTo>
                  <a:pt x="1528665" y="0"/>
                </a:lnTo>
                <a:lnTo>
                  <a:pt x="0" y="0"/>
                </a:lnTo>
                <a:lnTo>
                  <a:pt x="0" y="17357"/>
                </a:lnTo>
                <a:lnTo>
                  <a:pt x="1915380" y="6858000"/>
                </a:lnTo>
                <a:lnTo>
                  <a:pt x="3448905" y="6858000"/>
                </a:lnTo>
                <a:lnTo>
                  <a:pt x="1533525" y="17357"/>
                </a:lnTo>
                <a:close/>
              </a:path>
            </a:pathLst>
          </a:cu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8936741" y="3981450"/>
            <a:ext cx="2338959" cy="2876550"/>
          </a:xfrm>
          <a:custGeom>
            <a:avLst/>
            <a:gdLst>
              <a:gd name="connsiteX0" fmla="*/ 1533525 w 2338959"/>
              <a:gd name="connsiteY0" fmla="*/ 0 h 2876550"/>
              <a:gd name="connsiteX1" fmla="*/ 0 w 2338959"/>
              <a:gd name="connsiteY1" fmla="*/ 0 h 2876550"/>
              <a:gd name="connsiteX2" fmla="*/ 805434 w 2338959"/>
              <a:gd name="connsiteY2" fmla="*/ 2876550 h 2876550"/>
              <a:gd name="connsiteX3" fmla="*/ 2338959 w 233895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338959" h="2876550">
                <a:moveTo>
                  <a:pt x="1533525" y="0"/>
                </a:moveTo>
                <a:lnTo>
                  <a:pt x="0" y="0"/>
                </a:lnTo>
                <a:lnTo>
                  <a:pt x="805434" y="2876550"/>
                </a:lnTo>
                <a:lnTo>
                  <a:pt x="2338959" y="287655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843" y="24175"/>
            <a:ext cx="2162430" cy="1450126"/>
          </a:xfrm>
          <a:prstGeom prst="rect">
            <a:avLst/>
          </a:prstGeom>
        </p:spPr>
      </p:pic>
      <p:sp>
        <p:nvSpPr>
          <p:cNvPr id="14" name="文本框 10"/>
          <p:cNvSpPr txBox="1"/>
          <p:nvPr/>
        </p:nvSpPr>
        <p:spPr>
          <a:xfrm>
            <a:off x="74727" y="238040"/>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91EDBCA-437A-4633-8227-53D0F38A8348}"/>
              </a:ext>
            </a:extLst>
          </p:cNvPr>
          <p:cNvPicPr>
            <a:picLocks noChangeAspect="1"/>
          </p:cNvPicPr>
          <p:nvPr/>
        </p:nvPicPr>
        <p:blipFill>
          <a:blip r:embed="rId2"/>
          <a:stretch>
            <a:fillRect/>
          </a:stretch>
        </p:blipFill>
        <p:spPr>
          <a:xfrm>
            <a:off x="14682" y="872149"/>
            <a:ext cx="9053773" cy="5950129"/>
          </a:xfrm>
          <a:prstGeom prst="rect">
            <a:avLst/>
          </a:prstGeom>
        </p:spPr>
      </p:pic>
      <p:sp>
        <p:nvSpPr>
          <p:cNvPr id="4" name="任意多边形: 形状 3"/>
          <p:cNvSpPr/>
          <p:nvPr/>
        </p:nvSpPr>
        <p:spPr>
          <a:xfrm flipH="1">
            <a:off x="8381767" y="24175"/>
            <a:ext cx="3448905" cy="6858000"/>
          </a:xfrm>
          <a:custGeom>
            <a:avLst/>
            <a:gdLst>
              <a:gd name="connsiteX0" fmla="*/ 1533525 w 3448905"/>
              <a:gd name="connsiteY0" fmla="*/ 0 h 6858000"/>
              <a:gd name="connsiteX1" fmla="*/ 1528665 w 3448905"/>
              <a:gd name="connsiteY1" fmla="*/ 0 h 6858000"/>
              <a:gd name="connsiteX2" fmla="*/ 0 w 3448905"/>
              <a:gd name="connsiteY2" fmla="*/ 0 h 6858000"/>
              <a:gd name="connsiteX3" fmla="*/ 0 w 3448905"/>
              <a:gd name="connsiteY3" fmla="*/ 17357 h 6858000"/>
              <a:gd name="connsiteX4" fmla="*/ 1915380 w 3448905"/>
              <a:gd name="connsiteY4" fmla="*/ 6858000 h 6858000"/>
              <a:gd name="connsiteX5" fmla="*/ 3448905 w 3448905"/>
              <a:gd name="connsiteY5" fmla="*/ 6858000 h 6858000"/>
              <a:gd name="connsiteX6" fmla="*/ 1533525 w 344890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905" h="6858000">
                <a:moveTo>
                  <a:pt x="1533525" y="0"/>
                </a:moveTo>
                <a:lnTo>
                  <a:pt x="1528665" y="0"/>
                </a:lnTo>
                <a:lnTo>
                  <a:pt x="0" y="0"/>
                </a:lnTo>
                <a:lnTo>
                  <a:pt x="0" y="17357"/>
                </a:lnTo>
                <a:lnTo>
                  <a:pt x="1915380" y="6858000"/>
                </a:lnTo>
                <a:lnTo>
                  <a:pt x="3448905" y="6858000"/>
                </a:lnTo>
                <a:lnTo>
                  <a:pt x="1533525" y="17357"/>
                </a:lnTo>
                <a:close/>
              </a:path>
            </a:pathLst>
          </a:cu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8936741" y="3981450"/>
            <a:ext cx="2338959" cy="2876550"/>
          </a:xfrm>
          <a:custGeom>
            <a:avLst/>
            <a:gdLst>
              <a:gd name="connsiteX0" fmla="*/ 1533525 w 2338959"/>
              <a:gd name="connsiteY0" fmla="*/ 0 h 2876550"/>
              <a:gd name="connsiteX1" fmla="*/ 0 w 2338959"/>
              <a:gd name="connsiteY1" fmla="*/ 0 h 2876550"/>
              <a:gd name="connsiteX2" fmla="*/ 805434 w 2338959"/>
              <a:gd name="connsiteY2" fmla="*/ 2876550 h 2876550"/>
              <a:gd name="connsiteX3" fmla="*/ 2338959 w 233895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338959" h="2876550">
                <a:moveTo>
                  <a:pt x="1533525" y="0"/>
                </a:moveTo>
                <a:lnTo>
                  <a:pt x="0" y="0"/>
                </a:lnTo>
                <a:lnTo>
                  <a:pt x="805434" y="2876550"/>
                </a:lnTo>
                <a:lnTo>
                  <a:pt x="2338959" y="287655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843" y="24175"/>
            <a:ext cx="2162430" cy="1450126"/>
          </a:xfrm>
          <a:prstGeom prst="rect">
            <a:avLst/>
          </a:prstGeom>
        </p:spPr>
      </p:pic>
      <p:sp>
        <p:nvSpPr>
          <p:cNvPr id="14" name="文本框 10"/>
          <p:cNvSpPr txBox="1"/>
          <p:nvPr/>
        </p:nvSpPr>
        <p:spPr>
          <a:xfrm>
            <a:off x="74727" y="238040"/>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Tree>
    <p:extLst>
      <p:ext uri="{BB962C8B-B14F-4D97-AF65-F5344CB8AC3E}">
        <p14:creationId xmlns:p14="http://schemas.microsoft.com/office/powerpoint/2010/main" val="271443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00812" y="1798600"/>
            <a:ext cx="2646878" cy="830997"/>
          </a:xfrm>
          <a:prstGeom prst="rect">
            <a:avLst/>
          </a:prstGeom>
          <a:noFill/>
        </p:spPr>
        <p:txBody>
          <a:bodyPr wrap="none" rtlCol="0">
            <a:spAutoFit/>
          </a:bodyPr>
          <a:lstStyle/>
          <a:p>
            <a:r>
              <a:rPr lang="zh-CN" altLang="en-US" sz="4800" dirty="0">
                <a:latin typeface="微软雅黑" panose="020B0503020204020204" pitchFamily="34" charset="-122"/>
                <a:ea typeface="微软雅黑" panose="020B0503020204020204" pitchFamily="34" charset="-122"/>
              </a:rPr>
              <a:t>项目介绍</a:t>
            </a:r>
          </a:p>
        </p:txBody>
      </p:sp>
      <p:sp>
        <p:nvSpPr>
          <p:cNvPr id="4" name="任意多边形: 形状 3"/>
          <p:cNvSpPr/>
          <p:nvPr/>
        </p:nvSpPr>
        <p:spPr>
          <a:xfrm flipH="1">
            <a:off x="8031146" y="12576"/>
            <a:ext cx="3448905" cy="6858000"/>
          </a:xfrm>
          <a:custGeom>
            <a:avLst/>
            <a:gdLst>
              <a:gd name="connsiteX0" fmla="*/ 1533525 w 3448905"/>
              <a:gd name="connsiteY0" fmla="*/ 0 h 6858000"/>
              <a:gd name="connsiteX1" fmla="*/ 1528665 w 3448905"/>
              <a:gd name="connsiteY1" fmla="*/ 0 h 6858000"/>
              <a:gd name="connsiteX2" fmla="*/ 0 w 3448905"/>
              <a:gd name="connsiteY2" fmla="*/ 0 h 6858000"/>
              <a:gd name="connsiteX3" fmla="*/ 0 w 3448905"/>
              <a:gd name="connsiteY3" fmla="*/ 17357 h 6858000"/>
              <a:gd name="connsiteX4" fmla="*/ 1915380 w 3448905"/>
              <a:gd name="connsiteY4" fmla="*/ 6858000 h 6858000"/>
              <a:gd name="connsiteX5" fmla="*/ 3448905 w 3448905"/>
              <a:gd name="connsiteY5" fmla="*/ 6858000 h 6858000"/>
              <a:gd name="connsiteX6" fmla="*/ 1533525 w 344890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905" h="6858000">
                <a:moveTo>
                  <a:pt x="1533525" y="0"/>
                </a:moveTo>
                <a:lnTo>
                  <a:pt x="1528665" y="0"/>
                </a:lnTo>
                <a:lnTo>
                  <a:pt x="0" y="0"/>
                </a:lnTo>
                <a:lnTo>
                  <a:pt x="0" y="17357"/>
                </a:lnTo>
                <a:lnTo>
                  <a:pt x="1915380" y="6858000"/>
                </a:lnTo>
                <a:lnTo>
                  <a:pt x="3448905" y="6858000"/>
                </a:lnTo>
                <a:lnTo>
                  <a:pt x="1533525" y="17357"/>
                </a:lnTo>
                <a:close/>
              </a:path>
            </a:pathLst>
          </a:cu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8936741" y="3981450"/>
            <a:ext cx="2338959" cy="2876550"/>
          </a:xfrm>
          <a:custGeom>
            <a:avLst/>
            <a:gdLst>
              <a:gd name="connsiteX0" fmla="*/ 1533525 w 2338959"/>
              <a:gd name="connsiteY0" fmla="*/ 0 h 2876550"/>
              <a:gd name="connsiteX1" fmla="*/ 0 w 2338959"/>
              <a:gd name="connsiteY1" fmla="*/ 0 h 2876550"/>
              <a:gd name="connsiteX2" fmla="*/ 805434 w 2338959"/>
              <a:gd name="connsiteY2" fmla="*/ 2876550 h 2876550"/>
              <a:gd name="connsiteX3" fmla="*/ 2338959 w 233895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338959" h="2876550">
                <a:moveTo>
                  <a:pt x="1533525" y="0"/>
                </a:moveTo>
                <a:lnTo>
                  <a:pt x="0" y="0"/>
                </a:lnTo>
                <a:lnTo>
                  <a:pt x="805434" y="2876550"/>
                </a:lnTo>
                <a:lnTo>
                  <a:pt x="2338959" y="287655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a:off x="1736296" y="1700808"/>
            <a:ext cx="1026586" cy="1026582"/>
          </a:xfrm>
          <a:custGeom>
            <a:avLst/>
            <a:gdLst>
              <a:gd name="connsiteX0" fmla="*/ 314113 w 628226"/>
              <a:gd name="connsiteY0" fmla="*/ 0 h 628224"/>
              <a:gd name="connsiteX1" fmla="*/ 400400 w 628226"/>
              <a:gd name="connsiteY1" fmla="*/ 86286 h 628224"/>
              <a:gd name="connsiteX2" fmla="*/ 536224 w 628226"/>
              <a:gd name="connsiteY2" fmla="*/ 86286 h 628224"/>
              <a:gd name="connsiteX3" fmla="*/ 536224 w 628226"/>
              <a:gd name="connsiteY3" fmla="*/ 222111 h 628224"/>
              <a:gd name="connsiteX4" fmla="*/ 628226 w 628226"/>
              <a:gd name="connsiteY4" fmla="*/ 314112 h 628224"/>
              <a:gd name="connsiteX5" fmla="*/ 536224 w 628226"/>
              <a:gd name="connsiteY5" fmla="*/ 406114 h 628224"/>
              <a:gd name="connsiteX6" fmla="*/ 536224 w 628226"/>
              <a:gd name="connsiteY6" fmla="*/ 530508 h 628224"/>
              <a:gd name="connsiteX7" fmla="*/ 411830 w 628226"/>
              <a:gd name="connsiteY7" fmla="*/ 530508 h 628224"/>
              <a:gd name="connsiteX8" fmla="*/ 314113 w 628226"/>
              <a:gd name="connsiteY8" fmla="*/ 628224 h 628224"/>
              <a:gd name="connsiteX9" fmla="*/ 216397 w 628226"/>
              <a:gd name="connsiteY9" fmla="*/ 530508 h 628224"/>
              <a:gd name="connsiteX10" fmla="*/ 92002 w 628226"/>
              <a:gd name="connsiteY10" fmla="*/ 530508 h 628224"/>
              <a:gd name="connsiteX11" fmla="*/ 92002 w 628226"/>
              <a:gd name="connsiteY11" fmla="*/ 406114 h 628224"/>
              <a:gd name="connsiteX12" fmla="*/ 0 w 628226"/>
              <a:gd name="connsiteY12" fmla="*/ 314112 h 628224"/>
              <a:gd name="connsiteX13" fmla="*/ 92002 w 628226"/>
              <a:gd name="connsiteY13" fmla="*/ 222111 h 628224"/>
              <a:gd name="connsiteX14" fmla="*/ 92002 w 628226"/>
              <a:gd name="connsiteY14" fmla="*/ 86286 h 628224"/>
              <a:gd name="connsiteX15" fmla="*/ 227827 w 628226"/>
              <a:gd name="connsiteY15" fmla="*/ 86286 h 62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6" h="628224">
                <a:moveTo>
                  <a:pt x="314113" y="0"/>
                </a:moveTo>
                <a:lnTo>
                  <a:pt x="400400" y="86286"/>
                </a:lnTo>
                <a:lnTo>
                  <a:pt x="536224" y="86286"/>
                </a:lnTo>
                <a:lnTo>
                  <a:pt x="536224" y="222111"/>
                </a:lnTo>
                <a:lnTo>
                  <a:pt x="628226" y="314112"/>
                </a:lnTo>
                <a:lnTo>
                  <a:pt x="536224" y="406114"/>
                </a:lnTo>
                <a:lnTo>
                  <a:pt x="536224" y="530508"/>
                </a:lnTo>
                <a:lnTo>
                  <a:pt x="411830" y="530508"/>
                </a:lnTo>
                <a:lnTo>
                  <a:pt x="314113" y="628224"/>
                </a:lnTo>
                <a:lnTo>
                  <a:pt x="216397" y="530508"/>
                </a:lnTo>
                <a:lnTo>
                  <a:pt x="92002" y="530508"/>
                </a:lnTo>
                <a:lnTo>
                  <a:pt x="92002" y="406114"/>
                </a:lnTo>
                <a:lnTo>
                  <a:pt x="0" y="314112"/>
                </a:lnTo>
                <a:lnTo>
                  <a:pt x="92002" y="222111"/>
                </a:lnTo>
                <a:lnTo>
                  <a:pt x="92002" y="86286"/>
                </a:lnTo>
                <a:lnTo>
                  <a:pt x="227827" y="862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11" name="文本框 10"/>
          <p:cNvSpPr txBox="1"/>
          <p:nvPr/>
        </p:nvSpPr>
        <p:spPr>
          <a:xfrm>
            <a:off x="191344" y="269525"/>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7970" y="100662"/>
            <a:ext cx="2148669" cy="1528138"/>
          </a:xfrm>
          <a:prstGeom prst="rect">
            <a:avLst/>
          </a:prstGeom>
        </p:spPr>
      </p:pic>
      <p:sp>
        <p:nvSpPr>
          <p:cNvPr id="10" name="TextBox 8">
            <a:extLst>
              <a:ext uri="{FF2B5EF4-FFF2-40B4-BE49-F238E27FC236}">
                <a16:creationId xmlns:a16="http://schemas.microsoft.com/office/drawing/2014/main" id="{CD2EDC1B-546D-4079-B192-2365E9916380}"/>
              </a:ext>
            </a:extLst>
          </p:cNvPr>
          <p:cNvSpPr txBox="1"/>
          <p:nvPr/>
        </p:nvSpPr>
        <p:spPr>
          <a:xfrm>
            <a:off x="3016843" y="2852936"/>
            <a:ext cx="4495141" cy="2040110"/>
          </a:xfrm>
          <a:prstGeom prst="rect">
            <a:avLst/>
          </a:prstGeom>
          <a:noFill/>
        </p:spPr>
        <p:txBody>
          <a:bodyPr wrap="none" rtlCol="0">
            <a:spAutoFit/>
          </a:bodyPr>
          <a:lstStyle/>
          <a:p>
            <a:pPr>
              <a:lnSpc>
                <a:spcPct val="200000"/>
              </a:lnSpc>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  拉铆螺母</a:t>
            </a:r>
            <a:r>
              <a:rPr lang="en-US" altLang="zh-CN" sz="2400" dirty="0">
                <a:latin typeface="微软雅黑" panose="020B0503020204020204" pitchFamily="34" charset="-122"/>
                <a:ea typeface="微软雅黑" panose="020B0503020204020204" pitchFamily="34" charset="-122"/>
              </a:rPr>
              <a:t>/FDS/</a:t>
            </a:r>
            <a:r>
              <a:rPr lang="zh-CN" altLang="en-US" sz="2400" dirty="0">
                <a:latin typeface="微软雅黑" panose="020B0503020204020204" pitchFamily="34" charset="-122"/>
                <a:ea typeface="微软雅黑" panose="020B0503020204020204" pitchFamily="34" charset="-122"/>
              </a:rPr>
              <a:t>全尺寸检测</a:t>
            </a:r>
            <a:endParaRPr lang="en-US" altLang="zh-CN" sz="2400" dirty="0">
              <a:latin typeface="微软雅黑" panose="020B0503020204020204" pitchFamily="34" charset="-122"/>
              <a:ea typeface="微软雅黑" panose="020B0503020204020204" pitchFamily="34" charset="-122"/>
            </a:endParaRPr>
          </a:p>
          <a:p>
            <a:pPr>
              <a:lnSpc>
                <a:spcPct val="200000"/>
              </a:lnSpc>
              <a:buFont typeface="Wingdings" panose="05000000000000000000" pitchFamily="2" charset="2"/>
              <a:buChar char="u"/>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自动化气密性测试</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总成检测</a:t>
            </a:r>
            <a:endParaRPr lang="en-US" altLang="zh-CN" sz="2400" dirty="0">
              <a:latin typeface="微软雅黑" panose="020B0503020204020204" pitchFamily="34" charset="-122"/>
              <a:ea typeface="微软雅黑" panose="020B0503020204020204" pitchFamily="34" charset="-122"/>
            </a:endParaRPr>
          </a:p>
          <a:p>
            <a:pPr>
              <a:lnSpc>
                <a:spcPct val="200000"/>
              </a:lnSpc>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95529" y="260766"/>
            <a:ext cx="2031325"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拉铆简述</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5" name="图片 4">
            <a:extLst>
              <a:ext uri="{FF2B5EF4-FFF2-40B4-BE49-F238E27FC236}">
                <a16:creationId xmlns:a16="http://schemas.microsoft.com/office/drawing/2014/main" id="{264E0C00-BC15-4117-9C94-A1CD5A108AA8}"/>
              </a:ext>
            </a:extLst>
          </p:cNvPr>
          <p:cNvPicPr>
            <a:picLocks noChangeAspect="1"/>
          </p:cNvPicPr>
          <p:nvPr/>
        </p:nvPicPr>
        <p:blipFill>
          <a:blip r:embed="rId3"/>
          <a:stretch>
            <a:fillRect/>
          </a:stretch>
        </p:blipFill>
        <p:spPr>
          <a:xfrm>
            <a:off x="317500" y="1772816"/>
            <a:ext cx="2972523" cy="2743438"/>
          </a:xfrm>
          <a:prstGeom prst="rect">
            <a:avLst/>
          </a:prstGeom>
        </p:spPr>
      </p:pic>
      <p:sp>
        <p:nvSpPr>
          <p:cNvPr id="22" name="文本框 21">
            <a:extLst>
              <a:ext uri="{FF2B5EF4-FFF2-40B4-BE49-F238E27FC236}">
                <a16:creationId xmlns:a16="http://schemas.microsoft.com/office/drawing/2014/main" id="{C8EC9007-0777-408E-B8BF-93B80F7DC900}"/>
              </a:ext>
            </a:extLst>
          </p:cNvPr>
          <p:cNvSpPr txBox="1"/>
          <p:nvPr/>
        </p:nvSpPr>
        <p:spPr>
          <a:xfrm>
            <a:off x="7320136" y="4653136"/>
            <a:ext cx="1662033"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拉铆动作</a:t>
            </a:r>
            <a:endParaRPr lang="zh-CN" altLang="en-US" sz="18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679D830C-CC9E-4222-949A-D37B32883E2E}"/>
              </a:ext>
            </a:extLst>
          </p:cNvPr>
          <p:cNvSpPr txBox="1"/>
          <p:nvPr/>
        </p:nvSpPr>
        <p:spPr>
          <a:xfrm>
            <a:off x="1127448" y="4579356"/>
            <a:ext cx="1662033"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拉铆螺母</a:t>
            </a:r>
            <a:endParaRPr lang="zh-CN" altLang="en-US" sz="1800" dirty="0">
              <a:latin typeface="微软雅黑" panose="020B0503020204020204" pitchFamily="34" charset="-122"/>
              <a:ea typeface="微软雅黑" panose="020B0503020204020204" pitchFamily="34" charset="-122"/>
            </a:endParaRPr>
          </a:p>
        </p:txBody>
      </p:sp>
      <p:pic>
        <p:nvPicPr>
          <p:cNvPr id="27" name="图片 26">
            <a:extLst>
              <a:ext uri="{FF2B5EF4-FFF2-40B4-BE49-F238E27FC236}">
                <a16:creationId xmlns:a16="http://schemas.microsoft.com/office/drawing/2014/main" id="{B4E0A53F-FF88-4039-83E1-4BF62E58F629}"/>
              </a:ext>
            </a:extLst>
          </p:cNvPr>
          <p:cNvPicPr>
            <a:picLocks noChangeAspect="1"/>
          </p:cNvPicPr>
          <p:nvPr/>
        </p:nvPicPr>
        <p:blipFill>
          <a:blip r:embed="rId4"/>
          <a:stretch>
            <a:fillRect/>
          </a:stretch>
        </p:blipFill>
        <p:spPr>
          <a:xfrm>
            <a:off x="4691820" y="1835918"/>
            <a:ext cx="6416596" cy="2743438"/>
          </a:xfrm>
          <a:prstGeom prst="rect">
            <a:avLst/>
          </a:prstGeom>
        </p:spPr>
      </p:pic>
    </p:spTree>
    <p:extLst>
      <p:ext uri="{BB962C8B-B14F-4D97-AF65-F5344CB8AC3E}">
        <p14:creationId xmlns:p14="http://schemas.microsoft.com/office/powerpoint/2010/main" val="282420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59640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拉铆螺母</a:t>
            </a:r>
            <a:r>
              <a:rPr lang="en-US" altLang="zh-CN" dirty="0">
                <a:latin typeface="微软雅黑" panose="020B0503020204020204" pitchFamily="34" charset="-122"/>
                <a:ea typeface="微软雅黑" panose="020B0503020204020204" pitchFamily="34" charset="-122"/>
              </a:rPr>
              <a:t>/FDS/</a:t>
            </a:r>
            <a:r>
              <a:rPr lang="zh-CN" altLang="en-US" dirty="0">
                <a:latin typeface="微软雅黑" panose="020B0503020204020204" pitchFamily="34" charset="-122"/>
                <a:ea typeface="微软雅黑" panose="020B0503020204020204" pitchFamily="34" charset="-122"/>
              </a:rPr>
              <a:t>全尺寸检测</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
        <p:nvSpPr>
          <p:cNvPr id="16" name="矩形 15">
            <a:extLst>
              <a:ext uri="{FF2B5EF4-FFF2-40B4-BE49-F238E27FC236}">
                <a16:creationId xmlns:a16="http://schemas.microsoft.com/office/drawing/2014/main" id="{D23326E4-88EF-41ED-9A72-20DA4BD5D10A}"/>
              </a:ext>
            </a:extLst>
          </p:cNvPr>
          <p:cNvSpPr/>
          <p:nvPr/>
        </p:nvSpPr>
        <p:spPr>
          <a:xfrm>
            <a:off x="983432" y="5724760"/>
            <a:ext cx="993710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dirty="0">
                <a:solidFill>
                  <a:schemeClr val="tx1"/>
                </a:solidFill>
                <a:effectLst/>
                <a:latin typeface="Microsoft Yahei" panose="020B0503020204020204" pitchFamily="34" charset="-122"/>
                <a:ea typeface="Microsoft Yahei" panose="020B0503020204020204" pitchFamily="34" charset="-122"/>
              </a:rPr>
              <a:t>行业内抽芯铆钉，拉铆螺母都依靠人工作业；会出现漏件、混件、不合格流失等诸多现象。</a:t>
            </a:r>
            <a:endParaRPr lang="en-US" altLang="zh-CN" sz="1600" i="0" dirty="0">
              <a:solidFill>
                <a:schemeClr val="tx1"/>
              </a:solidFill>
              <a:effectLst/>
              <a:latin typeface="Microsoft Yahei" panose="020B0503020204020204" pitchFamily="34" charset="-122"/>
              <a:ea typeface="Microsoft Yahei" panose="020B0503020204020204" pitchFamily="34" charset="-122"/>
            </a:endParaRPr>
          </a:p>
          <a:p>
            <a:pPr algn="ctr"/>
            <a:r>
              <a:rPr lang="zh-CN" altLang="en-US" sz="1600" dirty="0">
                <a:solidFill>
                  <a:schemeClr val="tx1"/>
                </a:solidFill>
              </a:rPr>
              <a:t>此设备具有可视化轨迹编程、自动供钉、拉铆数据可追溯、不合格停机等诸多二次开发功能</a:t>
            </a:r>
          </a:p>
        </p:txBody>
      </p:sp>
      <p:pic>
        <p:nvPicPr>
          <p:cNvPr id="6" name="图片 5">
            <a:extLst>
              <a:ext uri="{FF2B5EF4-FFF2-40B4-BE49-F238E27FC236}">
                <a16:creationId xmlns:a16="http://schemas.microsoft.com/office/drawing/2014/main" id="{4E1FA722-AA1C-4970-806B-7F0F25DFEC9C}"/>
              </a:ext>
            </a:extLst>
          </p:cNvPr>
          <p:cNvPicPr>
            <a:picLocks noChangeAspect="1"/>
          </p:cNvPicPr>
          <p:nvPr/>
        </p:nvPicPr>
        <p:blipFill>
          <a:blip r:embed="rId3"/>
          <a:stretch>
            <a:fillRect/>
          </a:stretch>
        </p:blipFill>
        <p:spPr>
          <a:xfrm>
            <a:off x="9780420" y="1803663"/>
            <a:ext cx="2292244" cy="3250674"/>
          </a:xfrm>
          <a:prstGeom prst="rect">
            <a:avLst/>
          </a:prstGeom>
        </p:spPr>
      </p:pic>
      <p:pic>
        <p:nvPicPr>
          <p:cNvPr id="12" name="图片 11">
            <a:extLst>
              <a:ext uri="{FF2B5EF4-FFF2-40B4-BE49-F238E27FC236}">
                <a16:creationId xmlns:a16="http://schemas.microsoft.com/office/drawing/2014/main" id="{CE46C218-7200-487D-94C9-4052BE9262EA}"/>
              </a:ext>
            </a:extLst>
          </p:cNvPr>
          <p:cNvPicPr>
            <a:picLocks noChangeAspect="1"/>
          </p:cNvPicPr>
          <p:nvPr/>
        </p:nvPicPr>
        <p:blipFill>
          <a:blip r:embed="rId4"/>
          <a:stretch>
            <a:fillRect/>
          </a:stretch>
        </p:blipFill>
        <p:spPr>
          <a:xfrm>
            <a:off x="7404157" y="1808522"/>
            <a:ext cx="2292243" cy="3245815"/>
          </a:xfrm>
          <a:prstGeom prst="rect">
            <a:avLst/>
          </a:prstGeom>
        </p:spPr>
      </p:pic>
      <p:pic>
        <p:nvPicPr>
          <p:cNvPr id="18" name="图片 17">
            <a:extLst>
              <a:ext uri="{FF2B5EF4-FFF2-40B4-BE49-F238E27FC236}">
                <a16:creationId xmlns:a16="http://schemas.microsoft.com/office/drawing/2014/main" id="{58EAD40B-8EBE-4D11-992D-8519E0D629F9}"/>
              </a:ext>
            </a:extLst>
          </p:cNvPr>
          <p:cNvPicPr>
            <a:picLocks noChangeAspect="1"/>
          </p:cNvPicPr>
          <p:nvPr/>
        </p:nvPicPr>
        <p:blipFill>
          <a:blip r:embed="rId5"/>
          <a:stretch>
            <a:fillRect/>
          </a:stretch>
        </p:blipFill>
        <p:spPr>
          <a:xfrm>
            <a:off x="4583831" y="1803663"/>
            <a:ext cx="2736305" cy="3245815"/>
          </a:xfrm>
          <a:prstGeom prst="rect">
            <a:avLst/>
          </a:prstGeom>
        </p:spPr>
      </p:pic>
      <p:pic>
        <p:nvPicPr>
          <p:cNvPr id="20" name="图片 19">
            <a:extLst>
              <a:ext uri="{FF2B5EF4-FFF2-40B4-BE49-F238E27FC236}">
                <a16:creationId xmlns:a16="http://schemas.microsoft.com/office/drawing/2014/main" id="{7EE9668C-E030-465E-B2CD-DE4327821CBB}"/>
              </a:ext>
            </a:extLst>
          </p:cNvPr>
          <p:cNvPicPr>
            <a:picLocks noChangeAspect="1"/>
          </p:cNvPicPr>
          <p:nvPr/>
        </p:nvPicPr>
        <p:blipFill>
          <a:blip r:embed="rId6"/>
          <a:stretch>
            <a:fillRect/>
          </a:stretch>
        </p:blipFill>
        <p:spPr>
          <a:xfrm>
            <a:off x="-7827" y="1268759"/>
            <a:ext cx="4507637" cy="41764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59640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拉铆螺母</a:t>
            </a:r>
            <a:r>
              <a:rPr lang="en-US" altLang="zh-CN" dirty="0">
                <a:latin typeface="微软雅黑" panose="020B0503020204020204" pitchFamily="34" charset="-122"/>
                <a:ea typeface="微软雅黑" panose="020B0503020204020204" pitchFamily="34" charset="-122"/>
              </a:rPr>
              <a:t>/FDS/</a:t>
            </a:r>
            <a:r>
              <a:rPr lang="zh-CN" altLang="en-US" dirty="0">
                <a:latin typeface="微软雅黑" panose="020B0503020204020204" pitchFamily="34" charset="-122"/>
                <a:ea typeface="微软雅黑" panose="020B0503020204020204" pitchFamily="34" charset="-122"/>
              </a:rPr>
              <a:t>全尺寸检测</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1" name="图片 10">
            <a:extLst>
              <a:ext uri="{FF2B5EF4-FFF2-40B4-BE49-F238E27FC236}">
                <a16:creationId xmlns:a16="http://schemas.microsoft.com/office/drawing/2014/main" id="{8B6C49C0-D22E-481A-8513-8A70DBF91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72" y="3138169"/>
            <a:ext cx="2286307" cy="1981242"/>
          </a:xfrm>
          <a:prstGeom prst="rect">
            <a:avLst/>
          </a:prstGeom>
        </p:spPr>
      </p:pic>
      <p:pic>
        <p:nvPicPr>
          <p:cNvPr id="5" name="图片 4">
            <a:extLst>
              <a:ext uri="{FF2B5EF4-FFF2-40B4-BE49-F238E27FC236}">
                <a16:creationId xmlns:a16="http://schemas.microsoft.com/office/drawing/2014/main" id="{E4D07B8D-698F-410E-951C-D3F7082FFBF6}"/>
              </a:ext>
            </a:extLst>
          </p:cNvPr>
          <p:cNvPicPr>
            <a:picLocks noChangeAspect="1"/>
          </p:cNvPicPr>
          <p:nvPr/>
        </p:nvPicPr>
        <p:blipFill>
          <a:blip r:embed="rId4"/>
          <a:stretch>
            <a:fillRect/>
          </a:stretch>
        </p:blipFill>
        <p:spPr>
          <a:xfrm>
            <a:off x="0" y="1203291"/>
            <a:ext cx="4653495" cy="5387775"/>
          </a:xfrm>
          <a:prstGeom prst="rect">
            <a:avLst/>
          </a:prstGeom>
        </p:spPr>
      </p:pic>
      <p:sp>
        <p:nvSpPr>
          <p:cNvPr id="21" name="TextBox 11">
            <a:extLst>
              <a:ext uri="{FF2B5EF4-FFF2-40B4-BE49-F238E27FC236}">
                <a16:creationId xmlns:a16="http://schemas.microsoft.com/office/drawing/2014/main" id="{17141F77-D841-42C5-AD92-F04841CF556B}"/>
              </a:ext>
            </a:extLst>
          </p:cNvPr>
          <p:cNvSpPr txBox="1"/>
          <p:nvPr/>
        </p:nvSpPr>
        <p:spPr>
          <a:xfrm>
            <a:off x="6528048" y="709429"/>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智能化送料系统</a:t>
            </a:r>
          </a:p>
        </p:txBody>
      </p:sp>
      <p:grpSp>
        <p:nvGrpSpPr>
          <p:cNvPr id="22" name="组合 36">
            <a:extLst>
              <a:ext uri="{FF2B5EF4-FFF2-40B4-BE49-F238E27FC236}">
                <a16:creationId xmlns:a16="http://schemas.microsoft.com/office/drawing/2014/main" id="{8BAB5020-34CB-4C6E-9033-452360D89A59}"/>
              </a:ext>
            </a:extLst>
          </p:cNvPr>
          <p:cNvGrpSpPr>
            <a:grpSpLocks/>
          </p:cNvGrpSpPr>
          <p:nvPr/>
        </p:nvGrpSpPr>
        <p:grpSpPr bwMode="auto">
          <a:xfrm>
            <a:off x="4856163" y="1374775"/>
            <a:ext cx="3097212" cy="1717675"/>
            <a:chOff x="4189644" y="2308553"/>
            <a:chExt cx="2054832" cy="878937"/>
          </a:xfrm>
        </p:grpSpPr>
        <p:pic>
          <p:nvPicPr>
            <p:cNvPr id="23" name="Picture 3">
              <a:extLst>
                <a:ext uri="{FF2B5EF4-FFF2-40B4-BE49-F238E27FC236}">
                  <a16:creationId xmlns:a16="http://schemas.microsoft.com/office/drawing/2014/main" id="{B32C2EBA-C570-4B35-B022-0CF796CE7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69" y="2569565"/>
              <a:ext cx="739870" cy="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9">
              <a:extLst>
                <a:ext uri="{FF2B5EF4-FFF2-40B4-BE49-F238E27FC236}">
                  <a16:creationId xmlns:a16="http://schemas.microsoft.com/office/drawing/2014/main" id="{644B8D89-F2C5-41F3-B3AE-C8DE40A33F6F}"/>
                </a:ext>
              </a:extLst>
            </p:cNvPr>
            <p:cNvSpPr txBox="1">
              <a:spLocks noChangeArrowheads="1"/>
            </p:cNvSpPr>
            <p:nvPr/>
          </p:nvSpPr>
          <p:spPr bwMode="auto">
            <a:xfrm>
              <a:off x="4189644" y="2308553"/>
              <a:ext cx="1980054" cy="23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lnSpc>
                  <a:spcPct val="150000"/>
                </a:lnSpc>
                <a:buClr>
                  <a:srgbClr val="008000"/>
                </a:buClr>
                <a:defRPr/>
              </a:pPr>
              <a:r>
                <a:rPr lang="zh-CN" altLang="en-US" sz="1599">
                  <a:ea typeface="宋体" panose="02010600030101010101" pitchFamily="2" charset="-122"/>
                </a:rPr>
                <a:t>聚酰胺</a:t>
              </a: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表面强化振动盘</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TextBox 20">
              <a:extLst>
                <a:ext uri="{FF2B5EF4-FFF2-40B4-BE49-F238E27FC236}">
                  <a16:creationId xmlns:a16="http://schemas.microsoft.com/office/drawing/2014/main" id="{54191456-379A-41F5-98C2-A17209DD7685}"/>
                </a:ext>
              </a:extLst>
            </p:cNvPr>
            <p:cNvSpPr txBox="1">
              <a:spLocks noChangeArrowheads="1"/>
            </p:cNvSpPr>
            <p:nvPr/>
          </p:nvSpPr>
          <p:spPr bwMode="auto">
            <a:xfrm>
              <a:off x="5272354" y="2635921"/>
              <a:ext cx="972122" cy="55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高精度</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低噪音</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高耐磨</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高互换性</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26" name="组合 15">
            <a:extLst>
              <a:ext uri="{FF2B5EF4-FFF2-40B4-BE49-F238E27FC236}">
                <a16:creationId xmlns:a16="http://schemas.microsoft.com/office/drawing/2014/main" id="{A877D1E7-E52B-4706-881C-A699334DAF2E}"/>
              </a:ext>
            </a:extLst>
          </p:cNvPr>
          <p:cNvGrpSpPr>
            <a:grpSpLocks/>
          </p:cNvGrpSpPr>
          <p:nvPr/>
        </p:nvGrpSpPr>
        <p:grpSpPr bwMode="auto">
          <a:xfrm>
            <a:off x="8485188" y="1374775"/>
            <a:ext cx="3373437" cy="1765300"/>
            <a:chOff x="8488717" y="1566147"/>
            <a:chExt cx="3377608" cy="1766267"/>
          </a:xfrm>
        </p:grpSpPr>
        <p:pic>
          <p:nvPicPr>
            <p:cNvPr id="27" name="Picture 2" descr="D:\My Documents\KeyShot\Renderings\211121.jpg">
              <a:extLst>
                <a:ext uri="{FF2B5EF4-FFF2-40B4-BE49-F238E27FC236}">
                  <a16:creationId xmlns:a16="http://schemas.microsoft.com/office/drawing/2014/main" id="{588DB006-620B-4157-805A-470711656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8717" y="2048828"/>
              <a:ext cx="1300911" cy="128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组合 35">
              <a:extLst>
                <a:ext uri="{FF2B5EF4-FFF2-40B4-BE49-F238E27FC236}">
                  <a16:creationId xmlns:a16="http://schemas.microsoft.com/office/drawing/2014/main" id="{FDEF2633-18AD-48E0-9EAF-01D26D4B2045}"/>
                </a:ext>
              </a:extLst>
            </p:cNvPr>
            <p:cNvGrpSpPr>
              <a:grpSpLocks/>
            </p:cNvGrpSpPr>
            <p:nvPr/>
          </p:nvGrpSpPr>
          <p:grpSpPr bwMode="auto">
            <a:xfrm>
              <a:off x="8716483" y="1566147"/>
              <a:ext cx="3149842" cy="1491361"/>
              <a:chOff x="6106753" y="2780928"/>
              <a:chExt cx="3149842" cy="1491361"/>
            </a:xfrm>
          </p:grpSpPr>
          <p:sp>
            <p:nvSpPr>
              <p:cNvPr id="29" name="TextBox 23">
                <a:extLst>
                  <a:ext uri="{FF2B5EF4-FFF2-40B4-BE49-F238E27FC236}">
                    <a16:creationId xmlns:a16="http://schemas.microsoft.com/office/drawing/2014/main" id="{12F996F7-284B-411B-8344-D2163E62A4D3}"/>
                  </a:ext>
                </a:extLst>
              </p:cNvPr>
              <p:cNvSpPr txBox="1">
                <a:spLocks noChangeArrowheads="1"/>
              </p:cNvSpPr>
              <p:nvPr/>
            </p:nvSpPr>
            <p:spPr bwMode="auto">
              <a:xfrm>
                <a:off x="7419176" y="3441690"/>
                <a:ext cx="1837419" cy="83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嵌入式程序控制</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调压式振荡输出</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可自由设置参数</a:t>
                </a:r>
                <a:endParaRPr lang="zh-CN" altLang="en-US" sz="1599">
                  <a:ea typeface="宋体" panose="02010600030101010101" pitchFamily="2" charset="-122"/>
                </a:endParaRPr>
              </a:p>
            </p:txBody>
          </p:sp>
          <p:sp>
            <p:nvSpPr>
              <p:cNvPr id="30" name="TextBox 28">
                <a:extLst>
                  <a:ext uri="{FF2B5EF4-FFF2-40B4-BE49-F238E27FC236}">
                    <a16:creationId xmlns:a16="http://schemas.microsoft.com/office/drawing/2014/main" id="{F7C370C7-B947-41AF-AA74-B350898353E7}"/>
                  </a:ext>
                </a:extLst>
              </p:cNvPr>
              <p:cNvSpPr txBox="1">
                <a:spLocks noChangeArrowheads="1"/>
              </p:cNvSpPr>
              <p:nvPr/>
            </p:nvSpPr>
            <p:spPr bwMode="auto">
              <a:xfrm>
                <a:off x="6106279" y="2780928"/>
                <a:ext cx="2390552" cy="46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lnSpc>
                    <a:spcPct val="150000"/>
                  </a:lnSpc>
                  <a:buClr>
                    <a:srgbClr val="008000"/>
                  </a:buClr>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独立程序控制器</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grpSp>
        <p:nvGrpSpPr>
          <p:cNvPr id="31" name="组合 39">
            <a:extLst>
              <a:ext uri="{FF2B5EF4-FFF2-40B4-BE49-F238E27FC236}">
                <a16:creationId xmlns:a16="http://schemas.microsoft.com/office/drawing/2014/main" id="{0603F45B-FA63-470E-BAE5-8BD16569CCBA}"/>
              </a:ext>
            </a:extLst>
          </p:cNvPr>
          <p:cNvGrpSpPr>
            <a:grpSpLocks/>
          </p:cNvGrpSpPr>
          <p:nvPr/>
        </p:nvGrpSpPr>
        <p:grpSpPr bwMode="auto">
          <a:xfrm>
            <a:off x="4968875" y="5197475"/>
            <a:ext cx="3544888" cy="1325563"/>
            <a:chOff x="6408203" y="4848382"/>
            <a:chExt cx="3548782" cy="1327287"/>
          </a:xfrm>
        </p:grpSpPr>
        <p:pic>
          <p:nvPicPr>
            <p:cNvPr id="32" name="Picture 2">
              <a:extLst>
                <a:ext uri="{FF2B5EF4-FFF2-40B4-BE49-F238E27FC236}">
                  <a16:creationId xmlns:a16="http://schemas.microsoft.com/office/drawing/2014/main" id="{FB4CB289-C8B5-4C4E-A648-C638463370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5265204"/>
              <a:ext cx="526986" cy="9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7">
              <a:extLst>
                <a:ext uri="{FF2B5EF4-FFF2-40B4-BE49-F238E27FC236}">
                  <a16:creationId xmlns:a16="http://schemas.microsoft.com/office/drawing/2014/main" id="{95DB9C54-86F0-4A7B-86CB-B3ABC5820835}"/>
                </a:ext>
              </a:extLst>
            </p:cNvPr>
            <p:cNvSpPr txBox="1">
              <a:spLocks noChangeArrowheads="1"/>
            </p:cNvSpPr>
            <p:nvPr/>
          </p:nvSpPr>
          <p:spPr bwMode="auto">
            <a:xfrm>
              <a:off x="6408203" y="4848382"/>
              <a:ext cx="3353305" cy="46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lnSpc>
                  <a:spcPct val="150000"/>
                </a:lnSpc>
                <a:buClr>
                  <a:srgbClr val="008000"/>
                </a:buClr>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送料系统料位监控装置</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TextBox 38">
              <a:extLst>
                <a:ext uri="{FF2B5EF4-FFF2-40B4-BE49-F238E27FC236}">
                  <a16:creationId xmlns:a16="http://schemas.microsoft.com/office/drawing/2014/main" id="{9EA40A28-2334-446C-91EE-240A67122EC6}"/>
                </a:ext>
              </a:extLst>
            </p:cNvPr>
            <p:cNvSpPr txBox="1">
              <a:spLocks noChangeArrowheads="1"/>
            </p:cNvSpPr>
            <p:nvPr/>
          </p:nvSpPr>
          <p:spPr bwMode="auto">
            <a:xfrm>
              <a:off x="7148791" y="5320483"/>
              <a:ext cx="2808194" cy="83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缺料报警</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可以与料仓配合使用</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降低意外停机时间</a:t>
              </a:r>
            </a:p>
          </p:txBody>
        </p:sp>
      </p:grpSp>
      <p:cxnSp>
        <p:nvCxnSpPr>
          <p:cNvPr id="35" name="直接箭头连接符 34">
            <a:extLst>
              <a:ext uri="{FF2B5EF4-FFF2-40B4-BE49-F238E27FC236}">
                <a16:creationId xmlns:a16="http://schemas.microsoft.com/office/drawing/2014/main" id="{77D4950A-075A-441B-B12D-D30EFF9F028F}"/>
              </a:ext>
            </a:extLst>
          </p:cNvPr>
          <p:cNvCxnSpPr/>
          <p:nvPr/>
        </p:nvCxnSpPr>
        <p:spPr bwMode="auto">
          <a:xfrm flipV="1">
            <a:off x="5978525" y="2774950"/>
            <a:ext cx="420688" cy="1333500"/>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直接箭头连接符 35">
            <a:extLst>
              <a:ext uri="{FF2B5EF4-FFF2-40B4-BE49-F238E27FC236}">
                <a16:creationId xmlns:a16="http://schemas.microsoft.com/office/drawing/2014/main" id="{A7640E71-4C5C-434F-A0D8-7470474F953E}"/>
              </a:ext>
            </a:extLst>
          </p:cNvPr>
          <p:cNvCxnSpPr/>
          <p:nvPr/>
        </p:nvCxnSpPr>
        <p:spPr bwMode="auto">
          <a:xfrm flipV="1">
            <a:off x="6824663" y="3006725"/>
            <a:ext cx="1773237" cy="819150"/>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直接箭头连接符 36">
            <a:extLst>
              <a:ext uri="{FF2B5EF4-FFF2-40B4-BE49-F238E27FC236}">
                <a16:creationId xmlns:a16="http://schemas.microsoft.com/office/drawing/2014/main" id="{813B6842-5D6F-4BC6-9906-55D34073369D}"/>
              </a:ext>
            </a:extLst>
          </p:cNvPr>
          <p:cNvCxnSpPr/>
          <p:nvPr/>
        </p:nvCxnSpPr>
        <p:spPr bwMode="auto">
          <a:xfrm flipV="1">
            <a:off x="6040438" y="3963988"/>
            <a:ext cx="2589212" cy="104775"/>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直接箭头连接符 37">
            <a:extLst>
              <a:ext uri="{FF2B5EF4-FFF2-40B4-BE49-F238E27FC236}">
                <a16:creationId xmlns:a16="http://schemas.microsoft.com/office/drawing/2014/main" id="{8ABC877B-3018-4D3C-B807-57415A0DC191}"/>
              </a:ext>
            </a:extLst>
          </p:cNvPr>
          <p:cNvCxnSpPr/>
          <p:nvPr/>
        </p:nvCxnSpPr>
        <p:spPr bwMode="auto">
          <a:xfrm>
            <a:off x="5959475" y="4649788"/>
            <a:ext cx="1982788" cy="449262"/>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直接箭头连接符 38">
            <a:extLst>
              <a:ext uri="{FF2B5EF4-FFF2-40B4-BE49-F238E27FC236}">
                <a16:creationId xmlns:a16="http://schemas.microsoft.com/office/drawing/2014/main" id="{B6DE320E-0A21-42DF-9FF6-37F03D6198F3}"/>
              </a:ext>
            </a:extLst>
          </p:cNvPr>
          <p:cNvCxnSpPr/>
          <p:nvPr/>
        </p:nvCxnSpPr>
        <p:spPr bwMode="auto">
          <a:xfrm flipH="1">
            <a:off x="5621338" y="4141788"/>
            <a:ext cx="252412" cy="1198562"/>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0" name="组合 33">
            <a:extLst>
              <a:ext uri="{FF2B5EF4-FFF2-40B4-BE49-F238E27FC236}">
                <a16:creationId xmlns:a16="http://schemas.microsoft.com/office/drawing/2014/main" id="{79872A61-0AD9-4E77-BAA8-3C700413638F}"/>
              </a:ext>
            </a:extLst>
          </p:cNvPr>
          <p:cNvGrpSpPr>
            <a:grpSpLocks/>
          </p:cNvGrpSpPr>
          <p:nvPr/>
        </p:nvGrpSpPr>
        <p:grpSpPr bwMode="auto">
          <a:xfrm>
            <a:off x="7851775" y="5057775"/>
            <a:ext cx="4111625" cy="1290638"/>
            <a:chOff x="5615215" y="3419365"/>
            <a:chExt cx="4115419" cy="1291563"/>
          </a:xfrm>
        </p:grpSpPr>
        <p:sp>
          <p:nvSpPr>
            <p:cNvPr id="41" name="TextBox 24">
              <a:extLst>
                <a:ext uri="{FF2B5EF4-FFF2-40B4-BE49-F238E27FC236}">
                  <a16:creationId xmlns:a16="http://schemas.microsoft.com/office/drawing/2014/main" id="{CEE6170C-9673-4BE9-A9F6-25A3A792CD8B}"/>
                </a:ext>
              </a:extLst>
            </p:cNvPr>
            <p:cNvSpPr txBox="1">
              <a:spLocks noChangeArrowheads="1"/>
            </p:cNvSpPr>
            <p:nvPr/>
          </p:nvSpPr>
          <p:spPr bwMode="auto">
            <a:xfrm>
              <a:off x="6895921" y="3880070"/>
              <a:ext cx="2834713" cy="83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数字量显示，信息更准确</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汉语界面，设置更简便</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物料管控更精准</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2" name="TextBox 29">
              <a:extLst>
                <a:ext uri="{FF2B5EF4-FFF2-40B4-BE49-F238E27FC236}">
                  <a16:creationId xmlns:a16="http://schemas.microsoft.com/office/drawing/2014/main" id="{57CEDDBA-E044-42D9-B122-09C13896A2A1}"/>
                </a:ext>
              </a:extLst>
            </p:cNvPr>
            <p:cNvSpPr txBox="1">
              <a:spLocks noChangeArrowheads="1"/>
            </p:cNvSpPr>
            <p:nvPr/>
          </p:nvSpPr>
          <p:spPr bwMode="auto">
            <a:xfrm>
              <a:off x="5615215" y="3419365"/>
              <a:ext cx="2195949" cy="46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lnSpc>
                  <a:spcPct val="150000"/>
                </a:lnSpc>
                <a:buClr>
                  <a:srgbClr val="008000"/>
                </a:buClr>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创新的</a:t>
              </a:r>
              <a:r>
                <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HMI</a:t>
              </a: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控制</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pic>
        <p:nvPicPr>
          <p:cNvPr id="43" name="Picture 6" descr="QQ图片20131010225846">
            <a:extLst>
              <a:ext uri="{FF2B5EF4-FFF2-40B4-BE49-F238E27FC236}">
                <a16:creationId xmlns:a16="http://schemas.microsoft.com/office/drawing/2014/main" id="{743D10C3-FAA7-44B2-AFB9-D7870396F3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1625" y="5565775"/>
            <a:ext cx="1228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33">
            <a:extLst>
              <a:ext uri="{FF2B5EF4-FFF2-40B4-BE49-F238E27FC236}">
                <a16:creationId xmlns:a16="http://schemas.microsoft.com/office/drawing/2014/main" id="{D771C171-F276-4953-BE88-A0EC1F3F0FA1}"/>
              </a:ext>
            </a:extLst>
          </p:cNvPr>
          <p:cNvGrpSpPr>
            <a:grpSpLocks/>
          </p:cNvGrpSpPr>
          <p:nvPr/>
        </p:nvGrpSpPr>
        <p:grpSpPr bwMode="auto">
          <a:xfrm>
            <a:off x="8713788" y="3252788"/>
            <a:ext cx="3478212" cy="1298575"/>
            <a:chOff x="5586106" y="3277696"/>
            <a:chExt cx="4144528" cy="1301568"/>
          </a:xfrm>
        </p:grpSpPr>
        <p:sp>
          <p:nvSpPr>
            <p:cNvPr id="45" name="TextBox 24">
              <a:extLst>
                <a:ext uri="{FF2B5EF4-FFF2-40B4-BE49-F238E27FC236}">
                  <a16:creationId xmlns:a16="http://schemas.microsoft.com/office/drawing/2014/main" id="{A7D68814-E5CA-4869-9D01-B3CA7CC28879}"/>
                </a:ext>
              </a:extLst>
            </p:cNvPr>
            <p:cNvSpPr txBox="1">
              <a:spLocks noChangeArrowheads="1"/>
            </p:cNvSpPr>
            <p:nvPr/>
          </p:nvSpPr>
          <p:spPr bwMode="auto">
            <a:xfrm>
              <a:off x="6895573" y="3880745"/>
              <a:ext cx="2835061" cy="58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数百万次应用验证</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分料精准稳定</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46" name="Picture 2">
              <a:extLst>
                <a:ext uri="{FF2B5EF4-FFF2-40B4-BE49-F238E27FC236}">
                  <a16:creationId xmlns:a16="http://schemas.microsoft.com/office/drawing/2014/main" id="{03D3B6DF-C8DA-4373-A8ED-891374F60F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6106" y="3812986"/>
              <a:ext cx="1144421" cy="76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29">
              <a:extLst>
                <a:ext uri="{FF2B5EF4-FFF2-40B4-BE49-F238E27FC236}">
                  <a16:creationId xmlns:a16="http://schemas.microsoft.com/office/drawing/2014/main" id="{F7C8378C-433C-499F-9BDA-154F7BFFDE19}"/>
                </a:ext>
              </a:extLst>
            </p:cNvPr>
            <p:cNvSpPr txBox="1">
              <a:spLocks noChangeArrowheads="1"/>
            </p:cNvSpPr>
            <p:nvPr/>
          </p:nvSpPr>
          <p:spPr bwMode="auto">
            <a:xfrm>
              <a:off x="5614711" y="3277696"/>
              <a:ext cx="2196218" cy="46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lnSpc>
                  <a:spcPct val="150000"/>
                </a:lnSpc>
                <a:buClr>
                  <a:srgbClr val="008000"/>
                </a:buClr>
                <a:defRPr/>
              </a:pPr>
              <a:r>
                <a:rPr lang="zh-CN" altLang="en-US"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经典设计分料器</a:t>
              </a:r>
              <a:endParaRPr lang="en-US" altLang="zh-CN" sz="1599">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403219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59640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拉铆螺母</a:t>
            </a:r>
            <a:r>
              <a:rPr lang="en-US" altLang="zh-CN" dirty="0">
                <a:latin typeface="微软雅黑" panose="020B0503020204020204" pitchFamily="34" charset="-122"/>
                <a:ea typeface="微软雅黑" panose="020B0503020204020204" pitchFamily="34" charset="-122"/>
              </a:rPr>
              <a:t>/FDS/</a:t>
            </a:r>
            <a:r>
              <a:rPr lang="zh-CN" altLang="en-US" dirty="0">
                <a:latin typeface="微软雅黑" panose="020B0503020204020204" pitchFamily="34" charset="-122"/>
                <a:ea typeface="微软雅黑" panose="020B0503020204020204" pitchFamily="34" charset="-122"/>
              </a:rPr>
              <a:t>全尺寸检测</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31750"/>
            <a:ext cx="1872208" cy="123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图片 47">
            <a:extLst>
              <a:ext uri="{FF2B5EF4-FFF2-40B4-BE49-F238E27FC236}">
                <a16:creationId xmlns:a16="http://schemas.microsoft.com/office/drawing/2014/main" id="{1BEA8F24-2CBC-4CA8-9F64-09994EF6E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12" y="997225"/>
            <a:ext cx="2376264" cy="5336182"/>
          </a:xfrm>
          <a:prstGeom prst="rect">
            <a:avLst/>
          </a:prstGeom>
        </p:spPr>
      </p:pic>
      <p:pic>
        <p:nvPicPr>
          <p:cNvPr id="6" name="图片 5">
            <a:extLst>
              <a:ext uri="{FF2B5EF4-FFF2-40B4-BE49-F238E27FC236}">
                <a16:creationId xmlns:a16="http://schemas.microsoft.com/office/drawing/2014/main" id="{B6E1862F-22AF-434A-9D80-748E2AD64DCC}"/>
              </a:ext>
            </a:extLst>
          </p:cNvPr>
          <p:cNvPicPr>
            <a:picLocks noChangeAspect="1"/>
          </p:cNvPicPr>
          <p:nvPr/>
        </p:nvPicPr>
        <p:blipFill>
          <a:blip r:embed="rId4"/>
          <a:stretch>
            <a:fillRect/>
          </a:stretch>
        </p:blipFill>
        <p:spPr>
          <a:xfrm>
            <a:off x="271223" y="980728"/>
            <a:ext cx="2931484" cy="1719623"/>
          </a:xfrm>
          <a:prstGeom prst="rect">
            <a:avLst/>
          </a:prstGeom>
        </p:spPr>
      </p:pic>
      <p:pic>
        <p:nvPicPr>
          <p:cNvPr id="8" name="图片 7">
            <a:extLst>
              <a:ext uri="{FF2B5EF4-FFF2-40B4-BE49-F238E27FC236}">
                <a16:creationId xmlns:a16="http://schemas.microsoft.com/office/drawing/2014/main" id="{D3380E27-48E4-437B-BA99-C8A19F565BF2}"/>
              </a:ext>
            </a:extLst>
          </p:cNvPr>
          <p:cNvPicPr>
            <a:picLocks noChangeAspect="1"/>
          </p:cNvPicPr>
          <p:nvPr/>
        </p:nvPicPr>
        <p:blipFill>
          <a:blip r:embed="rId5"/>
          <a:stretch>
            <a:fillRect/>
          </a:stretch>
        </p:blipFill>
        <p:spPr>
          <a:xfrm>
            <a:off x="317500" y="3140968"/>
            <a:ext cx="2655975" cy="1719623"/>
          </a:xfrm>
          <a:prstGeom prst="rect">
            <a:avLst/>
          </a:prstGeom>
        </p:spPr>
      </p:pic>
      <p:sp>
        <p:nvSpPr>
          <p:cNvPr id="49" name="文本框 48">
            <a:extLst>
              <a:ext uri="{FF2B5EF4-FFF2-40B4-BE49-F238E27FC236}">
                <a16:creationId xmlns:a16="http://schemas.microsoft.com/office/drawing/2014/main" id="{0B3AC411-AB22-48FC-A0A2-E788178EA65D}"/>
              </a:ext>
            </a:extLst>
          </p:cNvPr>
          <p:cNvSpPr txBox="1"/>
          <p:nvPr/>
        </p:nvSpPr>
        <p:spPr>
          <a:xfrm>
            <a:off x="1246764" y="2340620"/>
            <a:ext cx="1662033"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人工上螺帽</a:t>
            </a:r>
            <a:endParaRPr lang="zh-CN" altLang="en-US" sz="1800" dirty="0">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FE33B674-A9F4-40CE-9EA7-26A32A921D11}"/>
              </a:ext>
            </a:extLst>
          </p:cNvPr>
          <p:cNvSpPr txBox="1"/>
          <p:nvPr/>
        </p:nvSpPr>
        <p:spPr>
          <a:xfrm>
            <a:off x="562629" y="4964017"/>
            <a:ext cx="2165716"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人工对孔位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铆接</a:t>
            </a:r>
            <a:endParaRPr lang="zh-CN" altLang="en-US" sz="1800" dirty="0">
              <a:latin typeface="微软雅黑" panose="020B0503020204020204" pitchFamily="34" charset="-122"/>
              <a:ea typeface="微软雅黑" panose="020B0503020204020204" pitchFamily="34" charset="-122"/>
            </a:endParaRPr>
          </a:p>
        </p:txBody>
      </p:sp>
      <p:sp>
        <p:nvSpPr>
          <p:cNvPr id="51" name="TextBox 38">
            <a:extLst>
              <a:ext uri="{FF2B5EF4-FFF2-40B4-BE49-F238E27FC236}">
                <a16:creationId xmlns:a16="http://schemas.microsoft.com/office/drawing/2014/main" id="{E67FFD65-A335-4F64-9843-0AB3401FA7A1}"/>
              </a:ext>
            </a:extLst>
          </p:cNvPr>
          <p:cNvSpPr txBox="1">
            <a:spLocks noChangeArrowheads="1"/>
          </p:cNvSpPr>
          <p:nvPr/>
        </p:nvSpPr>
        <p:spPr bwMode="auto">
          <a:xfrm>
            <a:off x="271223" y="5546292"/>
            <a:ext cx="2805113" cy="8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效率低</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过程不可监控</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产品品质不可追溯</a:t>
            </a:r>
          </a:p>
        </p:txBody>
      </p:sp>
      <p:pic>
        <p:nvPicPr>
          <p:cNvPr id="10" name="图片 9">
            <a:extLst>
              <a:ext uri="{FF2B5EF4-FFF2-40B4-BE49-F238E27FC236}">
                <a16:creationId xmlns:a16="http://schemas.microsoft.com/office/drawing/2014/main" id="{7209D4EA-AA2C-47F9-B1EE-1F6CD9AA4C0F}"/>
              </a:ext>
            </a:extLst>
          </p:cNvPr>
          <p:cNvPicPr>
            <a:picLocks noChangeAspect="1"/>
          </p:cNvPicPr>
          <p:nvPr/>
        </p:nvPicPr>
        <p:blipFill>
          <a:blip r:embed="rId6"/>
          <a:stretch>
            <a:fillRect/>
          </a:stretch>
        </p:blipFill>
        <p:spPr>
          <a:xfrm>
            <a:off x="7318885" y="1555422"/>
            <a:ext cx="3132091" cy="2309060"/>
          </a:xfrm>
          <a:prstGeom prst="rect">
            <a:avLst/>
          </a:prstGeom>
        </p:spPr>
      </p:pic>
      <p:sp>
        <p:nvSpPr>
          <p:cNvPr id="52" name="TextBox 11">
            <a:extLst>
              <a:ext uri="{FF2B5EF4-FFF2-40B4-BE49-F238E27FC236}">
                <a16:creationId xmlns:a16="http://schemas.microsoft.com/office/drawing/2014/main" id="{5DDB4EAC-9A3F-41E8-8B79-ED2FAED1D5D7}"/>
              </a:ext>
            </a:extLst>
          </p:cNvPr>
          <p:cNvSpPr txBox="1"/>
          <p:nvPr/>
        </p:nvSpPr>
        <p:spPr>
          <a:xfrm>
            <a:off x="6528048" y="709429"/>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智能化拉铆系统</a:t>
            </a:r>
          </a:p>
        </p:txBody>
      </p:sp>
      <p:sp>
        <p:nvSpPr>
          <p:cNvPr id="54" name="TextBox 11">
            <a:extLst>
              <a:ext uri="{FF2B5EF4-FFF2-40B4-BE49-F238E27FC236}">
                <a16:creationId xmlns:a16="http://schemas.microsoft.com/office/drawing/2014/main" id="{427A6041-DF52-4041-8CEA-FD03AB17591F}"/>
              </a:ext>
            </a:extLst>
          </p:cNvPr>
          <p:cNvSpPr txBox="1"/>
          <p:nvPr/>
        </p:nvSpPr>
        <p:spPr>
          <a:xfrm>
            <a:off x="919394" y="841344"/>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行业类人工拉铆</a:t>
            </a:r>
          </a:p>
        </p:txBody>
      </p:sp>
      <p:pic>
        <p:nvPicPr>
          <p:cNvPr id="13" name="图片 12">
            <a:extLst>
              <a:ext uri="{FF2B5EF4-FFF2-40B4-BE49-F238E27FC236}">
                <a16:creationId xmlns:a16="http://schemas.microsoft.com/office/drawing/2014/main" id="{C6BDA82E-AE0B-4EFB-96AD-6F419C8E72CF}"/>
              </a:ext>
            </a:extLst>
          </p:cNvPr>
          <p:cNvPicPr>
            <a:picLocks noChangeAspect="1"/>
          </p:cNvPicPr>
          <p:nvPr/>
        </p:nvPicPr>
        <p:blipFill>
          <a:blip r:embed="rId7"/>
          <a:stretch>
            <a:fillRect/>
          </a:stretch>
        </p:blipFill>
        <p:spPr>
          <a:xfrm>
            <a:off x="7464152" y="3994153"/>
            <a:ext cx="2087347" cy="2309060"/>
          </a:xfrm>
          <a:prstGeom prst="rect">
            <a:avLst/>
          </a:prstGeom>
        </p:spPr>
      </p:pic>
    </p:spTree>
    <p:extLst>
      <p:ext uri="{BB962C8B-B14F-4D97-AF65-F5344CB8AC3E}">
        <p14:creationId xmlns:p14="http://schemas.microsoft.com/office/powerpoint/2010/main" val="48713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59640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拉铆螺母</a:t>
            </a:r>
            <a:r>
              <a:rPr lang="en-US" altLang="zh-CN" dirty="0">
                <a:latin typeface="微软雅黑" panose="020B0503020204020204" pitchFamily="34" charset="-122"/>
                <a:ea typeface="微软雅黑" panose="020B0503020204020204" pitchFamily="34" charset="-122"/>
              </a:rPr>
              <a:t>/FDS/</a:t>
            </a:r>
            <a:r>
              <a:rPr lang="zh-CN" altLang="en-US" dirty="0">
                <a:latin typeface="微软雅黑" panose="020B0503020204020204" pitchFamily="34" charset="-122"/>
                <a:ea typeface="微软雅黑" panose="020B0503020204020204" pitchFamily="34" charset="-122"/>
              </a:rPr>
              <a:t>全尺寸检测</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31750"/>
            <a:ext cx="1872208" cy="123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11">
            <a:extLst>
              <a:ext uri="{FF2B5EF4-FFF2-40B4-BE49-F238E27FC236}">
                <a16:creationId xmlns:a16="http://schemas.microsoft.com/office/drawing/2014/main" id="{5DDB4EAC-9A3F-41E8-8B79-ED2FAED1D5D7}"/>
              </a:ext>
            </a:extLst>
          </p:cNvPr>
          <p:cNvSpPr txBox="1"/>
          <p:nvPr/>
        </p:nvSpPr>
        <p:spPr>
          <a:xfrm>
            <a:off x="465912" y="1037777"/>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智能化拉铆系统</a:t>
            </a:r>
          </a:p>
        </p:txBody>
      </p:sp>
      <p:pic>
        <p:nvPicPr>
          <p:cNvPr id="15" name="图片 14">
            <a:extLst>
              <a:ext uri="{FF2B5EF4-FFF2-40B4-BE49-F238E27FC236}">
                <a16:creationId xmlns:a16="http://schemas.microsoft.com/office/drawing/2014/main" id="{FCD534A7-42B0-47C3-89EE-FE1051644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1499740"/>
            <a:ext cx="2376264" cy="5336182"/>
          </a:xfrm>
          <a:prstGeom prst="rect">
            <a:avLst/>
          </a:prstGeom>
        </p:spPr>
      </p:pic>
      <p:pic>
        <p:nvPicPr>
          <p:cNvPr id="5" name="图片 4">
            <a:extLst>
              <a:ext uri="{FF2B5EF4-FFF2-40B4-BE49-F238E27FC236}">
                <a16:creationId xmlns:a16="http://schemas.microsoft.com/office/drawing/2014/main" id="{5DFA564E-768D-4285-B92A-00B91492F196}"/>
              </a:ext>
            </a:extLst>
          </p:cNvPr>
          <p:cNvPicPr>
            <a:picLocks noChangeAspect="1"/>
          </p:cNvPicPr>
          <p:nvPr/>
        </p:nvPicPr>
        <p:blipFill>
          <a:blip r:embed="rId4"/>
          <a:stretch>
            <a:fillRect/>
          </a:stretch>
        </p:blipFill>
        <p:spPr>
          <a:xfrm>
            <a:off x="3287688" y="1412776"/>
            <a:ext cx="6474936" cy="5097961"/>
          </a:xfrm>
          <a:prstGeom prst="rect">
            <a:avLst/>
          </a:prstGeom>
        </p:spPr>
      </p:pic>
    </p:spTree>
    <p:extLst>
      <p:ext uri="{BB962C8B-B14F-4D97-AF65-F5344CB8AC3E}">
        <p14:creationId xmlns:p14="http://schemas.microsoft.com/office/powerpoint/2010/main" val="33848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92181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sz="3600" dirty="0">
                <a:latin typeface="微软雅黑" panose="020B0503020204020204" pitchFamily="34" charset="-122"/>
                <a:ea typeface="微软雅黑" panose="020B0503020204020204" pitchFamily="34" charset="-122"/>
              </a:rPr>
              <a:t>自动化气密性测试</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总成检测</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6" name="图片 5">
            <a:extLst>
              <a:ext uri="{FF2B5EF4-FFF2-40B4-BE49-F238E27FC236}">
                <a16:creationId xmlns:a16="http://schemas.microsoft.com/office/drawing/2014/main" id="{267DC584-D891-4AD5-A310-9D78F7FF9FDD}"/>
              </a:ext>
            </a:extLst>
          </p:cNvPr>
          <p:cNvPicPr>
            <a:picLocks noChangeAspect="1"/>
          </p:cNvPicPr>
          <p:nvPr/>
        </p:nvPicPr>
        <p:blipFill>
          <a:blip r:embed="rId3"/>
          <a:stretch>
            <a:fillRect/>
          </a:stretch>
        </p:blipFill>
        <p:spPr>
          <a:xfrm>
            <a:off x="0" y="1823563"/>
            <a:ext cx="6293359" cy="3965586"/>
          </a:xfrm>
          <a:prstGeom prst="rect">
            <a:avLst/>
          </a:prstGeom>
        </p:spPr>
      </p:pic>
      <p:pic>
        <p:nvPicPr>
          <p:cNvPr id="12" name="图片 11">
            <a:extLst>
              <a:ext uri="{FF2B5EF4-FFF2-40B4-BE49-F238E27FC236}">
                <a16:creationId xmlns:a16="http://schemas.microsoft.com/office/drawing/2014/main" id="{A2CE2B0C-280A-42FC-BEA9-EC3969BA447F}"/>
              </a:ext>
            </a:extLst>
          </p:cNvPr>
          <p:cNvPicPr>
            <a:picLocks noChangeAspect="1"/>
          </p:cNvPicPr>
          <p:nvPr/>
        </p:nvPicPr>
        <p:blipFill>
          <a:blip r:embed="rId4"/>
          <a:stretch>
            <a:fillRect/>
          </a:stretch>
        </p:blipFill>
        <p:spPr>
          <a:xfrm>
            <a:off x="6305136" y="1823563"/>
            <a:ext cx="5891045" cy="3965586"/>
          </a:xfrm>
          <a:prstGeom prst="rect">
            <a:avLst/>
          </a:prstGeom>
        </p:spPr>
      </p:pic>
    </p:spTree>
    <p:extLst>
      <p:ext uri="{BB962C8B-B14F-4D97-AF65-F5344CB8AC3E}">
        <p14:creationId xmlns:p14="http://schemas.microsoft.com/office/powerpoint/2010/main" val="264552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592181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sz="3600" dirty="0">
                <a:latin typeface="微软雅黑" panose="020B0503020204020204" pitchFamily="34" charset="-122"/>
                <a:ea typeface="微软雅黑" panose="020B0503020204020204" pitchFamily="34" charset="-122"/>
              </a:rPr>
              <a:t>自动化气密性测试</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总成检测</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8" name="图片 7">
            <a:extLst>
              <a:ext uri="{FF2B5EF4-FFF2-40B4-BE49-F238E27FC236}">
                <a16:creationId xmlns:a16="http://schemas.microsoft.com/office/drawing/2014/main" id="{C96EE6A6-FC36-4092-B63E-04813256A4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566"/>
          <a:stretch/>
        </p:blipFill>
        <p:spPr>
          <a:xfrm>
            <a:off x="191344" y="1052736"/>
            <a:ext cx="5125567" cy="4608512"/>
          </a:xfrm>
          <a:prstGeom prst="rect">
            <a:avLst/>
          </a:prstGeom>
        </p:spPr>
      </p:pic>
      <p:pic>
        <p:nvPicPr>
          <p:cNvPr id="5" name="图片 4">
            <a:extLst>
              <a:ext uri="{FF2B5EF4-FFF2-40B4-BE49-F238E27FC236}">
                <a16:creationId xmlns:a16="http://schemas.microsoft.com/office/drawing/2014/main" id="{CD28CD93-842F-4044-8583-1B3A0952948B}"/>
              </a:ext>
            </a:extLst>
          </p:cNvPr>
          <p:cNvPicPr>
            <a:picLocks noChangeAspect="1"/>
          </p:cNvPicPr>
          <p:nvPr/>
        </p:nvPicPr>
        <p:blipFill>
          <a:blip r:embed="rId4"/>
          <a:stretch>
            <a:fillRect/>
          </a:stretch>
        </p:blipFill>
        <p:spPr>
          <a:xfrm>
            <a:off x="5810370" y="3740196"/>
            <a:ext cx="4815481" cy="2631625"/>
          </a:xfrm>
          <a:prstGeom prst="rect">
            <a:avLst/>
          </a:prstGeom>
        </p:spPr>
      </p:pic>
      <p:pic>
        <p:nvPicPr>
          <p:cNvPr id="9" name="图片 8">
            <a:extLst>
              <a:ext uri="{FF2B5EF4-FFF2-40B4-BE49-F238E27FC236}">
                <a16:creationId xmlns:a16="http://schemas.microsoft.com/office/drawing/2014/main" id="{907FAAAE-0F86-465E-9E1B-4B25FF32D380}"/>
              </a:ext>
            </a:extLst>
          </p:cNvPr>
          <p:cNvPicPr>
            <a:picLocks noChangeAspect="1"/>
          </p:cNvPicPr>
          <p:nvPr/>
        </p:nvPicPr>
        <p:blipFill>
          <a:blip r:embed="rId5"/>
          <a:stretch>
            <a:fillRect/>
          </a:stretch>
        </p:blipFill>
        <p:spPr>
          <a:xfrm>
            <a:off x="6456040" y="577105"/>
            <a:ext cx="3223467" cy="3140059"/>
          </a:xfrm>
          <a:prstGeom prst="rect">
            <a:avLst/>
          </a:prstGeom>
        </p:spPr>
      </p:pic>
    </p:spTree>
    <p:extLst>
      <p:ext uri="{BB962C8B-B14F-4D97-AF65-F5344CB8AC3E}">
        <p14:creationId xmlns:p14="http://schemas.microsoft.com/office/powerpoint/2010/main" val="53551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952874" y="-24063"/>
            <a:ext cx="4239126" cy="6882063"/>
            <a:chOff x="8003290" y="0"/>
            <a:chExt cx="4188710" cy="685800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51424" t="32430" r="35188" b="5605"/>
            <a:stretch>
              <a:fillRect/>
            </a:stretch>
          </p:blipFill>
          <p:spPr>
            <a:xfrm flipH="1">
              <a:off x="8003290" y="0"/>
              <a:ext cx="4188710" cy="6858000"/>
            </a:xfrm>
            <a:custGeom>
              <a:avLst/>
              <a:gdLst>
                <a:gd name="connsiteX0" fmla="*/ 2273330 w 4188710"/>
                <a:gd name="connsiteY0" fmla="*/ 0 h 6858000"/>
                <a:gd name="connsiteX1" fmla="*/ 2268469 w 4188710"/>
                <a:gd name="connsiteY1" fmla="*/ 0 h 6858000"/>
                <a:gd name="connsiteX2" fmla="*/ 0 w 4188710"/>
                <a:gd name="connsiteY2" fmla="*/ 0 h 6858000"/>
                <a:gd name="connsiteX3" fmla="*/ 0 w 4188710"/>
                <a:gd name="connsiteY3" fmla="*/ 6858000 h 6858000"/>
                <a:gd name="connsiteX4" fmla="*/ 2268469 w 4188710"/>
                <a:gd name="connsiteY4" fmla="*/ 6858000 h 6858000"/>
                <a:gd name="connsiteX5" fmla="*/ 2273330 w 4188710"/>
                <a:gd name="connsiteY5" fmla="*/ 6858000 h 6858000"/>
                <a:gd name="connsiteX6" fmla="*/ 4188710 w 4188710"/>
                <a:gd name="connsiteY6" fmla="*/ 6858000 h 6858000"/>
                <a:gd name="connsiteX7" fmla="*/ 2273330 w 4188710"/>
                <a:gd name="connsiteY7"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710" h="6858000">
                  <a:moveTo>
                    <a:pt x="2273330" y="0"/>
                  </a:moveTo>
                  <a:lnTo>
                    <a:pt x="2268469" y="0"/>
                  </a:lnTo>
                  <a:lnTo>
                    <a:pt x="0" y="0"/>
                  </a:lnTo>
                  <a:lnTo>
                    <a:pt x="0" y="6858000"/>
                  </a:lnTo>
                  <a:lnTo>
                    <a:pt x="2268469" y="6858000"/>
                  </a:lnTo>
                  <a:lnTo>
                    <a:pt x="2273330" y="6858000"/>
                  </a:lnTo>
                  <a:lnTo>
                    <a:pt x="4188710" y="6858000"/>
                  </a:lnTo>
                  <a:lnTo>
                    <a:pt x="2273330" y="17357"/>
                  </a:lnTo>
                  <a:close/>
                </a:path>
              </a:pathLst>
            </a:custGeom>
          </p:spPr>
        </p:pic>
        <p:sp>
          <p:nvSpPr>
            <p:cNvPr id="4" name="任意多边形: 形状 3"/>
            <p:cNvSpPr/>
            <p:nvPr/>
          </p:nvSpPr>
          <p:spPr>
            <a:xfrm flipH="1">
              <a:off x="8003290" y="0"/>
              <a:ext cx="4188710" cy="6858000"/>
            </a:xfrm>
            <a:custGeom>
              <a:avLst/>
              <a:gdLst>
                <a:gd name="connsiteX0" fmla="*/ 0 w 4188710"/>
                <a:gd name="connsiteY0" fmla="*/ 6858000 h 6858000"/>
                <a:gd name="connsiteX1" fmla="*/ 2268470 w 4188710"/>
                <a:gd name="connsiteY1" fmla="*/ 6858000 h 6858000"/>
                <a:gd name="connsiteX2" fmla="*/ 2273330 w 4188710"/>
                <a:gd name="connsiteY2" fmla="*/ 6858000 h 6858000"/>
                <a:gd name="connsiteX3" fmla="*/ 4188710 w 4188710"/>
                <a:gd name="connsiteY3" fmla="*/ 6858000 h 6858000"/>
                <a:gd name="connsiteX4" fmla="*/ 2273330 w 4188710"/>
                <a:gd name="connsiteY4" fmla="*/ 17357 h 6858000"/>
                <a:gd name="connsiteX5" fmla="*/ 2273330 w 4188710"/>
                <a:gd name="connsiteY5" fmla="*/ 0 h 6858000"/>
                <a:gd name="connsiteX6" fmla="*/ 2268470 w 4188710"/>
                <a:gd name="connsiteY6" fmla="*/ 0 h 6858000"/>
                <a:gd name="connsiteX7" fmla="*/ 0 w 418871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710" h="6858000">
                  <a:moveTo>
                    <a:pt x="0" y="6858000"/>
                  </a:moveTo>
                  <a:lnTo>
                    <a:pt x="2268470" y="6858000"/>
                  </a:lnTo>
                  <a:lnTo>
                    <a:pt x="2273330" y="6858000"/>
                  </a:lnTo>
                  <a:lnTo>
                    <a:pt x="4188710" y="6858000"/>
                  </a:lnTo>
                  <a:lnTo>
                    <a:pt x="2273330" y="17357"/>
                  </a:lnTo>
                  <a:lnTo>
                    <a:pt x="2273330" y="0"/>
                  </a:lnTo>
                  <a:lnTo>
                    <a:pt x="2268470" y="0"/>
                  </a:lnTo>
                  <a:lnTo>
                    <a:pt x="0" y="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8355716" y="0"/>
              <a:ext cx="1943955" cy="6858000"/>
            </a:xfrm>
            <a:custGeom>
              <a:avLst/>
              <a:gdLst>
                <a:gd name="connsiteX0" fmla="*/ 28575 w 1943955"/>
                <a:gd name="connsiteY0" fmla="*/ 0 h 6858000"/>
                <a:gd name="connsiteX1" fmla="*/ 23715 w 1943955"/>
                <a:gd name="connsiteY1" fmla="*/ 0 h 6858000"/>
                <a:gd name="connsiteX2" fmla="*/ 0 w 1943955"/>
                <a:gd name="connsiteY2" fmla="*/ 0 h 6858000"/>
                <a:gd name="connsiteX3" fmla="*/ 0 w 1943955"/>
                <a:gd name="connsiteY3" fmla="*/ 17357 h 6858000"/>
                <a:gd name="connsiteX4" fmla="*/ 1915380 w 1943955"/>
                <a:gd name="connsiteY4" fmla="*/ 6858000 h 6858000"/>
                <a:gd name="connsiteX5" fmla="*/ 1943955 w 1943955"/>
                <a:gd name="connsiteY5" fmla="*/ 6858000 h 6858000"/>
                <a:gd name="connsiteX6" fmla="*/ 28575 w 194395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955" h="6858000">
                  <a:moveTo>
                    <a:pt x="28575" y="0"/>
                  </a:moveTo>
                  <a:lnTo>
                    <a:pt x="23715" y="0"/>
                  </a:lnTo>
                  <a:lnTo>
                    <a:pt x="0" y="0"/>
                  </a:lnTo>
                  <a:lnTo>
                    <a:pt x="0" y="17357"/>
                  </a:lnTo>
                  <a:lnTo>
                    <a:pt x="1915380" y="6858000"/>
                  </a:lnTo>
                  <a:lnTo>
                    <a:pt x="1943955" y="6858000"/>
                  </a:lnTo>
                  <a:lnTo>
                    <a:pt x="28575" y="17357"/>
                  </a:lnTo>
                  <a:close/>
                </a:path>
              </a:pathLst>
            </a:custGeom>
            <a:solidFill>
              <a:srgbClr val="E1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0" y="0"/>
            <a:ext cx="2299262" cy="6858000"/>
            <a:chOff x="0" y="0"/>
            <a:chExt cx="2299262" cy="6858000"/>
          </a:xfrm>
        </p:grpSpPr>
        <p:sp>
          <p:nvSpPr>
            <p:cNvPr id="7" name="任意多边形: 形状 6"/>
            <p:cNvSpPr/>
            <p:nvPr/>
          </p:nvSpPr>
          <p:spPr>
            <a:xfrm flipV="1">
              <a:off x="0" y="0"/>
              <a:ext cx="2299262" cy="6858000"/>
            </a:xfrm>
            <a:custGeom>
              <a:avLst/>
              <a:gdLst>
                <a:gd name="connsiteX0" fmla="*/ 0 w 2299262"/>
                <a:gd name="connsiteY0" fmla="*/ 6858000 h 6858000"/>
                <a:gd name="connsiteX1" fmla="*/ 379022 w 2299262"/>
                <a:gd name="connsiteY1" fmla="*/ 6858000 h 6858000"/>
                <a:gd name="connsiteX2" fmla="*/ 383882 w 2299262"/>
                <a:gd name="connsiteY2" fmla="*/ 6858000 h 6858000"/>
                <a:gd name="connsiteX3" fmla="*/ 2299262 w 2299262"/>
                <a:gd name="connsiteY3" fmla="*/ 6858000 h 6858000"/>
                <a:gd name="connsiteX4" fmla="*/ 383882 w 2299262"/>
                <a:gd name="connsiteY4" fmla="*/ 17357 h 6858000"/>
                <a:gd name="connsiteX5" fmla="*/ 383882 w 2299262"/>
                <a:gd name="connsiteY5" fmla="*/ 0 h 6858000"/>
                <a:gd name="connsiteX6" fmla="*/ 379022 w 2299262"/>
                <a:gd name="connsiteY6" fmla="*/ 0 h 6858000"/>
                <a:gd name="connsiteX7" fmla="*/ 0 w 229926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9262" h="6858000">
                  <a:moveTo>
                    <a:pt x="0" y="6858000"/>
                  </a:moveTo>
                  <a:lnTo>
                    <a:pt x="379022" y="6858000"/>
                  </a:lnTo>
                  <a:lnTo>
                    <a:pt x="383882" y="6858000"/>
                  </a:lnTo>
                  <a:lnTo>
                    <a:pt x="2299262" y="6858000"/>
                  </a:lnTo>
                  <a:lnTo>
                    <a:pt x="383882" y="17357"/>
                  </a:lnTo>
                  <a:lnTo>
                    <a:pt x="383882" y="0"/>
                  </a:lnTo>
                  <a:lnTo>
                    <a:pt x="379022" y="0"/>
                  </a:lnTo>
                  <a:lnTo>
                    <a:pt x="0" y="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39593" y="287242"/>
              <a:ext cx="923330" cy="1323439"/>
            </a:xfrm>
            <a:prstGeom prst="rect">
              <a:avLst/>
            </a:prstGeom>
            <a:noFill/>
          </p:spPr>
          <p:txBody>
            <a:bodyPr vert="eaVert" wrap="none" rtlCol="0">
              <a:spAutoFit/>
            </a:bodyPr>
            <a:lstStyle/>
            <a:p>
              <a:pPr algn="ctr"/>
              <a:r>
                <a:rPr lang="zh-CN" altLang="en-US" sz="4800" dirty="0">
                  <a:solidFill>
                    <a:schemeClr val="tx1">
                      <a:lumMod val="65000"/>
                      <a:lumOff val="35000"/>
                    </a:schemeClr>
                  </a:solidFill>
                  <a:latin typeface="微软雅黑" panose="020B0503020204020204" pitchFamily="34" charset="-122"/>
                  <a:ea typeface="微软雅黑" panose="020B0503020204020204" pitchFamily="34" charset="-122"/>
                </a:rPr>
                <a:t>目录</a:t>
              </a:r>
            </a:p>
          </p:txBody>
        </p:sp>
        <p:sp>
          <p:nvSpPr>
            <p:cNvPr id="9" name="文本框 8"/>
            <p:cNvSpPr txBox="1"/>
            <p:nvPr/>
          </p:nvSpPr>
          <p:spPr>
            <a:xfrm>
              <a:off x="462704" y="1632260"/>
              <a:ext cx="677108" cy="2297040"/>
            </a:xfrm>
            <a:prstGeom prst="rect">
              <a:avLst/>
            </a:prstGeom>
            <a:noFill/>
          </p:spPr>
          <p:txBody>
            <a:bodyPr vert="eaVert" wrap="none" rtlCol="0">
              <a:spAutoFit/>
            </a:bodyPr>
            <a:lstStyle/>
            <a:p>
              <a:pPr algn="ct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CONTENTS</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2156714" y="934720"/>
            <a:ext cx="5716808" cy="4184956"/>
            <a:chOff x="2855640" y="952352"/>
            <a:chExt cx="5716808" cy="4184956"/>
          </a:xfrm>
        </p:grpSpPr>
        <p:grpSp>
          <p:nvGrpSpPr>
            <p:cNvPr id="10" name="组合 9"/>
            <p:cNvGrpSpPr/>
            <p:nvPr/>
          </p:nvGrpSpPr>
          <p:grpSpPr>
            <a:xfrm>
              <a:off x="2855640" y="952352"/>
              <a:ext cx="5716808" cy="884289"/>
              <a:chOff x="2420694" y="1489682"/>
              <a:chExt cx="5716808" cy="884289"/>
            </a:xfrm>
          </p:grpSpPr>
          <p:sp>
            <p:nvSpPr>
              <p:cNvPr id="11" name="任意多边形: 形状 10"/>
              <p:cNvSpPr/>
              <p:nvPr/>
            </p:nvSpPr>
            <p:spPr>
              <a:xfrm>
                <a:off x="2420694" y="1489682"/>
                <a:ext cx="628226" cy="628224"/>
              </a:xfrm>
              <a:custGeom>
                <a:avLst/>
                <a:gdLst>
                  <a:gd name="connsiteX0" fmla="*/ 314113 w 628226"/>
                  <a:gd name="connsiteY0" fmla="*/ 0 h 628224"/>
                  <a:gd name="connsiteX1" fmla="*/ 400400 w 628226"/>
                  <a:gd name="connsiteY1" fmla="*/ 86286 h 628224"/>
                  <a:gd name="connsiteX2" fmla="*/ 536224 w 628226"/>
                  <a:gd name="connsiteY2" fmla="*/ 86286 h 628224"/>
                  <a:gd name="connsiteX3" fmla="*/ 536224 w 628226"/>
                  <a:gd name="connsiteY3" fmla="*/ 222111 h 628224"/>
                  <a:gd name="connsiteX4" fmla="*/ 628226 w 628226"/>
                  <a:gd name="connsiteY4" fmla="*/ 314112 h 628224"/>
                  <a:gd name="connsiteX5" fmla="*/ 536224 w 628226"/>
                  <a:gd name="connsiteY5" fmla="*/ 406114 h 628224"/>
                  <a:gd name="connsiteX6" fmla="*/ 536224 w 628226"/>
                  <a:gd name="connsiteY6" fmla="*/ 530508 h 628224"/>
                  <a:gd name="connsiteX7" fmla="*/ 411830 w 628226"/>
                  <a:gd name="connsiteY7" fmla="*/ 530508 h 628224"/>
                  <a:gd name="connsiteX8" fmla="*/ 314113 w 628226"/>
                  <a:gd name="connsiteY8" fmla="*/ 628224 h 628224"/>
                  <a:gd name="connsiteX9" fmla="*/ 216397 w 628226"/>
                  <a:gd name="connsiteY9" fmla="*/ 530508 h 628224"/>
                  <a:gd name="connsiteX10" fmla="*/ 92002 w 628226"/>
                  <a:gd name="connsiteY10" fmla="*/ 530508 h 628224"/>
                  <a:gd name="connsiteX11" fmla="*/ 92002 w 628226"/>
                  <a:gd name="connsiteY11" fmla="*/ 406114 h 628224"/>
                  <a:gd name="connsiteX12" fmla="*/ 0 w 628226"/>
                  <a:gd name="connsiteY12" fmla="*/ 314112 h 628224"/>
                  <a:gd name="connsiteX13" fmla="*/ 92002 w 628226"/>
                  <a:gd name="connsiteY13" fmla="*/ 222111 h 628224"/>
                  <a:gd name="connsiteX14" fmla="*/ 92002 w 628226"/>
                  <a:gd name="connsiteY14" fmla="*/ 86286 h 628224"/>
                  <a:gd name="connsiteX15" fmla="*/ 227827 w 628226"/>
                  <a:gd name="connsiteY15" fmla="*/ 86286 h 62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6" h="628224">
                    <a:moveTo>
                      <a:pt x="314113" y="0"/>
                    </a:moveTo>
                    <a:lnTo>
                      <a:pt x="400400" y="86286"/>
                    </a:lnTo>
                    <a:lnTo>
                      <a:pt x="536224" y="86286"/>
                    </a:lnTo>
                    <a:lnTo>
                      <a:pt x="536224" y="222111"/>
                    </a:lnTo>
                    <a:lnTo>
                      <a:pt x="628226" y="314112"/>
                    </a:lnTo>
                    <a:lnTo>
                      <a:pt x="536224" y="406114"/>
                    </a:lnTo>
                    <a:lnTo>
                      <a:pt x="536224" y="530508"/>
                    </a:lnTo>
                    <a:lnTo>
                      <a:pt x="411830" y="530508"/>
                    </a:lnTo>
                    <a:lnTo>
                      <a:pt x="314113" y="628224"/>
                    </a:lnTo>
                    <a:lnTo>
                      <a:pt x="216397" y="530508"/>
                    </a:lnTo>
                    <a:lnTo>
                      <a:pt x="92002" y="530508"/>
                    </a:lnTo>
                    <a:lnTo>
                      <a:pt x="92002" y="406114"/>
                    </a:lnTo>
                    <a:lnTo>
                      <a:pt x="0" y="314112"/>
                    </a:lnTo>
                    <a:lnTo>
                      <a:pt x="92002" y="222111"/>
                    </a:lnTo>
                    <a:lnTo>
                      <a:pt x="92002" y="86286"/>
                    </a:lnTo>
                    <a:lnTo>
                      <a:pt x="227827" y="862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01</a:t>
                </a:r>
                <a:endParaRPr lang="zh-CN" altLang="en-US" dirty="0"/>
              </a:p>
            </p:txBody>
          </p:sp>
          <p:grpSp>
            <p:nvGrpSpPr>
              <p:cNvPr id="12" name="组合 11"/>
              <p:cNvGrpSpPr/>
              <p:nvPr/>
            </p:nvGrpSpPr>
            <p:grpSpPr>
              <a:xfrm>
                <a:off x="3163220" y="1498342"/>
                <a:ext cx="4974282" cy="875629"/>
                <a:chOff x="3163220" y="1522214"/>
                <a:chExt cx="4974282" cy="875629"/>
              </a:xfrm>
            </p:grpSpPr>
            <p:sp>
              <p:nvSpPr>
                <p:cNvPr id="13" name="文本框 12"/>
                <p:cNvSpPr txBox="1"/>
                <p:nvPr/>
              </p:nvSpPr>
              <p:spPr>
                <a:xfrm>
                  <a:off x="3163220" y="1522214"/>
                  <a:ext cx="141577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公司介绍</a:t>
                  </a:r>
                </a:p>
              </p:txBody>
            </p:sp>
            <p:sp>
              <p:nvSpPr>
                <p:cNvPr id="14" name="文本框 13"/>
                <p:cNvSpPr txBox="1"/>
                <p:nvPr/>
              </p:nvSpPr>
              <p:spPr>
                <a:xfrm>
                  <a:off x="3163220" y="1893602"/>
                  <a:ext cx="4974282" cy="504241"/>
                </a:xfrm>
                <a:prstGeom prst="rect">
                  <a:avLst/>
                </a:prstGeom>
                <a:noFill/>
              </p:spPr>
              <p:txBody>
                <a:bodyPr wrap="square" rtlCol="0">
                  <a:spAutoFit/>
                </a:bodyPr>
                <a:lstStyle/>
                <a:p>
                  <a:pPr>
                    <a:lnSpc>
                      <a:spcPct val="120000"/>
                    </a:lnSpc>
                  </a:pPr>
                  <a:r>
                    <a:rPr lang="en-US" altLang="zh-CN" sz="2400" b="0" i="0" dirty="0">
                      <a:solidFill>
                        <a:schemeClr val="bg1">
                          <a:lumMod val="65000"/>
                        </a:schemeClr>
                      </a:solidFill>
                      <a:effectLst/>
                      <a:latin typeface="PingFang SC"/>
                    </a:rPr>
                    <a:t>Company introduction</a:t>
                  </a:r>
                  <a:endParaRPr lang="zh-CN" altLang="en-US" sz="2400" dirty="0">
                    <a:solidFill>
                      <a:schemeClr val="bg1">
                        <a:lumMod val="65000"/>
                      </a:schemeClr>
                    </a:solidFill>
                    <a:effectLst/>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2855640" y="2035854"/>
              <a:ext cx="5716808" cy="857965"/>
              <a:chOff x="2420694" y="1489682"/>
              <a:chExt cx="5716808" cy="857965"/>
            </a:xfrm>
          </p:grpSpPr>
          <p:sp>
            <p:nvSpPr>
              <p:cNvPr id="16" name="任意多边形: 形状 15"/>
              <p:cNvSpPr/>
              <p:nvPr/>
            </p:nvSpPr>
            <p:spPr>
              <a:xfrm>
                <a:off x="2420694" y="1489682"/>
                <a:ext cx="628226" cy="628224"/>
              </a:xfrm>
              <a:custGeom>
                <a:avLst/>
                <a:gdLst>
                  <a:gd name="connsiteX0" fmla="*/ 314113 w 628226"/>
                  <a:gd name="connsiteY0" fmla="*/ 0 h 628224"/>
                  <a:gd name="connsiteX1" fmla="*/ 400400 w 628226"/>
                  <a:gd name="connsiteY1" fmla="*/ 86286 h 628224"/>
                  <a:gd name="connsiteX2" fmla="*/ 536224 w 628226"/>
                  <a:gd name="connsiteY2" fmla="*/ 86286 h 628224"/>
                  <a:gd name="connsiteX3" fmla="*/ 536224 w 628226"/>
                  <a:gd name="connsiteY3" fmla="*/ 222111 h 628224"/>
                  <a:gd name="connsiteX4" fmla="*/ 628226 w 628226"/>
                  <a:gd name="connsiteY4" fmla="*/ 314112 h 628224"/>
                  <a:gd name="connsiteX5" fmla="*/ 536224 w 628226"/>
                  <a:gd name="connsiteY5" fmla="*/ 406114 h 628224"/>
                  <a:gd name="connsiteX6" fmla="*/ 536224 w 628226"/>
                  <a:gd name="connsiteY6" fmla="*/ 530508 h 628224"/>
                  <a:gd name="connsiteX7" fmla="*/ 411830 w 628226"/>
                  <a:gd name="connsiteY7" fmla="*/ 530508 h 628224"/>
                  <a:gd name="connsiteX8" fmla="*/ 314113 w 628226"/>
                  <a:gd name="connsiteY8" fmla="*/ 628224 h 628224"/>
                  <a:gd name="connsiteX9" fmla="*/ 216397 w 628226"/>
                  <a:gd name="connsiteY9" fmla="*/ 530508 h 628224"/>
                  <a:gd name="connsiteX10" fmla="*/ 92002 w 628226"/>
                  <a:gd name="connsiteY10" fmla="*/ 530508 h 628224"/>
                  <a:gd name="connsiteX11" fmla="*/ 92002 w 628226"/>
                  <a:gd name="connsiteY11" fmla="*/ 406114 h 628224"/>
                  <a:gd name="connsiteX12" fmla="*/ 0 w 628226"/>
                  <a:gd name="connsiteY12" fmla="*/ 314112 h 628224"/>
                  <a:gd name="connsiteX13" fmla="*/ 92002 w 628226"/>
                  <a:gd name="connsiteY13" fmla="*/ 222111 h 628224"/>
                  <a:gd name="connsiteX14" fmla="*/ 92002 w 628226"/>
                  <a:gd name="connsiteY14" fmla="*/ 86286 h 628224"/>
                  <a:gd name="connsiteX15" fmla="*/ 227827 w 628226"/>
                  <a:gd name="connsiteY15" fmla="*/ 86286 h 62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6" h="628224">
                    <a:moveTo>
                      <a:pt x="314113" y="0"/>
                    </a:moveTo>
                    <a:lnTo>
                      <a:pt x="400400" y="86286"/>
                    </a:lnTo>
                    <a:lnTo>
                      <a:pt x="536224" y="86286"/>
                    </a:lnTo>
                    <a:lnTo>
                      <a:pt x="536224" y="222111"/>
                    </a:lnTo>
                    <a:lnTo>
                      <a:pt x="628226" y="314112"/>
                    </a:lnTo>
                    <a:lnTo>
                      <a:pt x="536224" y="406114"/>
                    </a:lnTo>
                    <a:lnTo>
                      <a:pt x="536224" y="530508"/>
                    </a:lnTo>
                    <a:lnTo>
                      <a:pt x="411830" y="530508"/>
                    </a:lnTo>
                    <a:lnTo>
                      <a:pt x="314113" y="628224"/>
                    </a:lnTo>
                    <a:lnTo>
                      <a:pt x="216397" y="530508"/>
                    </a:lnTo>
                    <a:lnTo>
                      <a:pt x="92002" y="530508"/>
                    </a:lnTo>
                    <a:lnTo>
                      <a:pt x="92002" y="406114"/>
                    </a:lnTo>
                    <a:lnTo>
                      <a:pt x="0" y="314112"/>
                    </a:lnTo>
                    <a:lnTo>
                      <a:pt x="92002" y="222111"/>
                    </a:lnTo>
                    <a:lnTo>
                      <a:pt x="92002" y="86286"/>
                    </a:lnTo>
                    <a:lnTo>
                      <a:pt x="227827" y="862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02</a:t>
                </a:r>
                <a:endParaRPr lang="zh-CN" altLang="en-US" dirty="0"/>
              </a:p>
            </p:txBody>
          </p:sp>
          <p:grpSp>
            <p:nvGrpSpPr>
              <p:cNvPr id="17" name="组合 16"/>
              <p:cNvGrpSpPr/>
              <p:nvPr/>
            </p:nvGrpSpPr>
            <p:grpSpPr>
              <a:xfrm>
                <a:off x="3163220" y="1498342"/>
                <a:ext cx="4974282" cy="849305"/>
                <a:chOff x="3163220" y="1522214"/>
                <a:chExt cx="4974282" cy="849305"/>
              </a:xfrm>
            </p:grpSpPr>
            <p:sp>
              <p:nvSpPr>
                <p:cNvPr id="18" name="文本框 17"/>
                <p:cNvSpPr txBox="1"/>
                <p:nvPr/>
              </p:nvSpPr>
              <p:spPr>
                <a:xfrm>
                  <a:off x="3163220" y="1522214"/>
                  <a:ext cx="141577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行业概况</a:t>
                  </a:r>
                </a:p>
              </p:txBody>
            </p:sp>
            <p:sp>
              <p:nvSpPr>
                <p:cNvPr id="19" name="文本框 18"/>
                <p:cNvSpPr txBox="1"/>
                <p:nvPr/>
              </p:nvSpPr>
              <p:spPr>
                <a:xfrm>
                  <a:off x="3163220" y="1867278"/>
                  <a:ext cx="4974282" cy="504241"/>
                </a:xfrm>
                <a:prstGeom prst="rect">
                  <a:avLst/>
                </a:prstGeom>
                <a:noFill/>
              </p:spPr>
              <p:txBody>
                <a:bodyPr wrap="square" rtlCol="0">
                  <a:spAutoFit/>
                </a:bodyPr>
                <a:lstStyle/>
                <a:p>
                  <a:pPr>
                    <a:lnSpc>
                      <a:spcPct val="120000"/>
                    </a:lnSpc>
                  </a:pPr>
                  <a:r>
                    <a:rPr lang="en-US" altLang="zh-CN" sz="2400" b="0" i="0" dirty="0">
                      <a:solidFill>
                        <a:schemeClr val="bg1">
                          <a:lumMod val="65000"/>
                        </a:schemeClr>
                      </a:solidFill>
                      <a:effectLst/>
                      <a:latin typeface="PingFang SC"/>
                    </a:rPr>
                    <a:t>Industry Overview</a:t>
                  </a:r>
                  <a:endParaRPr lang="zh-CN" altLang="en-US" sz="2400" dirty="0">
                    <a:solidFill>
                      <a:schemeClr val="bg1">
                        <a:lumMod val="65000"/>
                      </a:schemeClr>
                    </a:solidFill>
                    <a:effectLst/>
                    <a:latin typeface="微软雅黑" panose="020B0503020204020204" pitchFamily="34" charset="-122"/>
                    <a:ea typeface="微软雅黑" panose="020B0503020204020204" pitchFamily="34" charset="-122"/>
                  </a:endParaRPr>
                </a:p>
              </p:txBody>
            </p:sp>
          </p:grpSp>
        </p:grpSp>
        <p:grpSp>
          <p:nvGrpSpPr>
            <p:cNvPr id="20" name="组合 19"/>
            <p:cNvGrpSpPr/>
            <p:nvPr/>
          </p:nvGrpSpPr>
          <p:grpSpPr>
            <a:xfrm>
              <a:off x="2855640" y="3089251"/>
              <a:ext cx="5716808" cy="874278"/>
              <a:chOff x="2420694" y="1489682"/>
              <a:chExt cx="5716808" cy="874278"/>
            </a:xfrm>
          </p:grpSpPr>
          <p:sp>
            <p:nvSpPr>
              <p:cNvPr id="21" name="任意多边形: 形状 20"/>
              <p:cNvSpPr/>
              <p:nvPr/>
            </p:nvSpPr>
            <p:spPr>
              <a:xfrm>
                <a:off x="2420694" y="1489682"/>
                <a:ext cx="628226" cy="628224"/>
              </a:xfrm>
              <a:custGeom>
                <a:avLst/>
                <a:gdLst>
                  <a:gd name="connsiteX0" fmla="*/ 314113 w 628226"/>
                  <a:gd name="connsiteY0" fmla="*/ 0 h 628224"/>
                  <a:gd name="connsiteX1" fmla="*/ 400400 w 628226"/>
                  <a:gd name="connsiteY1" fmla="*/ 86286 h 628224"/>
                  <a:gd name="connsiteX2" fmla="*/ 536224 w 628226"/>
                  <a:gd name="connsiteY2" fmla="*/ 86286 h 628224"/>
                  <a:gd name="connsiteX3" fmla="*/ 536224 w 628226"/>
                  <a:gd name="connsiteY3" fmla="*/ 222111 h 628224"/>
                  <a:gd name="connsiteX4" fmla="*/ 628226 w 628226"/>
                  <a:gd name="connsiteY4" fmla="*/ 314112 h 628224"/>
                  <a:gd name="connsiteX5" fmla="*/ 536224 w 628226"/>
                  <a:gd name="connsiteY5" fmla="*/ 406114 h 628224"/>
                  <a:gd name="connsiteX6" fmla="*/ 536224 w 628226"/>
                  <a:gd name="connsiteY6" fmla="*/ 530508 h 628224"/>
                  <a:gd name="connsiteX7" fmla="*/ 411830 w 628226"/>
                  <a:gd name="connsiteY7" fmla="*/ 530508 h 628224"/>
                  <a:gd name="connsiteX8" fmla="*/ 314113 w 628226"/>
                  <a:gd name="connsiteY8" fmla="*/ 628224 h 628224"/>
                  <a:gd name="connsiteX9" fmla="*/ 216397 w 628226"/>
                  <a:gd name="connsiteY9" fmla="*/ 530508 h 628224"/>
                  <a:gd name="connsiteX10" fmla="*/ 92002 w 628226"/>
                  <a:gd name="connsiteY10" fmla="*/ 530508 h 628224"/>
                  <a:gd name="connsiteX11" fmla="*/ 92002 w 628226"/>
                  <a:gd name="connsiteY11" fmla="*/ 406114 h 628224"/>
                  <a:gd name="connsiteX12" fmla="*/ 0 w 628226"/>
                  <a:gd name="connsiteY12" fmla="*/ 314112 h 628224"/>
                  <a:gd name="connsiteX13" fmla="*/ 92002 w 628226"/>
                  <a:gd name="connsiteY13" fmla="*/ 222111 h 628224"/>
                  <a:gd name="connsiteX14" fmla="*/ 92002 w 628226"/>
                  <a:gd name="connsiteY14" fmla="*/ 86286 h 628224"/>
                  <a:gd name="connsiteX15" fmla="*/ 227827 w 628226"/>
                  <a:gd name="connsiteY15" fmla="*/ 86286 h 62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6" h="628224">
                    <a:moveTo>
                      <a:pt x="314113" y="0"/>
                    </a:moveTo>
                    <a:lnTo>
                      <a:pt x="400400" y="86286"/>
                    </a:lnTo>
                    <a:lnTo>
                      <a:pt x="536224" y="86286"/>
                    </a:lnTo>
                    <a:lnTo>
                      <a:pt x="536224" y="222111"/>
                    </a:lnTo>
                    <a:lnTo>
                      <a:pt x="628226" y="314112"/>
                    </a:lnTo>
                    <a:lnTo>
                      <a:pt x="536224" y="406114"/>
                    </a:lnTo>
                    <a:lnTo>
                      <a:pt x="536224" y="530508"/>
                    </a:lnTo>
                    <a:lnTo>
                      <a:pt x="411830" y="530508"/>
                    </a:lnTo>
                    <a:lnTo>
                      <a:pt x="314113" y="628224"/>
                    </a:lnTo>
                    <a:lnTo>
                      <a:pt x="216397" y="530508"/>
                    </a:lnTo>
                    <a:lnTo>
                      <a:pt x="92002" y="530508"/>
                    </a:lnTo>
                    <a:lnTo>
                      <a:pt x="92002" y="406114"/>
                    </a:lnTo>
                    <a:lnTo>
                      <a:pt x="0" y="314112"/>
                    </a:lnTo>
                    <a:lnTo>
                      <a:pt x="92002" y="222111"/>
                    </a:lnTo>
                    <a:lnTo>
                      <a:pt x="92002" y="86286"/>
                    </a:lnTo>
                    <a:lnTo>
                      <a:pt x="227827" y="862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03</a:t>
                </a:r>
                <a:endParaRPr lang="zh-CN" altLang="en-US" dirty="0"/>
              </a:p>
            </p:txBody>
          </p:sp>
          <p:grpSp>
            <p:nvGrpSpPr>
              <p:cNvPr id="22" name="组合 21"/>
              <p:cNvGrpSpPr/>
              <p:nvPr/>
            </p:nvGrpSpPr>
            <p:grpSpPr>
              <a:xfrm>
                <a:off x="3163220" y="1498342"/>
                <a:ext cx="4974282" cy="865618"/>
                <a:chOff x="3163220" y="1522214"/>
                <a:chExt cx="4974282" cy="865618"/>
              </a:xfrm>
            </p:grpSpPr>
            <p:sp>
              <p:nvSpPr>
                <p:cNvPr id="23" name="文本框 22"/>
                <p:cNvSpPr txBox="1"/>
                <p:nvPr/>
              </p:nvSpPr>
              <p:spPr>
                <a:xfrm>
                  <a:off x="3163220" y="1522214"/>
                  <a:ext cx="141577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产品介绍</a:t>
                  </a:r>
                </a:p>
              </p:txBody>
            </p:sp>
            <p:sp>
              <p:nvSpPr>
                <p:cNvPr id="24" name="文本框 23"/>
                <p:cNvSpPr txBox="1"/>
                <p:nvPr/>
              </p:nvSpPr>
              <p:spPr>
                <a:xfrm>
                  <a:off x="3163220" y="1883591"/>
                  <a:ext cx="4974282" cy="504241"/>
                </a:xfrm>
                <a:prstGeom prst="rect">
                  <a:avLst/>
                </a:prstGeom>
                <a:noFill/>
              </p:spPr>
              <p:txBody>
                <a:bodyPr wrap="square" rtlCol="0">
                  <a:spAutoFit/>
                </a:bodyPr>
                <a:lstStyle/>
                <a:p>
                  <a:pPr>
                    <a:lnSpc>
                      <a:spcPct val="120000"/>
                    </a:lnSpc>
                  </a:pPr>
                  <a:r>
                    <a:rPr lang="en-US" altLang="zh-CN" sz="2400" b="0" i="0" dirty="0">
                      <a:solidFill>
                        <a:schemeClr val="bg1">
                          <a:lumMod val="65000"/>
                        </a:schemeClr>
                      </a:solidFill>
                      <a:effectLst/>
                      <a:latin typeface="PingFang SC"/>
                    </a:rPr>
                    <a:t>Product introduction</a:t>
                  </a:r>
                  <a:endParaRPr lang="zh-CN" altLang="en-US" sz="2400" dirty="0">
                    <a:solidFill>
                      <a:schemeClr val="bg1">
                        <a:lumMod val="65000"/>
                      </a:schemeClr>
                    </a:solidFill>
                    <a:effectLst/>
                    <a:latin typeface="微软雅黑" panose="020B0503020204020204" pitchFamily="34" charset="-122"/>
                    <a:ea typeface="微软雅黑" panose="020B0503020204020204" pitchFamily="34" charset="-122"/>
                  </a:endParaRPr>
                </a:p>
              </p:txBody>
            </p:sp>
          </p:grpSp>
        </p:grpSp>
        <p:grpSp>
          <p:nvGrpSpPr>
            <p:cNvPr id="25" name="组合 24"/>
            <p:cNvGrpSpPr/>
            <p:nvPr/>
          </p:nvGrpSpPr>
          <p:grpSpPr>
            <a:xfrm>
              <a:off x="2855640" y="4162742"/>
              <a:ext cx="5716808" cy="974566"/>
              <a:chOff x="2420694" y="1489682"/>
              <a:chExt cx="5716808" cy="974566"/>
            </a:xfrm>
          </p:grpSpPr>
          <p:sp>
            <p:nvSpPr>
              <p:cNvPr id="26" name="任意多边形: 形状 25"/>
              <p:cNvSpPr/>
              <p:nvPr/>
            </p:nvSpPr>
            <p:spPr>
              <a:xfrm>
                <a:off x="2420694" y="1489682"/>
                <a:ext cx="628226" cy="628224"/>
              </a:xfrm>
              <a:custGeom>
                <a:avLst/>
                <a:gdLst>
                  <a:gd name="connsiteX0" fmla="*/ 314113 w 628226"/>
                  <a:gd name="connsiteY0" fmla="*/ 0 h 628224"/>
                  <a:gd name="connsiteX1" fmla="*/ 400400 w 628226"/>
                  <a:gd name="connsiteY1" fmla="*/ 86286 h 628224"/>
                  <a:gd name="connsiteX2" fmla="*/ 536224 w 628226"/>
                  <a:gd name="connsiteY2" fmla="*/ 86286 h 628224"/>
                  <a:gd name="connsiteX3" fmla="*/ 536224 w 628226"/>
                  <a:gd name="connsiteY3" fmla="*/ 222111 h 628224"/>
                  <a:gd name="connsiteX4" fmla="*/ 628226 w 628226"/>
                  <a:gd name="connsiteY4" fmla="*/ 314112 h 628224"/>
                  <a:gd name="connsiteX5" fmla="*/ 536224 w 628226"/>
                  <a:gd name="connsiteY5" fmla="*/ 406114 h 628224"/>
                  <a:gd name="connsiteX6" fmla="*/ 536224 w 628226"/>
                  <a:gd name="connsiteY6" fmla="*/ 530508 h 628224"/>
                  <a:gd name="connsiteX7" fmla="*/ 411830 w 628226"/>
                  <a:gd name="connsiteY7" fmla="*/ 530508 h 628224"/>
                  <a:gd name="connsiteX8" fmla="*/ 314113 w 628226"/>
                  <a:gd name="connsiteY8" fmla="*/ 628224 h 628224"/>
                  <a:gd name="connsiteX9" fmla="*/ 216397 w 628226"/>
                  <a:gd name="connsiteY9" fmla="*/ 530508 h 628224"/>
                  <a:gd name="connsiteX10" fmla="*/ 92002 w 628226"/>
                  <a:gd name="connsiteY10" fmla="*/ 530508 h 628224"/>
                  <a:gd name="connsiteX11" fmla="*/ 92002 w 628226"/>
                  <a:gd name="connsiteY11" fmla="*/ 406114 h 628224"/>
                  <a:gd name="connsiteX12" fmla="*/ 0 w 628226"/>
                  <a:gd name="connsiteY12" fmla="*/ 314112 h 628224"/>
                  <a:gd name="connsiteX13" fmla="*/ 92002 w 628226"/>
                  <a:gd name="connsiteY13" fmla="*/ 222111 h 628224"/>
                  <a:gd name="connsiteX14" fmla="*/ 92002 w 628226"/>
                  <a:gd name="connsiteY14" fmla="*/ 86286 h 628224"/>
                  <a:gd name="connsiteX15" fmla="*/ 227827 w 628226"/>
                  <a:gd name="connsiteY15" fmla="*/ 86286 h 62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6" h="628224">
                    <a:moveTo>
                      <a:pt x="314113" y="0"/>
                    </a:moveTo>
                    <a:lnTo>
                      <a:pt x="400400" y="86286"/>
                    </a:lnTo>
                    <a:lnTo>
                      <a:pt x="536224" y="86286"/>
                    </a:lnTo>
                    <a:lnTo>
                      <a:pt x="536224" y="222111"/>
                    </a:lnTo>
                    <a:lnTo>
                      <a:pt x="628226" y="314112"/>
                    </a:lnTo>
                    <a:lnTo>
                      <a:pt x="536224" y="406114"/>
                    </a:lnTo>
                    <a:lnTo>
                      <a:pt x="536224" y="530508"/>
                    </a:lnTo>
                    <a:lnTo>
                      <a:pt x="411830" y="530508"/>
                    </a:lnTo>
                    <a:lnTo>
                      <a:pt x="314113" y="628224"/>
                    </a:lnTo>
                    <a:lnTo>
                      <a:pt x="216397" y="530508"/>
                    </a:lnTo>
                    <a:lnTo>
                      <a:pt x="92002" y="530508"/>
                    </a:lnTo>
                    <a:lnTo>
                      <a:pt x="92002" y="406114"/>
                    </a:lnTo>
                    <a:lnTo>
                      <a:pt x="0" y="314112"/>
                    </a:lnTo>
                    <a:lnTo>
                      <a:pt x="92002" y="222111"/>
                    </a:lnTo>
                    <a:lnTo>
                      <a:pt x="92002" y="86286"/>
                    </a:lnTo>
                    <a:lnTo>
                      <a:pt x="227827" y="862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04</a:t>
                </a:r>
                <a:endParaRPr lang="zh-CN" altLang="en-US" dirty="0"/>
              </a:p>
            </p:txBody>
          </p:sp>
          <p:grpSp>
            <p:nvGrpSpPr>
              <p:cNvPr id="27" name="组合 26"/>
              <p:cNvGrpSpPr/>
              <p:nvPr/>
            </p:nvGrpSpPr>
            <p:grpSpPr>
              <a:xfrm>
                <a:off x="3163220" y="1498342"/>
                <a:ext cx="4974282" cy="965906"/>
                <a:chOff x="3163220" y="1522214"/>
                <a:chExt cx="4974282" cy="965906"/>
              </a:xfrm>
            </p:grpSpPr>
            <p:sp>
              <p:nvSpPr>
                <p:cNvPr id="28" name="文本框 27"/>
                <p:cNvSpPr txBox="1"/>
                <p:nvPr/>
              </p:nvSpPr>
              <p:spPr>
                <a:xfrm>
                  <a:off x="3163220" y="1522214"/>
                  <a:ext cx="141577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技术前景</a:t>
                  </a:r>
                </a:p>
              </p:txBody>
            </p:sp>
            <p:sp>
              <p:nvSpPr>
                <p:cNvPr id="29" name="文本框 28"/>
                <p:cNvSpPr txBox="1"/>
                <p:nvPr/>
              </p:nvSpPr>
              <p:spPr>
                <a:xfrm>
                  <a:off x="3163220" y="1983879"/>
                  <a:ext cx="4974282" cy="504241"/>
                </a:xfrm>
                <a:prstGeom prst="rect">
                  <a:avLst/>
                </a:prstGeom>
                <a:noFill/>
              </p:spPr>
              <p:txBody>
                <a:bodyPr wrap="square" rtlCol="0">
                  <a:spAutoFit/>
                </a:bodyPr>
                <a:lstStyle/>
                <a:p>
                  <a:pPr>
                    <a:lnSpc>
                      <a:spcPct val="120000"/>
                    </a:lnSpc>
                  </a:pPr>
                  <a:r>
                    <a:rPr lang="en-US" altLang="zh-CN" sz="2400" b="0" i="0" dirty="0">
                      <a:solidFill>
                        <a:schemeClr val="bg1">
                          <a:lumMod val="65000"/>
                        </a:schemeClr>
                      </a:solidFill>
                      <a:effectLst/>
                      <a:latin typeface="PingFang SC"/>
                    </a:rPr>
                    <a:t>Technical prospect</a:t>
                  </a:r>
                  <a:endParaRPr lang="zh-CN" altLang="en-US" sz="2400" dirty="0">
                    <a:solidFill>
                      <a:schemeClr val="bg1">
                        <a:lumMod val="65000"/>
                      </a:schemeClr>
                    </a:solidFill>
                    <a:effectLst/>
                    <a:latin typeface="微软雅黑" panose="020B0503020204020204" pitchFamily="34" charset="-122"/>
                    <a:ea typeface="微软雅黑" panose="020B0503020204020204" pitchFamily="34" charset="-122"/>
                  </a:endParaRPr>
                </a:p>
              </p:txBody>
            </p:sp>
          </p:gr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06AD6B0-DBF5-4052-828A-5C573D061674}"/>
              </a:ext>
            </a:extLst>
          </p:cNvPr>
          <p:cNvPicPr>
            <a:picLocks noChangeAspect="1"/>
          </p:cNvPicPr>
          <p:nvPr/>
        </p:nvPicPr>
        <p:blipFill>
          <a:blip r:embed="rId2"/>
          <a:stretch>
            <a:fillRect/>
          </a:stretch>
        </p:blipFill>
        <p:spPr>
          <a:xfrm>
            <a:off x="5821988" y="1473671"/>
            <a:ext cx="6179884" cy="4315478"/>
          </a:xfrm>
          <a:prstGeom prst="rect">
            <a:avLst/>
          </a:prstGeom>
        </p:spPr>
      </p:pic>
      <p:sp>
        <p:nvSpPr>
          <p:cNvPr id="2" name="标题 1"/>
          <p:cNvSpPr txBox="1"/>
          <p:nvPr/>
        </p:nvSpPr>
        <p:spPr>
          <a:xfrm>
            <a:off x="381000" y="83144"/>
            <a:ext cx="592181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sz="3600" dirty="0">
                <a:latin typeface="微软雅黑" panose="020B0503020204020204" pitchFamily="34" charset="-122"/>
                <a:ea typeface="微软雅黑" panose="020B0503020204020204" pitchFamily="34" charset="-122"/>
              </a:rPr>
              <a:t>自动化气密性测试</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总成检测</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0" name="图片 9">
            <a:extLst>
              <a:ext uri="{FF2B5EF4-FFF2-40B4-BE49-F238E27FC236}">
                <a16:creationId xmlns:a16="http://schemas.microsoft.com/office/drawing/2014/main" id="{96356833-1655-4D1F-9C63-BDD66FED235F}"/>
              </a:ext>
            </a:extLst>
          </p:cNvPr>
          <p:cNvPicPr>
            <a:picLocks noChangeAspect="1"/>
          </p:cNvPicPr>
          <p:nvPr/>
        </p:nvPicPr>
        <p:blipFill>
          <a:blip r:embed="rId4"/>
          <a:stretch>
            <a:fillRect/>
          </a:stretch>
        </p:blipFill>
        <p:spPr>
          <a:xfrm>
            <a:off x="1" y="938068"/>
            <a:ext cx="5735960" cy="5919931"/>
          </a:xfrm>
          <a:prstGeom prst="rect">
            <a:avLst/>
          </a:prstGeom>
        </p:spPr>
      </p:pic>
      <p:pic>
        <p:nvPicPr>
          <p:cNvPr id="12" name="图片 11">
            <a:extLst>
              <a:ext uri="{FF2B5EF4-FFF2-40B4-BE49-F238E27FC236}">
                <a16:creationId xmlns:a16="http://schemas.microsoft.com/office/drawing/2014/main" id="{1862ADBC-66F5-4788-9D49-19749A42031E}"/>
              </a:ext>
            </a:extLst>
          </p:cNvPr>
          <p:cNvPicPr>
            <a:picLocks noChangeAspect="1"/>
          </p:cNvPicPr>
          <p:nvPr/>
        </p:nvPicPr>
        <p:blipFill>
          <a:blip r:embed="rId5"/>
          <a:stretch>
            <a:fillRect/>
          </a:stretch>
        </p:blipFill>
        <p:spPr>
          <a:xfrm>
            <a:off x="4367808" y="5137883"/>
            <a:ext cx="3109215" cy="1702860"/>
          </a:xfrm>
          <a:prstGeom prst="rect">
            <a:avLst/>
          </a:prstGeom>
        </p:spPr>
      </p:pic>
    </p:spTree>
    <p:extLst>
      <p:ext uri="{BB962C8B-B14F-4D97-AF65-F5344CB8AC3E}">
        <p14:creationId xmlns:p14="http://schemas.microsoft.com/office/powerpoint/2010/main" val="97457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C314363-8849-448A-ABED-499100C29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66"/>
          <a:stretch/>
        </p:blipFill>
        <p:spPr>
          <a:xfrm>
            <a:off x="4414362" y="1683018"/>
            <a:ext cx="4288741" cy="3856103"/>
          </a:xfrm>
          <a:prstGeom prst="rect">
            <a:avLst/>
          </a:prstGeom>
        </p:spPr>
      </p:pic>
      <p:sp>
        <p:nvSpPr>
          <p:cNvPr id="2" name="标题 1"/>
          <p:cNvSpPr txBox="1"/>
          <p:nvPr/>
        </p:nvSpPr>
        <p:spPr>
          <a:xfrm>
            <a:off x="381000" y="83144"/>
            <a:ext cx="5921814"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sz="3600" dirty="0">
                <a:latin typeface="微软雅黑" panose="020B0503020204020204" pitchFamily="34" charset="-122"/>
                <a:ea typeface="微软雅黑" panose="020B0503020204020204" pitchFamily="34" charset="-122"/>
              </a:rPr>
              <a:t>自动化气密性测试</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总成检测</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117898"/>
            <a:ext cx="1872208"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9" name="图片 8">
            <a:extLst>
              <a:ext uri="{FF2B5EF4-FFF2-40B4-BE49-F238E27FC236}">
                <a16:creationId xmlns:a16="http://schemas.microsoft.com/office/drawing/2014/main" id="{601391AF-D770-498D-A128-2D7AECCEB315}"/>
              </a:ext>
            </a:extLst>
          </p:cNvPr>
          <p:cNvPicPr>
            <a:picLocks noChangeAspect="1"/>
          </p:cNvPicPr>
          <p:nvPr/>
        </p:nvPicPr>
        <p:blipFill>
          <a:blip r:embed="rId4"/>
          <a:stretch>
            <a:fillRect/>
          </a:stretch>
        </p:blipFill>
        <p:spPr>
          <a:xfrm>
            <a:off x="263352" y="1556792"/>
            <a:ext cx="3903864" cy="4202261"/>
          </a:xfrm>
          <a:prstGeom prst="rect">
            <a:avLst/>
          </a:prstGeom>
        </p:spPr>
      </p:pic>
      <p:sp>
        <p:nvSpPr>
          <p:cNvPr id="11" name="TextBox 11">
            <a:extLst>
              <a:ext uri="{FF2B5EF4-FFF2-40B4-BE49-F238E27FC236}">
                <a16:creationId xmlns:a16="http://schemas.microsoft.com/office/drawing/2014/main" id="{D92CC87D-553E-44BE-B246-B3D0C670A50E}"/>
              </a:ext>
            </a:extLst>
          </p:cNvPr>
          <p:cNvSpPr txBox="1"/>
          <p:nvPr/>
        </p:nvSpPr>
        <p:spPr>
          <a:xfrm>
            <a:off x="767408" y="970819"/>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行业类人工检测</a:t>
            </a:r>
          </a:p>
        </p:txBody>
      </p:sp>
      <p:sp>
        <p:nvSpPr>
          <p:cNvPr id="13" name="TextBox 38">
            <a:extLst>
              <a:ext uri="{FF2B5EF4-FFF2-40B4-BE49-F238E27FC236}">
                <a16:creationId xmlns:a16="http://schemas.microsoft.com/office/drawing/2014/main" id="{4803A454-F296-438A-976F-F2C0B41FEA13}"/>
              </a:ext>
            </a:extLst>
          </p:cNvPr>
          <p:cNvSpPr txBox="1">
            <a:spLocks noChangeArrowheads="1"/>
          </p:cNvSpPr>
          <p:nvPr/>
        </p:nvSpPr>
        <p:spPr bwMode="auto">
          <a:xfrm>
            <a:off x="444500" y="5759053"/>
            <a:ext cx="3722716"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泄漏值无数值显示，凭人工肉眼观察</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环境恶劣，操作员排斥</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密封垫寿命短，密封效果不好</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产品重、上下料不方便</a:t>
            </a:r>
          </a:p>
        </p:txBody>
      </p:sp>
      <p:sp>
        <p:nvSpPr>
          <p:cNvPr id="17" name="TextBox 11">
            <a:extLst>
              <a:ext uri="{FF2B5EF4-FFF2-40B4-BE49-F238E27FC236}">
                <a16:creationId xmlns:a16="http://schemas.microsoft.com/office/drawing/2014/main" id="{853BD18B-D87A-47C9-AD33-9A4940F805D7}"/>
              </a:ext>
            </a:extLst>
          </p:cNvPr>
          <p:cNvSpPr txBox="1"/>
          <p:nvPr/>
        </p:nvSpPr>
        <p:spPr>
          <a:xfrm>
            <a:off x="5660120" y="1452036"/>
            <a:ext cx="3668713" cy="461963"/>
          </a:xfrm>
          <a:prstGeom prst="rect">
            <a:avLst/>
          </a:prstGeom>
          <a:noFill/>
        </p:spPr>
        <p:txBody>
          <a:bodyPr>
            <a:spAutoFit/>
          </a:bodyPr>
          <a:lstStyle/>
          <a:p>
            <a:pPr>
              <a:defRPr/>
            </a:pPr>
            <a:r>
              <a:rPr lang="zh-CN" altLang="en-US" sz="2396" b="1" dirty="0">
                <a:latin typeface="Arial Unicode MS" pitchFamily="34" charset="-122"/>
                <a:ea typeface="Arial Unicode MS" pitchFamily="34" charset="-122"/>
                <a:cs typeface="Arial Unicode MS" pitchFamily="34" charset="-122"/>
              </a:rPr>
              <a:t>自动化气密检测</a:t>
            </a:r>
          </a:p>
        </p:txBody>
      </p:sp>
      <p:sp>
        <p:nvSpPr>
          <p:cNvPr id="19" name="TextBox 38">
            <a:extLst>
              <a:ext uri="{FF2B5EF4-FFF2-40B4-BE49-F238E27FC236}">
                <a16:creationId xmlns:a16="http://schemas.microsoft.com/office/drawing/2014/main" id="{EF1AB4B4-93EC-42FA-924D-2F92BFDAF447}"/>
              </a:ext>
            </a:extLst>
          </p:cNvPr>
          <p:cNvSpPr txBox="1">
            <a:spLocks noChangeArrowheads="1"/>
          </p:cNvSpPr>
          <p:nvPr/>
        </p:nvSpPr>
        <p:spPr bwMode="auto">
          <a:xfrm>
            <a:off x="8325643" y="2250708"/>
            <a:ext cx="3722716" cy="27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0488" indent="-90488">
              <a:tabLst>
                <a:tab pos="265113" algn="l"/>
              </a:tabLst>
              <a:defRPr sz="1600" b="1">
                <a:solidFill>
                  <a:schemeClr val="tx1"/>
                </a:solidFill>
                <a:latin typeface="Arial" panose="020B0604020202020204" pitchFamily="34" charset="0"/>
              </a:defRPr>
            </a:lvl1pPr>
            <a:lvl2pPr marL="742950" indent="-285750">
              <a:tabLst>
                <a:tab pos="265113" algn="l"/>
              </a:tabLst>
              <a:defRPr sz="1600" b="1">
                <a:solidFill>
                  <a:schemeClr val="tx1"/>
                </a:solidFill>
                <a:latin typeface="Arial" panose="020B0604020202020204" pitchFamily="34" charset="0"/>
              </a:defRPr>
            </a:lvl2pPr>
            <a:lvl3pPr marL="1143000" indent="-228600">
              <a:tabLst>
                <a:tab pos="265113" algn="l"/>
              </a:tabLst>
              <a:defRPr sz="1600" b="1">
                <a:solidFill>
                  <a:schemeClr val="tx1"/>
                </a:solidFill>
                <a:latin typeface="Arial" panose="020B0604020202020204" pitchFamily="34" charset="0"/>
              </a:defRPr>
            </a:lvl3pPr>
            <a:lvl4pPr marL="1600200" indent="-228600">
              <a:tabLst>
                <a:tab pos="265113" algn="l"/>
              </a:tabLst>
              <a:defRPr sz="1600" b="1">
                <a:solidFill>
                  <a:schemeClr val="tx1"/>
                </a:solidFill>
                <a:latin typeface="Arial" panose="020B0604020202020204" pitchFamily="34" charset="0"/>
              </a:defRPr>
            </a:lvl4pPr>
            <a:lvl5pPr marL="2057400" indent="-228600">
              <a:tabLst>
                <a:tab pos="265113"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Lst>
              <a:defRPr sz="1600" b="1">
                <a:solidFill>
                  <a:schemeClr val="tx1"/>
                </a:solidFill>
                <a:latin typeface="Arial" panose="020B0604020202020204" pitchFamily="34" charset="0"/>
              </a:defRPr>
            </a:lvl9pPr>
          </a:lstStyle>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触摸屏操作</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测试结果数字化显示</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测试内容可存盘查询</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配激光打码机和标签打印机方便随时随地产品追溯</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配进口泄漏仪检测精度</a:t>
            </a:r>
            <a:r>
              <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1%</a:t>
            </a: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设备可连接</a:t>
            </a:r>
            <a:r>
              <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MIS</a:t>
            </a: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系统</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设备可与上下工位机器人搬运配套使用</a:t>
            </a:r>
            <a:endParaRPr lang="en-US" altLang="zh-CN"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buClr>
                <a:schemeClr val="accent1"/>
              </a:buClr>
              <a:buFont typeface="Wingdings" panose="05000000000000000000" pitchFamily="2" charset="2"/>
              <a:buChar char="n"/>
              <a:defRPr/>
            </a:pPr>
            <a:r>
              <a:rPr lang="zh-CN" altLang="en-US" sz="1599"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自主研发高性能密封垫，耐酸耐碱耐腐蚀</a:t>
            </a:r>
          </a:p>
        </p:txBody>
      </p:sp>
      <p:pic>
        <p:nvPicPr>
          <p:cNvPr id="20" name="图片 19">
            <a:extLst>
              <a:ext uri="{FF2B5EF4-FFF2-40B4-BE49-F238E27FC236}">
                <a16:creationId xmlns:a16="http://schemas.microsoft.com/office/drawing/2014/main" id="{AC590853-4BA1-4E13-8F52-FFECE908CD1A}"/>
              </a:ext>
            </a:extLst>
          </p:cNvPr>
          <p:cNvPicPr>
            <a:picLocks noChangeAspect="1"/>
          </p:cNvPicPr>
          <p:nvPr/>
        </p:nvPicPr>
        <p:blipFill>
          <a:blip r:embed="rId5"/>
          <a:stretch>
            <a:fillRect/>
          </a:stretch>
        </p:blipFill>
        <p:spPr>
          <a:xfrm>
            <a:off x="5210991" y="5155140"/>
            <a:ext cx="3109215" cy="1702860"/>
          </a:xfrm>
          <a:prstGeom prst="rect">
            <a:avLst/>
          </a:prstGeom>
        </p:spPr>
      </p:pic>
    </p:spTree>
    <p:extLst>
      <p:ext uri="{BB962C8B-B14F-4D97-AF65-F5344CB8AC3E}">
        <p14:creationId xmlns:p14="http://schemas.microsoft.com/office/powerpoint/2010/main" val="176787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合作企业</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5711" y="117899"/>
            <a:ext cx="9382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
        <p:nvSpPr>
          <p:cNvPr id="11" name="内容占位符 2"/>
          <p:cNvSpPr txBox="1">
            <a:spLocks/>
          </p:cNvSpPr>
          <p:nvPr/>
        </p:nvSpPr>
        <p:spPr>
          <a:xfrm>
            <a:off x="782807" y="908721"/>
            <a:ext cx="7572909" cy="5419712"/>
          </a:xfrm>
          <a:prstGeom prst="rect">
            <a:avLst/>
          </a:prstGeom>
        </p:spPr>
        <p:txBody>
          <a:bodyPr>
            <a:normAutofit fontScale="5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800" dirty="0"/>
              <a:t>施耐德（北京）中低压电器有限公司</a:t>
            </a:r>
          </a:p>
          <a:p>
            <a:r>
              <a:rPr lang="zh-CN" altLang="en-US" sz="2800" dirty="0"/>
              <a:t>博世力士乐（北京）液压有限公司</a:t>
            </a:r>
          </a:p>
          <a:p>
            <a:r>
              <a:rPr lang="zh-CN" altLang="en-US" sz="2800" dirty="0"/>
              <a:t>北京科勒有限公司</a:t>
            </a:r>
          </a:p>
          <a:p>
            <a:r>
              <a:rPr lang="zh-CN" altLang="en-US" sz="2800" dirty="0"/>
              <a:t>阿特拉斯</a:t>
            </a:r>
            <a:r>
              <a:rPr lang="en-US" altLang="zh-CN" sz="2800" dirty="0"/>
              <a:t>•</a:t>
            </a:r>
            <a:r>
              <a:rPr lang="zh-CN" altLang="en-US" sz="2800" dirty="0"/>
              <a:t>科普柯（上海）贸易有限公司</a:t>
            </a:r>
          </a:p>
          <a:p>
            <a:r>
              <a:rPr lang="zh-CN" altLang="en-US" sz="2800" dirty="0"/>
              <a:t>艾默生环境优化技术（苏州）有限公司</a:t>
            </a:r>
          </a:p>
          <a:p>
            <a:r>
              <a:rPr lang="zh-CN" altLang="en-US" sz="2800" dirty="0"/>
              <a:t>世格流体控制（上海）有限公司</a:t>
            </a:r>
            <a:endParaRPr lang="en-US" altLang="zh-CN" sz="2800" dirty="0"/>
          </a:p>
          <a:p>
            <a:r>
              <a:rPr lang="zh-CN" altLang="en-US" sz="2800" dirty="0"/>
              <a:t>费希尔调压器（上海）有限公司</a:t>
            </a:r>
          </a:p>
          <a:p>
            <a:r>
              <a:rPr lang="zh-CN" altLang="en-US" sz="2800" dirty="0"/>
              <a:t>无锡荣乐电子科技有限公司</a:t>
            </a:r>
          </a:p>
          <a:p>
            <a:r>
              <a:rPr lang="zh-CN" altLang="en-US" sz="2800" dirty="0"/>
              <a:t>上海浙东铝业股份有限公司</a:t>
            </a:r>
            <a:endParaRPr lang="en-US" altLang="zh-CN" sz="2800" dirty="0"/>
          </a:p>
          <a:p>
            <a:r>
              <a:rPr lang="zh-CN" altLang="en-US" sz="2800" dirty="0"/>
              <a:t>上海大众联合发展车身配件有限公司</a:t>
            </a:r>
          </a:p>
          <a:p>
            <a:r>
              <a:rPr lang="zh-CN" altLang="en-US" sz="2800" dirty="0"/>
              <a:t>北汽动力系统（镇江）有限公司</a:t>
            </a:r>
            <a:endParaRPr lang="en-US" altLang="zh-CN" sz="2800" dirty="0"/>
          </a:p>
          <a:p>
            <a:r>
              <a:rPr lang="zh-CN" altLang="en-US" sz="2800" dirty="0"/>
              <a:t>广州凌云汽车零部件有限公司</a:t>
            </a:r>
          </a:p>
          <a:p>
            <a:r>
              <a:rPr lang="zh-CN" altLang="en-US" sz="2800" dirty="0"/>
              <a:t>华荣科技股份有限公司</a:t>
            </a:r>
          </a:p>
          <a:p>
            <a:r>
              <a:rPr lang="zh-CN" altLang="en-US" sz="2800" dirty="0"/>
              <a:t>上海荣泰健康科技股份有限公司</a:t>
            </a:r>
          </a:p>
          <a:p>
            <a:r>
              <a:rPr lang="zh-CN" altLang="en-US" sz="2800" dirty="0"/>
              <a:t>浙江英汇汽车部件有限公司</a:t>
            </a:r>
            <a:r>
              <a:rPr lang="en-US" altLang="zh-CN" sz="2800" dirty="0"/>
              <a:t>/</a:t>
            </a:r>
            <a:r>
              <a:rPr lang="zh-CN" altLang="en-US" sz="2800" dirty="0"/>
              <a:t>上海英汇科技发展有限公司</a:t>
            </a:r>
          </a:p>
          <a:p>
            <a:r>
              <a:rPr lang="zh-CN" altLang="en-US" sz="2800" dirty="0"/>
              <a:t>江苏和胜新能源汽车配件有限公司</a:t>
            </a:r>
          </a:p>
          <a:p>
            <a:r>
              <a:rPr lang="zh-CN" altLang="en-US" sz="2800" dirty="0"/>
              <a:t>上海友升铝业股份有限公司</a:t>
            </a:r>
            <a:r>
              <a:rPr lang="en-US" altLang="zh-CN" sz="2800" dirty="0"/>
              <a:t>/</a:t>
            </a:r>
            <a:r>
              <a:rPr lang="zh-CN" altLang="en-US" sz="2800" dirty="0"/>
              <a:t>广东泽升汽车科技有限公司</a:t>
            </a:r>
            <a:endParaRPr lang="en-US" altLang="zh-CN" sz="2800" dirty="0"/>
          </a:p>
          <a:p>
            <a:r>
              <a:rPr lang="zh-CN" altLang="en-US" sz="2800" dirty="0"/>
              <a:t>江阴中奕达轻合金科技有限公司</a:t>
            </a:r>
          </a:p>
          <a:p>
            <a:r>
              <a:rPr lang="zh-CN" altLang="en-US" sz="2800" dirty="0"/>
              <a:t>航天智造（上海）科技有限责任公司</a:t>
            </a:r>
            <a:endParaRPr lang="en-US" altLang="zh-CN" sz="2800" dirty="0"/>
          </a:p>
          <a:p>
            <a:r>
              <a:rPr lang="zh-CN" altLang="en-US" sz="2800" dirty="0"/>
              <a:t>江苏九众九自动化科技有限公司</a:t>
            </a:r>
            <a:endParaRPr lang="en-US" altLang="zh-CN" sz="2800" dirty="0"/>
          </a:p>
          <a:p>
            <a:r>
              <a:rPr lang="zh-CN" altLang="en-US" sz="2800" dirty="0"/>
              <a:t>河南迪菲特医疗用品有限公司</a:t>
            </a:r>
            <a:endParaRPr lang="en-US" altLang="zh-CN" sz="2800" dirty="0"/>
          </a:p>
          <a:p>
            <a:r>
              <a:rPr lang="zh-CN" altLang="en-US" sz="2800" dirty="0"/>
              <a:t>。。。。。</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51424" t="32430" r="35188" b="5605"/>
          <a:stretch>
            <a:fillRect/>
          </a:stretch>
        </p:blipFill>
        <p:spPr>
          <a:xfrm flipH="1">
            <a:off x="8003290" y="0"/>
            <a:ext cx="4188710" cy="6858000"/>
          </a:xfrm>
          <a:custGeom>
            <a:avLst/>
            <a:gdLst>
              <a:gd name="connsiteX0" fmla="*/ 2273330 w 4188710"/>
              <a:gd name="connsiteY0" fmla="*/ 0 h 6858000"/>
              <a:gd name="connsiteX1" fmla="*/ 2268469 w 4188710"/>
              <a:gd name="connsiteY1" fmla="*/ 0 h 6858000"/>
              <a:gd name="connsiteX2" fmla="*/ 0 w 4188710"/>
              <a:gd name="connsiteY2" fmla="*/ 0 h 6858000"/>
              <a:gd name="connsiteX3" fmla="*/ 0 w 4188710"/>
              <a:gd name="connsiteY3" fmla="*/ 6858000 h 6858000"/>
              <a:gd name="connsiteX4" fmla="*/ 2268469 w 4188710"/>
              <a:gd name="connsiteY4" fmla="*/ 6858000 h 6858000"/>
              <a:gd name="connsiteX5" fmla="*/ 2273330 w 4188710"/>
              <a:gd name="connsiteY5" fmla="*/ 6858000 h 6858000"/>
              <a:gd name="connsiteX6" fmla="*/ 4188710 w 4188710"/>
              <a:gd name="connsiteY6" fmla="*/ 6858000 h 6858000"/>
              <a:gd name="connsiteX7" fmla="*/ 2273330 w 4188710"/>
              <a:gd name="connsiteY7"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710" h="6858000">
                <a:moveTo>
                  <a:pt x="2273330" y="0"/>
                </a:moveTo>
                <a:lnTo>
                  <a:pt x="2268469" y="0"/>
                </a:lnTo>
                <a:lnTo>
                  <a:pt x="0" y="0"/>
                </a:lnTo>
                <a:lnTo>
                  <a:pt x="0" y="6858000"/>
                </a:lnTo>
                <a:lnTo>
                  <a:pt x="2268469" y="6858000"/>
                </a:lnTo>
                <a:lnTo>
                  <a:pt x="2273330" y="6858000"/>
                </a:lnTo>
                <a:lnTo>
                  <a:pt x="4188710" y="6858000"/>
                </a:lnTo>
                <a:lnTo>
                  <a:pt x="2273330" y="17357"/>
                </a:lnTo>
                <a:close/>
              </a:path>
            </a:pathLst>
          </a:custGeom>
        </p:spPr>
      </p:pic>
      <p:sp>
        <p:nvSpPr>
          <p:cNvPr id="15" name="任意多边形: 形状 4"/>
          <p:cNvSpPr/>
          <p:nvPr/>
        </p:nvSpPr>
        <p:spPr>
          <a:xfrm flipH="1">
            <a:off x="8355716" y="0"/>
            <a:ext cx="1943955" cy="6858000"/>
          </a:xfrm>
          <a:custGeom>
            <a:avLst/>
            <a:gdLst>
              <a:gd name="connsiteX0" fmla="*/ 28575 w 1943955"/>
              <a:gd name="connsiteY0" fmla="*/ 0 h 6858000"/>
              <a:gd name="connsiteX1" fmla="*/ 23715 w 1943955"/>
              <a:gd name="connsiteY1" fmla="*/ 0 h 6858000"/>
              <a:gd name="connsiteX2" fmla="*/ 0 w 1943955"/>
              <a:gd name="connsiteY2" fmla="*/ 0 h 6858000"/>
              <a:gd name="connsiteX3" fmla="*/ 0 w 1943955"/>
              <a:gd name="connsiteY3" fmla="*/ 17357 h 6858000"/>
              <a:gd name="connsiteX4" fmla="*/ 1915380 w 1943955"/>
              <a:gd name="connsiteY4" fmla="*/ 6858000 h 6858000"/>
              <a:gd name="connsiteX5" fmla="*/ 1943955 w 1943955"/>
              <a:gd name="connsiteY5" fmla="*/ 6858000 h 6858000"/>
              <a:gd name="connsiteX6" fmla="*/ 28575 w 194395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955" h="6858000">
                <a:moveTo>
                  <a:pt x="28575" y="0"/>
                </a:moveTo>
                <a:lnTo>
                  <a:pt x="23715" y="0"/>
                </a:lnTo>
                <a:lnTo>
                  <a:pt x="0" y="0"/>
                </a:lnTo>
                <a:lnTo>
                  <a:pt x="0" y="17357"/>
                </a:lnTo>
                <a:lnTo>
                  <a:pt x="1915380" y="6858000"/>
                </a:lnTo>
                <a:lnTo>
                  <a:pt x="1943955" y="6858000"/>
                </a:lnTo>
                <a:lnTo>
                  <a:pt x="28575" y="17357"/>
                </a:lnTo>
                <a:close/>
              </a:path>
            </a:pathLst>
          </a:custGeom>
          <a:solidFill>
            <a:srgbClr val="E1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
            <a:extLst>
              <a:ext uri="{FF2B5EF4-FFF2-40B4-BE49-F238E27FC236}">
                <a16:creationId xmlns:a16="http://schemas.microsoft.com/office/drawing/2014/main" id="{238DF644-2280-4744-AB53-9FE99CAD4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472" y="45891"/>
            <a:ext cx="1728192" cy="11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a:extLst>
              <a:ext uri="{FF2B5EF4-FFF2-40B4-BE49-F238E27FC236}">
                <a16:creationId xmlns:a16="http://schemas.microsoft.com/office/drawing/2014/main" id="{45F2B5B9-3B4B-4925-8E1B-AE5A7AD66736}"/>
              </a:ext>
            </a:extLst>
          </p:cNvPr>
          <p:cNvPicPr>
            <a:picLocks noChangeAspect="1"/>
          </p:cNvPicPr>
          <p:nvPr/>
        </p:nvPicPr>
        <p:blipFill>
          <a:blip r:embed="rId4"/>
          <a:stretch>
            <a:fillRect/>
          </a:stretch>
        </p:blipFill>
        <p:spPr>
          <a:xfrm>
            <a:off x="10022431" y="3877694"/>
            <a:ext cx="2179950" cy="1078996"/>
          </a:xfrm>
          <a:prstGeom prst="rect">
            <a:avLst/>
          </a:prstGeom>
        </p:spPr>
      </p:pic>
      <p:pic>
        <p:nvPicPr>
          <p:cNvPr id="12" name="图片 11">
            <a:extLst>
              <a:ext uri="{FF2B5EF4-FFF2-40B4-BE49-F238E27FC236}">
                <a16:creationId xmlns:a16="http://schemas.microsoft.com/office/drawing/2014/main" id="{6DD9C747-A49A-4AF1-8C86-FE80FA9605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22431" y="4956690"/>
            <a:ext cx="2179950" cy="972327"/>
          </a:xfrm>
          <a:prstGeom prst="rect">
            <a:avLst/>
          </a:prstGeom>
        </p:spPr>
      </p:pic>
      <p:pic>
        <p:nvPicPr>
          <p:cNvPr id="14" name="图片 13">
            <a:extLst>
              <a:ext uri="{FF2B5EF4-FFF2-40B4-BE49-F238E27FC236}">
                <a16:creationId xmlns:a16="http://schemas.microsoft.com/office/drawing/2014/main" id="{CE9A91EC-607E-4D20-BEBE-A984D8617F17}"/>
              </a:ext>
            </a:extLst>
          </p:cNvPr>
          <p:cNvPicPr>
            <a:picLocks noChangeAspect="1"/>
          </p:cNvPicPr>
          <p:nvPr/>
        </p:nvPicPr>
        <p:blipFill>
          <a:blip r:embed="rId6"/>
          <a:stretch>
            <a:fillRect/>
          </a:stretch>
        </p:blipFill>
        <p:spPr>
          <a:xfrm>
            <a:off x="10018336" y="5915517"/>
            <a:ext cx="2169570" cy="969867"/>
          </a:xfrm>
          <a:prstGeom prst="rect">
            <a:avLst/>
          </a:prstGeom>
        </p:spPr>
      </p:pic>
      <p:pic>
        <p:nvPicPr>
          <p:cNvPr id="16" name="图片 15">
            <a:extLst>
              <a:ext uri="{FF2B5EF4-FFF2-40B4-BE49-F238E27FC236}">
                <a16:creationId xmlns:a16="http://schemas.microsoft.com/office/drawing/2014/main" id="{1446A8AE-621E-4C97-A677-0B20094F13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22431" y="2888512"/>
            <a:ext cx="2169570" cy="989182"/>
          </a:xfrm>
          <a:prstGeom prst="rect">
            <a:avLst/>
          </a:prstGeom>
        </p:spPr>
      </p:pic>
      <p:pic>
        <p:nvPicPr>
          <p:cNvPr id="17" name="图片 16">
            <a:extLst>
              <a:ext uri="{FF2B5EF4-FFF2-40B4-BE49-F238E27FC236}">
                <a16:creationId xmlns:a16="http://schemas.microsoft.com/office/drawing/2014/main" id="{9A62F0E0-316C-4C62-8FD9-98B0B5D2FF1D}"/>
              </a:ext>
            </a:extLst>
          </p:cNvPr>
          <p:cNvPicPr>
            <a:picLocks noChangeAspect="1"/>
          </p:cNvPicPr>
          <p:nvPr/>
        </p:nvPicPr>
        <p:blipFill>
          <a:blip r:embed="rId8"/>
          <a:stretch>
            <a:fillRect/>
          </a:stretch>
        </p:blipFill>
        <p:spPr>
          <a:xfrm>
            <a:off x="7470805" y="6237323"/>
            <a:ext cx="2564196" cy="630608"/>
          </a:xfrm>
          <a:prstGeom prst="rect">
            <a:avLst/>
          </a:prstGeom>
        </p:spPr>
      </p:pic>
      <p:pic>
        <p:nvPicPr>
          <p:cNvPr id="5" name="图片 4">
            <a:extLst>
              <a:ext uri="{FF2B5EF4-FFF2-40B4-BE49-F238E27FC236}">
                <a16:creationId xmlns:a16="http://schemas.microsoft.com/office/drawing/2014/main" id="{BD41E44F-F2CE-4822-AE5C-F383892DF373}"/>
              </a:ext>
            </a:extLst>
          </p:cNvPr>
          <p:cNvPicPr>
            <a:picLocks noChangeAspect="1"/>
          </p:cNvPicPr>
          <p:nvPr/>
        </p:nvPicPr>
        <p:blipFill>
          <a:blip r:embed="rId9"/>
          <a:stretch>
            <a:fillRect/>
          </a:stretch>
        </p:blipFill>
        <p:spPr>
          <a:xfrm>
            <a:off x="7752184" y="5424151"/>
            <a:ext cx="2266151" cy="814659"/>
          </a:xfrm>
          <a:prstGeom prst="rect">
            <a:avLst/>
          </a:prstGeom>
        </p:spPr>
      </p:pic>
      <p:pic>
        <p:nvPicPr>
          <p:cNvPr id="18" name="图片 17">
            <a:extLst>
              <a:ext uri="{FF2B5EF4-FFF2-40B4-BE49-F238E27FC236}">
                <a16:creationId xmlns:a16="http://schemas.microsoft.com/office/drawing/2014/main" id="{06924555-B2B8-40BD-9F0B-C212CD7F3619}"/>
              </a:ext>
            </a:extLst>
          </p:cNvPr>
          <p:cNvPicPr>
            <a:picLocks noChangeAspect="1"/>
          </p:cNvPicPr>
          <p:nvPr/>
        </p:nvPicPr>
        <p:blipFill>
          <a:blip r:embed="rId10"/>
          <a:stretch>
            <a:fillRect/>
          </a:stretch>
        </p:blipFill>
        <p:spPr>
          <a:xfrm>
            <a:off x="7773019" y="4725144"/>
            <a:ext cx="2283421" cy="699007"/>
          </a:xfrm>
          <a:prstGeom prst="rect">
            <a:avLst/>
          </a:prstGeom>
        </p:spPr>
      </p:pic>
      <p:pic>
        <p:nvPicPr>
          <p:cNvPr id="20" name="图片 19">
            <a:extLst>
              <a:ext uri="{FF2B5EF4-FFF2-40B4-BE49-F238E27FC236}">
                <a16:creationId xmlns:a16="http://schemas.microsoft.com/office/drawing/2014/main" id="{4D346AD1-B0E7-4B0D-86E1-1FE682A8B54B}"/>
              </a:ext>
            </a:extLst>
          </p:cNvPr>
          <p:cNvPicPr>
            <a:picLocks noChangeAspect="1"/>
          </p:cNvPicPr>
          <p:nvPr/>
        </p:nvPicPr>
        <p:blipFill>
          <a:blip r:embed="rId11"/>
          <a:stretch>
            <a:fillRect/>
          </a:stretch>
        </p:blipFill>
        <p:spPr>
          <a:xfrm>
            <a:off x="7762639" y="3991099"/>
            <a:ext cx="2265284" cy="731861"/>
          </a:xfrm>
          <a:prstGeom prst="rect">
            <a:avLst/>
          </a:prstGeom>
        </p:spPr>
      </p:pic>
    </p:spTree>
    <p:extLst>
      <p:ext uri="{BB962C8B-B14F-4D97-AF65-F5344CB8AC3E}">
        <p14:creationId xmlns:p14="http://schemas.microsoft.com/office/powerpoint/2010/main" val="127140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2315AF-4EE6-44E7-B831-35106DD0208C}"/>
              </a:ext>
            </a:extLst>
          </p:cNvPr>
          <p:cNvPicPr>
            <a:picLocks noChangeAspect="1"/>
          </p:cNvPicPr>
          <p:nvPr/>
        </p:nvPicPr>
        <p:blipFill>
          <a:blip r:embed="rId2"/>
          <a:stretch>
            <a:fillRect/>
          </a:stretch>
        </p:blipFill>
        <p:spPr>
          <a:xfrm>
            <a:off x="5332385" y="2046079"/>
            <a:ext cx="6807155" cy="3282171"/>
          </a:xfrm>
          <a:prstGeom prst="rect">
            <a:avLst/>
          </a:prstGeom>
        </p:spPr>
      </p:pic>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456" y="117899"/>
            <a:ext cx="1769335" cy="122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
        <p:nvSpPr>
          <p:cNvPr id="9"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技术前景</a:t>
            </a:r>
          </a:p>
        </p:txBody>
      </p:sp>
      <p:sp>
        <p:nvSpPr>
          <p:cNvPr id="2" name="TextBox 1"/>
          <p:cNvSpPr txBox="1"/>
          <p:nvPr/>
        </p:nvSpPr>
        <p:spPr>
          <a:xfrm>
            <a:off x="191344" y="1434786"/>
            <a:ext cx="6867129" cy="4893647"/>
          </a:xfrm>
          <a:prstGeom prst="rect">
            <a:avLst/>
          </a:prstGeom>
          <a:noFill/>
        </p:spPr>
        <p:txBody>
          <a:bodyPr wrap="square" rtlCol="0">
            <a:spAutoFit/>
          </a:bodyPr>
          <a:lstStyle/>
          <a:p>
            <a:pPr indent="457200"/>
            <a:r>
              <a:rPr lang="zh-CN" altLang="en-US" sz="2400" dirty="0">
                <a:latin typeface="楷体" panose="02010609060101010101" pitchFamily="49" charset="-122"/>
                <a:ea typeface="楷体" panose="02010609060101010101" pitchFamily="49" charset="-122"/>
              </a:rPr>
              <a:t>智能制造设备是先进制造技术、信息技术和智能技术的集成，具有感知、分析、推理、决策和控制等功能。</a:t>
            </a:r>
            <a:endParaRPr lang="en-US" altLang="zh-CN" sz="2400" dirty="0">
              <a:latin typeface="楷体" panose="02010609060101010101" pitchFamily="49" charset="-122"/>
              <a:ea typeface="楷体" panose="02010609060101010101" pitchFamily="49" charset="-122"/>
            </a:endParaRPr>
          </a:p>
          <a:p>
            <a:pPr indent="457200"/>
            <a:r>
              <a:rPr lang="zh-CN" altLang="en-US" sz="2400" dirty="0">
                <a:latin typeface="楷体" panose="02010609060101010101" pitchFamily="49" charset="-122"/>
                <a:ea typeface="楷体" panose="02010609060101010101" pitchFamily="49" charset="-122"/>
              </a:rPr>
              <a:t>在制造业转型过程中，智能设备的发展不容忽视。制造业的升级需要智能设备，以帮助一般制造业摆脱繁重的人力劳动，降低生产成本，加大研发和服务投入。建立新的发展模式。在未来相当长的一段时间内，智能设备将围绕产业升级而得到进一步发展。</a:t>
            </a:r>
            <a:endParaRPr lang="en-US" altLang="zh-CN" sz="2400" dirty="0">
              <a:latin typeface="楷体" panose="02010609060101010101" pitchFamily="49" charset="-122"/>
              <a:ea typeface="楷体" panose="02010609060101010101" pitchFamily="49" charset="-122"/>
            </a:endParaRPr>
          </a:p>
          <a:p>
            <a:pPr indent="457200"/>
            <a:r>
              <a:rPr lang="zh-CN" altLang="en-US" sz="2400" dirty="0">
                <a:latin typeface="楷体" panose="02010609060101010101" pitchFamily="49" charset="-122"/>
                <a:ea typeface="楷体" panose="02010609060101010101" pitchFamily="49" charset="-122"/>
              </a:rPr>
              <a:t>我们积极响应国家对新能源汽车规划，将自动化集成重心转移至汽车轻量化、新能源汽车制造领域，助力于祖国新能源汽车发展而创新开拓！ </a:t>
            </a:r>
            <a:br>
              <a:rPr lang="zh-CN" altLang="en-US" sz="2400" dirty="0"/>
            </a:br>
            <a:endParaRPr lang="zh-CN" altLang="en-US" sz="2400" dirty="0"/>
          </a:p>
        </p:txBody>
      </p:sp>
    </p:spTree>
    <p:extLst>
      <p:ext uri="{BB962C8B-B14F-4D97-AF65-F5344CB8AC3E}">
        <p14:creationId xmlns:p14="http://schemas.microsoft.com/office/powerpoint/2010/main" val="2581579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275" b="5605"/>
          <a:stretch>
            <a:fillRect/>
          </a:stretch>
        </p:blipFill>
        <p:spPr>
          <a:xfrm flipH="1">
            <a:off x="2229466" y="554260"/>
            <a:ext cx="9961427" cy="2979420"/>
          </a:xfrm>
          <a:prstGeom prst="rect">
            <a:avLst/>
          </a:prstGeom>
        </p:spPr>
      </p:pic>
      <p:sp>
        <p:nvSpPr>
          <p:cNvPr id="3" name="任意多边形: 形状 2"/>
          <p:cNvSpPr/>
          <p:nvPr/>
        </p:nvSpPr>
        <p:spPr>
          <a:xfrm>
            <a:off x="18728" y="-1"/>
            <a:ext cx="4188710" cy="6858000"/>
          </a:xfrm>
          <a:custGeom>
            <a:avLst/>
            <a:gdLst>
              <a:gd name="connsiteX0" fmla="*/ 0 w 4188710"/>
              <a:gd name="connsiteY0" fmla="*/ 6858000 h 6858000"/>
              <a:gd name="connsiteX1" fmla="*/ 2268470 w 4188710"/>
              <a:gd name="connsiteY1" fmla="*/ 6858000 h 6858000"/>
              <a:gd name="connsiteX2" fmla="*/ 2273330 w 4188710"/>
              <a:gd name="connsiteY2" fmla="*/ 6858000 h 6858000"/>
              <a:gd name="connsiteX3" fmla="*/ 4188710 w 4188710"/>
              <a:gd name="connsiteY3" fmla="*/ 6858000 h 6858000"/>
              <a:gd name="connsiteX4" fmla="*/ 2273330 w 4188710"/>
              <a:gd name="connsiteY4" fmla="*/ 17357 h 6858000"/>
              <a:gd name="connsiteX5" fmla="*/ 2273330 w 4188710"/>
              <a:gd name="connsiteY5" fmla="*/ 0 h 6858000"/>
              <a:gd name="connsiteX6" fmla="*/ 2268470 w 4188710"/>
              <a:gd name="connsiteY6" fmla="*/ 0 h 6858000"/>
              <a:gd name="connsiteX7" fmla="*/ 0 w 418871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710" h="6858000">
                <a:moveTo>
                  <a:pt x="0" y="6858000"/>
                </a:moveTo>
                <a:lnTo>
                  <a:pt x="2268470" y="6858000"/>
                </a:lnTo>
                <a:lnTo>
                  <a:pt x="2273330" y="6858000"/>
                </a:lnTo>
                <a:lnTo>
                  <a:pt x="4188710" y="6858000"/>
                </a:lnTo>
                <a:lnTo>
                  <a:pt x="2273330" y="17357"/>
                </a:lnTo>
                <a:lnTo>
                  <a:pt x="2273330" y="0"/>
                </a:lnTo>
                <a:lnTo>
                  <a:pt x="2268470" y="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825106" y="3930202"/>
            <a:ext cx="3262432" cy="1015663"/>
          </a:xfrm>
          <a:prstGeom prst="rect">
            <a:avLst/>
          </a:prstGeom>
          <a:noFill/>
        </p:spPr>
        <p:txBody>
          <a:bodyPr wrap="none" rtlCol="0">
            <a:spAutoFit/>
          </a:bodyPr>
          <a:lstStyle/>
          <a:p>
            <a:r>
              <a:rPr lang="zh-CN" altLang="en-US" sz="6000" dirty="0">
                <a:solidFill>
                  <a:schemeClr val="accent2"/>
                </a:solidFill>
                <a:latin typeface="微软雅黑" panose="020B0503020204020204" pitchFamily="34" charset="-122"/>
                <a:ea typeface="微软雅黑" panose="020B0503020204020204" pitchFamily="34" charset="-122"/>
              </a:rPr>
              <a:t>感谢聆听</a:t>
            </a:r>
          </a:p>
        </p:txBody>
      </p:sp>
      <p:sp>
        <p:nvSpPr>
          <p:cNvPr id="5" name="文本框 4"/>
          <p:cNvSpPr txBox="1"/>
          <p:nvPr/>
        </p:nvSpPr>
        <p:spPr>
          <a:xfrm>
            <a:off x="7087538" y="4541979"/>
            <a:ext cx="7165340" cy="295145"/>
          </a:xfrm>
          <a:prstGeom prst="rect">
            <a:avLst/>
          </a:prstGeom>
          <a:noFill/>
        </p:spPr>
        <p:txBody>
          <a:bodyPr wrap="square" rtlCol="0">
            <a:spAutoFit/>
          </a:bodyPr>
          <a:lstStyle/>
          <a:p>
            <a:pPr>
              <a:lnSpc>
                <a:spcPct val="120000"/>
              </a:lnSpc>
            </a:pPr>
            <a:r>
              <a:rPr lang="en-US" altLang="zh-CN" sz="1200" spc="300" dirty="0">
                <a:solidFill>
                  <a:schemeClr val="bg1">
                    <a:lumMod val="85000"/>
                  </a:schemeClr>
                </a:solidFill>
                <a:latin typeface="微软雅黑" panose="020B0503020204020204" pitchFamily="34" charset="-122"/>
                <a:ea typeface="微软雅黑" panose="020B0503020204020204" pitchFamily="34" charset="-122"/>
              </a:rPr>
              <a:t>THANK YOU FOR LISTENING.</a:t>
            </a:r>
            <a:endParaRPr lang="en-US" altLang="zh-CN" sz="1200" spc="300" dirty="0">
              <a:solidFill>
                <a:schemeClr val="bg1">
                  <a:lumMod val="85000"/>
                </a:schemeClr>
              </a:solidFill>
              <a:effectLst/>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3871152" y="4945865"/>
            <a:ext cx="489434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942962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12304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816469" y="6250422"/>
            <a:ext cx="350520" cy="350520"/>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1509889" y="6250422"/>
            <a:ext cx="350520" cy="35052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4271" y="5465585"/>
            <a:ext cx="4123168" cy="1167692"/>
          </a:xfrm>
          <a:prstGeom prst="rect">
            <a:avLst/>
          </a:prstGeom>
          <a:noFill/>
        </p:spPr>
        <p:txBody>
          <a:bodyPr wrap="square"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网址：</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www.sh-jijian.cn</a:t>
            </a:r>
          </a:p>
          <a:p>
            <a:pPr>
              <a:lnSpc>
                <a:spcPct val="150000"/>
              </a:lnSpc>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服务热线：</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159-0176-8930</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地址：上海市松江区小昆山经济开发区昆港公路</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888</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幢</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公司：上海积健自动化设备有限公司</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5129" y="-27384"/>
            <a:ext cx="1749543" cy="1152128"/>
          </a:xfrm>
          <a:prstGeom prst="rect">
            <a:avLst/>
          </a:prstGeom>
        </p:spPr>
      </p:pic>
      <p:sp>
        <p:nvSpPr>
          <p:cNvPr id="14" name="文本框 6">
            <a:extLst>
              <a:ext uri="{FF2B5EF4-FFF2-40B4-BE49-F238E27FC236}">
                <a16:creationId xmlns:a16="http://schemas.microsoft.com/office/drawing/2014/main" id="{81972B6A-858D-428E-BC32-347840EDB937}"/>
              </a:ext>
            </a:extLst>
          </p:cNvPr>
          <p:cNvSpPr txBox="1"/>
          <p:nvPr/>
        </p:nvSpPr>
        <p:spPr>
          <a:xfrm>
            <a:off x="-24571" y="94345"/>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6120" y="1556792"/>
            <a:ext cx="7344816" cy="4674741"/>
          </a:xfrm>
          <a:prstGeom prst="rect">
            <a:avLst/>
          </a:prstGeom>
          <a:noFill/>
        </p:spPr>
        <p:txBody>
          <a:bodyPr wrap="square" rtlCol="0">
            <a:spAutoFit/>
          </a:bodyPr>
          <a:lstStyle/>
          <a:p>
            <a:pPr indent="457200">
              <a:lnSpc>
                <a:spcPts val="24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上海积健自动化设备有限公司  于</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2015</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年</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3</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月上海市松江区永丰街道成立</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＆主营业务：</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、多轴运动设备（点胶机、焊锡机、锁螺丝机）</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、机器人集成项目（搬运、上下料、装配）</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3</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、功能检测（视觉检测，气密检测、性能检测）</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4</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、系统控制软件研发（</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PLC</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控制系统、</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PC</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上位机</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MIS</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系统）</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、非标自动化装配检测设备（根据客户需求定制专机）</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ts val="24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积健公司一直致力于自动化设备代替人工为核心技术、全方位以创新、精出于细、品源于专来满足客户的特殊需求，引领客户的智能转型及产业升级，提升客户的产品竞争力立足自主研发致力于高端产品领域，为用户提供革命性的集成解决方案，</a:t>
            </a:r>
          </a:p>
          <a:p>
            <a:pPr indent="457200">
              <a:lnSpc>
                <a:spcPts val="24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标题 1"/>
          <p:cNvSpPr txBox="1"/>
          <p:nvPr/>
        </p:nvSpPr>
        <p:spPr>
          <a:xfrm>
            <a:off x="544820" y="366696"/>
            <a:ext cx="309091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公司基本介绍</a:t>
            </a:r>
          </a:p>
        </p:txBody>
      </p:sp>
      <p:sp>
        <p:nvSpPr>
          <p:cNvPr id="4" name="矩形 3"/>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424" y="117899"/>
            <a:ext cx="2001499" cy="143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图示 7"/>
          <p:cNvGraphicFramePr/>
          <p:nvPr>
            <p:extLst>
              <p:ext uri="{D42A27DB-BD31-4B8C-83A1-F6EECF244321}">
                <p14:modId xmlns:p14="http://schemas.microsoft.com/office/powerpoint/2010/main" val="860448273"/>
              </p:ext>
            </p:extLst>
          </p:nvPr>
        </p:nvGraphicFramePr>
        <p:xfrm>
          <a:off x="317500" y="1603540"/>
          <a:ext cx="4050308" cy="3697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公司架构</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图示 5"/>
          <p:cNvGraphicFramePr/>
          <p:nvPr>
            <p:extLst>
              <p:ext uri="{D42A27DB-BD31-4B8C-83A1-F6EECF244321}">
                <p14:modId xmlns:p14="http://schemas.microsoft.com/office/powerpoint/2010/main" val="3749280418"/>
              </p:ext>
            </p:extLst>
          </p:nvPr>
        </p:nvGraphicFramePr>
        <p:xfrm>
          <a:off x="419675" y="876209"/>
          <a:ext cx="10796122" cy="4528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1052" y="0"/>
            <a:ext cx="1929491" cy="149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团队介绍</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639616" y="764704"/>
            <a:ext cx="8496944" cy="1656184"/>
            <a:chOff x="2423592" y="1208947"/>
            <a:chExt cx="8496944" cy="1656184"/>
          </a:xfrm>
        </p:grpSpPr>
        <p:sp>
          <p:nvSpPr>
            <p:cNvPr id="8" name="文本框 7"/>
            <p:cNvSpPr txBox="1"/>
            <p:nvPr/>
          </p:nvSpPr>
          <p:spPr>
            <a:xfrm>
              <a:off x="2423592" y="1208947"/>
              <a:ext cx="881973" cy="369332"/>
            </a:xfrm>
            <a:prstGeom prst="rect">
              <a:avLst/>
            </a:prstGeom>
            <a:noFill/>
          </p:spPr>
          <p:txBody>
            <a:bodyPr wrap="none" rtlCol="0">
              <a:spAutoFit/>
            </a:bodyPr>
            <a:lstStyle/>
            <a:p>
              <a:r>
                <a:rPr lang="zh-CN" altLang="en-US" b="1" dirty="0"/>
                <a:t>黄仕尊</a:t>
              </a:r>
            </a:p>
          </p:txBody>
        </p:sp>
        <p:sp>
          <p:nvSpPr>
            <p:cNvPr id="9" name="文本框 8"/>
            <p:cNvSpPr txBox="1"/>
            <p:nvPr/>
          </p:nvSpPr>
          <p:spPr>
            <a:xfrm>
              <a:off x="3300755" y="1276596"/>
              <a:ext cx="2863284" cy="276999"/>
            </a:xfrm>
            <a:prstGeom prst="rect">
              <a:avLst/>
            </a:prstGeom>
            <a:noFill/>
          </p:spPr>
          <p:txBody>
            <a:bodyPr wrap="non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上海积健自动化设备有限公司     总经理</a:t>
              </a:r>
              <a:endParaRPr lang="zh-CN" altLang="en-US" sz="1200" dirty="0">
                <a:solidFill>
                  <a:schemeClr val="tx1">
                    <a:lumMod val="50000"/>
                    <a:lumOff val="50000"/>
                  </a:schemeClr>
                </a:solidFill>
              </a:endParaRPr>
            </a:p>
          </p:txBody>
        </p:sp>
        <p:sp>
          <p:nvSpPr>
            <p:cNvPr id="11" name="文本框 10"/>
            <p:cNvSpPr txBox="1"/>
            <p:nvPr/>
          </p:nvSpPr>
          <p:spPr>
            <a:xfrm>
              <a:off x="2423592" y="1698978"/>
              <a:ext cx="8496944" cy="1166153"/>
            </a:xfrm>
            <a:prstGeom prst="rect">
              <a:avLst/>
            </a:prstGeom>
            <a:noFill/>
          </p:spPr>
          <p:txBody>
            <a:bodyPr wrap="square" rtlCol="0">
              <a:spAutoFit/>
            </a:bodyPr>
            <a:lstStyle/>
            <a:p>
              <a:pPr algn="just" fontAlgn="base">
                <a:lnSpc>
                  <a:spcPct val="150000"/>
                </a:lnSpc>
                <a:spcBef>
                  <a:spcPct val="0"/>
                </a:spcBef>
                <a:spcAft>
                  <a:spcPct val="0"/>
                </a:spcAft>
              </a:pP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具有</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15</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年智能设备行业经验；20</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15</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年创办上海积健自动化设备有限公司；专注为中小企业提供自动化解决方案；致力于研发核心技术的非标自动化设备成套制作及自动化系统解决方案！从业多年以来以一个“血性刚烈、纯朴重义、敢于担当、兼收并蓄的形象羸得了国内自动化设备业界许多供应厂商、战略合作伙伴的高度信赖和赞许。</a:t>
              </a:r>
            </a:p>
            <a:p>
              <a:pPr algn="just" fontAlgn="base">
                <a:lnSpc>
                  <a:spcPct val="150000"/>
                </a:lnSpc>
                <a:spcBef>
                  <a:spcPct val="0"/>
                </a:spcBef>
                <a:spcAft>
                  <a:spcPct val="0"/>
                </a:spcAft>
              </a:pPr>
              <a:endPar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2648858" y="2729837"/>
            <a:ext cx="8504766" cy="1313115"/>
            <a:chOff x="2423592" y="1208947"/>
            <a:chExt cx="8504766" cy="1313115"/>
          </a:xfrm>
        </p:grpSpPr>
        <p:sp>
          <p:nvSpPr>
            <p:cNvPr id="45" name="文本框 44"/>
            <p:cNvSpPr txBox="1"/>
            <p:nvPr/>
          </p:nvSpPr>
          <p:spPr>
            <a:xfrm>
              <a:off x="2423592" y="1208947"/>
              <a:ext cx="881973" cy="369332"/>
            </a:xfrm>
            <a:prstGeom prst="rect">
              <a:avLst/>
            </a:prstGeom>
            <a:noFill/>
          </p:spPr>
          <p:txBody>
            <a:bodyPr wrap="none" rtlCol="0">
              <a:spAutoFit/>
            </a:bodyPr>
            <a:lstStyle/>
            <a:p>
              <a:r>
                <a:rPr lang="zh-CN" altLang="en-US" b="1" dirty="0"/>
                <a:t>张瑞龙</a:t>
              </a:r>
            </a:p>
          </p:txBody>
        </p:sp>
        <p:sp>
          <p:nvSpPr>
            <p:cNvPr id="46" name="文本框 45"/>
            <p:cNvSpPr txBox="1"/>
            <p:nvPr/>
          </p:nvSpPr>
          <p:spPr>
            <a:xfrm>
              <a:off x="3300755" y="1276596"/>
              <a:ext cx="3060453" cy="276999"/>
            </a:xfrm>
            <a:prstGeom prst="rect">
              <a:avLst/>
            </a:prstGeom>
            <a:noFill/>
          </p:spPr>
          <p:txBody>
            <a:bodyPr wrap="non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上海积健自动化设备有限公司      技术总监</a:t>
              </a:r>
              <a:endParaRPr lang="zh-CN" altLang="en-US" sz="1200" dirty="0">
                <a:solidFill>
                  <a:schemeClr val="tx1">
                    <a:lumMod val="50000"/>
                    <a:lumOff val="50000"/>
                  </a:schemeClr>
                </a:solidFill>
              </a:endParaRPr>
            </a:p>
          </p:txBody>
        </p:sp>
        <p:sp>
          <p:nvSpPr>
            <p:cNvPr id="48" name="文本框 47"/>
            <p:cNvSpPr txBox="1"/>
            <p:nvPr/>
          </p:nvSpPr>
          <p:spPr>
            <a:xfrm>
              <a:off x="2431414" y="1598732"/>
              <a:ext cx="8496944" cy="923330"/>
            </a:xfrm>
            <a:prstGeom prst="rect">
              <a:avLst/>
            </a:prstGeom>
            <a:noFill/>
          </p:spPr>
          <p:txBody>
            <a:bodyPr wrap="square" rtlCol="0">
              <a:spAutoFit/>
            </a:bodyPr>
            <a:lstStyle/>
            <a:p>
              <a:pPr algn="just" fontAlgn="base">
                <a:lnSpc>
                  <a:spcPct val="150000"/>
                </a:lnSpc>
                <a:spcBef>
                  <a:spcPct val="0"/>
                </a:spcBef>
                <a:spcAft>
                  <a:spcPct val="0"/>
                </a:spcAft>
              </a:pP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从事自动化设备行业</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12</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年，执行力强，学习力强，诚信正直，责任心强，技术控，独立设计设配，部件选型，经验丰富。熟练绘制</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solidworks</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，产品自动化装配技术修改</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工厂车间产品缺陷，现场处理方面的技术实力，最大程度上做到从产品设计到自动化制造总成品检测的的完美整合。</a:t>
              </a:r>
            </a:p>
          </p:txBody>
        </p:sp>
      </p:grpSp>
      <p:grpSp>
        <p:nvGrpSpPr>
          <p:cNvPr id="51" name="组合 50"/>
          <p:cNvGrpSpPr/>
          <p:nvPr/>
        </p:nvGrpSpPr>
        <p:grpSpPr>
          <a:xfrm>
            <a:off x="2630606" y="4583514"/>
            <a:ext cx="8504766" cy="1592590"/>
            <a:chOff x="2423592" y="1208947"/>
            <a:chExt cx="8504766" cy="1592590"/>
          </a:xfrm>
        </p:grpSpPr>
        <p:sp>
          <p:nvSpPr>
            <p:cNvPr id="52" name="文本框 51"/>
            <p:cNvSpPr txBox="1"/>
            <p:nvPr/>
          </p:nvSpPr>
          <p:spPr>
            <a:xfrm>
              <a:off x="2423592" y="1208947"/>
              <a:ext cx="881973" cy="369332"/>
            </a:xfrm>
            <a:prstGeom prst="rect">
              <a:avLst/>
            </a:prstGeom>
            <a:noFill/>
          </p:spPr>
          <p:txBody>
            <a:bodyPr wrap="none" rtlCol="0">
              <a:spAutoFit/>
            </a:bodyPr>
            <a:lstStyle/>
            <a:p>
              <a:r>
                <a:rPr lang="zh-CN" altLang="en-US" b="1" dirty="0"/>
                <a:t>刘红军</a:t>
              </a:r>
            </a:p>
          </p:txBody>
        </p:sp>
        <p:sp>
          <p:nvSpPr>
            <p:cNvPr id="53" name="文本框 52"/>
            <p:cNvSpPr txBox="1"/>
            <p:nvPr/>
          </p:nvSpPr>
          <p:spPr>
            <a:xfrm>
              <a:off x="3300755" y="1276596"/>
              <a:ext cx="3060453" cy="276999"/>
            </a:xfrm>
            <a:prstGeom prst="rect">
              <a:avLst/>
            </a:prstGeom>
            <a:noFill/>
          </p:spPr>
          <p:txBody>
            <a:bodyPr wrap="non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上海积健自动化设备有限公司      运营经理</a:t>
              </a:r>
              <a:endParaRPr lang="zh-CN" altLang="en-US" sz="1200" dirty="0">
                <a:solidFill>
                  <a:schemeClr val="tx1">
                    <a:lumMod val="50000"/>
                    <a:lumOff val="50000"/>
                  </a:schemeClr>
                </a:solidFill>
              </a:endParaRPr>
            </a:p>
          </p:txBody>
        </p:sp>
        <p:sp>
          <p:nvSpPr>
            <p:cNvPr id="55" name="文本框 54"/>
            <p:cNvSpPr txBox="1"/>
            <p:nvPr/>
          </p:nvSpPr>
          <p:spPr>
            <a:xfrm>
              <a:off x="2423592" y="1601208"/>
              <a:ext cx="8504766" cy="1200329"/>
            </a:xfrm>
            <a:prstGeom prst="rect">
              <a:avLst/>
            </a:prstGeom>
            <a:noFill/>
          </p:spPr>
          <p:txBody>
            <a:bodyPr wrap="square" rtlCol="0">
              <a:spAutoFit/>
            </a:bodyPr>
            <a:lstStyle/>
            <a:p>
              <a:pPr algn="just" fontAlgn="base">
                <a:lnSpc>
                  <a:spcPct val="150000"/>
                </a:lnSpc>
                <a:spcBef>
                  <a:spcPct val="0"/>
                </a:spcBef>
                <a:spcAft>
                  <a:spcPct val="0"/>
                </a:spcAft>
              </a:pP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从事自动化设备行业</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20</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年，积累了丰富的生产管理经验，坚持生产</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7S</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制度和</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ISO9001</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2000</a:t>
              </a:r>
              <a:r>
                <a:rPr lang="zh-CN" altLang="en-US"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质量管理体系。产品质量、生产进度极有保障。具有扎实的专业知识和较强的专业能力，同时具有良好的沟通协调能力，主要擅长技术和生产管理。</a:t>
              </a:r>
              <a:endPar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a:p>
              <a:pPr algn="just" fontAlgn="base">
                <a:lnSpc>
                  <a:spcPct val="150000"/>
                </a:lnSpc>
                <a:spcBef>
                  <a:spcPct val="0"/>
                </a:spcBef>
                <a:spcAft>
                  <a:spcPct val="0"/>
                </a:spcAft>
              </a:pPr>
              <a:endPar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a:p>
              <a:pPr algn="just" fontAlgn="base">
                <a:lnSpc>
                  <a:spcPct val="150000"/>
                </a:lnSpc>
                <a:spcBef>
                  <a:spcPct val="0"/>
                </a:spcBef>
                <a:spcAft>
                  <a:spcPct val="0"/>
                </a:spcAft>
              </a:pPr>
              <a:endParaRPr lang="en-US" altLang="zh-CN" sz="12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57" name="直接连接符 56"/>
          <p:cNvCxnSpPr/>
          <p:nvPr/>
        </p:nvCxnSpPr>
        <p:spPr>
          <a:xfrm>
            <a:off x="847544" y="2564904"/>
            <a:ext cx="10287828" cy="0"/>
          </a:xfrm>
          <a:prstGeom prst="line">
            <a:avLst/>
          </a:prstGeom>
          <a:ln>
            <a:solidFill>
              <a:srgbClr val="FECC32"/>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29959" y="4369223"/>
            <a:ext cx="10287828" cy="0"/>
          </a:xfrm>
          <a:prstGeom prst="line">
            <a:avLst/>
          </a:prstGeom>
          <a:ln>
            <a:solidFill>
              <a:srgbClr val="FECC32"/>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496" y="27403"/>
            <a:ext cx="1612751" cy="119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494" y="832353"/>
            <a:ext cx="1034592" cy="1560368"/>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图片 5">
            <a:extLst>
              <a:ext uri="{FF2B5EF4-FFF2-40B4-BE49-F238E27FC236}">
                <a16:creationId xmlns:a16="http://schemas.microsoft.com/office/drawing/2014/main" id="{0A28FD99-FB72-4989-9714-9FBA1CFDF2FA}"/>
              </a:ext>
            </a:extLst>
          </p:cNvPr>
          <p:cNvPicPr>
            <a:picLocks noChangeAspect="1"/>
          </p:cNvPicPr>
          <p:nvPr/>
        </p:nvPicPr>
        <p:blipFill rotWithShape="1">
          <a:blip r:embed="rId4"/>
          <a:srcRect t="29000"/>
          <a:stretch/>
        </p:blipFill>
        <p:spPr>
          <a:xfrm>
            <a:off x="833721" y="4545193"/>
            <a:ext cx="1085815" cy="1575657"/>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图片 6">
            <a:extLst>
              <a:ext uri="{FF2B5EF4-FFF2-40B4-BE49-F238E27FC236}">
                <a16:creationId xmlns:a16="http://schemas.microsoft.com/office/drawing/2014/main" id="{44176078-619A-433A-84F7-3A934205F06A}"/>
              </a:ext>
            </a:extLst>
          </p:cNvPr>
          <p:cNvPicPr>
            <a:picLocks noChangeAspect="1"/>
          </p:cNvPicPr>
          <p:nvPr/>
        </p:nvPicPr>
        <p:blipFill rotWithShape="1">
          <a:blip r:embed="rId5"/>
          <a:srcRect l="19200" t="14300" r="23027" b="25850"/>
          <a:stretch/>
        </p:blipFill>
        <p:spPr>
          <a:xfrm>
            <a:off x="921075" y="2704096"/>
            <a:ext cx="1087429" cy="1501992"/>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496" y="27403"/>
            <a:ext cx="1612751" cy="119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
        <p:nvSpPr>
          <p:cNvPr id="23" name="文本框 22">
            <a:extLst>
              <a:ext uri="{FF2B5EF4-FFF2-40B4-BE49-F238E27FC236}">
                <a16:creationId xmlns:a16="http://schemas.microsoft.com/office/drawing/2014/main" id="{A8B7716C-C89B-4116-BE04-1ACE34BAD65B}"/>
              </a:ext>
            </a:extLst>
          </p:cNvPr>
          <p:cNvSpPr txBox="1"/>
          <p:nvPr/>
        </p:nvSpPr>
        <p:spPr>
          <a:xfrm>
            <a:off x="695400" y="269020"/>
            <a:ext cx="1415772" cy="461665"/>
          </a:xfrm>
          <a:prstGeom prst="rect">
            <a:avLst/>
          </a:prstGeom>
          <a:noFill/>
        </p:spPr>
        <p:txBody>
          <a:bodyPr wrap="none" rtlCol="0">
            <a:spAutoFit/>
          </a:bodyPr>
          <a:lstStyle/>
          <a:p>
            <a:r>
              <a:rPr lang="zh-CN" altLang="en-US" sz="2400" b="1" dirty="0">
                <a:latin typeface="微软雅黑" panose="020B0503020204020204" pitchFamily="34" charset="-122"/>
                <a:ea typeface="微软雅黑" panose="020B0503020204020204" pitchFamily="34" charset="-122"/>
              </a:rPr>
              <a:t>工厂情况</a:t>
            </a:r>
          </a:p>
        </p:txBody>
      </p:sp>
      <p:pic>
        <p:nvPicPr>
          <p:cNvPr id="24" name="图片 23" descr="图片包含 建筑, 火车, 轨道, 站&#10;&#10;描述已自动生成">
            <a:extLst>
              <a:ext uri="{FF2B5EF4-FFF2-40B4-BE49-F238E27FC236}">
                <a16:creationId xmlns:a16="http://schemas.microsoft.com/office/drawing/2014/main" id="{39CA0D45-E1D3-44F2-B89D-288E6343DA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9441" y="3761589"/>
            <a:ext cx="2797271" cy="2216604"/>
          </a:xfrm>
          <a:prstGeom prst="rect">
            <a:avLst/>
          </a:prstGeom>
        </p:spPr>
      </p:pic>
      <p:pic>
        <p:nvPicPr>
          <p:cNvPr id="25" name="图片 24" descr="人在厨房里工作&#10;&#10;中度可信度描述已自动生成">
            <a:extLst>
              <a:ext uri="{FF2B5EF4-FFF2-40B4-BE49-F238E27FC236}">
                <a16:creationId xmlns:a16="http://schemas.microsoft.com/office/drawing/2014/main" id="{55206DC0-78E2-4DD8-8B0D-73A2A6BE8D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5641" y="3761588"/>
            <a:ext cx="2797271" cy="2216604"/>
          </a:xfrm>
          <a:prstGeom prst="rect">
            <a:avLst/>
          </a:prstGeom>
        </p:spPr>
      </p:pic>
      <p:pic>
        <p:nvPicPr>
          <p:cNvPr id="26" name="图片 25" descr="图片包含 建筑, 室内, 卡车, 男人&#10;&#10;描述已自动生成">
            <a:extLst>
              <a:ext uri="{FF2B5EF4-FFF2-40B4-BE49-F238E27FC236}">
                <a16:creationId xmlns:a16="http://schemas.microsoft.com/office/drawing/2014/main" id="{4481B202-47DC-44DB-B77E-CBA2650A7A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1842" y="3761590"/>
            <a:ext cx="2797270" cy="2216603"/>
          </a:xfrm>
          <a:prstGeom prst="rect">
            <a:avLst/>
          </a:prstGeom>
        </p:spPr>
      </p:pic>
      <p:pic>
        <p:nvPicPr>
          <p:cNvPr id="27" name="图片 26" descr="图片包含 建筑, 室内, 火车, 桌子&#10;&#10;描述已自动生成">
            <a:extLst>
              <a:ext uri="{FF2B5EF4-FFF2-40B4-BE49-F238E27FC236}">
                <a16:creationId xmlns:a16="http://schemas.microsoft.com/office/drawing/2014/main" id="{99108B0B-0C27-4ED4-9C35-4656314B21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1705" y="1268760"/>
            <a:ext cx="2955471" cy="2216603"/>
          </a:xfrm>
          <a:prstGeom prst="rect">
            <a:avLst/>
          </a:prstGeom>
        </p:spPr>
      </p:pic>
      <p:pic>
        <p:nvPicPr>
          <p:cNvPr id="28" name="图片 27" descr="房间里的摆设布局&#10;&#10;中度可信度描述已自动生成">
            <a:extLst>
              <a:ext uri="{FF2B5EF4-FFF2-40B4-BE49-F238E27FC236}">
                <a16:creationId xmlns:a16="http://schemas.microsoft.com/office/drawing/2014/main" id="{A843F6BF-B08C-43EF-83A9-79B54669A3F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06506" y="1268760"/>
            <a:ext cx="2955471" cy="2216603"/>
          </a:xfrm>
          <a:prstGeom prst="rect">
            <a:avLst/>
          </a:prstGeom>
        </p:spPr>
      </p:pic>
    </p:spTree>
    <p:extLst>
      <p:ext uri="{BB962C8B-B14F-4D97-AF65-F5344CB8AC3E}">
        <p14:creationId xmlns:p14="http://schemas.microsoft.com/office/powerpoint/2010/main" val="212222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公司荣誉</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278192" y="916684"/>
            <a:ext cx="1569660" cy="369332"/>
          </a:xfrm>
          <a:prstGeom prst="rect">
            <a:avLst/>
          </a:prstGeom>
          <a:noFill/>
        </p:spPr>
        <p:txBody>
          <a:bodyPr wrap="none" rtlCol="0">
            <a:spAutoFit/>
          </a:bodyPr>
          <a:lstStyle/>
          <a:p>
            <a:r>
              <a:rPr lang="zh-CN" altLang="en-US" b="1"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技术专利成果</a:t>
            </a:r>
            <a:endParaRPr lang="zh-CN" altLang="en-US" b="1" dirty="0">
              <a:solidFill>
                <a:schemeClr val="tx1">
                  <a:lumMod val="95000"/>
                  <a:lumOff val="5000"/>
                </a:schemeClr>
              </a:solidFill>
            </a:endParaRPr>
          </a:p>
        </p:txBody>
      </p:sp>
      <p:sp>
        <p:nvSpPr>
          <p:cNvPr id="10" name="矩形 9"/>
          <p:cNvSpPr/>
          <p:nvPr/>
        </p:nvSpPr>
        <p:spPr>
          <a:xfrm>
            <a:off x="6672064" y="1916832"/>
            <a:ext cx="4824536" cy="3247877"/>
          </a:xfrm>
          <a:prstGeom prst="rect">
            <a:avLst/>
          </a:prstGeom>
        </p:spPr>
        <p:txBody>
          <a:bodyPr wrap="square">
            <a:spAutoFit/>
          </a:bodyPr>
          <a:lstStyle/>
          <a:p>
            <a:pPr marL="171450" indent="-171450" fontAlgn="auto">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目前公司已获得</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sym typeface="+mn-ea"/>
              </a:rPr>
              <a:t>11 </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项实用新型专利</a:t>
            </a:r>
          </a:p>
          <a:p>
            <a:pPr marL="171450" indent="-171450" fontAlgn="auto">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软件著作权</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项</a:t>
            </a:r>
          </a:p>
          <a:p>
            <a:pPr marL="171450" indent="-171450" fontAlgn="auto">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现有</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项专利申报中</a:t>
            </a:r>
            <a:endParaRPr lang="en-US" altLang="zh-CN" sz="28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fontAlgn="auto">
              <a:lnSpc>
                <a:spcPct val="150000"/>
              </a:lnSpc>
              <a:buFont typeface="Arial" panose="020B0604020202020204" pitchFamily="34" charset="0"/>
              <a:buChar char="•"/>
            </a:pP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年高新技术企业</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456" y="0"/>
            <a:ext cx="1944216" cy="153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 y="1572829"/>
            <a:ext cx="1453750" cy="206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4345" y="1593385"/>
            <a:ext cx="1458468" cy="206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0804" y="1594875"/>
            <a:ext cx="1471536" cy="208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2340" y="1564708"/>
            <a:ext cx="1480792" cy="210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660" y="3666876"/>
            <a:ext cx="1431429" cy="201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3486" y="3687832"/>
            <a:ext cx="1411535" cy="199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2813" y="3687832"/>
            <a:ext cx="1404470" cy="199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6699" y="3709427"/>
            <a:ext cx="1409301" cy="200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D12EBD-00B4-4322-ADDB-7006D73025D8}"/>
              </a:ext>
            </a:extLst>
          </p:cNvPr>
          <p:cNvPicPr>
            <a:picLocks noChangeAspect="1"/>
          </p:cNvPicPr>
          <p:nvPr/>
        </p:nvPicPr>
        <p:blipFill>
          <a:blip r:embed="rId2"/>
          <a:stretch>
            <a:fillRect/>
          </a:stretch>
        </p:blipFill>
        <p:spPr>
          <a:xfrm>
            <a:off x="563296" y="2601398"/>
            <a:ext cx="5439928" cy="3762133"/>
          </a:xfrm>
          <a:prstGeom prst="rect">
            <a:avLst/>
          </a:prstGeom>
        </p:spPr>
      </p:pic>
      <p:sp>
        <p:nvSpPr>
          <p:cNvPr id="2" name="标题 1"/>
          <p:cNvSpPr txBox="1"/>
          <p:nvPr/>
        </p:nvSpPr>
        <p:spPr>
          <a:xfrm>
            <a:off x="381000" y="83144"/>
            <a:ext cx="2167581" cy="646331"/>
          </a:xfrm>
          <a:prstGeom prst="rect">
            <a:avLst/>
          </a:prstGeom>
        </p:spPr>
        <p:txBody>
          <a:bodyPr wrap="none">
            <a:spAutoFit/>
          </a:bodyPr>
          <a:lstStyle>
            <a:lvl1pPr algn="ctr"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l"/>
            <a:r>
              <a:rPr lang="zh-CN" altLang="en-US" dirty="0">
                <a:latin typeface="微软雅黑" panose="020B0503020204020204" pitchFamily="34" charset="-122"/>
                <a:ea typeface="微软雅黑" panose="020B0503020204020204" pitchFamily="34" charset="-122"/>
              </a:rPr>
              <a:t> 荣誉资质</a:t>
            </a:r>
          </a:p>
        </p:txBody>
      </p:sp>
      <p:sp>
        <p:nvSpPr>
          <p:cNvPr id="3" name="矩形 2"/>
          <p:cNvSpPr/>
          <p:nvPr/>
        </p:nvSpPr>
        <p:spPr>
          <a:xfrm>
            <a:off x="317500" y="0"/>
            <a:ext cx="127000" cy="793065"/>
          </a:xfrm>
          <a:prstGeom prst="rect">
            <a:avLst/>
          </a:prstGeom>
          <a:solidFill>
            <a:srgbClr val="FEC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1"/>
            <a:ext cx="1847528"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6"/>
          <p:cNvSpPr txBox="1"/>
          <p:nvPr/>
        </p:nvSpPr>
        <p:spPr>
          <a:xfrm>
            <a:off x="9363982" y="6328433"/>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836712"/>
            <a:ext cx="1236912" cy="176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3260" y="836712"/>
            <a:ext cx="1234874" cy="176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400" y="836711"/>
            <a:ext cx="1225073" cy="176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0820" y="836713"/>
            <a:ext cx="1231604" cy="176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1976" y="836712"/>
            <a:ext cx="1228140" cy="176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id="{5741BDBD-EDB6-444F-82F7-7B980F487546}"/>
              </a:ext>
            </a:extLst>
          </p:cNvPr>
          <p:cNvPicPr>
            <a:picLocks noChangeAspect="1"/>
          </p:cNvPicPr>
          <p:nvPr/>
        </p:nvPicPr>
        <p:blipFill>
          <a:blip r:embed="rId9"/>
          <a:stretch>
            <a:fillRect/>
          </a:stretch>
        </p:blipFill>
        <p:spPr>
          <a:xfrm>
            <a:off x="6238410" y="2663830"/>
            <a:ext cx="5706565" cy="36021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27848" y="145707"/>
            <a:ext cx="1826141"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行业概况</a:t>
            </a:r>
          </a:p>
        </p:txBody>
      </p:sp>
      <p:sp>
        <p:nvSpPr>
          <p:cNvPr id="4" name="任意多边形: 形状 3"/>
          <p:cNvSpPr/>
          <p:nvPr/>
        </p:nvSpPr>
        <p:spPr>
          <a:xfrm flipH="1">
            <a:off x="8381767" y="24175"/>
            <a:ext cx="3448905" cy="6858000"/>
          </a:xfrm>
          <a:custGeom>
            <a:avLst/>
            <a:gdLst>
              <a:gd name="connsiteX0" fmla="*/ 1533525 w 3448905"/>
              <a:gd name="connsiteY0" fmla="*/ 0 h 6858000"/>
              <a:gd name="connsiteX1" fmla="*/ 1528665 w 3448905"/>
              <a:gd name="connsiteY1" fmla="*/ 0 h 6858000"/>
              <a:gd name="connsiteX2" fmla="*/ 0 w 3448905"/>
              <a:gd name="connsiteY2" fmla="*/ 0 h 6858000"/>
              <a:gd name="connsiteX3" fmla="*/ 0 w 3448905"/>
              <a:gd name="connsiteY3" fmla="*/ 17357 h 6858000"/>
              <a:gd name="connsiteX4" fmla="*/ 1915380 w 3448905"/>
              <a:gd name="connsiteY4" fmla="*/ 6858000 h 6858000"/>
              <a:gd name="connsiteX5" fmla="*/ 3448905 w 3448905"/>
              <a:gd name="connsiteY5" fmla="*/ 6858000 h 6858000"/>
              <a:gd name="connsiteX6" fmla="*/ 1533525 w 3448905"/>
              <a:gd name="connsiteY6" fmla="*/ 17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905" h="6858000">
                <a:moveTo>
                  <a:pt x="1533525" y="0"/>
                </a:moveTo>
                <a:lnTo>
                  <a:pt x="1528665" y="0"/>
                </a:lnTo>
                <a:lnTo>
                  <a:pt x="0" y="0"/>
                </a:lnTo>
                <a:lnTo>
                  <a:pt x="0" y="17357"/>
                </a:lnTo>
                <a:lnTo>
                  <a:pt x="1915380" y="6858000"/>
                </a:lnTo>
                <a:lnTo>
                  <a:pt x="3448905" y="6858000"/>
                </a:lnTo>
                <a:lnTo>
                  <a:pt x="1533525" y="17357"/>
                </a:lnTo>
                <a:close/>
              </a:path>
            </a:pathLst>
          </a:cu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flipH="1">
            <a:off x="8936741" y="3981450"/>
            <a:ext cx="2338959" cy="2876550"/>
          </a:xfrm>
          <a:custGeom>
            <a:avLst/>
            <a:gdLst>
              <a:gd name="connsiteX0" fmla="*/ 1533525 w 2338959"/>
              <a:gd name="connsiteY0" fmla="*/ 0 h 2876550"/>
              <a:gd name="connsiteX1" fmla="*/ 0 w 2338959"/>
              <a:gd name="connsiteY1" fmla="*/ 0 h 2876550"/>
              <a:gd name="connsiteX2" fmla="*/ 805434 w 2338959"/>
              <a:gd name="connsiteY2" fmla="*/ 2876550 h 2876550"/>
              <a:gd name="connsiteX3" fmla="*/ 2338959 w 233895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338959" h="2876550">
                <a:moveTo>
                  <a:pt x="1533525" y="0"/>
                </a:moveTo>
                <a:lnTo>
                  <a:pt x="0" y="0"/>
                </a:lnTo>
                <a:lnTo>
                  <a:pt x="805434" y="2876550"/>
                </a:lnTo>
                <a:lnTo>
                  <a:pt x="2338959" y="2876550"/>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472" y="24175"/>
            <a:ext cx="1772801" cy="1188841"/>
          </a:xfrm>
          <a:prstGeom prst="rect">
            <a:avLst/>
          </a:prstGeom>
        </p:spPr>
      </p:pic>
      <p:sp>
        <p:nvSpPr>
          <p:cNvPr id="14" name="文本框 10"/>
          <p:cNvSpPr txBox="1"/>
          <p:nvPr/>
        </p:nvSpPr>
        <p:spPr>
          <a:xfrm>
            <a:off x="74727" y="238040"/>
            <a:ext cx="2571538" cy="400110"/>
          </a:xfrm>
          <a:prstGeom prst="rect">
            <a:avLst/>
          </a:prstGeom>
          <a:noFill/>
        </p:spPr>
        <p:txBody>
          <a:bodyPr wrap="none" rtlCol="0">
            <a:spAutoFit/>
          </a:bodyPr>
          <a:lstStyle/>
          <a:p>
            <a:r>
              <a:rPr lang="zh-CN" altLang="en-US" b="1" dirty="0">
                <a:solidFill>
                  <a:srgbClr val="158EB6"/>
                </a:solidFill>
                <a:latin typeface="微软雅黑" panose="020B0503020204020204" pitchFamily="34" charset="-122"/>
                <a:ea typeface="微软雅黑" panose="020B0503020204020204" pitchFamily="34" charset="-122"/>
              </a:rPr>
              <a:t>制造变</a:t>
            </a:r>
            <a:r>
              <a:rPr lang="zh-CN" altLang="en-US" sz="2000" b="1" dirty="0">
                <a:solidFill>
                  <a:srgbClr val="F2891C"/>
                </a:solidFill>
                <a:latin typeface="微软雅黑" panose="020B0503020204020204" pitchFamily="34" charset="-122"/>
                <a:ea typeface="微软雅黑" panose="020B0503020204020204" pitchFamily="34" charset="-122"/>
              </a:rPr>
              <a:t>智造</a:t>
            </a:r>
            <a:r>
              <a:rPr lang="zh-CN" altLang="en-US" b="1" dirty="0">
                <a:latin typeface="微软雅黑" panose="020B0503020204020204" pitchFamily="34" charset="-122"/>
                <a:ea typeface="微软雅黑" panose="020B0503020204020204" pitchFamily="34" charset="-122"/>
              </a:rPr>
              <a:t>   </a:t>
            </a:r>
            <a:r>
              <a:rPr lang="zh-CN" altLang="en-US" b="1" dirty="0">
                <a:solidFill>
                  <a:srgbClr val="158EB6"/>
                </a:solidFill>
                <a:latin typeface="微软雅黑" panose="020B0503020204020204" pitchFamily="34" charset="-122"/>
                <a:ea typeface="微软雅黑" panose="020B0503020204020204" pitchFamily="34" charset="-122"/>
              </a:rPr>
              <a:t>首选</a:t>
            </a:r>
            <a:r>
              <a:rPr lang="zh-CN" altLang="en-US" sz="2000" b="1" dirty="0">
                <a:solidFill>
                  <a:srgbClr val="F2891C"/>
                </a:solidFill>
                <a:latin typeface="微软雅黑" panose="020B0503020204020204" pitchFamily="34" charset="-122"/>
                <a:ea typeface="微软雅黑" panose="020B0503020204020204" pitchFamily="34" charset="-122"/>
              </a:rPr>
              <a:t>积健</a:t>
            </a:r>
          </a:p>
        </p:txBody>
      </p:sp>
      <p:sp>
        <p:nvSpPr>
          <p:cNvPr id="9" name="文本框 8">
            <a:extLst>
              <a:ext uri="{FF2B5EF4-FFF2-40B4-BE49-F238E27FC236}">
                <a16:creationId xmlns:a16="http://schemas.microsoft.com/office/drawing/2014/main" id="{7F22E2E0-D41C-4E96-A94C-4912817E8BAB}"/>
              </a:ext>
            </a:extLst>
          </p:cNvPr>
          <p:cNvSpPr txBox="1"/>
          <p:nvPr/>
        </p:nvSpPr>
        <p:spPr>
          <a:xfrm>
            <a:off x="278491" y="705073"/>
            <a:ext cx="4869145" cy="4247317"/>
          </a:xfrm>
          <a:prstGeom prst="rect">
            <a:avLst/>
          </a:prstGeom>
          <a:noFill/>
        </p:spPr>
        <p:txBody>
          <a:bodyPr wrap="square">
            <a:spAutoFit/>
          </a:bodyPr>
          <a:lstStyle/>
          <a:p>
            <a:r>
              <a:rPr lang="zh-CN" altLang="en-US" sz="1800" b="0" i="0" dirty="0">
                <a:solidFill>
                  <a:srgbClr val="221714"/>
                </a:solidFill>
                <a:effectLst/>
                <a:latin typeface="楷体" panose="02010609060101010101" pitchFamily="49" charset="-122"/>
                <a:ea typeface="楷体" panose="02010609060101010101" pitchFamily="49" charset="-122"/>
              </a:rPr>
              <a:t>   动力电池系统是电动汽车的动力来源，电池托盘是动力电池系统的承载结构，主要由铝合金型材，铝合金板材，铝合金铸造结构件构成。</a:t>
            </a:r>
            <a:br>
              <a:rPr lang="zh-CN" altLang="en-US" sz="1800" b="0" i="0" dirty="0">
                <a:solidFill>
                  <a:srgbClr val="221714"/>
                </a:solidFill>
                <a:effectLst/>
                <a:latin typeface="楷体" panose="02010609060101010101" pitchFamily="49" charset="-122"/>
                <a:ea typeface="楷体" panose="02010609060101010101" pitchFamily="49" charset="-122"/>
              </a:rPr>
            </a:br>
            <a:r>
              <a:rPr lang="zh-CN" altLang="en-US" sz="1800" b="0" i="0" dirty="0">
                <a:solidFill>
                  <a:srgbClr val="221714"/>
                </a:solidFill>
                <a:effectLst/>
                <a:latin typeface="楷体" panose="02010609060101010101" pitchFamily="49" charset="-122"/>
                <a:ea typeface="楷体" panose="02010609060101010101" pitchFamily="49" charset="-122"/>
              </a:rPr>
              <a:t>   随着汽车轻量化技术的发展，基于铝合金的工艺技术已经得到成熟应用，大规模高效率制造成为汽车行业的基本特性。</a:t>
            </a:r>
            <a:br>
              <a:rPr lang="zh-CN" altLang="en-US" sz="1800" b="0" i="0" dirty="0">
                <a:solidFill>
                  <a:srgbClr val="221714"/>
                </a:solidFill>
                <a:effectLst/>
                <a:latin typeface="楷体" panose="02010609060101010101" pitchFamily="49" charset="-122"/>
                <a:ea typeface="楷体" panose="02010609060101010101" pitchFamily="49" charset="-122"/>
              </a:rPr>
            </a:br>
            <a:r>
              <a:rPr lang="zh-CN" altLang="en-US" sz="1800" b="0" i="0" dirty="0">
                <a:solidFill>
                  <a:srgbClr val="221714"/>
                </a:solidFill>
                <a:effectLst/>
                <a:latin typeface="楷体" panose="02010609060101010101" pitchFamily="49" charset="-122"/>
                <a:ea typeface="楷体" panose="02010609060101010101" pitchFamily="49" charset="-122"/>
              </a:rPr>
              <a:t>   单机设备高稳定性和高效率是生产线的集成基础，基于单机高度自动化的机加和焊接工作站，检测工作站，表面处理工作站，这些工作站链接到生产线形成高效制造的生产线。</a:t>
            </a:r>
            <a:br>
              <a:rPr lang="zh-CN" altLang="en-US" sz="1800" b="0" i="0" dirty="0">
                <a:solidFill>
                  <a:srgbClr val="221714"/>
                </a:solidFill>
                <a:effectLst/>
                <a:latin typeface="楷体" panose="02010609060101010101" pitchFamily="49" charset="-122"/>
                <a:ea typeface="楷体" panose="02010609060101010101" pitchFamily="49" charset="-122"/>
              </a:rPr>
            </a:br>
            <a:r>
              <a:rPr lang="zh-CN" altLang="en-US" sz="1800" b="0" i="0" dirty="0">
                <a:solidFill>
                  <a:srgbClr val="221714"/>
                </a:solidFill>
                <a:effectLst/>
                <a:latin typeface="楷体" panose="02010609060101010101" pitchFamily="49" charset="-122"/>
                <a:ea typeface="楷体" panose="02010609060101010101" pitchFamily="49" charset="-122"/>
              </a:rPr>
              <a:t>    </a:t>
            </a:r>
            <a:r>
              <a:rPr lang="zh-CN" altLang="en-US" sz="1800" b="0" i="0" dirty="0">
                <a:solidFill>
                  <a:srgbClr val="000000"/>
                </a:solidFill>
                <a:effectLst/>
                <a:latin typeface="楷体" panose="02010609060101010101" pitchFamily="49" charset="-122"/>
                <a:ea typeface="楷体" panose="02010609060101010101" pitchFamily="49" charset="-122"/>
              </a:rPr>
              <a:t>我们专注于这个行业，深度理解每一个环节的工艺技术。凭借核心品牌设备，结合我们多年的集成经验，实现了高稳定，高效率生产线的集成和应用，提供全方位的技术解决方案。</a:t>
            </a:r>
            <a:r>
              <a:rPr lang="zh-CN" altLang="en-US" dirty="0">
                <a:latin typeface="楷体" panose="02010609060101010101" pitchFamily="49" charset="-122"/>
                <a:ea typeface="楷体" panose="02010609060101010101" pitchFamily="49" charset="-122"/>
              </a:rPr>
              <a:t> </a:t>
            </a:r>
            <a:endParaRPr lang="zh-CN" altLang="en-US" dirty="0"/>
          </a:p>
        </p:txBody>
      </p:sp>
      <p:pic>
        <p:nvPicPr>
          <p:cNvPr id="8" name="图片 7">
            <a:extLst>
              <a:ext uri="{FF2B5EF4-FFF2-40B4-BE49-F238E27FC236}">
                <a16:creationId xmlns:a16="http://schemas.microsoft.com/office/drawing/2014/main" id="{A32CF119-B983-4A5D-B43B-3D049D9753FA}"/>
              </a:ext>
            </a:extLst>
          </p:cNvPr>
          <p:cNvPicPr>
            <a:picLocks noChangeAspect="1"/>
          </p:cNvPicPr>
          <p:nvPr/>
        </p:nvPicPr>
        <p:blipFill>
          <a:blip r:embed="rId3"/>
          <a:stretch>
            <a:fillRect/>
          </a:stretch>
        </p:blipFill>
        <p:spPr>
          <a:xfrm>
            <a:off x="260596" y="5129401"/>
            <a:ext cx="4771338" cy="1728599"/>
          </a:xfrm>
          <a:prstGeom prst="rect">
            <a:avLst/>
          </a:prstGeom>
        </p:spPr>
      </p:pic>
      <p:pic>
        <p:nvPicPr>
          <p:cNvPr id="11" name="图片 10">
            <a:extLst>
              <a:ext uri="{FF2B5EF4-FFF2-40B4-BE49-F238E27FC236}">
                <a16:creationId xmlns:a16="http://schemas.microsoft.com/office/drawing/2014/main" id="{32CD0E56-9E8C-4439-B2E3-A6F5FB64C567}"/>
              </a:ext>
            </a:extLst>
          </p:cNvPr>
          <p:cNvPicPr>
            <a:picLocks noChangeAspect="1"/>
          </p:cNvPicPr>
          <p:nvPr/>
        </p:nvPicPr>
        <p:blipFill>
          <a:blip r:embed="rId4"/>
          <a:stretch>
            <a:fillRect/>
          </a:stretch>
        </p:blipFill>
        <p:spPr>
          <a:xfrm>
            <a:off x="5879976" y="838874"/>
            <a:ext cx="2914344" cy="2424539"/>
          </a:xfrm>
          <a:prstGeom prst="rect">
            <a:avLst/>
          </a:prstGeom>
        </p:spPr>
      </p:pic>
      <p:pic>
        <p:nvPicPr>
          <p:cNvPr id="15" name="图片 14">
            <a:extLst>
              <a:ext uri="{FF2B5EF4-FFF2-40B4-BE49-F238E27FC236}">
                <a16:creationId xmlns:a16="http://schemas.microsoft.com/office/drawing/2014/main" id="{D9B157DC-90A9-4D7B-81E5-1FE558F9DDC2}"/>
              </a:ext>
            </a:extLst>
          </p:cNvPr>
          <p:cNvPicPr>
            <a:picLocks noChangeAspect="1"/>
          </p:cNvPicPr>
          <p:nvPr/>
        </p:nvPicPr>
        <p:blipFill>
          <a:blip r:embed="rId5"/>
          <a:stretch>
            <a:fillRect/>
          </a:stretch>
        </p:blipFill>
        <p:spPr>
          <a:xfrm>
            <a:off x="8804375" y="1726823"/>
            <a:ext cx="3109134" cy="2814303"/>
          </a:xfrm>
          <a:prstGeom prst="rect">
            <a:avLst/>
          </a:prstGeom>
        </p:spPr>
      </p:pic>
      <p:pic>
        <p:nvPicPr>
          <p:cNvPr id="17" name="图片 16">
            <a:extLst>
              <a:ext uri="{FF2B5EF4-FFF2-40B4-BE49-F238E27FC236}">
                <a16:creationId xmlns:a16="http://schemas.microsoft.com/office/drawing/2014/main" id="{B4AACFE6-5016-4B97-A9DF-2C3D8F560DC5}"/>
              </a:ext>
            </a:extLst>
          </p:cNvPr>
          <p:cNvPicPr>
            <a:picLocks noChangeAspect="1"/>
          </p:cNvPicPr>
          <p:nvPr/>
        </p:nvPicPr>
        <p:blipFill>
          <a:blip r:embed="rId6"/>
          <a:stretch>
            <a:fillRect/>
          </a:stretch>
        </p:blipFill>
        <p:spPr>
          <a:xfrm>
            <a:off x="6069410" y="4541126"/>
            <a:ext cx="3885433" cy="2329113"/>
          </a:xfrm>
          <a:prstGeom prst="rect">
            <a:avLst/>
          </a:prstGeom>
        </p:spPr>
      </p:pic>
    </p:spTree>
    <p:extLst>
      <p:ext uri="{BB962C8B-B14F-4D97-AF65-F5344CB8AC3E}">
        <p14:creationId xmlns:p14="http://schemas.microsoft.com/office/powerpoint/2010/main" val="150646961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TotalTime>
  <Words>1443</Words>
  <Application>Microsoft Office PowerPoint</Application>
  <PresentationFormat>宽屏</PresentationFormat>
  <Paragraphs>184</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 Unicode MS</vt:lpstr>
      <vt:lpstr>PingFang SC</vt:lpstr>
      <vt:lpstr>等线</vt:lpstr>
      <vt:lpstr>楷体</vt:lpstr>
      <vt:lpstr>Microsoft Yahei</vt:lpstr>
      <vt:lpstr>Microsoft Yahei</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342</cp:revision>
  <dcterms:created xsi:type="dcterms:W3CDTF">2020-01-12T06:08:00Z</dcterms:created>
  <dcterms:modified xsi:type="dcterms:W3CDTF">2021-12-15T07:04:06Z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