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3"/>
  </p:sldMasterIdLst>
  <p:notesMasterIdLst>
    <p:notesMasterId r:id="rId5"/>
  </p:notesMasterIdLst>
  <p:sldIdLst>
    <p:sldId id="965" r:id="rId4"/>
    <p:sldId id="311" r:id="rId6"/>
    <p:sldId id="899" r:id="rId7"/>
    <p:sldId id="867" r:id="rId8"/>
    <p:sldId id="903" r:id="rId9"/>
    <p:sldId id="900" r:id="rId10"/>
    <p:sldId id="988" r:id="rId11"/>
    <p:sldId id="966" r:id="rId12"/>
    <p:sldId id="967" r:id="rId13"/>
    <p:sldId id="929" r:id="rId14"/>
    <p:sldId id="705" r:id="rId15"/>
    <p:sldId id="902" r:id="rId16"/>
    <p:sldId id="935" r:id="rId17"/>
    <p:sldId id="932" r:id="rId18"/>
    <p:sldId id="931" r:id="rId19"/>
    <p:sldId id="933" r:id="rId20"/>
    <p:sldId id="934" r:id="rId21"/>
    <p:sldId id="665" r:id="rId22"/>
    <p:sldId id="937" r:id="rId23"/>
    <p:sldId id="950" r:id="rId24"/>
    <p:sldId id="946" r:id="rId25"/>
    <p:sldId id="262" r:id="rId26"/>
    <p:sldId id="677" r:id="rId27"/>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史 屹君" initials="史"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9F1FF"/>
    <a:srgbClr val="3782C1"/>
    <a:srgbClr val="F2F2F2"/>
    <a:srgbClr val="AFEAFF"/>
    <a:srgbClr val="F7FDFF"/>
    <a:srgbClr val="4FC9FB"/>
    <a:srgbClr val="CFCFCF"/>
    <a:srgbClr val="595959"/>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93" autoAdjust="0"/>
    <p:restoredTop sz="94660"/>
  </p:normalViewPr>
  <p:slideViewPr>
    <p:cSldViewPr snapToGrid="0">
      <p:cViewPr varScale="1">
        <p:scale>
          <a:sx n="99" d="100"/>
          <a:sy n="99" d="100"/>
        </p:scale>
        <p:origin x="48" y="477"/>
      </p:cViewPr>
      <p:guideLst>
        <p:guide orient="horz" pos="2460"/>
        <p:guide pos="383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2" Type="http://schemas.openxmlformats.org/officeDocument/2006/relationships/tags" Target="tags/tag396.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752A4-C4E2-455B-B90F-071CDFD4353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AD42C-CBD4-491E-98BB-B852124E65B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D8D5771-48B1-44B1-A9D9-2C154B7BDF25}" type="slidenum">
              <a:rPr lang="zh-CN" altLang="en-US" smtClean="0"/>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C7B3C4B5-410B-4F69-ADF3-76E72CB714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C7B3C4B5-410B-4F69-ADF3-76E72CB714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C7B3C4B5-410B-4F69-ADF3-76E72CB714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7B3C4B5-410B-4F69-ADF3-76E72CB7140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7B3C4B5-410B-4F69-ADF3-76E72CB7140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6.png"/><Relationship Id="rId2" Type="http://schemas.openxmlformats.org/officeDocument/2006/relationships/tags" Target="../tags/tag1.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image" Target="../media/image7.png"/><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image" Target="../media/image8.png"/><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image" Target="../media/image7.png"/><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image" Target="../media/image7.png"/><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image" Target="../media/image7.png"/><Relationship Id="rId3" Type="http://schemas.openxmlformats.org/officeDocument/2006/relationships/tags" Target="../tags/tag60.xml"/><Relationship Id="rId2" Type="http://schemas.openxmlformats.org/officeDocument/2006/relationships/tags" Target="../tags/tag59.xml"/><Relationship Id="rId13" Type="http://schemas.openxmlformats.org/officeDocument/2006/relationships/tags" Target="../tags/tag69.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image" Target="../media/image7.png"/><Relationship Id="rId2" Type="http://schemas.openxmlformats.org/officeDocument/2006/relationships/tags" Target="../tags/tag7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image" Target="../media/image7.png"/><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image" Target="../media/image10.png"/><Relationship Id="rId2" Type="http://schemas.openxmlformats.org/officeDocument/2006/relationships/tags" Target="../tags/tag90.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image" Target="../media/image7.png"/><Relationship Id="rId2" Type="http://schemas.openxmlformats.org/officeDocument/2006/relationships/tags" Target="../tags/tag95.xml"/><Relationship Id="rId10" Type="http://schemas.openxmlformats.org/officeDocument/2006/relationships/tags" Target="../tags/tag102.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image" Target="../media/image7.png"/><Relationship Id="rId3" Type="http://schemas.openxmlformats.org/officeDocument/2006/relationships/tags" Target="../tags/tag104.xml"/><Relationship Id="rId2" Type="http://schemas.openxmlformats.org/officeDocument/2006/relationships/tags" Target="../tags/tag103.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image" Target="../media/image7.png"/><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image" Target="../media/image7.png"/><Relationship Id="rId3" Type="http://schemas.openxmlformats.org/officeDocument/2006/relationships/tags" Target="../tags/tag125.xml"/><Relationship Id="rId2" Type="http://schemas.openxmlformats.org/officeDocument/2006/relationships/tags" Target="../tags/tag124.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image" Target="../media/image7.png"/><Relationship Id="rId3" Type="http://schemas.openxmlformats.org/officeDocument/2006/relationships/tags" Target="../tags/tag136.xml"/><Relationship Id="rId2" Type="http://schemas.openxmlformats.org/officeDocument/2006/relationships/tags" Target="../tags/tag135.xml"/><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image" Target="../media/image7.png"/><Relationship Id="rId2" Type="http://schemas.openxmlformats.org/officeDocument/2006/relationships/tags" Target="../tags/tag146.xml"/><Relationship Id="rId12" Type="http://schemas.openxmlformats.org/officeDocument/2006/relationships/tags" Target="../tags/tag155.xml"/><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162.xml"/><Relationship Id="rId8" Type="http://schemas.openxmlformats.org/officeDocument/2006/relationships/tags" Target="../tags/tag161.xml"/><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image" Target="../media/image7.png"/><Relationship Id="rId3" Type="http://schemas.openxmlformats.org/officeDocument/2006/relationships/tags" Target="../tags/tag157.xml"/><Relationship Id="rId2" Type="http://schemas.openxmlformats.org/officeDocument/2006/relationships/tags" Target="../tags/tag156.xml"/><Relationship Id="rId12" Type="http://schemas.openxmlformats.org/officeDocument/2006/relationships/tags" Target="../tags/tag165.xml"/><Relationship Id="rId11" Type="http://schemas.openxmlformats.org/officeDocument/2006/relationships/tags" Target="../tags/tag164.xml"/><Relationship Id="rId10" Type="http://schemas.openxmlformats.org/officeDocument/2006/relationships/tags" Target="../tags/tag163.xm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fld id="{CD160723-9F90-47E1-B866-58BDF190673A}" type="datetime1">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fld id="{EC0C4B39-061E-4DC4-8BFF-8338A23B163E}" type="slidenum">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fontAlgn="base">
              <a:spcBef>
                <a:spcPct val="0"/>
              </a:spcBef>
              <a:spcAft>
                <a:spcPct val="0"/>
              </a:spcAft>
              <a:buFont typeface="Arial" panose="020B0604020202020204" pitchFamily="34" charset="0"/>
              <a:buNone/>
              <a:defRPr/>
            </a:pPr>
            <a:fld id="{296FC419-D744-498D-9070-6D4391EC8106}" type="datetime1">
              <a:rPr lang="zh-CN" altLang="en-US" smtClean="0"/>
            </a:fld>
            <a:endParaRPr lang="zh-CN" altLang="en-US"/>
          </a:p>
        </p:txBody>
      </p:sp>
      <p:sp>
        <p:nvSpPr>
          <p:cNvPr id="6" name="Footer Placeholder 5"/>
          <p:cNvSpPr>
            <a:spLocks noGrp="1"/>
          </p:cNvSpPr>
          <p:nvPr>
            <p:ph type="ftr" sz="quarter" idx="11"/>
          </p:nvPr>
        </p:nvSpPr>
        <p:spPr/>
        <p:txBody>
          <a:bodyPr/>
          <a:lstStyle/>
          <a:p>
            <a:pPr fontAlgn="base">
              <a:spcBef>
                <a:spcPct val="0"/>
              </a:spcBef>
              <a:spcAft>
                <a:spcPct val="0"/>
              </a:spcAft>
              <a:buFont typeface="Arial" panose="020B0604020202020204" pitchFamily="34" charset="0"/>
              <a:buNone/>
              <a:defRPr/>
            </a:pPr>
            <a:endParaRPr lang="zh-CN" altLang="zh-CN"/>
          </a:p>
        </p:txBody>
      </p:sp>
      <p:sp>
        <p:nvSpPr>
          <p:cNvPr id="7" name="Slide Number Placeholder 6"/>
          <p:cNvSpPr>
            <a:spLocks noGrp="1"/>
          </p:cNvSpPr>
          <p:nvPr>
            <p:ph type="sldNum" sz="quarter" idx="12"/>
          </p:nvPr>
        </p:nvSpPr>
        <p:spPr/>
        <p:txBody>
          <a:bodyPr/>
          <a:lstStyle/>
          <a:p>
            <a:pPr fontAlgn="base">
              <a:spcBef>
                <a:spcPct val="0"/>
              </a:spcBef>
              <a:spcAft>
                <a:spcPct val="0"/>
              </a:spcAft>
              <a:buFont typeface="Arial" panose="020B0604020202020204" pitchFamily="34" charset="0"/>
              <a:buNone/>
            </a:pPr>
            <a:fld id="{F9004505-0671-48A8-B3C0-327E9FE17D31}" type="slidenum">
              <a:rPr lang="zh-CN" altLang="en-US" smtClean="0"/>
            </a:fld>
            <a:endParaRPr lang="zh-CN" altLang="en-US"/>
          </a:p>
        </p:txBody>
      </p:sp>
    </p:spTree>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fontAlgn="base">
              <a:spcBef>
                <a:spcPct val="0"/>
              </a:spcBef>
              <a:spcAft>
                <a:spcPct val="0"/>
              </a:spcAft>
              <a:buFont typeface="Arial" panose="020B0604020202020204" pitchFamily="34" charset="0"/>
              <a:buNone/>
              <a:defRPr/>
            </a:pPr>
            <a:fld id="{296FC419-D744-498D-9070-6D4391EC8106}" type="datetime1">
              <a:rPr lang="zh-CN" altLang="en-US" smtClean="0"/>
            </a:fld>
            <a:endParaRPr lang="zh-CN" altLang="en-US"/>
          </a:p>
        </p:txBody>
      </p:sp>
      <p:sp>
        <p:nvSpPr>
          <p:cNvPr id="6" name="Footer Placeholder 5"/>
          <p:cNvSpPr>
            <a:spLocks noGrp="1"/>
          </p:cNvSpPr>
          <p:nvPr>
            <p:ph type="ftr" sz="quarter" idx="11"/>
          </p:nvPr>
        </p:nvSpPr>
        <p:spPr/>
        <p:txBody>
          <a:bodyPr/>
          <a:lstStyle/>
          <a:p>
            <a:pPr fontAlgn="base">
              <a:spcBef>
                <a:spcPct val="0"/>
              </a:spcBef>
              <a:spcAft>
                <a:spcPct val="0"/>
              </a:spcAft>
              <a:buFont typeface="Arial" panose="020B0604020202020204" pitchFamily="34" charset="0"/>
              <a:buNone/>
              <a:defRPr/>
            </a:pPr>
            <a:endParaRPr lang="zh-CN" altLang="zh-CN"/>
          </a:p>
        </p:txBody>
      </p:sp>
      <p:sp>
        <p:nvSpPr>
          <p:cNvPr id="7" name="Slide Number Placeholder 6"/>
          <p:cNvSpPr>
            <a:spLocks noGrp="1"/>
          </p:cNvSpPr>
          <p:nvPr>
            <p:ph type="sldNum" sz="quarter" idx="12"/>
          </p:nvPr>
        </p:nvSpPr>
        <p:spPr/>
        <p:txBody>
          <a:bodyPr/>
          <a:lstStyle/>
          <a:p>
            <a:pPr fontAlgn="base">
              <a:spcBef>
                <a:spcPct val="0"/>
              </a:spcBef>
              <a:spcAft>
                <a:spcPct val="0"/>
              </a:spcAft>
              <a:buFont typeface="Arial" panose="020B0604020202020204" pitchFamily="34" charset="0"/>
              <a:buNone/>
            </a:pPr>
            <a:fld id="{F9004505-0671-48A8-B3C0-327E9FE17D31}" type="slidenum">
              <a:rPr lang="zh-CN" altLang="en-US" smtClean="0"/>
            </a:fld>
            <a:endParaRPr lang="zh-CN" altLang="en-US"/>
          </a:p>
        </p:txBody>
      </p:sp>
    </p:spTree>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zh-CN" altLang="en-US"/>
              <a:t>单击此处编辑母版标题样式</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fontAlgn="base">
              <a:spcBef>
                <a:spcPct val="0"/>
              </a:spcBef>
              <a:spcAft>
                <a:spcPct val="0"/>
              </a:spcAft>
              <a:buFont typeface="Arial" panose="020B0604020202020204" pitchFamily="34" charset="0"/>
              <a:buNone/>
              <a:defRPr/>
            </a:pPr>
            <a:fld id="{296FC419-D744-498D-9070-6D4391EC8106}" type="datetime1">
              <a:rPr lang="zh-CN" altLang="en-US" smtClean="0"/>
            </a:fld>
            <a:endParaRPr lang="zh-CN" altLang="en-US"/>
          </a:p>
        </p:txBody>
      </p:sp>
      <p:sp>
        <p:nvSpPr>
          <p:cNvPr id="6" name="Footer Placeholder 5"/>
          <p:cNvSpPr>
            <a:spLocks noGrp="1"/>
          </p:cNvSpPr>
          <p:nvPr>
            <p:ph type="ftr" sz="quarter" idx="11"/>
          </p:nvPr>
        </p:nvSpPr>
        <p:spPr/>
        <p:txBody>
          <a:bodyPr/>
          <a:lstStyle/>
          <a:p>
            <a:pPr fontAlgn="base">
              <a:spcBef>
                <a:spcPct val="0"/>
              </a:spcBef>
              <a:spcAft>
                <a:spcPct val="0"/>
              </a:spcAft>
              <a:buFont typeface="Arial" panose="020B0604020202020204" pitchFamily="34" charset="0"/>
              <a:buNone/>
              <a:defRPr/>
            </a:pPr>
            <a:endParaRPr lang="zh-CN" altLang="zh-CN"/>
          </a:p>
        </p:txBody>
      </p:sp>
      <p:sp>
        <p:nvSpPr>
          <p:cNvPr id="7" name="Slide Number Placeholder 6"/>
          <p:cNvSpPr>
            <a:spLocks noGrp="1"/>
          </p:cNvSpPr>
          <p:nvPr>
            <p:ph type="sldNum" sz="quarter" idx="12"/>
          </p:nvPr>
        </p:nvSpPr>
        <p:spPr/>
        <p:txBody>
          <a:bodyPr/>
          <a:lstStyle/>
          <a:p>
            <a:pPr fontAlgn="base">
              <a:spcBef>
                <a:spcPct val="0"/>
              </a:spcBef>
              <a:spcAft>
                <a:spcPct val="0"/>
              </a:spcAft>
              <a:buFont typeface="Arial" panose="020B0604020202020204" pitchFamily="34" charset="0"/>
              <a:buNone/>
            </a:pPr>
            <a:fld id="{F9004505-0671-48A8-B3C0-327E9FE17D31}" type="slidenum">
              <a:rPr lang="zh-CN" altLang="en-US" smtClean="0"/>
            </a:fld>
            <a:endParaRPr lang="zh-CN" alt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endParaRPr lang="en-US" sz="8000" dirty="0">
              <a:solidFill>
                <a:schemeClr val="tx1"/>
              </a:solidFill>
              <a:effectLst/>
            </a:endParaRP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fontAlgn="base">
              <a:spcBef>
                <a:spcPct val="0"/>
              </a:spcBef>
              <a:spcAft>
                <a:spcPct val="0"/>
              </a:spcAft>
              <a:buFont typeface="Arial" panose="020B0604020202020204" pitchFamily="34" charset="0"/>
              <a:buNone/>
              <a:defRPr/>
            </a:pPr>
            <a:fld id="{296FC419-D744-498D-9070-6D4391EC8106}" type="datetime1">
              <a:rPr lang="zh-CN" altLang="en-US" smtClean="0"/>
            </a:fld>
            <a:endParaRPr lang="zh-CN" altLang="en-US"/>
          </a:p>
        </p:txBody>
      </p:sp>
      <p:sp>
        <p:nvSpPr>
          <p:cNvPr id="6" name="Footer Placeholder 5"/>
          <p:cNvSpPr>
            <a:spLocks noGrp="1"/>
          </p:cNvSpPr>
          <p:nvPr>
            <p:ph type="ftr" sz="quarter" idx="11"/>
          </p:nvPr>
        </p:nvSpPr>
        <p:spPr/>
        <p:txBody>
          <a:bodyPr/>
          <a:lstStyle/>
          <a:p>
            <a:pPr fontAlgn="base">
              <a:spcBef>
                <a:spcPct val="0"/>
              </a:spcBef>
              <a:spcAft>
                <a:spcPct val="0"/>
              </a:spcAft>
              <a:buFont typeface="Arial" panose="020B0604020202020204" pitchFamily="34" charset="0"/>
              <a:buNone/>
              <a:defRPr/>
            </a:pPr>
            <a:endParaRPr lang="zh-CN" altLang="zh-CN"/>
          </a:p>
        </p:txBody>
      </p:sp>
      <p:sp>
        <p:nvSpPr>
          <p:cNvPr id="7" name="Slide Number Placeholder 6"/>
          <p:cNvSpPr>
            <a:spLocks noGrp="1"/>
          </p:cNvSpPr>
          <p:nvPr>
            <p:ph type="sldNum" sz="quarter" idx="12"/>
          </p:nvPr>
        </p:nvSpPr>
        <p:spPr/>
        <p:txBody>
          <a:bodyPr/>
          <a:lstStyle/>
          <a:p>
            <a:pPr fontAlgn="base">
              <a:spcBef>
                <a:spcPct val="0"/>
              </a:spcBef>
              <a:spcAft>
                <a:spcPct val="0"/>
              </a:spcAft>
              <a:buFont typeface="Arial" panose="020B0604020202020204" pitchFamily="34" charset="0"/>
              <a:buNone/>
            </a:pPr>
            <a:fld id="{F9004505-0671-48A8-B3C0-327E9FE17D31}" type="slidenum">
              <a:rPr lang="zh-CN" altLang="en-US" smtClean="0"/>
            </a:fld>
            <a:endParaRPr lang="zh-CN" altLang="en-US"/>
          </a:p>
        </p:txBody>
      </p:sp>
    </p:spTree>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zh-CN" altLang="en-US"/>
              <a:t>单击此处编辑母版标题样式</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3" name="Date Placeholder 2"/>
          <p:cNvSpPr>
            <a:spLocks noGrp="1"/>
          </p:cNvSpPr>
          <p:nvPr>
            <p:ph type="dt" sz="half" idx="10"/>
          </p:nvPr>
        </p:nvSpPr>
        <p:spPr/>
        <p:txBody>
          <a:bodyPr/>
          <a:lstStyle/>
          <a:p>
            <a:pPr fontAlgn="base">
              <a:spcBef>
                <a:spcPct val="0"/>
              </a:spcBef>
              <a:spcAft>
                <a:spcPct val="0"/>
              </a:spcAft>
              <a:buFont typeface="Arial" panose="020B0604020202020204" pitchFamily="34" charset="0"/>
              <a:buNone/>
              <a:defRPr/>
            </a:pPr>
            <a:fld id="{296FC419-D744-498D-9070-6D4391EC8106}" type="datetime1">
              <a:rPr lang="zh-CN" altLang="en-US" smtClean="0"/>
            </a:fld>
            <a:endParaRPr lang="zh-CN" altLang="en-US"/>
          </a:p>
        </p:txBody>
      </p:sp>
      <p:sp>
        <p:nvSpPr>
          <p:cNvPr id="4" name="Footer Placeholder 3"/>
          <p:cNvSpPr>
            <a:spLocks noGrp="1"/>
          </p:cNvSpPr>
          <p:nvPr>
            <p:ph type="ftr" sz="quarter" idx="11"/>
          </p:nvPr>
        </p:nvSpPr>
        <p:spPr/>
        <p:txBody>
          <a:bodyPr/>
          <a:lstStyle/>
          <a:p>
            <a:pPr fontAlgn="base">
              <a:spcBef>
                <a:spcPct val="0"/>
              </a:spcBef>
              <a:spcAft>
                <a:spcPct val="0"/>
              </a:spcAft>
              <a:buFont typeface="Arial" panose="020B0604020202020204" pitchFamily="34" charset="0"/>
              <a:buNone/>
              <a:defRPr/>
            </a:pPr>
            <a:endParaRPr lang="zh-CN" altLang="zh-CN"/>
          </a:p>
        </p:txBody>
      </p:sp>
      <p:sp>
        <p:nvSpPr>
          <p:cNvPr id="5" name="Slide Number Placeholder 4"/>
          <p:cNvSpPr>
            <a:spLocks noGrp="1"/>
          </p:cNvSpPr>
          <p:nvPr>
            <p:ph type="sldNum" sz="quarter" idx="12"/>
          </p:nvPr>
        </p:nvSpPr>
        <p:spPr/>
        <p:txBody>
          <a:bodyPr/>
          <a:lstStyle/>
          <a:p>
            <a:pPr fontAlgn="base">
              <a:spcBef>
                <a:spcPct val="0"/>
              </a:spcBef>
              <a:spcAft>
                <a:spcPct val="0"/>
              </a:spcAft>
              <a:buFont typeface="Arial" panose="020B0604020202020204" pitchFamily="34" charset="0"/>
              <a:buNone/>
            </a:pPr>
            <a:fld id="{F9004505-0671-48A8-B3C0-327E9FE17D31}" type="slidenum">
              <a:rPr lang="zh-CN" altLang="en-US" smtClean="0"/>
            </a:fld>
            <a:endParaRPr lang="zh-CN" altLang="en-US"/>
          </a:p>
        </p:txBody>
      </p:sp>
    </p:spTree>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zh-CN" altLang="en-US"/>
              <a:t>单击此处编辑母版标题样式</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3" name="Date Placeholder 2"/>
          <p:cNvSpPr>
            <a:spLocks noGrp="1"/>
          </p:cNvSpPr>
          <p:nvPr>
            <p:ph type="dt" sz="half" idx="10"/>
          </p:nvPr>
        </p:nvSpPr>
        <p:spPr/>
        <p:txBody>
          <a:bodyPr/>
          <a:lstStyle/>
          <a:p>
            <a:pPr fontAlgn="base">
              <a:spcBef>
                <a:spcPct val="0"/>
              </a:spcBef>
              <a:spcAft>
                <a:spcPct val="0"/>
              </a:spcAft>
              <a:buFont typeface="Arial" panose="020B0604020202020204" pitchFamily="34" charset="0"/>
              <a:buNone/>
              <a:defRPr/>
            </a:pPr>
            <a:fld id="{296FC419-D744-498D-9070-6D4391EC8106}" type="datetime1">
              <a:rPr lang="zh-CN" altLang="en-US" smtClean="0"/>
            </a:fld>
            <a:endParaRPr lang="zh-CN" altLang="en-US"/>
          </a:p>
        </p:txBody>
      </p:sp>
      <p:sp>
        <p:nvSpPr>
          <p:cNvPr id="4" name="Footer Placeholder 3"/>
          <p:cNvSpPr>
            <a:spLocks noGrp="1"/>
          </p:cNvSpPr>
          <p:nvPr>
            <p:ph type="ftr" sz="quarter" idx="11"/>
          </p:nvPr>
        </p:nvSpPr>
        <p:spPr/>
        <p:txBody>
          <a:bodyPr/>
          <a:lstStyle/>
          <a:p>
            <a:pPr fontAlgn="base">
              <a:spcBef>
                <a:spcPct val="0"/>
              </a:spcBef>
              <a:spcAft>
                <a:spcPct val="0"/>
              </a:spcAft>
              <a:buFont typeface="Arial" panose="020B0604020202020204" pitchFamily="34" charset="0"/>
              <a:buNone/>
              <a:defRPr/>
            </a:pPr>
            <a:endParaRPr lang="zh-CN" altLang="zh-CN"/>
          </a:p>
        </p:txBody>
      </p:sp>
      <p:sp>
        <p:nvSpPr>
          <p:cNvPr id="5" name="Slide Number Placeholder 4"/>
          <p:cNvSpPr>
            <a:spLocks noGrp="1"/>
          </p:cNvSpPr>
          <p:nvPr>
            <p:ph type="sldNum" sz="quarter" idx="12"/>
          </p:nvPr>
        </p:nvSpPr>
        <p:spPr/>
        <p:txBody>
          <a:bodyPr/>
          <a:lstStyle/>
          <a:p>
            <a:pPr fontAlgn="base">
              <a:spcBef>
                <a:spcPct val="0"/>
              </a:spcBef>
              <a:spcAft>
                <a:spcPct val="0"/>
              </a:spcAft>
              <a:buFont typeface="Arial" panose="020B0604020202020204" pitchFamily="34" charset="0"/>
              <a:buNone/>
            </a:pPr>
            <a:fld id="{F9004505-0671-48A8-B3C0-327E9FE17D31}" type="slidenum">
              <a:rPr lang="zh-CN" altLang="en-US" smtClean="0"/>
            </a:fld>
            <a:endParaRPr lang="zh-CN" altLang="en-US"/>
          </a:p>
        </p:txBody>
      </p:sp>
    </p:spTree>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DFD68D8B-77A8-4F4E-B0F1-13F502D6DEAD}" type="datetime1">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fld id="{68D12869-287F-49B9-89E7-E498B25D2B34}" type="slidenum">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buFont typeface="Arial" panose="020B0604020202020204" pitchFamily="34" charset="0"/>
              <a:buNone/>
              <a:defRPr/>
            </a:pPr>
            <a:fld id="{296FC419-D744-498D-9070-6D4391EC8106}" type="datetime1">
              <a:rPr lang="zh-CN" altLang="en-US" smtClean="0"/>
            </a:fld>
            <a:endParaRPr lang="zh-CN" altLang="en-US"/>
          </a:p>
        </p:txBody>
      </p:sp>
      <p:sp>
        <p:nvSpPr>
          <p:cNvPr id="5" name="Footer Placeholder 4"/>
          <p:cNvSpPr>
            <a:spLocks noGrp="1"/>
          </p:cNvSpPr>
          <p:nvPr>
            <p:ph type="ftr" sz="quarter" idx="11"/>
          </p:nvPr>
        </p:nvSpPr>
        <p:spPr/>
        <p:txBody>
          <a:bodyPr/>
          <a:lstStyle/>
          <a:p>
            <a:pPr fontAlgn="base">
              <a:spcBef>
                <a:spcPct val="0"/>
              </a:spcBef>
              <a:spcAft>
                <a:spcPct val="0"/>
              </a:spcAft>
              <a:buFont typeface="Arial" panose="020B0604020202020204" pitchFamily="34" charset="0"/>
              <a:buNone/>
              <a:defRPr/>
            </a:pPr>
            <a:endParaRPr lang="zh-CN" altLang="zh-CN"/>
          </a:p>
        </p:txBody>
      </p:sp>
      <p:sp>
        <p:nvSpPr>
          <p:cNvPr id="6" name="Slide Number Placeholder 5"/>
          <p:cNvSpPr>
            <a:spLocks noGrp="1"/>
          </p:cNvSpPr>
          <p:nvPr>
            <p:ph type="sldNum" sz="quarter" idx="12"/>
          </p:nvPr>
        </p:nvSpPr>
        <p:spPr/>
        <p:txBody>
          <a:bodyPr/>
          <a:lstStyle/>
          <a:p>
            <a:pPr fontAlgn="base">
              <a:spcBef>
                <a:spcPct val="0"/>
              </a:spcBef>
              <a:spcAft>
                <a:spcPct val="0"/>
              </a:spcAft>
              <a:buFont typeface="Arial" panose="020B0604020202020204" pitchFamily="34" charset="0"/>
              <a:buNone/>
            </a:pPr>
            <a:fld id="{F9004505-0671-48A8-B3C0-327E9FE17D31}" type="slidenum">
              <a:rPr lang="zh-CN" altLang="en-US" smtClean="0"/>
            </a:fld>
            <a:endParaRPr lang="zh-CN" altLang="en-US"/>
          </a:p>
        </p:txBody>
      </p:sp>
    </p:spTree>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标题和内容">
    <p:bg>
      <p:bgPr>
        <a:gradFill>
          <a:gsLst>
            <a:gs pos="20000">
              <a:srgbClr val="050537"/>
            </a:gs>
            <a:gs pos="58000">
              <a:srgbClr val="180F3A"/>
            </a:gs>
            <a:gs pos="84000">
              <a:srgbClr val="4A113C"/>
            </a:gs>
          </a:gsLst>
          <a:lin ang="5400000" scaled="0"/>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69FC30CE-9BF4-492C-8C36-F9D0D55211C5}" type="datetime1">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fld id="{9FFA7279-7956-45E1-BDE3-57002D435936}" type="slidenum">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userDrawn="1">
  <p:cSld name="标题幻灯片">
    <p:bg>
      <p:bgPr>
        <a:solidFill>
          <a:schemeClr val="tx2"/>
        </a:solidFill>
        <a:effectLst/>
      </p:bgPr>
    </p:bg>
    <p:spTree>
      <p:nvGrpSpPr>
        <p:cNvPr id="1" name=""/>
        <p:cNvGrpSpPr/>
        <p:nvPr/>
      </p:nvGrpSpPr>
      <p:grpSpPr>
        <a:xfrm>
          <a:off x="0" y="0"/>
          <a:ext cx="0" cy="0"/>
          <a:chOff x="0" y="0"/>
          <a:chExt cx="0" cy="0"/>
        </a:xfrm>
      </p:grpSpPr>
      <p:pic>
        <p:nvPicPr>
          <p:cNvPr id="4" name="图片 3"/>
          <p:cNvPicPr>
            <a:picLocks noChangeAspect="1"/>
          </p:cNvPicPr>
          <p:nvPr>
            <p:custDataLst>
              <p:tags r:id="rId2"/>
            </p:custDataLst>
          </p:nvPr>
        </p:nvPicPr>
        <p:blipFill>
          <a:blip r:embed="rId3" cstate="email"/>
          <a:stretch>
            <a:fillRect/>
          </a:stretch>
        </p:blipFill>
        <p:spPr>
          <a:xfrm>
            <a:off x="5735877" y="-194052"/>
            <a:ext cx="7350482" cy="6858000"/>
          </a:xfrm>
          <a:prstGeom prst="rect">
            <a:avLst/>
          </a:prstGeom>
        </p:spPr>
      </p:pic>
      <p:sp>
        <p:nvSpPr>
          <p:cNvPr id="9801" name="副标题 2"/>
          <p:cNvSpPr>
            <a:spLocks noGrp="1"/>
          </p:cNvSpPr>
          <p:nvPr>
            <p:ph type="subTitle" idx="1" hasCustomPrompt="1"/>
            <p:custDataLst>
              <p:tags r:id="rId4"/>
            </p:custDataLst>
          </p:nvPr>
        </p:nvSpPr>
        <p:spPr>
          <a:xfrm>
            <a:off x="676274" y="2955549"/>
            <a:ext cx="6524625" cy="558799"/>
          </a:xfrm>
        </p:spPr>
        <p:txBody>
          <a:bodyPr lIns="90000" anchor="t">
            <a:normAutofit/>
          </a:bodyPr>
          <a:lstStyle>
            <a:lvl1pPr marL="0" indent="0" algn="l">
              <a:buNone/>
              <a:defRPr sz="2400"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en-US" dirty="0"/>
          </a:p>
        </p:txBody>
      </p:sp>
      <p:sp>
        <p:nvSpPr>
          <p:cNvPr id="9802" name="标题 1"/>
          <p:cNvSpPr>
            <a:spLocks noGrp="1"/>
          </p:cNvSpPr>
          <p:nvPr>
            <p:ph type="ctrTitle" hasCustomPrompt="1"/>
            <p:custDataLst>
              <p:tags r:id="rId5"/>
            </p:custDataLst>
          </p:nvPr>
        </p:nvSpPr>
        <p:spPr>
          <a:xfrm>
            <a:off x="676274" y="1711885"/>
            <a:ext cx="6524626" cy="1169671"/>
          </a:xfrm>
        </p:spPr>
        <p:txBody>
          <a:bodyPr lIns="0" anchor="b">
            <a:noAutofit/>
          </a:bodyPr>
          <a:lstStyle>
            <a:lvl1pPr algn="l">
              <a:defRPr sz="6000" baseline="0">
                <a:solidFill>
                  <a:schemeClr val="accent1"/>
                </a:solidFill>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12" name="文本占位符 13"/>
          <p:cNvSpPr>
            <a:spLocks noGrp="1"/>
          </p:cNvSpPr>
          <p:nvPr>
            <p:ph type="body" sz="quarter" idx="10" hasCustomPrompt="1"/>
            <p:custDataLst>
              <p:tags r:id="rId6"/>
            </p:custDataLst>
          </p:nvPr>
        </p:nvSpPr>
        <p:spPr>
          <a:xfrm>
            <a:off x="676275" y="4068204"/>
            <a:ext cx="1585232" cy="383357"/>
          </a:xfrm>
        </p:spPr>
        <p:txBody>
          <a:bodyPr vert="horz" lIns="90000" anchor="ctr">
            <a:normAutofit/>
          </a:bodyPr>
          <a:lstStyle>
            <a:lvl1pPr marL="0" indent="0" algn="l">
              <a:buNone/>
              <a:defRPr sz="1400" b="0"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en-US" altLang="zh-CN" dirty="0"/>
          </a:p>
        </p:txBody>
      </p:sp>
      <p:sp>
        <p:nvSpPr>
          <p:cNvPr id="13" name="文本占位符 13"/>
          <p:cNvSpPr>
            <a:spLocks noGrp="1"/>
          </p:cNvSpPr>
          <p:nvPr>
            <p:ph type="body" sz="quarter" idx="11" hasCustomPrompt="1"/>
            <p:custDataLst>
              <p:tags r:id="rId7"/>
            </p:custDataLst>
          </p:nvPr>
        </p:nvSpPr>
        <p:spPr>
          <a:xfrm>
            <a:off x="676275" y="4524737"/>
            <a:ext cx="1585232" cy="383357"/>
          </a:xfrm>
        </p:spPr>
        <p:txBody>
          <a:bodyPr vert="horz" lIns="90000" anchor="ctr">
            <a:normAutofit/>
          </a:bodyPr>
          <a:lstStyle>
            <a:lvl1pPr marL="0" indent="0" algn="l">
              <a:buNone/>
              <a:defRPr sz="1400" b="0"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zh-CN" altLang="en-US" dirty="0"/>
          </a:p>
        </p:txBody>
      </p:sp>
      <p:sp>
        <p:nvSpPr>
          <p:cNvPr id="2" name="日期占位符 1"/>
          <p:cNvSpPr>
            <a:spLocks noGrp="1"/>
          </p:cNvSpPr>
          <p:nvPr>
            <p:ph type="dt" sz="half" idx="12"/>
            <p:custDataLst>
              <p:tags r:id="rId8"/>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3"/>
            <p:custDataLst>
              <p:tags r:id="rId9"/>
            </p:custDataLst>
          </p:nvPr>
        </p:nvSpPr>
        <p:spPr/>
        <p:txBody>
          <a:bodyPr/>
          <a:lstStyle>
            <a:lvl1pPr>
              <a:defRPr baseline="0">
                <a:latin typeface="Arial" panose="020B0604020202020204" pitchFamily="34" charset="0"/>
              </a:defRPr>
            </a:lvl1pPr>
          </a:lstStyle>
          <a:p>
            <a:endParaRPr lang="zh-CN" altLang="en-US" dirty="0"/>
          </a:p>
        </p:txBody>
      </p:sp>
      <p:sp>
        <p:nvSpPr>
          <p:cNvPr id="6" name="灯片编号占位符 5"/>
          <p:cNvSpPr>
            <a:spLocks noGrp="1"/>
          </p:cNvSpPr>
          <p:nvPr>
            <p:ph type="sldNum" sz="quarter" idx="14"/>
            <p:custDataLst>
              <p:tags r:id="rId10"/>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
        <p:nvSpPr>
          <p:cNvPr id="3" name="等腰三角形 2"/>
          <p:cNvSpPr/>
          <p:nvPr userDrawn="1">
            <p:custDataLst>
              <p:tags r:id="rId11"/>
            </p:custDataLst>
          </p:nvPr>
        </p:nvSpPr>
        <p:spPr>
          <a:xfrm rot="5400000">
            <a:off x="774065" y="3700780"/>
            <a:ext cx="125730" cy="10858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userDrawn="1">
            <p:custDataLst>
              <p:tags r:id="rId12"/>
            </p:custDataLst>
          </p:nvPr>
        </p:nvSpPr>
        <p:spPr>
          <a:xfrm rot="5400000">
            <a:off x="937260" y="3700780"/>
            <a:ext cx="125730" cy="10858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userDrawn="1">
            <p:custDataLst>
              <p:tags r:id="rId13"/>
            </p:custDataLst>
          </p:nvPr>
        </p:nvSpPr>
        <p:spPr>
          <a:xfrm rot="5400000">
            <a:off x="1097280" y="3700780"/>
            <a:ext cx="125730" cy="10858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tx2"/>
        </a:solidFill>
        <a:effectLst/>
      </p:bgPr>
    </p:bg>
    <p:spTree>
      <p:nvGrpSpPr>
        <p:cNvPr id="1" name=""/>
        <p:cNvGrpSpPr/>
        <p:nvPr/>
      </p:nvGrpSpPr>
      <p:grpSpPr>
        <a:xfrm>
          <a:off x="0" y="0"/>
          <a:ext cx="0" cy="0"/>
          <a:chOff x="0" y="0"/>
          <a:chExt cx="0" cy="0"/>
        </a:xfrm>
      </p:grpSpPr>
      <p:grpSp>
        <p:nvGrpSpPr>
          <p:cNvPr id="13" name="组合 12"/>
          <p:cNvGrpSpPr/>
          <p:nvPr userDrawn="1">
            <p:custDataLst>
              <p:tags r:id="rId2"/>
            </p:custDataLst>
          </p:nvPr>
        </p:nvGrpSpPr>
        <p:grpSpPr>
          <a:xfrm>
            <a:off x="0" y="0"/>
            <a:ext cx="5245100" cy="3340100"/>
            <a:chOff x="0" y="0"/>
            <a:chExt cx="5245100" cy="3340100"/>
          </a:xfrm>
        </p:grpSpPr>
        <p:cxnSp>
          <p:nvCxnSpPr>
            <p:cNvPr id="14" name="直接连接符 13"/>
            <p:cNvCxnSpPr/>
            <p:nvPr userDrawn="1">
              <p:custDataLst>
                <p:tags r:id="rId3"/>
              </p:custDataLst>
            </p:nvPr>
          </p:nvCxnSpPr>
          <p:spPr>
            <a:xfrm flipV="1">
              <a:off x="0" y="0"/>
              <a:ext cx="2971800" cy="11049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custDataLst>
                <p:tags r:id="rId4"/>
              </p:custDataLst>
            </p:nvPr>
          </p:nvCxnSpPr>
          <p:spPr>
            <a:xfrm flipH="1">
              <a:off x="0" y="0"/>
              <a:ext cx="669834" cy="33401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custDataLst>
                <p:tags r:id="rId5"/>
              </p:custDataLst>
            </p:nvPr>
          </p:nvCxnSpPr>
          <p:spPr>
            <a:xfrm flipH="1">
              <a:off x="0" y="0"/>
              <a:ext cx="5245100" cy="443234"/>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userDrawn="1">
            <p:custDataLst>
              <p:tags r:id="rId6"/>
            </p:custDataLst>
          </p:nvPr>
        </p:nvPicPr>
        <p:blipFill rotWithShape="1">
          <a:blip r:embed="rId7" cstate="print"/>
          <a:srcRect/>
          <a:stretch>
            <a:fillRect/>
          </a:stretch>
        </p:blipFill>
        <p:spPr>
          <a:xfrm>
            <a:off x="6850744" y="952509"/>
            <a:ext cx="5341256" cy="5905492"/>
          </a:xfrm>
          <a:prstGeom prst="rect">
            <a:avLst/>
          </a:prstGeom>
        </p:spPr>
      </p:pic>
      <p:sp>
        <p:nvSpPr>
          <p:cNvPr id="2" name="标题 1"/>
          <p:cNvSpPr>
            <a:spLocks noGrp="1"/>
          </p:cNvSpPr>
          <p:nvPr>
            <p:ph type="title"/>
            <p:custDataLst>
              <p:tags r:id="rId8"/>
            </p:custDataLst>
          </p:nvPr>
        </p:nvSpPr>
        <p:spPr>
          <a:xfrm>
            <a:off x="669882" y="361592"/>
            <a:ext cx="10852237" cy="441964"/>
          </a:xfr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9"/>
            </p:custDataLst>
          </p:nvPr>
        </p:nvSpPr>
        <p:spPr>
          <a:xfrm>
            <a:off x="669882" y="952508"/>
            <a:ext cx="10852237"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0"/>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2"/>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userDrawn="1">
  <p:cSld name="节标题">
    <p:bg>
      <p:bgPr>
        <a:solidFill>
          <a:schemeClr val="tx2"/>
        </a:solidFill>
        <a:effectLst/>
      </p:bgPr>
    </p:bg>
    <p:spTree>
      <p:nvGrpSpPr>
        <p:cNvPr id="1" name=""/>
        <p:cNvGrpSpPr/>
        <p:nvPr/>
      </p:nvGrpSpPr>
      <p:grpSpPr>
        <a:xfrm>
          <a:off x="0" y="0"/>
          <a:ext cx="0" cy="0"/>
          <a:chOff x="0" y="0"/>
          <a:chExt cx="0" cy="0"/>
        </a:xfrm>
      </p:grpSpPr>
      <p:sp>
        <p:nvSpPr>
          <p:cNvPr id="20" name="标题 1"/>
          <p:cNvSpPr>
            <a:spLocks noGrp="1"/>
          </p:cNvSpPr>
          <p:nvPr>
            <p:ph type="title" hasCustomPrompt="1"/>
            <p:custDataLst>
              <p:tags r:id="rId2"/>
            </p:custDataLst>
          </p:nvPr>
        </p:nvSpPr>
        <p:spPr>
          <a:xfrm>
            <a:off x="979591" y="3429000"/>
            <a:ext cx="5419185" cy="895350"/>
          </a:xfrm>
        </p:spPr>
        <p:txBody>
          <a:bodyPr anchor="b">
            <a:normAutofit/>
          </a:bodyPr>
          <a:lstStyle>
            <a:lvl1pPr algn="l">
              <a:defRPr sz="4400" b="1" u="none" strike="noStrike" kern="1200" cap="none" spc="200" normalizeH="0" baseline="0">
                <a:solidFill>
                  <a:schemeClr val="bg1"/>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21" name="文本占位符 2"/>
          <p:cNvSpPr>
            <a:spLocks noGrp="1"/>
          </p:cNvSpPr>
          <p:nvPr>
            <p:ph type="body" idx="1"/>
            <p:custDataLst>
              <p:tags r:id="rId3"/>
            </p:custDataLst>
          </p:nvPr>
        </p:nvSpPr>
        <p:spPr>
          <a:xfrm>
            <a:off x="980707" y="4400550"/>
            <a:ext cx="5419185" cy="895351"/>
          </a:xfrm>
        </p:spPr>
        <p:txBody>
          <a:bodyPr anchor="t">
            <a:normAutofit/>
          </a:bodyPr>
          <a:lstStyle>
            <a:lvl1pPr marL="0" indent="0" algn="l">
              <a:lnSpc>
                <a:spcPct val="100000"/>
              </a:lnSpc>
              <a:buNone/>
              <a:defRPr sz="2400"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en-US" dirty="0"/>
          </a:p>
        </p:txBody>
      </p:sp>
      <p:pic>
        <p:nvPicPr>
          <p:cNvPr id="10" name="图片 9"/>
          <p:cNvPicPr>
            <a:picLocks noChangeAspect="1"/>
          </p:cNvPicPr>
          <p:nvPr>
            <p:custDataLst>
              <p:tags r:id="rId4"/>
            </p:custDataLst>
          </p:nvPr>
        </p:nvPicPr>
        <p:blipFill rotWithShape="1">
          <a:blip r:embed="rId5" cstate="print"/>
          <a:srcRect/>
          <a:stretch>
            <a:fillRect/>
          </a:stretch>
        </p:blipFill>
        <p:spPr>
          <a:xfrm rot="15837623">
            <a:off x="4843803" y="-475322"/>
            <a:ext cx="7638081" cy="7732722"/>
          </a:xfrm>
          <a:custGeom>
            <a:avLst/>
            <a:gdLst>
              <a:gd name="connsiteX0" fmla="*/ 7638081 w 7638081"/>
              <a:gd name="connsiteY0" fmla="*/ 0 h 7732722"/>
              <a:gd name="connsiteX1" fmla="*/ 6819933 w 7638081"/>
              <a:gd name="connsiteY1" fmla="*/ 7732722 h 7732722"/>
              <a:gd name="connsiteX2" fmla="*/ 0 w 7638081"/>
              <a:gd name="connsiteY2" fmla="*/ 7011150 h 7732722"/>
              <a:gd name="connsiteX3" fmla="*/ 741804 w 7638081"/>
              <a:gd name="connsiteY3" fmla="*/ 0 h 7732722"/>
            </a:gdLst>
            <a:ahLst/>
            <a:cxnLst>
              <a:cxn ang="0">
                <a:pos x="connsiteX0" y="connsiteY0"/>
              </a:cxn>
              <a:cxn ang="0">
                <a:pos x="connsiteX1" y="connsiteY1"/>
              </a:cxn>
              <a:cxn ang="0">
                <a:pos x="connsiteX2" y="connsiteY2"/>
              </a:cxn>
              <a:cxn ang="0">
                <a:pos x="connsiteX3" y="connsiteY3"/>
              </a:cxn>
            </a:cxnLst>
            <a:rect l="l" t="t" r="r" b="b"/>
            <a:pathLst>
              <a:path w="7638081" h="7732722">
                <a:moveTo>
                  <a:pt x="7638081" y="0"/>
                </a:moveTo>
                <a:lnTo>
                  <a:pt x="6819933" y="7732722"/>
                </a:lnTo>
                <a:lnTo>
                  <a:pt x="0" y="7011150"/>
                </a:lnTo>
                <a:lnTo>
                  <a:pt x="741804" y="0"/>
                </a:lnTo>
                <a:close/>
              </a:path>
            </a:pathLst>
          </a:custGeom>
          <a:noFill/>
          <a:effectLst>
            <a:outerShdw blurRad="50800" dist="50800" dir="5400000" sx="1000" sy="1000" algn="ctr" rotWithShape="0">
              <a:srgbClr val="000000"/>
            </a:outerShdw>
          </a:effectLst>
        </p:spPr>
      </p:pic>
      <p:sp>
        <p:nvSpPr>
          <p:cNvPr id="2" name="日期占位符 1"/>
          <p:cNvSpPr>
            <a:spLocks noGrp="1"/>
          </p:cNvSpPr>
          <p:nvPr>
            <p:ph type="dt" sz="half" idx="10"/>
            <p:custDataLst>
              <p:tags r:id="rId6"/>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7"/>
            </p:custDataLst>
          </p:nvPr>
        </p:nvSpPr>
        <p:spPr/>
        <p:txBody>
          <a:bodyPr/>
          <a:lstStyle>
            <a:lvl1pPr>
              <a:defRPr baseline="0">
                <a:latin typeface="Arial" panose="020B0604020202020204" pitchFamily="34" charset="0"/>
              </a:defRPr>
            </a:lvl1pPr>
          </a:lstStyle>
          <a:p>
            <a:endParaRPr lang="zh-CN" altLang="en-US" dirty="0"/>
          </a:p>
        </p:txBody>
      </p:sp>
      <p:sp>
        <p:nvSpPr>
          <p:cNvPr id="4" name="灯片编号占位符 3"/>
          <p:cNvSpPr>
            <a:spLocks noGrp="1"/>
          </p:cNvSpPr>
          <p:nvPr>
            <p:ph type="sldNum" sz="quarter" idx="12"/>
            <p:custDataLst>
              <p:tags r:id="rId8"/>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tx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0" y="0"/>
            <a:ext cx="5245100" cy="3340100"/>
            <a:chOff x="0" y="0"/>
            <a:chExt cx="5245100" cy="3340100"/>
          </a:xfrm>
        </p:grpSpPr>
        <p:cxnSp>
          <p:nvCxnSpPr>
            <p:cNvPr id="12" name="直接连接符 11"/>
            <p:cNvCxnSpPr/>
            <p:nvPr userDrawn="1">
              <p:custDataLst>
                <p:tags r:id="rId3"/>
              </p:custDataLst>
            </p:nvPr>
          </p:nvCxnSpPr>
          <p:spPr>
            <a:xfrm flipV="1">
              <a:off x="0" y="0"/>
              <a:ext cx="2971800" cy="11049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4"/>
              </p:custDataLst>
            </p:nvPr>
          </p:nvCxnSpPr>
          <p:spPr>
            <a:xfrm flipH="1">
              <a:off x="0" y="0"/>
              <a:ext cx="669834" cy="33401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custDataLst>
                <p:tags r:id="rId5"/>
              </p:custDataLst>
            </p:nvPr>
          </p:nvCxnSpPr>
          <p:spPr>
            <a:xfrm flipH="1">
              <a:off x="0" y="0"/>
              <a:ext cx="5245100" cy="443234"/>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grpSp>
      <p:pic>
        <p:nvPicPr>
          <p:cNvPr id="10" name="图片 9"/>
          <p:cNvPicPr>
            <a:picLocks noChangeAspect="1"/>
          </p:cNvPicPr>
          <p:nvPr userDrawn="1">
            <p:custDataLst>
              <p:tags r:id="rId6"/>
            </p:custDataLst>
          </p:nvPr>
        </p:nvPicPr>
        <p:blipFill rotWithShape="1">
          <a:blip r:embed="rId7" cstate="print"/>
          <a:srcRect/>
          <a:stretch>
            <a:fillRect/>
          </a:stretch>
        </p:blipFill>
        <p:spPr>
          <a:xfrm>
            <a:off x="6850744" y="952509"/>
            <a:ext cx="5341256" cy="5905492"/>
          </a:xfrm>
          <a:prstGeom prst="rect">
            <a:avLst/>
          </a:prstGeom>
        </p:spPr>
      </p:pic>
      <p:sp>
        <p:nvSpPr>
          <p:cNvPr id="2" name="标题 1"/>
          <p:cNvSpPr>
            <a:spLocks noGrp="1"/>
          </p:cNvSpPr>
          <p:nvPr>
            <p:ph type="title"/>
            <p:custDataLst>
              <p:tags r:id="rId8"/>
            </p:custDataLst>
          </p:nvPr>
        </p:nvSpPr>
        <p:spPr>
          <a:xfrm>
            <a:off x="669882" y="3670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9"/>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6238877" y="952508"/>
            <a:ext cx="5283242" cy="5388907"/>
          </a:xfrm>
        </p:spPr>
        <p:txBody>
          <a:bodyPr>
            <a:noAutofit/>
          </a:bodyPr>
          <a:lstStyle>
            <a:lvl1pPr>
              <a:defRPr sz="1600"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vl2pPr>
              <a:defRPr sz="1600" u="none" strike="noStrike" kern="1200" cap="none" spc="150" normalizeH="0" baseline="0">
                <a:solidFill>
                  <a:schemeClr val="bg1"/>
                </a:solidFill>
                <a:uFillTx/>
                <a:latin typeface="Arial" panose="020B0604020202020204" pitchFamily="34" charset="0"/>
                <a:ea typeface="微软雅黑" panose="020B0503020204020204" pitchFamily="34" charset="-122"/>
              </a:defRPr>
            </a:lvl2pPr>
            <a:lvl3pPr>
              <a:defRPr sz="1600" u="none" strike="noStrike" kern="1200" cap="none" spc="150" normalizeH="0" baseline="0">
                <a:solidFill>
                  <a:schemeClr val="bg1"/>
                </a:solidFill>
                <a:uFillTx/>
                <a:latin typeface="Arial" panose="020B0604020202020204" pitchFamily="34" charset="0"/>
                <a:ea typeface="微软雅黑" panose="020B0503020204020204" pitchFamily="34" charset="-122"/>
              </a:defRPr>
            </a:lvl3pPr>
            <a:lvl4pPr>
              <a:defRPr sz="1600" u="none" strike="noStrike" kern="1200" cap="none" spc="150" normalizeH="0" baseline="0">
                <a:solidFill>
                  <a:schemeClr val="bg1"/>
                </a:solidFill>
                <a:uFillTx/>
                <a:latin typeface="Arial" panose="020B0604020202020204" pitchFamily="34" charset="0"/>
                <a:ea typeface="微软雅黑" panose="020B0503020204020204" pitchFamily="34" charset="-122"/>
              </a:defRPr>
            </a:lvl4pPr>
            <a:lvl5pPr>
              <a:defRPr sz="1600" u="none" strike="noStrike" kern="1200" cap="none" spc="150" normalizeH="0" baseline="0">
                <a:solidFill>
                  <a:schemeClr val="bg1"/>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13"/>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tx2"/>
        </a:solidFill>
        <a:effectLst/>
      </p:bgPr>
    </p:bg>
    <p:spTree>
      <p:nvGrpSpPr>
        <p:cNvPr id="1" name=""/>
        <p:cNvGrpSpPr/>
        <p:nvPr/>
      </p:nvGrpSpPr>
      <p:grpSpPr>
        <a:xfrm>
          <a:off x="0" y="0"/>
          <a:ext cx="0" cy="0"/>
          <a:chOff x="0" y="0"/>
          <a:chExt cx="0" cy="0"/>
        </a:xfrm>
      </p:grpSpPr>
      <p:grpSp>
        <p:nvGrpSpPr>
          <p:cNvPr id="13" name="组合 12"/>
          <p:cNvGrpSpPr/>
          <p:nvPr userDrawn="1">
            <p:custDataLst>
              <p:tags r:id="rId2"/>
            </p:custDataLst>
          </p:nvPr>
        </p:nvGrpSpPr>
        <p:grpSpPr>
          <a:xfrm>
            <a:off x="0" y="0"/>
            <a:ext cx="5245100" cy="3340100"/>
            <a:chOff x="0" y="0"/>
            <a:chExt cx="5245100" cy="3340100"/>
          </a:xfrm>
        </p:grpSpPr>
        <p:cxnSp>
          <p:nvCxnSpPr>
            <p:cNvPr id="14" name="直接连接符 13"/>
            <p:cNvCxnSpPr/>
            <p:nvPr userDrawn="1">
              <p:custDataLst>
                <p:tags r:id="rId3"/>
              </p:custDataLst>
            </p:nvPr>
          </p:nvCxnSpPr>
          <p:spPr>
            <a:xfrm flipV="1">
              <a:off x="0" y="0"/>
              <a:ext cx="2971800" cy="11049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custDataLst>
                <p:tags r:id="rId4"/>
              </p:custDataLst>
            </p:nvPr>
          </p:nvCxnSpPr>
          <p:spPr>
            <a:xfrm flipH="1">
              <a:off x="0" y="0"/>
              <a:ext cx="669834" cy="33401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custDataLst>
                <p:tags r:id="rId5"/>
              </p:custDataLst>
            </p:nvPr>
          </p:nvCxnSpPr>
          <p:spPr>
            <a:xfrm flipH="1">
              <a:off x="0" y="0"/>
              <a:ext cx="5245100" cy="443234"/>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userDrawn="1">
            <p:custDataLst>
              <p:tags r:id="rId6"/>
            </p:custDataLst>
          </p:nvPr>
        </p:nvPicPr>
        <p:blipFill rotWithShape="1">
          <a:blip r:embed="rId7" cstate="print"/>
          <a:srcRect/>
          <a:stretch>
            <a:fillRect/>
          </a:stretch>
        </p:blipFill>
        <p:spPr>
          <a:xfrm>
            <a:off x="6850744" y="952509"/>
            <a:ext cx="5341256" cy="5905492"/>
          </a:xfrm>
          <a:prstGeom prst="rect">
            <a:avLst/>
          </a:prstGeom>
        </p:spPr>
      </p:pic>
      <p:sp>
        <p:nvSpPr>
          <p:cNvPr id="2" name="标题 1"/>
          <p:cNvSpPr>
            <a:spLocks noGrp="1"/>
          </p:cNvSpPr>
          <p:nvPr>
            <p:ph type="title"/>
            <p:custDataLst>
              <p:tags r:id="rId8"/>
            </p:custDataLst>
          </p:nvPr>
        </p:nvSpPr>
        <p:spPr>
          <a:xfrm>
            <a:off x="669882" y="3543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bg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a:p>
        </p:txBody>
      </p:sp>
      <p:sp>
        <p:nvSpPr>
          <p:cNvPr id="9" name="灯片编号占位符 8"/>
          <p:cNvSpPr>
            <a:spLocks noGrp="1"/>
          </p:cNvSpPr>
          <p:nvPr>
            <p:ph type="sldNum" sz="quarter" idx="12"/>
            <p:custDataLst>
              <p:tags r:id="rId15"/>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tx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460397" y="968390"/>
            <a:ext cx="4474852" cy="4938188"/>
          </a:xfrm>
          <a:prstGeom prst="rect">
            <a:avLst/>
          </a:prstGeom>
        </p:spPr>
      </p:pic>
      <p:sp>
        <p:nvSpPr>
          <p:cNvPr id="2" name="标题 1"/>
          <p:cNvSpPr>
            <a:spLocks noGrp="1"/>
          </p:cNvSpPr>
          <p:nvPr>
            <p:ph type="title"/>
            <p:custDataLst>
              <p:tags r:id="rId3"/>
            </p:custDataLst>
          </p:nvPr>
        </p:nvSpPr>
        <p:spPr>
          <a:xfrm>
            <a:off x="5545455" y="443230"/>
            <a:ext cx="5976664"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4"/>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6"/>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tx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tx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0" y="0"/>
            <a:ext cx="12192000" cy="6858001"/>
            <a:chOff x="0" y="0"/>
            <a:chExt cx="12192000" cy="6858001"/>
          </a:xfrm>
        </p:grpSpPr>
        <p:pic>
          <p:nvPicPr>
            <p:cNvPr id="13" name="图片 12"/>
            <p:cNvPicPr>
              <a:picLocks noChangeAspect="1"/>
            </p:cNvPicPr>
            <p:nvPr userDrawn="1">
              <p:custDataLst>
                <p:tags r:id="rId3"/>
              </p:custDataLst>
            </p:nvPr>
          </p:nvPicPr>
          <p:blipFill rotWithShape="1">
            <a:blip r:embed="rId4" cstate="print"/>
            <a:srcRect/>
            <a:stretch>
              <a:fillRect/>
            </a:stretch>
          </p:blipFill>
          <p:spPr>
            <a:xfrm>
              <a:off x="6850744" y="952509"/>
              <a:ext cx="5341256" cy="5905492"/>
            </a:xfrm>
            <a:prstGeom prst="rect">
              <a:avLst/>
            </a:prstGeom>
          </p:spPr>
        </p:pic>
        <p:grpSp>
          <p:nvGrpSpPr>
            <p:cNvPr id="9" name="组合 8"/>
            <p:cNvGrpSpPr/>
            <p:nvPr userDrawn="1"/>
          </p:nvGrpSpPr>
          <p:grpSpPr>
            <a:xfrm>
              <a:off x="0" y="0"/>
              <a:ext cx="5245100" cy="3340100"/>
              <a:chOff x="0" y="0"/>
              <a:chExt cx="5245100" cy="3340100"/>
            </a:xfrm>
          </p:grpSpPr>
          <p:cxnSp>
            <p:nvCxnSpPr>
              <p:cNvPr id="10" name="直接连接符 9"/>
              <p:cNvCxnSpPr/>
              <p:nvPr userDrawn="1">
                <p:custDataLst>
                  <p:tags r:id="rId5"/>
                </p:custDataLst>
              </p:nvPr>
            </p:nvCxnSpPr>
            <p:spPr>
              <a:xfrm flipV="1">
                <a:off x="0" y="0"/>
                <a:ext cx="2971800" cy="11049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custDataLst>
                  <p:tags r:id="rId6"/>
                </p:custDataLst>
              </p:nvPr>
            </p:nvCxnSpPr>
            <p:spPr>
              <a:xfrm flipH="1">
                <a:off x="0" y="0"/>
                <a:ext cx="669834" cy="33401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custDataLst>
                  <p:tags r:id="rId7"/>
                </p:custDataLst>
              </p:nvPr>
            </p:nvCxnSpPr>
            <p:spPr>
              <a:xfrm flipH="1">
                <a:off x="0" y="0"/>
                <a:ext cx="5245100" cy="443234"/>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grpSp>
      </p:grpSp>
      <p:sp>
        <p:nvSpPr>
          <p:cNvPr id="2" name="标题 1"/>
          <p:cNvSpPr>
            <a:spLocks noGrp="1"/>
          </p:cNvSpPr>
          <p:nvPr>
            <p:ph type="title"/>
            <p:custDataLst>
              <p:tags r:id="rId8"/>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p:txBody>
          <a:bodyPr/>
          <a:lstStyle>
            <a:lvl1pPr>
              <a:defRPr>
                <a:latin typeface="微软雅黑" panose="020B0503020204020204" pitchFamily="34" charset="-122"/>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13"/>
            </p:custDataLst>
          </p:nvPr>
        </p:nvSpPr>
        <p:spPr/>
        <p:txBody>
          <a:bodyPr/>
          <a:lstStyle>
            <a:lvl1pPr>
              <a:defRPr>
                <a:latin typeface="微软雅黑" panose="020B0503020204020204" pitchFamily="34" charset="-122"/>
                <a:ea typeface="微软雅黑" panose="020B0503020204020204" pitchFamily="3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2"/>
            </p:custDataLst>
          </p:nvPr>
        </p:nvPicPr>
        <p:blipFill rotWithShape="1">
          <a:blip r:embed="rId3" cstate="print"/>
          <a:srcRect/>
          <a:stretch>
            <a:fillRect/>
          </a:stretch>
        </p:blipFill>
        <p:spPr>
          <a:xfrm>
            <a:off x="6850744" y="952509"/>
            <a:ext cx="5341256" cy="5905492"/>
          </a:xfrm>
          <a:prstGeom prst="rect">
            <a:avLst/>
          </a:prstGeom>
        </p:spPr>
      </p:pic>
      <p:grpSp>
        <p:nvGrpSpPr>
          <p:cNvPr id="7" name="组合 6"/>
          <p:cNvGrpSpPr/>
          <p:nvPr userDrawn="1">
            <p:custDataLst>
              <p:tags r:id="rId4"/>
            </p:custDataLst>
          </p:nvPr>
        </p:nvGrpSpPr>
        <p:grpSpPr>
          <a:xfrm flipH="1">
            <a:off x="0" y="0"/>
            <a:ext cx="2002971" cy="6858000"/>
            <a:chOff x="10189029" y="0"/>
            <a:chExt cx="2002971" cy="6858000"/>
          </a:xfrm>
        </p:grpSpPr>
        <p:cxnSp>
          <p:nvCxnSpPr>
            <p:cNvPr id="14" name="直接连接符 13"/>
            <p:cNvCxnSpPr/>
            <p:nvPr userDrawn="1">
              <p:custDataLst>
                <p:tags r:id="rId5"/>
              </p:custDataLst>
            </p:nvPr>
          </p:nvCxnSpPr>
          <p:spPr>
            <a:xfrm>
              <a:off x="10571135" y="0"/>
              <a:ext cx="1620865" cy="2162629"/>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custDataLst>
                <p:tags r:id="rId6"/>
              </p:custDataLst>
            </p:nvPr>
          </p:nvCxnSpPr>
          <p:spPr>
            <a:xfrm flipH="1">
              <a:off x="10189029" y="1045029"/>
              <a:ext cx="2002971" cy="5812971"/>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custDataLst>
                <p:tags r:id="rId7"/>
              </p:custDataLst>
            </p:nvPr>
          </p:nvCxnSpPr>
          <p:spPr>
            <a:xfrm flipH="1" flipV="1">
              <a:off x="11032627" y="0"/>
              <a:ext cx="1159373" cy="6139542"/>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grpSp>
      <p:sp>
        <p:nvSpPr>
          <p:cNvPr id="2" name="竖排标题 1"/>
          <p:cNvSpPr>
            <a:spLocks noGrp="1"/>
          </p:cNvSpPr>
          <p:nvPr>
            <p:ph type="title" orient="vert"/>
            <p:custDataLst>
              <p:tags r:id="rId8"/>
            </p:custDataLst>
          </p:nvPr>
        </p:nvSpPr>
        <p:spPr>
          <a:xfrm>
            <a:off x="10435855" y="5588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竖排文字占位符 2"/>
          <p:cNvSpPr>
            <a:spLocks noGrp="1"/>
          </p:cNvSpPr>
          <p:nvPr>
            <p:ph type="body" orient="vert" idx="1"/>
            <p:custDataLst>
              <p:tags r:id="rId9"/>
            </p:custDataLst>
          </p:nvPr>
        </p:nvSpPr>
        <p:spPr>
          <a:xfrm>
            <a:off x="534645" y="558800"/>
            <a:ext cx="9828101" cy="5388907"/>
          </a:xfrm>
        </p:spPr>
        <p:txBody>
          <a:bodyPr vert="eaVert"/>
          <a:lstStyle>
            <a:lvl1pPr indent="0" eaLnBrk="1" fontAlgn="auto" latinLnBrk="0" hangingPunct="1">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vl2pPr indent="0" eaLnBrk="1" fontAlgn="auto" latinLnBrk="0" hangingPunct="1">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2pPr>
            <a:lvl3pPr indent="0" eaLnBrk="1" fontAlgn="auto" latinLnBrk="0" hangingPunct="1">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3pPr>
            <a:lvl4pPr indent="0" eaLnBrk="1" fontAlgn="auto" latinLnBrk="0" hangingPunct="1">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4pPr>
            <a:lvl5pPr indent="0" eaLnBrk="1" fontAlgn="auto" latinLnBrk="0" hangingPunct="1">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2"/>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0" y="0"/>
            <a:ext cx="12192000" cy="6858001"/>
            <a:chOff x="0" y="0"/>
            <a:chExt cx="12192000" cy="6858001"/>
          </a:xfrm>
        </p:grpSpPr>
        <p:sp>
          <p:nvSpPr>
            <p:cNvPr id="9" name="矩形 8"/>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0" name="组合 9"/>
            <p:cNvGrpSpPr/>
            <p:nvPr userDrawn="1"/>
          </p:nvGrpSpPr>
          <p:grpSpPr>
            <a:xfrm>
              <a:off x="0" y="0"/>
              <a:ext cx="12192000" cy="6858001"/>
              <a:chOff x="0" y="0"/>
              <a:chExt cx="12192000" cy="6858001"/>
            </a:xfrm>
          </p:grpSpPr>
          <p:pic>
            <p:nvPicPr>
              <p:cNvPr id="11" name="图片 10"/>
              <p:cNvPicPr>
                <a:picLocks noChangeAspect="1"/>
              </p:cNvPicPr>
              <p:nvPr userDrawn="1">
                <p:custDataLst>
                  <p:tags r:id="rId4"/>
                </p:custDataLst>
              </p:nvPr>
            </p:nvPicPr>
            <p:blipFill rotWithShape="1">
              <a:blip r:embed="rId5" cstate="print"/>
              <a:srcRect/>
              <a:stretch>
                <a:fillRect/>
              </a:stretch>
            </p:blipFill>
            <p:spPr>
              <a:xfrm>
                <a:off x="6850744" y="952509"/>
                <a:ext cx="5341256" cy="5905492"/>
              </a:xfrm>
              <a:prstGeom prst="rect">
                <a:avLst/>
              </a:prstGeom>
            </p:spPr>
          </p:pic>
          <p:grpSp>
            <p:nvGrpSpPr>
              <p:cNvPr id="12" name="组合 11"/>
              <p:cNvGrpSpPr/>
              <p:nvPr userDrawn="1"/>
            </p:nvGrpSpPr>
            <p:grpSpPr>
              <a:xfrm>
                <a:off x="0" y="0"/>
                <a:ext cx="5245100" cy="3340100"/>
                <a:chOff x="0" y="0"/>
                <a:chExt cx="5245100" cy="3340100"/>
              </a:xfrm>
            </p:grpSpPr>
            <p:cxnSp>
              <p:nvCxnSpPr>
                <p:cNvPr id="13" name="直接连接符 12"/>
                <p:cNvCxnSpPr/>
                <p:nvPr userDrawn="1">
                  <p:custDataLst>
                    <p:tags r:id="rId6"/>
                  </p:custDataLst>
                </p:nvPr>
              </p:nvCxnSpPr>
              <p:spPr>
                <a:xfrm flipV="1">
                  <a:off x="0" y="0"/>
                  <a:ext cx="2971800" cy="11049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custDataLst>
                    <p:tags r:id="rId7"/>
                  </p:custDataLst>
                </p:nvPr>
              </p:nvCxnSpPr>
              <p:spPr>
                <a:xfrm flipH="1">
                  <a:off x="0" y="0"/>
                  <a:ext cx="669834" cy="33401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custDataLst>
                    <p:tags r:id="rId8"/>
                  </p:custDataLst>
                </p:nvPr>
              </p:nvCxnSpPr>
              <p:spPr>
                <a:xfrm flipH="1">
                  <a:off x="0" y="0"/>
                  <a:ext cx="5245100" cy="443234"/>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 name="日期占位符 2"/>
          <p:cNvSpPr>
            <a:spLocks noGrp="1"/>
          </p:cNvSpPr>
          <p:nvPr>
            <p:ph type="dt" sz="half" idx="10"/>
            <p:custDataLst>
              <p:tags r:id="rId9"/>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2"/>
            </p:custDataLst>
          </p:nvPr>
        </p:nvSpPr>
        <p:spPr>
          <a:xfrm>
            <a:off x="669930" y="952508"/>
            <a:ext cx="10852237" cy="5388907"/>
          </a:xfrm>
        </p:spPr>
        <p:txBody>
          <a:bodyPr/>
          <a:lstStyle>
            <a:lvl1pPr>
              <a:defRPr u="none" strike="noStrike" kern="1200" cap="none" spc="150" normalizeH="0">
                <a:solidFill>
                  <a:schemeClr val="bg1"/>
                </a:solidFill>
                <a:uFillTx/>
                <a:latin typeface="Arial" panose="020B0604020202020204" pitchFamily="34" charset="0"/>
                <a:ea typeface="微软雅黑" panose="020B0503020204020204" pitchFamily="34" charset="-122"/>
              </a:defRPr>
            </a:lvl1pPr>
            <a:lvl2pPr>
              <a:defRPr u="none" strike="noStrike" kern="1200" cap="none" spc="150" normalizeH="0">
                <a:solidFill>
                  <a:schemeClr val="bg1"/>
                </a:solidFill>
                <a:uFillTx/>
                <a:latin typeface="Arial" panose="020B0604020202020204" pitchFamily="34" charset="0"/>
                <a:ea typeface="微软雅黑" panose="020B0503020204020204" pitchFamily="34" charset="-122"/>
              </a:defRPr>
            </a:lvl2pPr>
            <a:lvl3pPr>
              <a:defRPr u="none" strike="noStrike" kern="1200" cap="none" spc="150" normalizeH="0">
                <a:solidFill>
                  <a:schemeClr val="bg1"/>
                </a:solidFill>
                <a:uFillTx/>
                <a:latin typeface="Arial" panose="020B0604020202020204" pitchFamily="34" charset="0"/>
                <a:ea typeface="微软雅黑" panose="020B0503020204020204" pitchFamily="34" charset="-122"/>
              </a:defRPr>
            </a:lvl3pPr>
            <a:lvl4pPr>
              <a:defRPr u="none" strike="noStrike" kern="1200" cap="none" spc="150" normalizeH="0">
                <a:solidFill>
                  <a:schemeClr val="bg1"/>
                </a:solidFill>
                <a:uFillTx/>
                <a:latin typeface="Arial" panose="020B0604020202020204" pitchFamily="34" charset="0"/>
                <a:ea typeface="微软雅黑" panose="020B0503020204020204" pitchFamily="34" charset="-122"/>
              </a:defRPr>
            </a:lvl4pPr>
            <a:lvl5pPr>
              <a:defRPr u="none" strike="noStrike" kern="1200" cap="none" spc="150" normalizeH="0">
                <a:solidFill>
                  <a:schemeClr val="bg1"/>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pPr>
              <a:defRPr/>
            </a:pPr>
            <a:fld id="{0AF09D2A-9915-4C18-AB9B-97F64A8D7100}" type="datetime1">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fld id="{7D85936C-FB74-4FA5-A4D7-AF27EF2B2744}" type="slidenum">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cstate="email"/>
          <a:srcRect/>
          <a:stretch>
            <a:fillRect/>
          </a:stretch>
        </p:blipFill>
        <p:spPr>
          <a:xfrm>
            <a:off x="0" y="0"/>
            <a:ext cx="6915150" cy="6858000"/>
          </a:xfrm>
          <a:custGeom>
            <a:avLst/>
            <a:gdLst>
              <a:gd name="connsiteX0" fmla="*/ 0 w 6915150"/>
              <a:gd name="connsiteY0" fmla="*/ 0 h 6858000"/>
              <a:gd name="connsiteX1" fmla="*/ 6915150 w 6915150"/>
              <a:gd name="connsiteY1" fmla="*/ 0 h 6858000"/>
              <a:gd name="connsiteX2" fmla="*/ 6915150 w 6915150"/>
              <a:gd name="connsiteY2" fmla="*/ 6858000 h 6858000"/>
              <a:gd name="connsiteX3" fmla="*/ 0 w 69151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15150" h="6858000">
                <a:moveTo>
                  <a:pt x="0" y="0"/>
                </a:moveTo>
                <a:lnTo>
                  <a:pt x="6915150" y="0"/>
                </a:lnTo>
                <a:lnTo>
                  <a:pt x="6915150" y="6858000"/>
                </a:lnTo>
                <a:lnTo>
                  <a:pt x="0" y="6858000"/>
                </a:lnTo>
                <a:close/>
              </a:path>
            </a:pathLst>
          </a:custGeom>
        </p:spPr>
      </p:pic>
      <p:sp>
        <p:nvSpPr>
          <p:cNvPr id="13" name="标题 1"/>
          <p:cNvSpPr>
            <a:spLocks noGrp="1"/>
          </p:cNvSpPr>
          <p:nvPr>
            <p:ph type="ctrTitle" hasCustomPrompt="1"/>
            <p:custDataLst>
              <p:tags r:id="rId4"/>
            </p:custDataLst>
          </p:nvPr>
        </p:nvSpPr>
        <p:spPr>
          <a:xfrm>
            <a:off x="6356348" y="2618245"/>
            <a:ext cx="5426076" cy="1621509"/>
          </a:xfrm>
        </p:spPr>
        <p:txBody>
          <a:bodyPr anchor="b">
            <a:normAutofit/>
          </a:bodyPr>
          <a:lstStyle>
            <a:lvl1pPr marL="0" indent="0" algn="l">
              <a:buFont typeface="Arial" panose="020B0604020202020204" pitchFamily="34" charset="0"/>
              <a:buNone/>
              <a:defRPr sz="8800" u="none" strike="noStrike" kern="1200" cap="none" spc="200" normalizeH="0" baseline="0">
                <a:solidFill>
                  <a:schemeClr val="bg1"/>
                </a:solidFill>
                <a:uFillTx/>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2" name="日期占位符 1"/>
          <p:cNvSpPr>
            <a:spLocks noGrp="1"/>
          </p:cNvSpPr>
          <p:nvPr>
            <p:ph type="dt" sz="half" idx="19"/>
            <p:custDataLst>
              <p:tags r:id="rId5"/>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20"/>
            <p:custDataLst>
              <p:tags r:id="rId6"/>
            </p:custDataLst>
          </p:nvPr>
        </p:nvSpPr>
        <p:spPr/>
        <p:txBody>
          <a:bodyPr/>
          <a:lstStyle>
            <a:lvl1pPr>
              <a:defRPr baseline="0">
                <a:latin typeface="Arial" panose="020B0604020202020204" pitchFamily="34" charset="0"/>
              </a:defRPr>
            </a:lvl1pPr>
          </a:lstStyle>
          <a:p>
            <a:endParaRPr lang="zh-CN" altLang="en-US" dirty="0"/>
          </a:p>
        </p:txBody>
      </p:sp>
      <p:sp>
        <p:nvSpPr>
          <p:cNvPr id="4" name="灯片编号占位符 3"/>
          <p:cNvSpPr>
            <a:spLocks noGrp="1"/>
          </p:cNvSpPr>
          <p:nvPr>
            <p:ph type="sldNum" sz="quarter" idx="21"/>
            <p:custDataLst>
              <p:tags r:id="rId7"/>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rotWithShape="1">
          <a:blip r:embed="rId3" cstate="print"/>
          <a:srcRect/>
          <a:stretch>
            <a:fillRect/>
          </a:stretch>
        </p:blipFill>
        <p:spPr>
          <a:xfrm>
            <a:off x="6851015" y="952500"/>
            <a:ext cx="5340985" cy="5905500"/>
          </a:xfrm>
          <a:prstGeom prst="rect">
            <a:avLst/>
          </a:prstGeom>
        </p:spPr>
      </p:pic>
      <p:grpSp>
        <p:nvGrpSpPr>
          <p:cNvPr id="9" name="组合 8"/>
          <p:cNvGrpSpPr/>
          <p:nvPr userDrawn="1"/>
        </p:nvGrpSpPr>
        <p:grpSpPr>
          <a:xfrm>
            <a:off x="0" y="0"/>
            <a:ext cx="5245100" cy="3340100"/>
            <a:chOff x="0" y="0"/>
            <a:chExt cx="5245100" cy="3340100"/>
          </a:xfrm>
        </p:grpSpPr>
        <p:cxnSp>
          <p:nvCxnSpPr>
            <p:cNvPr id="10" name="直接连接符 9"/>
            <p:cNvCxnSpPr/>
            <p:nvPr userDrawn="1">
              <p:custDataLst>
                <p:tags r:id="rId4"/>
              </p:custDataLst>
            </p:nvPr>
          </p:nvCxnSpPr>
          <p:spPr>
            <a:xfrm flipV="1">
              <a:off x="0" y="0"/>
              <a:ext cx="2971800" cy="11049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custDataLst>
                <p:tags r:id="rId5"/>
              </p:custDataLst>
            </p:nvPr>
          </p:nvCxnSpPr>
          <p:spPr>
            <a:xfrm flipH="1">
              <a:off x="0" y="0"/>
              <a:ext cx="669834" cy="33401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custDataLst>
                <p:tags r:id="rId6"/>
              </p:custDataLst>
            </p:nvPr>
          </p:nvCxnSpPr>
          <p:spPr>
            <a:xfrm flipH="1">
              <a:off x="0" y="0"/>
              <a:ext cx="5245100" cy="443234"/>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p:custDataLst>
              <p:tags r:id="rId7"/>
            </p:custDataLst>
          </p:nvPr>
        </p:nvSpPr>
        <p:spPr/>
        <p:txBody>
          <a:bodyPr/>
          <a:lstStyle>
            <a:lvl1pPr>
              <a:defRPr u="none" strike="noStrike" kern="1200" cap="none" spc="200" normalizeH="0" baseline="0">
                <a:solidFill>
                  <a:schemeClr val="accent1"/>
                </a:solidFill>
                <a:uFillTx/>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735" y="304165"/>
            <a:ext cx="11606530" cy="6249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1" name="图片 10"/>
          <p:cNvPicPr>
            <a:picLocks noChangeAspect="1"/>
          </p:cNvPicPr>
          <p:nvPr userDrawn="1">
            <p:custDataLst>
              <p:tags r:id="rId3"/>
            </p:custDataLst>
          </p:nvPr>
        </p:nvPicPr>
        <p:blipFill rotWithShape="1">
          <a:blip r:embed="rId4" cstate="print"/>
          <a:srcRect/>
          <a:stretch>
            <a:fillRect/>
          </a:stretch>
        </p:blipFill>
        <p:spPr>
          <a:xfrm>
            <a:off x="6851015" y="952500"/>
            <a:ext cx="5340985" cy="5905500"/>
          </a:xfrm>
          <a:prstGeom prst="rect">
            <a:avLst/>
          </a:prstGeom>
        </p:spPr>
      </p:pic>
      <p:grpSp>
        <p:nvGrpSpPr>
          <p:cNvPr id="12" name="组合 11"/>
          <p:cNvGrpSpPr/>
          <p:nvPr userDrawn="1"/>
        </p:nvGrpSpPr>
        <p:grpSpPr>
          <a:xfrm>
            <a:off x="0" y="0"/>
            <a:ext cx="5245100" cy="3340100"/>
            <a:chOff x="0" y="0"/>
            <a:chExt cx="5245100" cy="3340100"/>
          </a:xfrm>
        </p:grpSpPr>
        <p:cxnSp>
          <p:nvCxnSpPr>
            <p:cNvPr id="13" name="直接连接符 12"/>
            <p:cNvCxnSpPr/>
            <p:nvPr userDrawn="1">
              <p:custDataLst>
                <p:tags r:id="rId5"/>
              </p:custDataLst>
            </p:nvPr>
          </p:nvCxnSpPr>
          <p:spPr>
            <a:xfrm flipV="1">
              <a:off x="0" y="0"/>
              <a:ext cx="2971800" cy="11049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custDataLst>
                <p:tags r:id="rId6"/>
              </p:custDataLst>
            </p:nvPr>
          </p:nvCxnSpPr>
          <p:spPr>
            <a:xfrm flipH="1">
              <a:off x="0" y="0"/>
              <a:ext cx="669834" cy="33401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custDataLst>
                <p:tags r:id="rId7"/>
              </p:custDataLst>
            </p:nvPr>
          </p:nvCxnSpPr>
          <p:spPr>
            <a:xfrm flipH="1">
              <a:off x="0" y="0"/>
              <a:ext cx="5245100" cy="443234"/>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hasCustomPrompt="1"/>
            <p:custDataLst>
              <p:tags r:id="rId8"/>
            </p:custDataLst>
          </p:nvPr>
        </p:nvSpPr>
        <p:spPr>
          <a:xfrm>
            <a:off x="1281600" y="1249200"/>
            <a:ext cx="9626400" cy="723600"/>
          </a:xfrm>
        </p:spPr>
        <p:txBody>
          <a:bodyPr anchor="ctr"/>
          <a:lstStyle>
            <a:lvl1pPr>
              <a:defRPr sz="3200" u="none" strike="noStrike" kern="1200" cap="none" spc="200" normalizeH="0" baseline="0">
                <a:solidFill>
                  <a:schemeClr val="accent1"/>
                </a:solidFill>
                <a:uFillTx/>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9"/>
            </p:custDataLst>
          </p:nvPr>
        </p:nvSpPr>
        <p:spPr>
          <a:xfrm>
            <a:off x="1281113" y="2163600"/>
            <a:ext cx="9626600" cy="3445200"/>
          </a:xfrm>
        </p:spPr>
        <p:txBody>
          <a:bodyPr/>
          <a:lstStyle>
            <a:lvl1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vl2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2pPr>
            <a:lvl3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3pPr>
            <a:lvl4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4pPr>
            <a:lvl5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0"/>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latin typeface="微软雅黑" panose="020B0503020204020204" pitchFamily="34" charset="-122"/>
              <a:ea typeface="微软雅黑" panose="020B0503020204020204" pitchFamily="34" charset="-122"/>
              <a:sym typeface="+mn-ea"/>
            </a:endParaRPr>
          </a:p>
        </p:txBody>
      </p:sp>
      <p:grpSp>
        <p:nvGrpSpPr>
          <p:cNvPr id="12" name="组合 11"/>
          <p:cNvGrpSpPr/>
          <p:nvPr userDrawn="1"/>
        </p:nvGrpSpPr>
        <p:grpSpPr>
          <a:xfrm>
            <a:off x="0" y="0"/>
            <a:ext cx="5245100" cy="3340100"/>
            <a:chOff x="0" y="0"/>
            <a:chExt cx="5245100" cy="3340100"/>
          </a:xfrm>
        </p:grpSpPr>
        <p:cxnSp>
          <p:nvCxnSpPr>
            <p:cNvPr id="13" name="直接连接符 12"/>
            <p:cNvCxnSpPr/>
            <p:nvPr userDrawn="1">
              <p:custDataLst>
                <p:tags r:id="rId3"/>
              </p:custDataLst>
            </p:nvPr>
          </p:nvCxnSpPr>
          <p:spPr>
            <a:xfrm flipV="1">
              <a:off x="0" y="0"/>
              <a:ext cx="2971800" cy="11049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custDataLst>
                <p:tags r:id="rId4"/>
              </p:custDataLst>
            </p:nvPr>
          </p:nvCxnSpPr>
          <p:spPr>
            <a:xfrm flipH="1">
              <a:off x="0" y="0"/>
              <a:ext cx="669834" cy="33401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custDataLst>
                <p:tags r:id="rId5"/>
              </p:custDataLst>
            </p:nvPr>
          </p:nvCxnSpPr>
          <p:spPr>
            <a:xfrm flipH="1">
              <a:off x="0" y="0"/>
              <a:ext cx="5245100" cy="443234"/>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grpSp>
      <p:pic>
        <p:nvPicPr>
          <p:cNvPr id="11" name="图片 10"/>
          <p:cNvPicPr>
            <a:picLocks noChangeAspect="1"/>
          </p:cNvPicPr>
          <p:nvPr userDrawn="1">
            <p:custDataLst>
              <p:tags r:id="rId6"/>
            </p:custDataLst>
          </p:nvPr>
        </p:nvPicPr>
        <p:blipFill rotWithShape="1">
          <a:blip r:embed="rId7" cstate="print"/>
          <a:srcRect/>
          <a:stretch>
            <a:fillRect/>
          </a:stretch>
        </p:blipFill>
        <p:spPr>
          <a:xfrm>
            <a:off x="6851015" y="952500"/>
            <a:ext cx="5340985" cy="5905500"/>
          </a:xfrm>
          <a:prstGeom prst="rect">
            <a:avLst/>
          </a:prstGeom>
        </p:spPr>
      </p:pic>
      <p:sp>
        <p:nvSpPr>
          <p:cNvPr id="2" name="标题 1"/>
          <p:cNvSpPr>
            <a:spLocks noGrp="1"/>
          </p:cNvSpPr>
          <p:nvPr>
            <p:ph type="title" hasCustomPrompt="1"/>
            <p:custDataLst>
              <p:tags r:id="rId8"/>
            </p:custDataLst>
          </p:nvPr>
        </p:nvSpPr>
        <p:spPr>
          <a:xfrm>
            <a:off x="583200" y="770400"/>
            <a:ext cx="3960000" cy="882000"/>
          </a:xfrm>
        </p:spPr>
        <p:txBody>
          <a:bodyPr anchor="ctr"/>
          <a:lstStyle>
            <a:lvl1pPr>
              <a:defRPr sz="3600" u="none" strike="noStrike" kern="1200" cap="none" spc="200" normalizeH="0" baseline="0">
                <a:solidFill>
                  <a:schemeClr val="accent1"/>
                </a:solidFill>
                <a:uFillTx/>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586800" y="1764000"/>
            <a:ext cx="3956400" cy="4093200"/>
          </a:xfrm>
        </p:spPr>
        <p:txBody>
          <a:bodyPr/>
          <a:lstStyle>
            <a:lvl1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vl2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2pPr>
            <a:lvl3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3pPr>
            <a:lvl4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4pPr>
            <a:lvl5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3"/>
            </p:custDataLst>
          </p:nvPr>
        </p:nvSpPr>
        <p:spPr>
          <a:xfrm>
            <a:off x="5101200" y="769938"/>
            <a:ext cx="6480000" cy="5087937"/>
          </a:xfrm>
        </p:spPr>
        <p:txBody>
          <a:bodyPr/>
          <a:lstStyle>
            <a:lvl1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vl2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2pPr>
            <a:lvl3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3pPr>
            <a:lvl4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4pPr>
            <a:lvl5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微软雅黑" panose="020B0503020204020204" pitchFamily="34" charset="-122"/>
              <a:ea typeface="微软雅黑" panose="020B0503020204020204" pitchFamily="34" charset="-122"/>
              <a:sym typeface="+mn-ea"/>
            </a:endParaRPr>
          </a:p>
        </p:txBody>
      </p:sp>
      <p:pic>
        <p:nvPicPr>
          <p:cNvPr id="12" name="图片 11"/>
          <p:cNvPicPr>
            <a:picLocks noChangeAspect="1"/>
          </p:cNvPicPr>
          <p:nvPr userDrawn="1">
            <p:custDataLst>
              <p:tags r:id="rId3"/>
            </p:custDataLst>
          </p:nvPr>
        </p:nvPicPr>
        <p:blipFill rotWithShape="1">
          <a:blip r:embed="rId4" cstate="print"/>
          <a:srcRect/>
          <a:stretch>
            <a:fillRect/>
          </a:stretch>
        </p:blipFill>
        <p:spPr>
          <a:xfrm>
            <a:off x="6851015" y="952500"/>
            <a:ext cx="5340985" cy="5905500"/>
          </a:xfrm>
          <a:prstGeom prst="rect">
            <a:avLst/>
          </a:prstGeom>
        </p:spPr>
      </p:pic>
      <p:grpSp>
        <p:nvGrpSpPr>
          <p:cNvPr id="13" name="组合 12"/>
          <p:cNvGrpSpPr/>
          <p:nvPr userDrawn="1"/>
        </p:nvGrpSpPr>
        <p:grpSpPr>
          <a:xfrm>
            <a:off x="0" y="0"/>
            <a:ext cx="5245100" cy="3340100"/>
            <a:chOff x="0" y="0"/>
            <a:chExt cx="5245100" cy="3340100"/>
          </a:xfrm>
        </p:grpSpPr>
        <p:cxnSp>
          <p:nvCxnSpPr>
            <p:cNvPr id="14" name="直接连接符 13"/>
            <p:cNvCxnSpPr/>
            <p:nvPr userDrawn="1">
              <p:custDataLst>
                <p:tags r:id="rId5"/>
              </p:custDataLst>
            </p:nvPr>
          </p:nvCxnSpPr>
          <p:spPr>
            <a:xfrm flipV="1">
              <a:off x="0" y="0"/>
              <a:ext cx="2971800" cy="11049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custDataLst>
                <p:tags r:id="rId6"/>
              </p:custDataLst>
            </p:nvPr>
          </p:nvCxnSpPr>
          <p:spPr>
            <a:xfrm flipH="1">
              <a:off x="0" y="0"/>
              <a:ext cx="669834" cy="33401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custDataLst>
                <p:tags r:id="rId7"/>
              </p:custDataLst>
            </p:nvPr>
          </p:nvCxnSpPr>
          <p:spPr>
            <a:xfrm flipH="1">
              <a:off x="0" y="0"/>
              <a:ext cx="5245100" cy="443234"/>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p:custDataLst>
              <p:tags r:id="rId8"/>
            </p:custDataLst>
          </p:nvPr>
        </p:nvSpPr>
        <p:spPr>
          <a:xfrm>
            <a:off x="612000" y="781200"/>
            <a:ext cx="10976400" cy="626400"/>
          </a:xfrm>
        </p:spPr>
        <p:txBody>
          <a:bodyPr anchor="ctr"/>
          <a:lstStyle>
            <a:lvl1pPr algn="ctr">
              <a:defRPr sz="3600" u="none" strike="noStrike" kern="1200" cap="none" spc="200" normalizeH="0" baseline="0">
                <a:solidFill>
                  <a:schemeClr val="accent1"/>
                </a:solidFill>
                <a:uFillTx/>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612000" y="1659600"/>
            <a:ext cx="10975975" cy="828000"/>
          </a:xfrm>
        </p:spPr>
        <p:txBody>
          <a:bodyPr/>
          <a:lstStyle>
            <a:lvl1pPr algn="ct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3"/>
            </p:custDataLst>
          </p:nvPr>
        </p:nvSpPr>
        <p:spPr>
          <a:xfrm>
            <a:off x="612775" y="2808000"/>
            <a:ext cx="10965600" cy="3430800"/>
          </a:xfrm>
        </p:spPr>
        <p:txBody>
          <a:bodyPr/>
          <a:lstStyle>
            <a:lvl1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vl2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2pPr>
            <a:lvl3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3pPr>
            <a:lvl4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4pPr>
            <a:lvl5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微软雅黑" panose="020B0503020204020204" pitchFamily="34" charset="-122"/>
              <a:ea typeface="微软雅黑" panose="020B0503020204020204" pitchFamily="34" charset="-122"/>
              <a:sym typeface="+mn-ea"/>
            </a:endParaRPr>
          </a:p>
        </p:txBody>
      </p:sp>
      <p:pic>
        <p:nvPicPr>
          <p:cNvPr id="11" name="图片 10"/>
          <p:cNvPicPr>
            <a:picLocks noChangeAspect="1"/>
          </p:cNvPicPr>
          <p:nvPr userDrawn="1">
            <p:custDataLst>
              <p:tags r:id="rId3"/>
            </p:custDataLst>
          </p:nvPr>
        </p:nvPicPr>
        <p:blipFill rotWithShape="1">
          <a:blip r:embed="rId4" cstate="print"/>
          <a:srcRect/>
          <a:stretch>
            <a:fillRect/>
          </a:stretch>
        </p:blipFill>
        <p:spPr>
          <a:xfrm rot="16200000">
            <a:off x="6568440" y="-281940"/>
            <a:ext cx="5340985" cy="5905500"/>
          </a:xfrm>
          <a:prstGeom prst="rect">
            <a:avLst/>
          </a:prstGeom>
        </p:spPr>
      </p:pic>
      <p:grpSp>
        <p:nvGrpSpPr>
          <p:cNvPr id="12" name="组合 11"/>
          <p:cNvGrpSpPr/>
          <p:nvPr userDrawn="1"/>
        </p:nvGrpSpPr>
        <p:grpSpPr>
          <a:xfrm rot="10800000" flipH="1">
            <a:off x="0" y="3517900"/>
            <a:ext cx="5245100" cy="3340100"/>
            <a:chOff x="0" y="0"/>
            <a:chExt cx="5245100" cy="3340100"/>
          </a:xfrm>
        </p:grpSpPr>
        <p:cxnSp>
          <p:nvCxnSpPr>
            <p:cNvPr id="13" name="直接连接符 12"/>
            <p:cNvCxnSpPr/>
            <p:nvPr userDrawn="1">
              <p:custDataLst>
                <p:tags r:id="rId5"/>
              </p:custDataLst>
            </p:nvPr>
          </p:nvCxnSpPr>
          <p:spPr>
            <a:xfrm flipV="1">
              <a:off x="0" y="0"/>
              <a:ext cx="2971800" cy="11049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custDataLst>
                <p:tags r:id="rId6"/>
              </p:custDataLst>
            </p:nvPr>
          </p:nvCxnSpPr>
          <p:spPr>
            <a:xfrm flipH="1">
              <a:off x="0" y="0"/>
              <a:ext cx="669834" cy="33401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custDataLst>
                <p:tags r:id="rId7"/>
              </p:custDataLst>
            </p:nvPr>
          </p:nvCxnSpPr>
          <p:spPr>
            <a:xfrm flipH="1">
              <a:off x="0" y="0"/>
              <a:ext cx="5245100" cy="443234"/>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p:custDataLst>
              <p:tags r:id="rId8"/>
            </p:custDataLst>
          </p:nvPr>
        </p:nvSpPr>
        <p:spPr>
          <a:xfrm>
            <a:off x="604800" y="669600"/>
            <a:ext cx="10976400" cy="565200"/>
          </a:xfrm>
        </p:spPr>
        <p:txBody>
          <a:bodyPr anchor="ctr"/>
          <a:lstStyle>
            <a:lvl1pPr algn="ctr">
              <a:defRPr sz="3200" u="none" strike="noStrike" kern="1200" cap="none" spc="200" normalizeH="0" baseline="0">
                <a:solidFill>
                  <a:schemeClr val="accent1"/>
                </a:solidFill>
                <a:uFillTx/>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2"/>
            </p:custDataLst>
          </p:nvPr>
        </p:nvSpPr>
        <p:spPr>
          <a:xfrm>
            <a:off x="604837" y="1681200"/>
            <a:ext cx="10990800" cy="3211200"/>
          </a:xfrm>
        </p:spPr>
        <p:txBody>
          <a:bodyPr/>
          <a:lstStyle>
            <a:lvl1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vl2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2pPr>
            <a:lvl3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3pPr>
            <a:lvl4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4pPr>
            <a:lvl5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3"/>
            </p:custDataLst>
          </p:nvPr>
        </p:nvSpPr>
        <p:spPr>
          <a:xfrm>
            <a:off x="594000" y="5180400"/>
            <a:ext cx="11001600" cy="1011600"/>
          </a:xfrm>
        </p:spPr>
        <p:txBody>
          <a:bodyPr/>
          <a:lstStyle>
            <a:lvl1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rotWithShape="1">
          <a:blip r:embed="rId3" cstate="print"/>
          <a:srcRect/>
          <a:stretch>
            <a:fillRect/>
          </a:stretch>
        </p:blipFill>
        <p:spPr>
          <a:xfrm>
            <a:off x="6850744" y="952509"/>
            <a:ext cx="5341256" cy="5905492"/>
          </a:xfrm>
          <a:prstGeom prst="rect">
            <a:avLst/>
          </a:prstGeom>
        </p:spPr>
      </p:pic>
      <p:sp>
        <p:nvSpPr>
          <p:cNvPr id="10" name="矩形 9"/>
          <p:cNvSpPr/>
          <p:nvPr userDrawn="1">
            <p:custDataLst>
              <p:tags r:id="rId4"/>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accent1"/>
              </a:solidFill>
              <a:latin typeface="微软雅黑" panose="020B0503020204020204" pitchFamily="34" charset="-122"/>
              <a:ea typeface="微软雅黑" panose="020B0503020204020204" pitchFamily="34" charset="-122"/>
              <a:sym typeface="+mn-ea"/>
            </a:endParaRPr>
          </a:p>
        </p:txBody>
      </p:sp>
      <p:sp>
        <p:nvSpPr>
          <p:cNvPr id="2" name="标题 1"/>
          <p:cNvSpPr>
            <a:spLocks noGrp="1"/>
          </p:cNvSpPr>
          <p:nvPr>
            <p:ph type="title"/>
            <p:custDataLst>
              <p:tags r:id="rId5"/>
            </p:custDataLst>
          </p:nvPr>
        </p:nvSpPr>
        <p:spPr>
          <a:xfrm>
            <a:off x="579600" y="237600"/>
            <a:ext cx="11037600" cy="441964"/>
          </a:xfrm>
        </p:spPr>
        <p:txBody>
          <a:bodyPr/>
          <a:lstStyle>
            <a:lvl1pPr>
              <a:defRPr u="none" strike="noStrike" kern="1200" cap="none" spc="200" normalizeH="0" baseline="0">
                <a:solidFill>
                  <a:schemeClr val="accent1"/>
                </a:solidFill>
                <a:uFillTx/>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a:lstStyle>
            <a:lvl1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vl2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2pPr>
            <a:lvl3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3pPr>
            <a:lvl4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4pPr>
            <a:lvl5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a:lstStyle>
            <a:lvl1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vl2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2pPr>
            <a:lvl3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3pPr>
            <a:lvl4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4pPr>
            <a:lvl5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a:lstStyle>
            <a:lvl1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a:lstStyle>
            <a:lvl1pP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微软雅黑" panose="020B0503020204020204" pitchFamily="34" charset="-122"/>
              <a:ea typeface="微软雅黑" panose="020B0503020204020204" pitchFamily="34" charset="-122"/>
              <a:sym typeface="+mn-ea"/>
            </a:endParaRPr>
          </a:p>
        </p:txBody>
      </p:sp>
      <p:pic>
        <p:nvPicPr>
          <p:cNvPr id="8" name="图片 7"/>
          <p:cNvPicPr>
            <a:picLocks noChangeAspect="1"/>
          </p:cNvPicPr>
          <p:nvPr userDrawn="1">
            <p:custDataLst>
              <p:tags r:id="rId3"/>
            </p:custDataLst>
          </p:nvPr>
        </p:nvPicPr>
        <p:blipFill rotWithShape="1">
          <a:blip r:embed="rId4" cstate="print"/>
          <a:srcRect/>
          <a:stretch>
            <a:fillRect/>
          </a:stretch>
        </p:blipFill>
        <p:spPr>
          <a:xfrm>
            <a:off x="8839200" y="3150870"/>
            <a:ext cx="3352800" cy="3707130"/>
          </a:xfrm>
          <a:prstGeom prst="rect">
            <a:avLst/>
          </a:prstGeom>
        </p:spPr>
      </p:pic>
      <p:grpSp>
        <p:nvGrpSpPr>
          <p:cNvPr id="14" name="组合 13"/>
          <p:cNvGrpSpPr/>
          <p:nvPr userDrawn="1"/>
        </p:nvGrpSpPr>
        <p:grpSpPr>
          <a:xfrm>
            <a:off x="0" y="0"/>
            <a:ext cx="5245100" cy="3340100"/>
            <a:chOff x="0" y="0"/>
            <a:chExt cx="5245100" cy="3340100"/>
          </a:xfrm>
        </p:grpSpPr>
        <p:cxnSp>
          <p:nvCxnSpPr>
            <p:cNvPr id="15" name="直接连接符 14"/>
            <p:cNvCxnSpPr/>
            <p:nvPr userDrawn="1">
              <p:custDataLst>
                <p:tags r:id="rId5"/>
              </p:custDataLst>
            </p:nvPr>
          </p:nvCxnSpPr>
          <p:spPr>
            <a:xfrm flipV="1">
              <a:off x="0" y="0"/>
              <a:ext cx="2971800" cy="11049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custDataLst>
                <p:tags r:id="rId6"/>
              </p:custDataLst>
            </p:nvPr>
          </p:nvCxnSpPr>
          <p:spPr>
            <a:xfrm flipH="1">
              <a:off x="0" y="0"/>
              <a:ext cx="669834" cy="3340100"/>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custDataLst>
                <p:tags r:id="rId7"/>
              </p:custDataLst>
            </p:nvPr>
          </p:nvCxnSpPr>
          <p:spPr>
            <a:xfrm flipH="1">
              <a:off x="0" y="0"/>
              <a:ext cx="5245100" cy="443234"/>
            </a:xfrm>
            <a:prstGeom prst="line">
              <a:avLst/>
            </a:prstGeom>
            <a:ln>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hasCustomPrompt="1"/>
            <p:custDataLst>
              <p:tags r:id="rId8"/>
            </p:custDataLst>
          </p:nvPr>
        </p:nvSpPr>
        <p:spPr>
          <a:xfrm>
            <a:off x="1522800" y="1339200"/>
            <a:ext cx="9144000" cy="2386800"/>
          </a:xfrm>
        </p:spPr>
        <p:txBody>
          <a:bodyPr anchor="b"/>
          <a:lstStyle>
            <a:lvl1pPr algn="ctr">
              <a:defRPr sz="6000" u="none" strike="noStrike" kern="1200" cap="none" spc="200" normalizeH="0" baseline="0">
                <a:solidFill>
                  <a:schemeClr val="accent1"/>
                </a:solidFill>
                <a:uFillTx/>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1522413" y="3862800"/>
            <a:ext cx="9144000" cy="1656000"/>
          </a:xfrm>
        </p:spPr>
        <p:txBody>
          <a:bodyPr/>
          <a:lstStyle>
            <a:lvl1pPr algn="ctr">
              <a:defRPr u="none" strike="noStrike" kern="1200" cap="none" spc="150" normalizeH="0" baseline="0">
                <a:solidFill>
                  <a:schemeClr val="bg1"/>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标题和内容">
    <p:bg>
      <p:bgPr>
        <a:gradFill>
          <a:gsLst>
            <a:gs pos="20000">
              <a:srgbClr val="050537"/>
            </a:gs>
            <a:gs pos="58000">
              <a:srgbClr val="180F3A"/>
            </a:gs>
            <a:gs pos="84000">
              <a:srgbClr val="4A113C"/>
            </a:gs>
          </a:gsLst>
          <a:lin ang="5400000" scaled="0"/>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pPr>
              <a:defRPr/>
            </a:pPr>
            <a:fld id="{B83A163B-8043-4B34-B33D-7C8314EE8974}" type="datetime1">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fld id="{1D279695-BCBF-42DC-ABA5-DD559FA2841C}" type="slidenum">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buFont typeface="Arial" panose="020B0604020202020204" pitchFamily="34" charset="0"/>
              <a:buNone/>
              <a:defRPr/>
            </a:pPr>
            <a:fld id="{296FC419-D744-498D-9070-6D4391EC8106}" type="datetime1">
              <a:rPr lang="zh-CN" altLang="en-US" smtClean="0"/>
            </a:fld>
            <a:endParaRPr lang="zh-CN" altLang="en-US"/>
          </a:p>
        </p:txBody>
      </p:sp>
      <p:sp>
        <p:nvSpPr>
          <p:cNvPr id="8" name="Footer Placeholder 7"/>
          <p:cNvSpPr>
            <a:spLocks noGrp="1"/>
          </p:cNvSpPr>
          <p:nvPr>
            <p:ph type="ftr" sz="quarter" idx="11"/>
          </p:nvPr>
        </p:nvSpPr>
        <p:spPr/>
        <p:txBody>
          <a:bodyPr/>
          <a:lstStyle/>
          <a:p>
            <a:pPr fontAlgn="base">
              <a:spcBef>
                <a:spcPct val="0"/>
              </a:spcBef>
              <a:spcAft>
                <a:spcPct val="0"/>
              </a:spcAft>
              <a:buFont typeface="Arial" panose="020B0604020202020204" pitchFamily="34" charset="0"/>
              <a:buNone/>
              <a:defRPr/>
            </a:pPr>
            <a:endParaRPr lang="zh-CN" altLang="zh-CN"/>
          </a:p>
        </p:txBody>
      </p:sp>
      <p:sp>
        <p:nvSpPr>
          <p:cNvPr id="9" name="Slide Number Placeholder 8"/>
          <p:cNvSpPr>
            <a:spLocks noGrp="1"/>
          </p:cNvSpPr>
          <p:nvPr>
            <p:ph type="sldNum" sz="quarter" idx="12"/>
          </p:nvPr>
        </p:nvSpPr>
        <p:spPr/>
        <p:txBody>
          <a:bodyPr/>
          <a:lstStyle/>
          <a:p>
            <a:pPr fontAlgn="base">
              <a:spcBef>
                <a:spcPct val="0"/>
              </a:spcBef>
              <a:spcAft>
                <a:spcPct val="0"/>
              </a:spcAft>
              <a:buFont typeface="Arial" panose="020B0604020202020204" pitchFamily="34" charset="0"/>
              <a:buNone/>
            </a:pPr>
            <a:fld id="{F9004505-0671-48A8-B3C0-327E9FE17D31}" type="slidenum">
              <a:rPr lang="zh-CN" altLang="en-US" smtClean="0"/>
            </a:fld>
            <a:endParaRPr lang="zh-CN" altLang="en-US"/>
          </a:p>
        </p:txBody>
      </p:sp>
    </p:spTree>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340C90DB-3C25-4443-9160-99EC4B4FBA8E}" type="datetime1">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
        <p:nvSpPr>
          <p:cNvPr id="4" name="Footer Placeholder 3"/>
          <p:cNvSpPr>
            <a:spLocks noGrp="1"/>
          </p:cNvSpPr>
          <p:nvPr>
            <p:ph type="ftr" sz="quarter" idx="11"/>
          </p:nvPr>
        </p:nvSpPr>
        <p:spPr/>
        <p:txBody>
          <a:bodyPr/>
          <a:lstStyle/>
          <a:p>
            <a:pPr>
              <a:defRPr/>
            </a:pPr>
            <a:endParaRPr lang="zh-CN" altLang="zh-CN"/>
          </a:p>
        </p:txBody>
      </p:sp>
      <p:sp>
        <p:nvSpPr>
          <p:cNvPr id="5" name="Slide Number Placeholder 4"/>
          <p:cNvSpPr>
            <a:spLocks noGrp="1"/>
          </p:cNvSpPr>
          <p:nvPr>
            <p:ph type="sldNum" sz="quarter" idx="12"/>
          </p:nvPr>
        </p:nvSpPr>
        <p:spPr/>
        <p:txBody>
          <a:bodyPr/>
          <a:lstStyle/>
          <a:p>
            <a:fld id="{95307042-6194-46CC-9048-4119439E445B}" type="slidenum">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A5ECA8B-2EF0-42D6-9240-332C9FEF8BD9}" type="datetime1">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
        <p:nvSpPr>
          <p:cNvPr id="3" name="Footer Placeholder 2"/>
          <p:cNvSpPr>
            <a:spLocks noGrp="1"/>
          </p:cNvSpPr>
          <p:nvPr>
            <p:ph type="ftr" sz="quarter" idx="11"/>
          </p:nvPr>
        </p:nvSpPr>
        <p:spPr/>
        <p:txBody>
          <a:bodyPr/>
          <a:lstStyle/>
          <a:p>
            <a:pPr>
              <a:defRPr/>
            </a:pPr>
            <a:endParaRPr lang="zh-CN" altLang="zh-CN"/>
          </a:p>
        </p:txBody>
      </p:sp>
      <p:sp>
        <p:nvSpPr>
          <p:cNvPr id="4" name="Slide Number Placeholder 3"/>
          <p:cNvSpPr>
            <a:spLocks noGrp="1"/>
          </p:cNvSpPr>
          <p:nvPr>
            <p:ph type="sldNum" sz="quarter" idx="12"/>
          </p:nvPr>
        </p:nvSpPr>
        <p:spPr/>
        <p:txBody>
          <a:bodyPr/>
          <a:lstStyle/>
          <a:p>
            <a:fld id="{2B091E66-11EA-4D38-A080-35FCDAF9A52F}" type="slidenum">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fld id="{9A8125B6-69F2-469C-AA5D-18D67FCAB9F0}" type="datetime1">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fld id="{A1D0FA72-BECB-4647-8440-CED3ECDBC9D2}" type="slidenum">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fld id="{F7195C6C-893D-455E-B43C-C72A46B956B9}" type="datetime1">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fld id="{68140BEC-C83D-47D1-8E53-78E6DD76AC83}" type="slidenum">
              <a:rPr lang="zh-CN" altLang="en-US" smtClean="0"/>
            </a:fld>
            <a:endParaRPr lang="zh-CN" altLang="en-US" sz="1800">
              <a:solidFill>
                <a:prstClr val="black"/>
              </a:solidFill>
              <a:latin typeface="Arial" panose="020B0604020202020204" pitchFamily="34" charset="0"/>
              <a:ea typeface="宋体" panose="02010600030101010101"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7" Type="http://schemas.openxmlformats.org/officeDocument/2006/relationships/theme" Target="../theme/theme2.xml"/><Relationship Id="rId26" Type="http://schemas.openxmlformats.org/officeDocument/2006/relationships/tags" Target="../tags/tag171.xml"/><Relationship Id="rId25" Type="http://schemas.openxmlformats.org/officeDocument/2006/relationships/tags" Target="../tags/tag170.xml"/><Relationship Id="rId24" Type="http://schemas.openxmlformats.org/officeDocument/2006/relationships/tags" Target="../tags/tag169.xml"/><Relationship Id="rId23" Type="http://schemas.openxmlformats.org/officeDocument/2006/relationships/tags" Target="../tags/tag168.xml"/><Relationship Id="rId22" Type="http://schemas.openxmlformats.org/officeDocument/2006/relationships/tags" Target="../tags/tag167.xml"/><Relationship Id="rId21" Type="http://schemas.openxmlformats.org/officeDocument/2006/relationships/tags" Target="../tags/tag166.xml"/><Relationship Id="rId20" Type="http://schemas.openxmlformats.org/officeDocument/2006/relationships/slideLayout" Target="../slideLayouts/slideLayout39.xml"/><Relationship Id="rId2" Type="http://schemas.openxmlformats.org/officeDocument/2006/relationships/slideLayout" Target="../slideLayouts/slideLayout21.xml"/><Relationship Id="rId19" Type="http://schemas.openxmlformats.org/officeDocument/2006/relationships/slideLayout" Target="../slideLayouts/slideLayout38.xml"/><Relationship Id="rId18" Type="http://schemas.openxmlformats.org/officeDocument/2006/relationships/slideLayout" Target="../slideLayouts/slideLayout37.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fontAlgn="base">
              <a:spcBef>
                <a:spcPct val="0"/>
              </a:spcBef>
              <a:spcAft>
                <a:spcPct val="0"/>
              </a:spcAft>
              <a:buFont typeface="Arial" panose="020B0604020202020204" pitchFamily="34" charset="0"/>
              <a:buNone/>
              <a:defRPr/>
            </a:pPr>
            <a:fld id="{296FC419-D744-498D-9070-6D4391EC8106}" type="datetime1">
              <a:rPr lang="zh-CN" altLang="en-US" smtClean="0"/>
            </a:fld>
            <a:endParaRPr lang="zh-CN" alt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fontAlgn="base">
              <a:spcBef>
                <a:spcPct val="0"/>
              </a:spcBef>
              <a:spcAft>
                <a:spcPct val="0"/>
              </a:spcAft>
              <a:buFont typeface="Arial" panose="020B0604020202020204" pitchFamily="34" charset="0"/>
              <a:buNone/>
              <a:defRPr/>
            </a:pPr>
            <a:endParaRPr lang="zh-CN" altLang="zh-CN"/>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fontAlgn="base">
              <a:spcBef>
                <a:spcPct val="0"/>
              </a:spcBef>
              <a:spcAft>
                <a:spcPct val="0"/>
              </a:spcAft>
              <a:buFont typeface="Arial" panose="020B0604020202020204" pitchFamily="34" charset="0"/>
              <a:buNone/>
            </a:pPr>
            <a:fld id="{F9004505-0671-48A8-B3C0-327E9FE17D31}" type="slidenum">
              <a:rPr lang="zh-CN" altLang="en-US" smtClean="0"/>
            </a:fld>
            <a:endParaRPr lang="zh-CN"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70" algn="l" defTabSz="457200" rtl="0" eaLnBrk="1" latinLnBrk="0" hangingPunct="1">
        <a:spcBef>
          <a:spcPct val="20000"/>
        </a:spcBef>
        <a:spcAft>
          <a:spcPts val="600"/>
        </a:spcAft>
        <a:buClr>
          <a:schemeClr val="tx2"/>
        </a:buClr>
        <a:buSzPct val="70000"/>
        <a:buFont typeface="Wingdings 2" panose="05020102010507070707"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90" indent="-269875" algn="l" defTabSz="457200" rtl="0" eaLnBrk="1" latinLnBrk="0" hangingPunct="1">
        <a:spcBef>
          <a:spcPct val="20000"/>
        </a:spcBef>
        <a:spcAft>
          <a:spcPts val="600"/>
        </a:spcAft>
        <a:buClr>
          <a:schemeClr val="tx2"/>
        </a:buClr>
        <a:buSzPct val="70000"/>
        <a:buFont typeface="Wingdings 2" panose="05020102010507070707"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160" indent="-215900" algn="l" defTabSz="457200" rtl="0" eaLnBrk="1" latinLnBrk="0" hangingPunct="1">
        <a:spcBef>
          <a:spcPct val="20000"/>
        </a:spcBef>
        <a:spcAft>
          <a:spcPts val="600"/>
        </a:spcAft>
        <a:buClr>
          <a:schemeClr val="tx2"/>
        </a:buClr>
        <a:buSzPct val="70000"/>
        <a:buFont typeface="Wingdings 2" panose="05020102010507070707"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205"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860"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855"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57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9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4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669882" y="443230"/>
            <a:ext cx="10852237" cy="441964"/>
          </a:xfrm>
          <a:prstGeom prst="rect">
            <a:avLst/>
          </a:prstGeom>
        </p:spPr>
        <p:txBody>
          <a:bodyPr vert="horz" lIns="90000" tIns="46800" rIns="90000" bIns="468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2"/>
            </p:custDataLst>
          </p:nvPr>
        </p:nvSpPr>
        <p:spPr>
          <a:xfrm>
            <a:off x="669882" y="952508"/>
            <a:ext cx="10852237" cy="5388907"/>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3"/>
            </p:custDataLst>
          </p:nvPr>
        </p:nvSpPr>
        <p:spPr>
          <a:xfrm>
            <a:off x="879742" y="6349833"/>
            <a:ext cx="2700000" cy="316800"/>
          </a:xfrm>
          <a:prstGeom prst="rect">
            <a:avLst/>
          </a:prstGeom>
        </p:spPr>
        <p:txBody>
          <a:bodyPr vert="horz" lIns="91440" tIns="45720" rIns="91440" bIns="45720" rtlCol="0" anchor="ctr">
            <a:normAutofit/>
          </a:bodyPr>
          <a:lstStyle>
            <a:lvl1pPr algn="l">
              <a:defRPr sz="1200" u="none" strike="noStrike" kern="1200" cap="none" spc="0" normalizeH="0">
                <a:solidFill>
                  <a:schemeClr val="tx1">
                    <a:tint val="75000"/>
                  </a:schemeClr>
                </a:solidFill>
                <a:uFillTx/>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4"/>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u="none" strike="noStrike" kern="1200" cap="none" spc="0" normalizeH="0">
                <a:solidFill>
                  <a:schemeClr val="tx1">
                    <a:tint val="75000"/>
                  </a:schemeClr>
                </a:solidFill>
                <a:uFillTx/>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8610600" y="6349833"/>
            <a:ext cx="2700000" cy="316800"/>
          </a:xfrm>
          <a:prstGeom prst="rect">
            <a:avLst/>
          </a:prstGeom>
        </p:spPr>
        <p:txBody>
          <a:bodyPr vert="horz" lIns="91440" tIns="45720" rIns="91440" bIns="45720" rtlCol="0" anchor="ctr">
            <a:normAutofit/>
          </a:bodyPr>
          <a:lstStyle>
            <a:lvl1pPr algn="r">
              <a:defRPr sz="1200" u="none" strike="noStrike" kern="1200" cap="none" spc="0" normalizeH="0">
                <a:solidFill>
                  <a:schemeClr val="tx1">
                    <a:tint val="75000"/>
                  </a:schemeClr>
                </a:solidFill>
                <a:uFillTx/>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Lst>
  <p:txStyles>
    <p:titleStyle>
      <a:lvl1pPr algn="l" defTabSz="914400" rtl="0" eaLnBrk="1" fontAlgn="auto" latinLnBrk="0" hangingPunct="1">
        <a:lnSpc>
          <a:spcPct val="12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0.xml"/><Relationship Id="rId2" Type="http://schemas.openxmlformats.org/officeDocument/2006/relationships/image" Target="../media/image11.png"/><Relationship Id="rId1" Type="http://schemas.openxmlformats.org/officeDocument/2006/relationships/tags" Target="../tags/tag172.xml"/></Relationships>
</file>

<file path=ppt/slides/_rels/slide10.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tags" Target="../tags/tag255.xml"/><Relationship Id="rId7" Type="http://schemas.openxmlformats.org/officeDocument/2006/relationships/tags" Target="../tags/tag254.xml"/><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image" Target="../media/image14.png"/><Relationship Id="rId30" Type="http://schemas.openxmlformats.org/officeDocument/2006/relationships/slideLayout" Target="../slideLayouts/slideLayout18.xml"/><Relationship Id="rId3" Type="http://schemas.openxmlformats.org/officeDocument/2006/relationships/image" Target="../media/image7.png"/><Relationship Id="rId29" Type="http://schemas.openxmlformats.org/officeDocument/2006/relationships/tags" Target="../tags/tag276.xml"/><Relationship Id="rId28" Type="http://schemas.openxmlformats.org/officeDocument/2006/relationships/tags" Target="../tags/tag275.xml"/><Relationship Id="rId27" Type="http://schemas.openxmlformats.org/officeDocument/2006/relationships/tags" Target="../tags/tag274.xml"/><Relationship Id="rId26" Type="http://schemas.openxmlformats.org/officeDocument/2006/relationships/tags" Target="../tags/tag273.xml"/><Relationship Id="rId25" Type="http://schemas.openxmlformats.org/officeDocument/2006/relationships/tags" Target="../tags/tag272.xml"/><Relationship Id="rId24" Type="http://schemas.openxmlformats.org/officeDocument/2006/relationships/tags" Target="../tags/tag271.xml"/><Relationship Id="rId23" Type="http://schemas.openxmlformats.org/officeDocument/2006/relationships/tags" Target="../tags/tag270.xml"/><Relationship Id="rId22" Type="http://schemas.openxmlformats.org/officeDocument/2006/relationships/tags" Target="../tags/tag269.xml"/><Relationship Id="rId21" Type="http://schemas.openxmlformats.org/officeDocument/2006/relationships/tags" Target="../tags/tag268.xml"/><Relationship Id="rId20" Type="http://schemas.openxmlformats.org/officeDocument/2006/relationships/tags" Target="../tags/tag267.xml"/><Relationship Id="rId2" Type="http://schemas.openxmlformats.org/officeDocument/2006/relationships/tags" Target="../tags/tag251.xml"/><Relationship Id="rId19" Type="http://schemas.openxmlformats.org/officeDocument/2006/relationships/tags" Target="../tags/tag266.xml"/><Relationship Id="rId18" Type="http://schemas.openxmlformats.org/officeDocument/2006/relationships/tags" Target="../tags/tag265.xml"/><Relationship Id="rId17" Type="http://schemas.openxmlformats.org/officeDocument/2006/relationships/tags" Target="../tags/tag264.xml"/><Relationship Id="rId16" Type="http://schemas.openxmlformats.org/officeDocument/2006/relationships/tags" Target="../tags/tag263.xml"/><Relationship Id="rId15" Type="http://schemas.openxmlformats.org/officeDocument/2006/relationships/tags" Target="../tags/tag262.xml"/><Relationship Id="rId14" Type="http://schemas.openxmlformats.org/officeDocument/2006/relationships/tags" Target="../tags/tag261.xml"/><Relationship Id="rId13" Type="http://schemas.openxmlformats.org/officeDocument/2006/relationships/tags" Target="../tags/tag260.xml"/><Relationship Id="rId12" Type="http://schemas.openxmlformats.org/officeDocument/2006/relationships/tags" Target="../tags/tag259.xml"/><Relationship Id="rId11" Type="http://schemas.openxmlformats.org/officeDocument/2006/relationships/tags" Target="../tags/tag258.xml"/><Relationship Id="rId10" Type="http://schemas.openxmlformats.org/officeDocument/2006/relationships/tags" Target="../tags/tag257.xml"/><Relationship Id="rId1" Type="http://schemas.openxmlformats.org/officeDocument/2006/relationships/image" Target="../media/image37.png"/></Relationships>
</file>

<file path=ppt/slides/_rels/slide11.xml.rels><?xml version="1.0" encoding="UTF-8" standalone="yes"?>
<Relationships xmlns="http://schemas.openxmlformats.org/package/2006/relationships"><Relationship Id="rId9" Type="http://schemas.openxmlformats.org/officeDocument/2006/relationships/image" Target="../media/image40.jpeg"/><Relationship Id="rId8" Type="http://schemas.openxmlformats.org/officeDocument/2006/relationships/tags" Target="../tags/tag280.xml"/><Relationship Id="rId7" Type="http://schemas.openxmlformats.org/officeDocument/2006/relationships/image" Target="../media/image39.jpeg"/><Relationship Id="rId6" Type="http://schemas.openxmlformats.org/officeDocument/2006/relationships/tags" Target="../tags/tag279.xml"/><Relationship Id="rId5" Type="http://schemas.openxmlformats.org/officeDocument/2006/relationships/image" Target="../media/image38.jpeg"/><Relationship Id="rId4" Type="http://schemas.openxmlformats.org/officeDocument/2006/relationships/tags" Target="../tags/tag278.xml"/><Relationship Id="rId3" Type="http://schemas.openxmlformats.org/officeDocument/2006/relationships/image" Target="../media/image7.png"/><Relationship Id="rId2" Type="http://schemas.openxmlformats.org/officeDocument/2006/relationships/tags" Target="../tags/tag277.xml"/><Relationship Id="rId15" Type="http://schemas.openxmlformats.org/officeDocument/2006/relationships/slideLayout" Target="../slideLayouts/slideLayout18.xml"/><Relationship Id="rId14" Type="http://schemas.openxmlformats.org/officeDocument/2006/relationships/tags" Target="../tags/tag283.xml"/><Relationship Id="rId13" Type="http://schemas.openxmlformats.org/officeDocument/2006/relationships/tags" Target="../tags/tag282.xml"/><Relationship Id="rId12" Type="http://schemas.openxmlformats.org/officeDocument/2006/relationships/image" Target="../media/image14.png"/><Relationship Id="rId11" Type="http://schemas.openxmlformats.org/officeDocument/2006/relationships/image" Target="../media/image41.jpeg"/><Relationship Id="rId10" Type="http://schemas.openxmlformats.org/officeDocument/2006/relationships/tags" Target="../tags/tag281.xml"/><Relationship Id="rId1" Type="http://schemas.openxmlformats.org/officeDocument/2006/relationships/image" Target="../media/image37.png"/></Relationships>
</file>

<file path=ppt/slides/_rels/slide12.xml.rels><?xml version="1.0" encoding="UTF-8" standalone="yes"?>
<Relationships xmlns="http://schemas.openxmlformats.org/package/2006/relationships"><Relationship Id="rId9" Type="http://schemas.openxmlformats.org/officeDocument/2006/relationships/tags" Target="../tags/tag290.xml"/><Relationship Id="rId8" Type="http://schemas.openxmlformats.org/officeDocument/2006/relationships/tags" Target="../tags/tag289.xml"/><Relationship Id="rId7" Type="http://schemas.openxmlformats.org/officeDocument/2006/relationships/tags" Target="../tags/tag288.xml"/><Relationship Id="rId6" Type="http://schemas.openxmlformats.org/officeDocument/2006/relationships/tags" Target="../tags/tag287.xml"/><Relationship Id="rId5" Type="http://schemas.openxmlformats.org/officeDocument/2006/relationships/image" Target="../media/image14.png"/><Relationship Id="rId4" Type="http://schemas.openxmlformats.org/officeDocument/2006/relationships/tags" Target="../tags/tag286.xml"/><Relationship Id="rId3" Type="http://schemas.openxmlformats.org/officeDocument/2006/relationships/tags" Target="../tags/tag285.xml"/><Relationship Id="rId2" Type="http://schemas.openxmlformats.org/officeDocument/2006/relationships/image" Target="../media/image7.png"/><Relationship Id="rId17" Type="http://schemas.openxmlformats.org/officeDocument/2006/relationships/notesSlide" Target="../notesSlides/notesSlide10.xml"/><Relationship Id="rId16" Type="http://schemas.openxmlformats.org/officeDocument/2006/relationships/slideLayout" Target="../slideLayouts/slideLayout26.xml"/><Relationship Id="rId15" Type="http://schemas.openxmlformats.org/officeDocument/2006/relationships/tags" Target="../tags/tag296.xml"/><Relationship Id="rId14" Type="http://schemas.openxmlformats.org/officeDocument/2006/relationships/tags" Target="../tags/tag295.xml"/><Relationship Id="rId13" Type="http://schemas.openxmlformats.org/officeDocument/2006/relationships/tags" Target="../tags/tag294.xml"/><Relationship Id="rId12" Type="http://schemas.openxmlformats.org/officeDocument/2006/relationships/tags" Target="../tags/tag293.xml"/><Relationship Id="rId11" Type="http://schemas.openxmlformats.org/officeDocument/2006/relationships/tags" Target="../tags/tag292.xml"/><Relationship Id="rId10" Type="http://schemas.openxmlformats.org/officeDocument/2006/relationships/tags" Target="../tags/tag291.xml"/><Relationship Id="rId1" Type="http://schemas.openxmlformats.org/officeDocument/2006/relationships/tags" Target="../tags/tag284.xml"/></Relationships>
</file>

<file path=ppt/slides/_rels/slide13.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tags" Target="../tags/tag302.xml"/><Relationship Id="rId7" Type="http://schemas.openxmlformats.org/officeDocument/2006/relationships/tags" Target="../tags/tag301.xml"/><Relationship Id="rId6" Type="http://schemas.openxmlformats.org/officeDocument/2006/relationships/tags" Target="../tags/tag300.xml"/><Relationship Id="rId5" Type="http://schemas.openxmlformats.org/officeDocument/2006/relationships/image" Target="../media/image14.png"/><Relationship Id="rId4" Type="http://schemas.openxmlformats.org/officeDocument/2006/relationships/tags" Target="../tags/tag299.xml"/><Relationship Id="rId3" Type="http://schemas.openxmlformats.org/officeDocument/2006/relationships/tags" Target="../tags/tag298.xml"/><Relationship Id="rId2" Type="http://schemas.openxmlformats.org/officeDocument/2006/relationships/image" Target="../media/image7.png"/><Relationship Id="rId17" Type="http://schemas.openxmlformats.org/officeDocument/2006/relationships/notesSlide" Target="../notesSlides/notesSlide11.xml"/><Relationship Id="rId16" Type="http://schemas.openxmlformats.org/officeDocument/2006/relationships/slideLayout" Target="../slideLayouts/slideLayout26.xml"/><Relationship Id="rId15" Type="http://schemas.openxmlformats.org/officeDocument/2006/relationships/tags" Target="../tags/tag309.xml"/><Relationship Id="rId14" Type="http://schemas.openxmlformats.org/officeDocument/2006/relationships/tags" Target="../tags/tag308.xml"/><Relationship Id="rId13" Type="http://schemas.openxmlformats.org/officeDocument/2006/relationships/tags" Target="../tags/tag307.xml"/><Relationship Id="rId12" Type="http://schemas.openxmlformats.org/officeDocument/2006/relationships/tags" Target="../tags/tag306.xml"/><Relationship Id="rId11" Type="http://schemas.openxmlformats.org/officeDocument/2006/relationships/tags" Target="../tags/tag305.xml"/><Relationship Id="rId10" Type="http://schemas.openxmlformats.org/officeDocument/2006/relationships/tags" Target="../tags/tag304.xml"/><Relationship Id="rId1" Type="http://schemas.openxmlformats.org/officeDocument/2006/relationships/tags" Target="../tags/tag297.xml"/></Relationships>
</file>

<file path=ppt/slides/_rels/slide14.xml.rels><?xml version="1.0" encoding="UTF-8" standalone="yes"?>
<Relationships xmlns="http://schemas.openxmlformats.org/package/2006/relationships"><Relationship Id="rId9" Type="http://schemas.openxmlformats.org/officeDocument/2006/relationships/tags" Target="../tags/tag317.xml"/><Relationship Id="rId8" Type="http://schemas.openxmlformats.org/officeDocument/2006/relationships/tags" Target="../tags/tag316.xml"/><Relationship Id="rId7" Type="http://schemas.openxmlformats.org/officeDocument/2006/relationships/tags" Target="../tags/tag315.xml"/><Relationship Id="rId6" Type="http://schemas.openxmlformats.org/officeDocument/2006/relationships/tags" Target="../tags/tag314.xml"/><Relationship Id="rId5" Type="http://schemas.openxmlformats.org/officeDocument/2006/relationships/tags" Target="../tags/tag313.xml"/><Relationship Id="rId4" Type="http://schemas.openxmlformats.org/officeDocument/2006/relationships/tags" Target="../tags/tag312.xml"/><Relationship Id="rId32" Type="http://schemas.openxmlformats.org/officeDocument/2006/relationships/notesSlide" Target="../notesSlides/notesSlide12.xml"/><Relationship Id="rId31" Type="http://schemas.openxmlformats.org/officeDocument/2006/relationships/slideLayout" Target="../slideLayouts/slideLayout26.xml"/><Relationship Id="rId30" Type="http://schemas.openxmlformats.org/officeDocument/2006/relationships/tags" Target="../tags/tag337.xml"/><Relationship Id="rId3" Type="http://schemas.openxmlformats.org/officeDocument/2006/relationships/tags" Target="../tags/tag311.xml"/><Relationship Id="rId29" Type="http://schemas.openxmlformats.org/officeDocument/2006/relationships/tags" Target="../tags/tag336.xml"/><Relationship Id="rId28" Type="http://schemas.openxmlformats.org/officeDocument/2006/relationships/tags" Target="../tags/tag335.xml"/><Relationship Id="rId27" Type="http://schemas.openxmlformats.org/officeDocument/2006/relationships/tags" Target="../tags/tag334.xml"/><Relationship Id="rId26" Type="http://schemas.openxmlformats.org/officeDocument/2006/relationships/tags" Target="../tags/tag333.xml"/><Relationship Id="rId25" Type="http://schemas.openxmlformats.org/officeDocument/2006/relationships/tags" Target="../tags/tag332.xml"/><Relationship Id="rId24" Type="http://schemas.openxmlformats.org/officeDocument/2006/relationships/tags" Target="../tags/tag331.xml"/><Relationship Id="rId23" Type="http://schemas.openxmlformats.org/officeDocument/2006/relationships/tags" Target="../tags/tag330.xml"/><Relationship Id="rId22" Type="http://schemas.openxmlformats.org/officeDocument/2006/relationships/tags" Target="../tags/tag329.xml"/><Relationship Id="rId21" Type="http://schemas.openxmlformats.org/officeDocument/2006/relationships/tags" Target="../tags/tag328.xml"/><Relationship Id="rId20" Type="http://schemas.openxmlformats.org/officeDocument/2006/relationships/tags" Target="../tags/tag327.xml"/><Relationship Id="rId2" Type="http://schemas.openxmlformats.org/officeDocument/2006/relationships/image" Target="../media/image7.png"/><Relationship Id="rId19" Type="http://schemas.openxmlformats.org/officeDocument/2006/relationships/tags" Target="../tags/tag326.xml"/><Relationship Id="rId18" Type="http://schemas.openxmlformats.org/officeDocument/2006/relationships/tags" Target="../tags/tag325.xml"/><Relationship Id="rId17" Type="http://schemas.openxmlformats.org/officeDocument/2006/relationships/tags" Target="../tags/tag324.xml"/><Relationship Id="rId16" Type="http://schemas.openxmlformats.org/officeDocument/2006/relationships/tags" Target="../tags/tag323.xml"/><Relationship Id="rId15" Type="http://schemas.openxmlformats.org/officeDocument/2006/relationships/tags" Target="../tags/tag322.xml"/><Relationship Id="rId14" Type="http://schemas.openxmlformats.org/officeDocument/2006/relationships/tags" Target="../tags/tag321.xml"/><Relationship Id="rId13" Type="http://schemas.openxmlformats.org/officeDocument/2006/relationships/tags" Target="../tags/tag320.xml"/><Relationship Id="rId12" Type="http://schemas.openxmlformats.org/officeDocument/2006/relationships/image" Target="../media/image42.png"/><Relationship Id="rId11" Type="http://schemas.openxmlformats.org/officeDocument/2006/relationships/tags" Target="../tags/tag319.xml"/><Relationship Id="rId10" Type="http://schemas.openxmlformats.org/officeDocument/2006/relationships/tags" Target="../tags/tag318.xml"/><Relationship Id="rId1" Type="http://schemas.openxmlformats.org/officeDocument/2006/relationships/tags" Target="../tags/tag310.xml"/></Relationships>
</file>

<file path=ppt/slides/_rels/slide15.xml.rels><?xml version="1.0" encoding="UTF-8" standalone="yes"?>
<Relationships xmlns="http://schemas.openxmlformats.org/package/2006/relationships"><Relationship Id="rId9" Type="http://schemas.openxmlformats.org/officeDocument/2006/relationships/tags" Target="../tags/tag344.xml"/><Relationship Id="rId8" Type="http://schemas.openxmlformats.org/officeDocument/2006/relationships/tags" Target="../tags/tag343.xml"/><Relationship Id="rId7" Type="http://schemas.openxmlformats.org/officeDocument/2006/relationships/tags" Target="../tags/tag342.xml"/><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image" Target="../media/image42.png"/><Relationship Id="rId3" Type="http://schemas.openxmlformats.org/officeDocument/2006/relationships/tags" Target="../tags/tag339.xml"/><Relationship Id="rId2" Type="http://schemas.openxmlformats.org/officeDocument/2006/relationships/image" Target="../media/image7.png"/><Relationship Id="rId16" Type="http://schemas.openxmlformats.org/officeDocument/2006/relationships/notesSlide" Target="../notesSlides/notesSlide13.xml"/><Relationship Id="rId15" Type="http://schemas.openxmlformats.org/officeDocument/2006/relationships/slideLayout" Target="../slideLayouts/slideLayout26.xml"/><Relationship Id="rId14" Type="http://schemas.openxmlformats.org/officeDocument/2006/relationships/tags" Target="../tags/tag346.xml"/><Relationship Id="rId13" Type="http://schemas.openxmlformats.org/officeDocument/2006/relationships/image" Target="../media/image45.png"/><Relationship Id="rId12" Type="http://schemas.openxmlformats.org/officeDocument/2006/relationships/image" Target="../media/image44.jpeg"/><Relationship Id="rId11" Type="http://schemas.openxmlformats.org/officeDocument/2006/relationships/image" Target="../media/image43.png"/><Relationship Id="rId10" Type="http://schemas.openxmlformats.org/officeDocument/2006/relationships/tags" Target="../tags/tag345.xml"/><Relationship Id="rId1" Type="http://schemas.openxmlformats.org/officeDocument/2006/relationships/tags" Target="../tags/tag338.xml"/></Relationships>
</file>

<file path=ppt/slides/_rels/slide16.xml.rels><?xml version="1.0" encoding="UTF-8" standalone="yes"?>
<Relationships xmlns="http://schemas.openxmlformats.org/package/2006/relationships"><Relationship Id="rId9" Type="http://schemas.openxmlformats.org/officeDocument/2006/relationships/tags" Target="../tags/tag354.xml"/><Relationship Id="rId8" Type="http://schemas.openxmlformats.org/officeDocument/2006/relationships/tags" Target="../tags/tag353.xml"/><Relationship Id="rId7" Type="http://schemas.openxmlformats.org/officeDocument/2006/relationships/tags" Target="../tags/tag352.xml"/><Relationship Id="rId6" Type="http://schemas.openxmlformats.org/officeDocument/2006/relationships/tags" Target="../tags/tag351.xml"/><Relationship Id="rId5" Type="http://schemas.openxmlformats.org/officeDocument/2006/relationships/tags" Target="../tags/tag350.xml"/><Relationship Id="rId4" Type="http://schemas.openxmlformats.org/officeDocument/2006/relationships/tags" Target="../tags/tag349.xml"/><Relationship Id="rId32" Type="http://schemas.openxmlformats.org/officeDocument/2006/relationships/notesSlide" Target="../notesSlides/notesSlide14.xml"/><Relationship Id="rId31" Type="http://schemas.openxmlformats.org/officeDocument/2006/relationships/slideLayout" Target="../slideLayouts/slideLayout26.xml"/><Relationship Id="rId30" Type="http://schemas.openxmlformats.org/officeDocument/2006/relationships/tags" Target="../tags/tag374.xml"/><Relationship Id="rId3" Type="http://schemas.openxmlformats.org/officeDocument/2006/relationships/tags" Target="../tags/tag348.xml"/><Relationship Id="rId29" Type="http://schemas.openxmlformats.org/officeDocument/2006/relationships/tags" Target="../tags/tag373.xml"/><Relationship Id="rId28" Type="http://schemas.openxmlformats.org/officeDocument/2006/relationships/tags" Target="../tags/tag372.xml"/><Relationship Id="rId27" Type="http://schemas.openxmlformats.org/officeDocument/2006/relationships/tags" Target="../tags/tag371.xml"/><Relationship Id="rId26" Type="http://schemas.openxmlformats.org/officeDocument/2006/relationships/tags" Target="../tags/tag370.xml"/><Relationship Id="rId25" Type="http://schemas.openxmlformats.org/officeDocument/2006/relationships/tags" Target="../tags/tag369.xml"/><Relationship Id="rId24" Type="http://schemas.openxmlformats.org/officeDocument/2006/relationships/tags" Target="../tags/tag368.xml"/><Relationship Id="rId23" Type="http://schemas.openxmlformats.org/officeDocument/2006/relationships/tags" Target="../tags/tag367.xml"/><Relationship Id="rId22" Type="http://schemas.openxmlformats.org/officeDocument/2006/relationships/tags" Target="../tags/tag366.xml"/><Relationship Id="rId21" Type="http://schemas.openxmlformats.org/officeDocument/2006/relationships/tags" Target="../tags/tag365.xml"/><Relationship Id="rId20" Type="http://schemas.openxmlformats.org/officeDocument/2006/relationships/tags" Target="../tags/tag364.xml"/><Relationship Id="rId2" Type="http://schemas.openxmlformats.org/officeDocument/2006/relationships/image" Target="../media/image7.png"/><Relationship Id="rId19" Type="http://schemas.openxmlformats.org/officeDocument/2006/relationships/tags" Target="../tags/tag363.xml"/><Relationship Id="rId18" Type="http://schemas.openxmlformats.org/officeDocument/2006/relationships/tags" Target="../tags/tag362.xml"/><Relationship Id="rId17" Type="http://schemas.openxmlformats.org/officeDocument/2006/relationships/tags" Target="../tags/tag361.xml"/><Relationship Id="rId16" Type="http://schemas.openxmlformats.org/officeDocument/2006/relationships/tags" Target="../tags/tag360.xml"/><Relationship Id="rId15" Type="http://schemas.openxmlformats.org/officeDocument/2006/relationships/tags" Target="../tags/tag359.xml"/><Relationship Id="rId14" Type="http://schemas.openxmlformats.org/officeDocument/2006/relationships/tags" Target="../tags/tag358.xml"/><Relationship Id="rId13" Type="http://schemas.openxmlformats.org/officeDocument/2006/relationships/image" Target="../media/image42.png"/><Relationship Id="rId12" Type="http://schemas.openxmlformats.org/officeDocument/2006/relationships/tags" Target="../tags/tag357.xml"/><Relationship Id="rId11" Type="http://schemas.openxmlformats.org/officeDocument/2006/relationships/tags" Target="../tags/tag356.xml"/><Relationship Id="rId10" Type="http://schemas.openxmlformats.org/officeDocument/2006/relationships/tags" Target="../tags/tag355.xml"/><Relationship Id="rId1" Type="http://schemas.openxmlformats.org/officeDocument/2006/relationships/tags" Target="../tags/tag347.xml"/></Relationships>
</file>

<file path=ppt/slides/_rels/slide17.xml.rels><?xml version="1.0" encoding="UTF-8" standalone="yes"?>
<Relationships xmlns="http://schemas.openxmlformats.org/package/2006/relationships"><Relationship Id="rId9" Type="http://schemas.openxmlformats.org/officeDocument/2006/relationships/tags" Target="../tags/tag381.xml"/><Relationship Id="rId8" Type="http://schemas.openxmlformats.org/officeDocument/2006/relationships/tags" Target="../tags/tag380.xml"/><Relationship Id="rId7" Type="http://schemas.openxmlformats.org/officeDocument/2006/relationships/tags" Target="../tags/tag379.xml"/><Relationship Id="rId6" Type="http://schemas.openxmlformats.org/officeDocument/2006/relationships/tags" Target="../tags/tag378.xml"/><Relationship Id="rId5" Type="http://schemas.openxmlformats.org/officeDocument/2006/relationships/image" Target="../media/image14.png"/><Relationship Id="rId4" Type="http://schemas.openxmlformats.org/officeDocument/2006/relationships/tags" Target="../tags/tag377.xml"/><Relationship Id="rId3" Type="http://schemas.openxmlformats.org/officeDocument/2006/relationships/tags" Target="../tags/tag376.xml"/><Relationship Id="rId20" Type="http://schemas.openxmlformats.org/officeDocument/2006/relationships/notesSlide" Target="../notesSlides/notesSlide15.xml"/><Relationship Id="rId2" Type="http://schemas.openxmlformats.org/officeDocument/2006/relationships/image" Target="../media/image7.png"/><Relationship Id="rId19" Type="http://schemas.openxmlformats.org/officeDocument/2006/relationships/slideLayout" Target="../slideLayouts/slideLayout26.xml"/><Relationship Id="rId18" Type="http://schemas.openxmlformats.org/officeDocument/2006/relationships/tags" Target="../tags/tag390.xml"/><Relationship Id="rId17" Type="http://schemas.openxmlformats.org/officeDocument/2006/relationships/tags" Target="../tags/tag389.xml"/><Relationship Id="rId16" Type="http://schemas.openxmlformats.org/officeDocument/2006/relationships/tags" Target="../tags/tag388.xml"/><Relationship Id="rId15" Type="http://schemas.openxmlformats.org/officeDocument/2006/relationships/tags" Target="../tags/tag387.xml"/><Relationship Id="rId14" Type="http://schemas.openxmlformats.org/officeDocument/2006/relationships/tags" Target="../tags/tag386.xml"/><Relationship Id="rId13" Type="http://schemas.openxmlformats.org/officeDocument/2006/relationships/tags" Target="../tags/tag385.xml"/><Relationship Id="rId12" Type="http://schemas.openxmlformats.org/officeDocument/2006/relationships/tags" Target="../tags/tag384.xml"/><Relationship Id="rId11" Type="http://schemas.openxmlformats.org/officeDocument/2006/relationships/tags" Target="../tags/tag383.xml"/><Relationship Id="rId10" Type="http://schemas.openxmlformats.org/officeDocument/2006/relationships/tags" Target="../tags/tag382.xml"/><Relationship Id="rId1" Type="http://schemas.openxmlformats.org/officeDocument/2006/relationships/tags" Target="../tags/tag375.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image" Target="../media/image46.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50.jpe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9.xml"/><Relationship Id="rId3" Type="http://schemas.openxmlformats.org/officeDocument/2006/relationships/image" Target="../media/image13.png"/><Relationship Id="rId2" Type="http://schemas.openxmlformats.org/officeDocument/2006/relationships/tags" Target="../tags/tag173.xml"/><Relationship Id="rId1"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42.png"/><Relationship Id="rId1" Type="http://schemas.openxmlformats.org/officeDocument/2006/relationships/image" Target="../media/image46.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391.xml"/><Relationship Id="rId2" Type="http://schemas.openxmlformats.org/officeDocument/2006/relationships/image" Target="../media/image42.png"/><Relationship Id="rId1" Type="http://schemas.openxmlformats.org/officeDocument/2006/relationships/image" Target="../media/image46.jpe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7.xml"/><Relationship Id="rId6" Type="http://schemas.openxmlformats.org/officeDocument/2006/relationships/tags" Target="../tags/tag394.xml"/><Relationship Id="rId5" Type="http://schemas.openxmlformats.org/officeDocument/2006/relationships/image" Target="../media/image14.png"/><Relationship Id="rId4" Type="http://schemas.openxmlformats.org/officeDocument/2006/relationships/image" Target="../media/image52.png"/><Relationship Id="rId3" Type="http://schemas.openxmlformats.org/officeDocument/2006/relationships/tags" Target="../tags/tag393.xml"/><Relationship Id="rId2" Type="http://schemas.openxmlformats.org/officeDocument/2006/relationships/image" Target="../media/image51.jpeg"/><Relationship Id="rId1" Type="http://schemas.openxmlformats.org/officeDocument/2006/relationships/tags" Target="../tags/tag392.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tags" Target="../tags/tag395.xml"/><Relationship Id="rId2" Type="http://schemas.openxmlformats.org/officeDocument/2006/relationships/image" Target="../media/image14.png"/><Relationship Id="rId1" Type="http://schemas.openxmlformats.org/officeDocument/2006/relationships/image" Target="../media/image51.jpeg"/></Relationships>
</file>

<file path=ppt/slides/_rels/slide3.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image" Target="../media/image15.png"/><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image" Target="../media/image14.png"/><Relationship Id="rId4" Type="http://schemas.openxmlformats.org/officeDocument/2006/relationships/tags" Target="../tags/tag176.xml"/><Relationship Id="rId3" Type="http://schemas.openxmlformats.org/officeDocument/2006/relationships/image" Target="../media/image7.png"/><Relationship Id="rId25" Type="http://schemas.openxmlformats.org/officeDocument/2006/relationships/notesSlide" Target="../notesSlides/notesSlide3.xml"/><Relationship Id="rId24" Type="http://schemas.openxmlformats.org/officeDocument/2006/relationships/slideLayout" Target="../slideLayouts/slideLayout26.xml"/><Relationship Id="rId23" Type="http://schemas.openxmlformats.org/officeDocument/2006/relationships/tags" Target="../tags/tag193.xml"/><Relationship Id="rId22" Type="http://schemas.openxmlformats.org/officeDocument/2006/relationships/tags" Target="../tags/tag192.xml"/><Relationship Id="rId21" Type="http://schemas.openxmlformats.org/officeDocument/2006/relationships/tags" Target="../tags/tag191.xml"/><Relationship Id="rId20" Type="http://schemas.openxmlformats.org/officeDocument/2006/relationships/tags" Target="../tags/tag190.xml"/><Relationship Id="rId2" Type="http://schemas.openxmlformats.org/officeDocument/2006/relationships/tags" Target="../tags/tag175.xml"/><Relationship Id="rId19" Type="http://schemas.openxmlformats.org/officeDocument/2006/relationships/tags" Target="../tags/tag189.xml"/><Relationship Id="rId18" Type="http://schemas.openxmlformats.org/officeDocument/2006/relationships/tags" Target="../tags/tag188.xml"/><Relationship Id="rId17" Type="http://schemas.openxmlformats.org/officeDocument/2006/relationships/tags" Target="../tags/tag187.xml"/><Relationship Id="rId16" Type="http://schemas.openxmlformats.org/officeDocument/2006/relationships/tags" Target="../tags/tag186.xml"/><Relationship Id="rId15" Type="http://schemas.openxmlformats.org/officeDocument/2006/relationships/tags" Target="../tags/tag185.xml"/><Relationship Id="rId14" Type="http://schemas.openxmlformats.org/officeDocument/2006/relationships/tags" Target="../tags/tag184.xml"/><Relationship Id="rId13" Type="http://schemas.openxmlformats.org/officeDocument/2006/relationships/tags" Target="../tags/tag183.xml"/><Relationship Id="rId12" Type="http://schemas.openxmlformats.org/officeDocument/2006/relationships/tags" Target="../tags/tag182.xml"/><Relationship Id="rId11" Type="http://schemas.openxmlformats.org/officeDocument/2006/relationships/tags" Target="../tags/tag181.xml"/><Relationship Id="rId10" Type="http://schemas.openxmlformats.org/officeDocument/2006/relationships/tags" Target="../tags/tag180.xml"/><Relationship Id="rId1" Type="http://schemas.openxmlformats.org/officeDocument/2006/relationships/tags" Target="../tags/tag174.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26.xml"/><Relationship Id="rId7" Type="http://schemas.openxmlformats.org/officeDocument/2006/relationships/tags" Target="../tags/tag198.xml"/><Relationship Id="rId6" Type="http://schemas.openxmlformats.org/officeDocument/2006/relationships/tags" Target="../tags/tag197.xml"/><Relationship Id="rId5" Type="http://schemas.openxmlformats.org/officeDocument/2006/relationships/image" Target="../media/image14.png"/><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image" Target="../media/image7.png"/><Relationship Id="rId1" Type="http://schemas.openxmlformats.org/officeDocument/2006/relationships/tags" Target="../tags/tag194.xml"/></Relationships>
</file>

<file path=ppt/slides/_rels/slide5.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 Type="http://schemas.openxmlformats.org/officeDocument/2006/relationships/image" Target="../media/image14.png"/><Relationship Id="rId4" Type="http://schemas.openxmlformats.org/officeDocument/2006/relationships/tags" Target="../tags/tag201.xml"/><Relationship Id="rId3" Type="http://schemas.openxmlformats.org/officeDocument/2006/relationships/tags" Target="../tags/tag200.xml"/><Relationship Id="rId22" Type="http://schemas.openxmlformats.org/officeDocument/2006/relationships/notesSlide" Target="../notesSlides/notesSlide5.xml"/><Relationship Id="rId21" Type="http://schemas.openxmlformats.org/officeDocument/2006/relationships/slideLayout" Target="../slideLayouts/slideLayout26.xml"/><Relationship Id="rId20" Type="http://schemas.openxmlformats.org/officeDocument/2006/relationships/tags" Target="../tags/tag216.xml"/><Relationship Id="rId2" Type="http://schemas.openxmlformats.org/officeDocument/2006/relationships/image" Target="../media/image7.png"/><Relationship Id="rId19" Type="http://schemas.openxmlformats.org/officeDocument/2006/relationships/tags" Target="../tags/tag215.xml"/><Relationship Id="rId18" Type="http://schemas.openxmlformats.org/officeDocument/2006/relationships/tags" Target="../tags/tag214.xml"/><Relationship Id="rId17" Type="http://schemas.openxmlformats.org/officeDocument/2006/relationships/tags" Target="../tags/tag213.xml"/><Relationship Id="rId16" Type="http://schemas.openxmlformats.org/officeDocument/2006/relationships/tags" Target="../tags/tag212.xml"/><Relationship Id="rId15" Type="http://schemas.openxmlformats.org/officeDocument/2006/relationships/tags" Target="../tags/tag211.xml"/><Relationship Id="rId14" Type="http://schemas.openxmlformats.org/officeDocument/2006/relationships/tags" Target="../tags/tag210.xml"/><Relationship Id="rId13" Type="http://schemas.openxmlformats.org/officeDocument/2006/relationships/tags" Target="../tags/tag209.xml"/><Relationship Id="rId12" Type="http://schemas.openxmlformats.org/officeDocument/2006/relationships/tags" Target="../tags/tag208.xml"/><Relationship Id="rId11" Type="http://schemas.openxmlformats.org/officeDocument/2006/relationships/tags" Target="../tags/tag207.xml"/><Relationship Id="rId10" Type="http://schemas.openxmlformats.org/officeDocument/2006/relationships/tags" Target="../tags/tag206.xml"/><Relationship Id="rId1" Type="http://schemas.openxmlformats.org/officeDocument/2006/relationships/tags" Target="../tags/tag199.xml"/></Relationships>
</file>

<file path=ppt/slides/_rels/slide6.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tags" Target="../tags/tag223.xml"/><Relationship Id="rId7" Type="http://schemas.openxmlformats.org/officeDocument/2006/relationships/tags" Target="../tags/tag222.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image" Target="../media/image14.png"/><Relationship Id="rId2" Type="http://schemas.openxmlformats.org/officeDocument/2006/relationships/tags" Target="../tags/tag218.xml"/><Relationship Id="rId17" Type="http://schemas.openxmlformats.org/officeDocument/2006/relationships/notesSlide" Target="../notesSlides/notesSlide6.xml"/><Relationship Id="rId16" Type="http://schemas.openxmlformats.org/officeDocument/2006/relationships/slideLayout" Target="../slideLayouts/slideLayout26.xml"/><Relationship Id="rId15" Type="http://schemas.openxmlformats.org/officeDocument/2006/relationships/tags" Target="../tags/tag224.xml"/><Relationship Id="rId14" Type="http://schemas.openxmlformats.org/officeDocument/2006/relationships/image" Target="../media/image21.jpeg"/><Relationship Id="rId13" Type="http://schemas.openxmlformats.org/officeDocument/2006/relationships/image" Target="../media/image20.jpeg"/><Relationship Id="rId12" Type="http://schemas.openxmlformats.org/officeDocument/2006/relationships/image" Target="../media/image19.jpeg"/><Relationship Id="rId11" Type="http://schemas.openxmlformats.org/officeDocument/2006/relationships/image" Target="../media/image18.png"/><Relationship Id="rId10" Type="http://schemas.openxmlformats.org/officeDocument/2006/relationships/image" Target="../media/image17.png"/><Relationship Id="rId1" Type="http://schemas.openxmlformats.org/officeDocument/2006/relationships/tags" Target="../tags/tag217.xml"/></Relationships>
</file>

<file path=ppt/slides/_rels/slide7.xml.rels><?xml version="1.0" encoding="UTF-8" standalone="yes"?>
<Relationships xmlns="http://schemas.openxmlformats.org/package/2006/relationships"><Relationship Id="rId9" Type="http://schemas.openxmlformats.org/officeDocument/2006/relationships/tags" Target="../tags/tag231.xml"/><Relationship Id="rId8" Type="http://schemas.openxmlformats.org/officeDocument/2006/relationships/tags" Target="../tags/tag230.xml"/><Relationship Id="rId7" Type="http://schemas.openxmlformats.org/officeDocument/2006/relationships/tags" Target="../tags/tag229.xml"/><Relationship Id="rId6" Type="http://schemas.openxmlformats.org/officeDocument/2006/relationships/tags" Target="../tags/tag228.xml"/><Relationship Id="rId5" Type="http://schemas.openxmlformats.org/officeDocument/2006/relationships/image" Target="../media/image14.png"/><Relationship Id="rId4" Type="http://schemas.openxmlformats.org/officeDocument/2006/relationships/tags" Target="../tags/tag227.xml"/><Relationship Id="rId3" Type="http://schemas.openxmlformats.org/officeDocument/2006/relationships/image" Target="../media/image7.png"/><Relationship Id="rId2" Type="http://schemas.openxmlformats.org/officeDocument/2006/relationships/tags" Target="../tags/tag226.xml"/><Relationship Id="rId16" Type="http://schemas.openxmlformats.org/officeDocument/2006/relationships/notesSlide" Target="../notesSlides/notesSlide7.xml"/><Relationship Id="rId15" Type="http://schemas.openxmlformats.org/officeDocument/2006/relationships/slideLayout" Target="../slideLayouts/slideLayout26.xml"/><Relationship Id="rId14" Type="http://schemas.openxmlformats.org/officeDocument/2006/relationships/tags" Target="../tags/tag235.xml"/><Relationship Id="rId13" Type="http://schemas.openxmlformats.org/officeDocument/2006/relationships/tags" Target="../tags/tag234.xml"/><Relationship Id="rId12" Type="http://schemas.openxmlformats.org/officeDocument/2006/relationships/tags" Target="../tags/tag233.xml"/><Relationship Id="rId11" Type="http://schemas.openxmlformats.org/officeDocument/2006/relationships/image" Target="../media/image22.jpeg"/><Relationship Id="rId10" Type="http://schemas.openxmlformats.org/officeDocument/2006/relationships/tags" Target="../tags/tag232.xml"/><Relationship Id="rId1" Type="http://schemas.openxmlformats.org/officeDocument/2006/relationships/tags" Target="../tags/tag225.xml"/></Relationships>
</file>

<file path=ppt/slides/_rels/slide8.xml.rels><?xml version="1.0" encoding="UTF-8" standalone="yes"?>
<Relationships xmlns="http://schemas.openxmlformats.org/package/2006/relationships"><Relationship Id="rId9" Type="http://schemas.openxmlformats.org/officeDocument/2006/relationships/tags" Target="../tags/tag240.xml"/><Relationship Id="rId8" Type="http://schemas.openxmlformats.org/officeDocument/2006/relationships/image" Target="../media/image14.png"/><Relationship Id="rId7" Type="http://schemas.openxmlformats.org/officeDocument/2006/relationships/tags" Target="../tags/tag239.xml"/><Relationship Id="rId6" Type="http://schemas.openxmlformats.org/officeDocument/2006/relationships/image" Target="../media/image24.png"/><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image" Target="../media/image23.png"/><Relationship Id="rId2" Type="http://schemas.openxmlformats.org/officeDocument/2006/relationships/image" Target="../media/image7.png"/><Relationship Id="rId19" Type="http://schemas.openxmlformats.org/officeDocument/2006/relationships/notesSlide" Target="../notesSlides/notesSlide8.xml"/><Relationship Id="rId18" Type="http://schemas.openxmlformats.org/officeDocument/2006/relationships/slideLayout" Target="../slideLayouts/slideLayout26.xml"/><Relationship Id="rId17" Type="http://schemas.openxmlformats.org/officeDocument/2006/relationships/tags" Target="../tags/tag242.xml"/><Relationship Id="rId16" Type="http://schemas.openxmlformats.org/officeDocument/2006/relationships/tags" Target="../tags/tag241.xml"/><Relationship Id="rId15" Type="http://schemas.microsoft.com/office/2007/relationships/hdphoto" Target="../media/image30.wdp"/><Relationship Id="rId14" Type="http://schemas.openxmlformats.org/officeDocument/2006/relationships/image" Target="../media/image29.png"/><Relationship Id="rId13" Type="http://schemas.openxmlformats.org/officeDocument/2006/relationships/image" Target="../media/image28.jpeg"/><Relationship Id="rId12" Type="http://schemas.openxmlformats.org/officeDocument/2006/relationships/image" Target="../media/image27.jpeg"/><Relationship Id="rId11" Type="http://schemas.microsoft.com/office/2007/relationships/hdphoto" Target="../media/image26.wdp"/><Relationship Id="rId10" Type="http://schemas.openxmlformats.org/officeDocument/2006/relationships/image" Target="../media/image25.png"/><Relationship Id="rId1" Type="http://schemas.openxmlformats.org/officeDocument/2006/relationships/tags" Target="../tags/tag236.xml"/></Relationships>
</file>

<file path=ppt/slides/_rels/slide9.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31.jpeg"/><Relationship Id="rId7" Type="http://schemas.openxmlformats.org/officeDocument/2006/relationships/tags" Target="../tags/tag247.xml"/><Relationship Id="rId6" Type="http://schemas.openxmlformats.org/officeDocument/2006/relationships/tags" Target="../tags/tag246.xml"/><Relationship Id="rId5" Type="http://schemas.openxmlformats.org/officeDocument/2006/relationships/image" Target="../media/image24.png"/><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image" Target="../media/image7.png"/><Relationship Id="rId19" Type="http://schemas.openxmlformats.org/officeDocument/2006/relationships/notesSlide" Target="../notesSlides/notesSlide9.xml"/><Relationship Id="rId18" Type="http://schemas.openxmlformats.org/officeDocument/2006/relationships/slideLayout" Target="../slideLayouts/slideLayout26.xml"/><Relationship Id="rId17" Type="http://schemas.openxmlformats.org/officeDocument/2006/relationships/tags" Target="../tags/tag250.xml"/><Relationship Id="rId16" Type="http://schemas.openxmlformats.org/officeDocument/2006/relationships/tags" Target="../tags/tag249.xml"/><Relationship Id="rId15" Type="http://schemas.openxmlformats.org/officeDocument/2006/relationships/image" Target="../media/image36.jpeg"/><Relationship Id="rId14" Type="http://schemas.openxmlformats.org/officeDocument/2006/relationships/image" Target="../media/image35.jpeg"/><Relationship Id="rId13" Type="http://schemas.openxmlformats.org/officeDocument/2006/relationships/image" Target="../media/image34.jpeg"/><Relationship Id="rId12" Type="http://schemas.openxmlformats.org/officeDocument/2006/relationships/tags" Target="../tags/tag248.xml"/><Relationship Id="rId11" Type="http://schemas.openxmlformats.org/officeDocument/2006/relationships/image" Target="../media/image33.jpeg"/><Relationship Id="rId10" Type="http://schemas.openxmlformats.org/officeDocument/2006/relationships/image" Target="../media/image32.png"/><Relationship Id="rId1" Type="http://schemas.openxmlformats.org/officeDocument/2006/relationships/tags" Target="../tags/tag2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日期占位符 4"/>
          <p:cNvSpPr>
            <a:spLocks noGrp="1"/>
          </p:cNvSpPr>
          <p:nvPr>
            <p:ph type="dt" sz="half" idx="10"/>
          </p:nvPr>
        </p:nvSpPr>
        <p:spPr>
          <a:xfrm>
            <a:off x="6448741" y="6207125"/>
            <a:ext cx="2743200" cy="365125"/>
          </a:xfrm>
        </p:spPr>
        <p:txBody>
          <a:bodyPr/>
          <a:p>
            <a:pPr fontAlgn="base">
              <a:spcBef>
                <a:spcPct val="0"/>
              </a:spcBef>
              <a:spcAft>
                <a:spcPct val="0"/>
              </a:spcAft>
              <a:buFont typeface="Arial" panose="020B0604020202020204" pitchFamily="34" charset="0"/>
              <a:buNone/>
              <a:defRPr/>
            </a:pPr>
            <a:endParaRPr lang="zh-CN" altLang="en-US"/>
          </a:p>
        </p:txBody>
      </p:sp>
      <p:pic>
        <p:nvPicPr>
          <p:cNvPr id="6" name="图片占位符 5"/>
          <p:cNvPicPr>
            <a:picLocks noChangeAspect="1"/>
          </p:cNvPicPr>
          <p:nvPr>
            <p:ph type="pic" idx="1"/>
            <p:custDataLst>
              <p:tags r:id="rId1"/>
            </p:custDataLst>
          </p:nvPr>
        </p:nvPicPr>
        <p:blipFill>
          <a:blip r:embed="rId2"/>
          <a:stretch>
            <a:fillRect/>
          </a:stretch>
        </p:blipFill>
        <p:spPr>
          <a:xfrm>
            <a:off x="6350" y="0"/>
            <a:ext cx="12246610" cy="68586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组合 5"/>
          <p:cNvGrpSpPr/>
          <p:nvPr/>
        </p:nvGrpSpPr>
        <p:grpSpPr>
          <a:xfrm>
            <a:off x="0" y="73660"/>
            <a:ext cx="12202160" cy="6866255"/>
            <a:chOff x="-8" y="0"/>
            <a:chExt cx="19216" cy="10813"/>
          </a:xfrm>
        </p:grpSpPr>
        <p:pic>
          <p:nvPicPr>
            <p:cNvPr id="5" name="图片 4" descr="图片2"/>
            <p:cNvPicPr>
              <a:picLocks noChangeAspect="1"/>
            </p:cNvPicPr>
            <p:nvPr/>
          </p:nvPicPr>
          <p:blipFill>
            <a:blip r:embed="rId1"/>
            <a:stretch>
              <a:fillRect/>
            </a:stretch>
          </p:blipFill>
          <p:spPr>
            <a:xfrm>
              <a:off x="-8" y="0"/>
              <a:ext cx="19216" cy="10813"/>
            </a:xfrm>
            <a:prstGeom prst="rect">
              <a:avLst/>
            </a:prstGeom>
          </p:spPr>
        </p:pic>
        <p:pic>
          <p:nvPicPr>
            <p:cNvPr id="19" name="图片 18"/>
            <p:cNvPicPr>
              <a:picLocks noChangeAspect="1"/>
            </p:cNvPicPr>
            <p:nvPr userDrawn="1">
              <p:custDataLst>
                <p:tags r:id="rId2"/>
              </p:custDataLst>
            </p:nvPr>
          </p:nvPicPr>
          <p:blipFill rotWithShape="1">
            <a:blip r:embed="rId3" cstate="print"/>
            <a:srcRect/>
            <a:stretch>
              <a:fillRect/>
            </a:stretch>
          </p:blipFill>
          <p:spPr>
            <a:xfrm>
              <a:off x="10789" y="1500"/>
              <a:ext cx="8411" cy="9300"/>
            </a:xfrm>
            <a:prstGeom prst="rect">
              <a:avLst/>
            </a:prstGeom>
          </p:spPr>
        </p:pic>
      </p:grpSp>
      <p:grpSp>
        <p:nvGrpSpPr>
          <p:cNvPr id="30" name="组合 29"/>
          <p:cNvGrpSpPr/>
          <p:nvPr/>
        </p:nvGrpSpPr>
        <p:grpSpPr>
          <a:xfrm>
            <a:off x="9276080" y="115570"/>
            <a:ext cx="2600960" cy="537845"/>
            <a:chOff x="14558" y="-1078"/>
            <a:chExt cx="4096" cy="879"/>
          </a:xfrm>
        </p:grpSpPr>
        <p:grpSp>
          <p:nvGrpSpPr>
            <p:cNvPr id="2" name="组合 1"/>
            <p:cNvGrpSpPr/>
            <p:nvPr/>
          </p:nvGrpSpPr>
          <p:grpSpPr>
            <a:xfrm>
              <a:off x="15290" y="-1078"/>
              <a:ext cx="3346" cy="811"/>
              <a:chOff x="10456" y="162"/>
              <a:chExt cx="3754" cy="952"/>
            </a:xfrm>
          </p:grpSpPr>
          <p:pic>
            <p:nvPicPr>
              <p:cNvPr id="8" name="图片 7" descr="图层 1"/>
              <p:cNvPicPr>
                <a:picLocks noChangeAspect="1"/>
              </p:cNvPicPr>
              <p:nvPr/>
            </p:nvPicPr>
            <p:blipFill>
              <a:blip r:embed="rId4" cstate="screen"/>
              <a:stretch>
                <a:fillRect/>
              </a:stretch>
            </p:blipFill>
            <p:spPr>
              <a:xfrm>
                <a:off x="11540" y="162"/>
                <a:ext cx="2671" cy="796"/>
              </a:xfrm>
              <a:prstGeom prst="rect">
                <a:avLst/>
              </a:prstGeom>
            </p:spPr>
          </p:pic>
          <p:sp>
            <p:nvSpPr>
              <p:cNvPr id="9" name="矩形 8"/>
              <p:cNvSpPr/>
              <p:nvPr/>
            </p:nvSpPr>
            <p:spPr>
              <a:xfrm>
                <a:off x="10456" y="305"/>
                <a:ext cx="527" cy="511"/>
              </a:xfrm>
              <a:prstGeom prst="rect">
                <a:avLst/>
              </a:prstGeom>
              <a:solidFill>
                <a:srgbClr val="4FC9FB">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0887" y="756"/>
                <a:ext cx="368" cy="358"/>
              </a:xfrm>
              <a:prstGeom prst="rect">
                <a:avLst/>
              </a:prstGeom>
              <a:solidFill>
                <a:srgbClr val="4FC9FB">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8" name="直接连接符 27"/>
            <p:cNvCxnSpPr/>
            <p:nvPr/>
          </p:nvCxnSpPr>
          <p:spPr>
            <a:xfrm flipH="1">
              <a:off x="14558" y="-199"/>
              <a:ext cx="4096" cy="0"/>
            </a:xfrm>
            <a:prstGeom prst="line">
              <a:avLst/>
            </a:prstGeom>
            <a:ln>
              <a:solidFill>
                <a:srgbClr val="4FC9FB"/>
              </a:solidFill>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81280" y="73660"/>
            <a:ext cx="3131820" cy="579755"/>
            <a:chOff x="128" y="116"/>
            <a:chExt cx="4932" cy="913"/>
          </a:xfrm>
        </p:grpSpPr>
        <p:grpSp>
          <p:nvGrpSpPr>
            <p:cNvPr id="24" name="组合 23"/>
            <p:cNvGrpSpPr/>
            <p:nvPr/>
          </p:nvGrpSpPr>
          <p:grpSpPr>
            <a:xfrm>
              <a:off x="128" y="116"/>
              <a:ext cx="4932" cy="580"/>
              <a:chOff x="128" y="116"/>
              <a:chExt cx="4932" cy="580"/>
            </a:xfrm>
          </p:grpSpPr>
          <p:sp>
            <p:nvSpPr>
              <p:cNvPr id="18" name="文本框 17"/>
              <p:cNvSpPr txBox="1"/>
              <p:nvPr/>
            </p:nvSpPr>
            <p:spPr>
              <a:xfrm>
                <a:off x="128" y="116"/>
                <a:ext cx="4932" cy="580"/>
              </a:xfrm>
              <a:prstGeom prst="rect">
                <a:avLst/>
              </a:prstGeom>
              <a:noFill/>
            </p:spPr>
            <p:txBody>
              <a:bodyPr wrap="none" rtlCol="0" anchor="t">
                <a:spAutoFit/>
              </a:bodyPr>
              <a:lstStyle/>
              <a:p>
                <a:pPr marL="0" indent="0" algn="l">
                  <a:lnSpc>
                    <a:spcPct val="100000"/>
                  </a:lnSpc>
                  <a:spcBef>
                    <a:spcPts val="0"/>
                  </a:spcBef>
                  <a:spcAft>
                    <a:spcPts val="0"/>
                  </a:spcAft>
                  <a:buSzPct val="100000"/>
                </a:pPr>
                <a:r>
                  <a:rPr lang="en-US" altLang="zh-CN" spc="160" dirty="0">
                    <a:solidFill>
                      <a:srgbClr val="00B0F0"/>
                    </a:solidFill>
                    <a:latin typeface="微软雅黑" panose="020B0503020204020204" pitchFamily="34" charset="-122"/>
                    <a:ea typeface="微软雅黑" panose="020B0503020204020204" pitchFamily="34" charset="-122"/>
                    <a:sym typeface="+mn-ea"/>
                  </a:rPr>
                  <a:t>02 </a:t>
                </a:r>
                <a:r>
                  <a:rPr lang="zh-CN" altLang="en-US" spc="160" dirty="0">
                    <a:solidFill>
                      <a:srgbClr val="00B0F0"/>
                    </a:solidFill>
                    <a:latin typeface="微软雅黑" panose="020B0503020204020204" pitchFamily="34" charset="-122"/>
                    <a:ea typeface="微软雅黑" panose="020B0503020204020204" pitchFamily="34" charset="-122"/>
                    <a:sym typeface="+mn-ea"/>
                  </a:rPr>
                  <a:t>企业介绍</a:t>
                </a:r>
                <a:r>
                  <a:rPr lang="zh-CN" altLang="en-US" b="1" spc="160" dirty="0">
                    <a:solidFill>
                      <a:schemeClr val="bg1">
                        <a:lumMod val="95000"/>
                      </a:schemeClr>
                    </a:solidFill>
                    <a:latin typeface="微软雅黑" panose="020B0503020204020204" pitchFamily="34" charset="-122"/>
                    <a:ea typeface="微软雅黑" panose="020B0503020204020204" pitchFamily="34" charset="-122"/>
                    <a:sym typeface="+mn-ea"/>
                  </a:rPr>
                  <a:t>  </a:t>
                </a:r>
                <a:r>
                  <a:rPr lang="en-US" altLang="zh-CN" b="1" spc="320" dirty="0">
                    <a:solidFill>
                      <a:schemeClr val="tx1">
                        <a:lumMod val="95000"/>
                      </a:schemeClr>
                    </a:solidFill>
                    <a:latin typeface="微软雅黑" panose="020B0503020204020204" pitchFamily="34" charset="-122"/>
                    <a:ea typeface="微软雅黑" panose="020B0503020204020204" pitchFamily="34" charset="-122"/>
                    <a:sym typeface="Calibri" panose="020F0502020204030204" pitchFamily="34" charset="0"/>
                  </a:rPr>
                  <a:t>C </a:t>
                </a:r>
                <a:r>
                  <a:rPr lang="zh-CN" altLang="en-US" b="1" spc="320" dirty="0">
                    <a:solidFill>
                      <a:schemeClr val="tx1">
                        <a:lumMod val="95000"/>
                      </a:schemeClr>
                    </a:solidFill>
                    <a:latin typeface="微软雅黑" panose="020B0503020204020204" pitchFamily="34" charset="-122"/>
                    <a:ea typeface="微软雅黑" panose="020B0503020204020204" pitchFamily="34" charset="-122"/>
                    <a:sym typeface="Calibri" panose="020F0502020204030204" pitchFamily="34" charset="0"/>
                  </a:rPr>
                  <a:t>团队成员</a:t>
                </a:r>
                <a:endParaRPr lang="zh-CN" altLang="en-US" b="1" spc="320" dirty="0">
                  <a:solidFill>
                    <a:schemeClr val="tx1">
                      <a:lumMod val="9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cxnSp>
            <p:nvCxnSpPr>
              <p:cNvPr id="39" name="直接连接符 38"/>
              <p:cNvCxnSpPr/>
              <p:nvPr/>
            </p:nvCxnSpPr>
            <p:spPr>
              <a:xfrm>
                <a:off x="2609" y="264"/>
                <a:ext cx="0" cy="432"/>
              </a:xfrm>
              <a:prstGeom prst="line">
                <a:avLst/>
              </a:prstGeom>
              <a:ln w="22225">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5" name="文本框 24"/>
            <p:cNvSpPr txBox="1"/>
            <p:nvPr/>
          </p:nvSpPr>
          <p:spPr>
            <a:xfrm>
              <a:off x="128" y="537"/>
              <a:ext cx="2880" cy="492"/>
            </a:xfrm>
            <a:prstGeom prst="rect">
              <a:avLst/>
            </a:prstGeom>
            <a:noFill/>
          </p:spPr>
          <p:txBody>
            <a:bodyPr wrap="none" rtlCol="0" anchor="t">
              <a:spAutoFit/>
            </a:bodyPr>
            <a:lstStyle/>
            <a:p>
              <a:pPr marL="0" indent="0" algn="l" fontAlgn="auto">
                <a:lnSpc>
                  <a:spcPct val="120000"/>
                </a:lnSpc>
                <a:spcBef>
                  <a:spcPts val="0"/>
                </a:spcBef>
                <a:spcAft>
                  <a:spcPts val="800"/>
                </a:spcAft>
                <a:buSzPct val="100000"/>
              </a:pPr>
              <a:r>
                <a:rPr lang="en-US" altLang="zh-CN" sz="1200" dirty="0">
                  <a:solidFill>
                    <a:schemeClr val="tx1">
                      <a:lumMod val="95000"/>
                    </a:schemeClr>
                  </a:solidFill>
                  <a:latin typeface="方正黑体简体" panose="02010601030101010101" pitchFamily="2" charset="-122"/>
                  <a:ea typeface="方正黑体简体" panose="02010601030101010101" pitchFamily="2" charset="-122"/>
                  <a:cs typeface="Aparajita" panose="020B0604020202020204" pitchFamily="34" charset="0"/>
                  <a:sym typeface="+mn-lt"/>
                </a:rPr>
                <a:t>Company Introduction</a:t>
              </a:r>
              <a:endParaRPr lang="en-US" altLang="zh-CN" sz="1200" dirty="0">
                <a:solidFill>
                  <a:schemeClr val="tx1">
                    <a:lumMod val="95000"/>
                  </a:schemeClr>
                </a:solidFill>
                <a:latin typeface="方正黑体简体" panose="02010601030101010101" pitchFamily="2" charset="-122"/>
                <a:ea typeface="方正黑体简体" panose="02010601030101010101" pitchFamily="2" charset="-122"/>
                <a:cs typeface="Aparajita" panose="020B0604020202020204" pitchFamily="34" charset="0"/>
                <a:sym typeface="+mn-lt"/>
              </a:endParaRPr>
            </a:p>
          </p:txBody>
        </p:sp>
      </p:grpSp>
      <p:sp>
        <p:nvSpPr>
          <p:cNvPr id="3" name="矩形 2"/>
          <p:cNvSpPr/>
          <p:nvPr>
            <p:custDataLst>
              <p:tags r:id="rId5"/>
            </p:custDataLst>
          </p:nvPr>
        </p:nvSpPr>
        <p:spPr>
          <a:xfrm>
            <a:off x="1540148" y="1437228"/>
            <a:ext cx="787384" cy="814773"/>
          </a:xfrm>
          <a:prstGeom prst="rect">
            <a:avLst/>
          </a:prstGeom>
          <a:solidFill>
            <a:srgbClr val="59C78A"/>
          </a:solidFill>
          <a:ln w="12700" cap="flat" cmpd="sng" algn="ctr">
            <a:noFill/>
            <a:prstDash val="solid"/>
            <a:miter lim="800000"/>
          </a:ln>
          <a:effectLst/>
        </p:spPr>
        <p:txBody>
          <a:bodyPr rtlCol="0" anchor="ctr">
            <a:normAutofit/>
          </a:bodyPr>
          <a:p>
            <a:pPr algn="ctr">
              <a:lnSpc>
                <a:spcPct val="120000"/>
              </a:lnSpc>
            </a:pPr>
            <a:r>
              <a:rPr lang="en-US" altLang="zh-CN" sz="3200" spc="150" dirty="0">
                <a:solidFill>
                  <a:srgbClr val="FFFFFF"/>
                </a:solidFill>
                <a:latin typeface="Arial" panose="020B0604020202020204" pitchFamily="34" charset="0"/>
                <a:ea typeface="微软雅黑" panose="020B0503020204020204" pitchFamily="34" charset="-122"/>
                <a:sym typeface="Arial" panose="020B0604020202020204" pitchFamily="34" charset="0"/>
              </a:rPr>
              <a:t>01</a:t>
            </a:r>
            <a:endParaRPr lang="zh-CN" altLang="en-US" sz="3200" spc="15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任意多边形 37"/>
          <p:cNvSpPr/>
          <p:nvPr>
            <p:custDataLst>
              <p:tags r:id="rId6"/>
            </p:custDataLst>
          </p:nvPr>
        </p:nvSpPr>
        <p:spPr>
          <a:xfrm>
            <a:off x="1389519" y="1281358"/>
            <a:ext cx="1088644" cy="1126513"/>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59C78A">
              <a:alpha val="71000"/>
            </a:srgbClr>
          </a:solidFill>
          <a:ln w="12700" cap="flat" cmpd="sng" algn="ctr">
            <a:noFill/>
            <a:prstDash val="solid"/>
            <a:miter lim="800000"/>
          </a:ln>
          <a:effectLst/>
        </p:spPr>
        <p:txBody>
          <a:bodyPr rtlCol="0" anchor="ctr">
            <a:normAutofit/>
          </a:bodyPr>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文本框 3"/>
          <p:cNvSpPr txBox="1"/>
          <p:nvPr>
            <p:custDataLst>
              <p:tags r:id="rId7"/>
            </p:custDataLst>
          </p:nvPr>
        </p:nvSpPr>
        <p:spPr>
          <a:xfrm>
            <a:off x="2659451" y="1096199"/>
            <a:ext cx="2976539" cy="486381"/>
          </a:xfrm>
          <a:prstGeom prst="rect">
            <a:avLst/>
          </a:prstGeom>
          <a:noFill/>
        </p:spPr>
        <p:txBody>
          <a:bodyPr wrap="square" lIns="91440" tIns="45720" rIns="91440" bIns="45720" rtlCol="0" anchor="ctr" anchorCtr="0">
            <a:normAutofit/>
          </a:bodyPr>
          <a:p>
            <a:pPr>
              <a:lnSpc>
                <a:spcPct val="120000"/>
              </a:lnSpc>
            </a:pPr>
            <a:r>
              <a:rPr lang="zh-CN" altLang="en-US" sz="2000" b="1" spc="300" dirty="0">
                <a:solidFill>
                  <a:srgbClr val="59C78A">
                    <a:lumMod val="75000"/>
                  </a:srgbClr>
                </a:solidFill>
                <a:latin typeface="Arial" panose="020B0604020202020204" pitchFamily="34" charset="0"/>
                <a:ea typeface="微软雅黑" panose="020B0503020204020204" pitchFamily="34" charset="-122"/>
                <a:cs typeface="+mn-ea"/>
                <a:sym typeface="Arial" panose="020B0604020202020204" pitchFamily="34" charset="0"/>
              </a:rPr>
              <a:t>武鸿涛</a:t>
            </a:r>
            <a:endParaRPr lang="zh-CN" altLang="en-US" sz="2000" b="1" spc="300" dirty="0">
              <a:solidFill>
                <a:srgbClr val="59C78A">
                  <a:lumMod val="75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文本框 39"/>
          <p:cNvSpPr txBox="1"/>
          <p:nvPr>
            <p:custDataLst>
              <p:tags r:id="rId8"/>
            </p:custDataLst>
          </p:nvPr>
        </p:nvSpPr>
        <p:spPr>
          <a:xfrm>
            <a:off x="2659451" y="1606603"/>
            <a:ext cx="2976539" cy="1117139"/>
          </a:xfrm>
          <a:prstGeom prst="rect">
            <a:avLst/>
          </a:prstGeom>
          <a:noFill/>
        </p:spPr>
        <p:txBody>
          <a:bodyPr wrap="square" lIns="91440" tIns="45720" rIns="91440" bIns="45720" rtlCol="0" anchor="t" anchorCtr="0">
            <a:normAutofit fontScale="90000"/>
          </a:bodyPr>
          <a:p>
            <a:pPr>
              <a:lnSpc>
                <a:spcPct val="120000"/>
              </a:lnSpc>
            </a:pPr>
            <a:r>
              <a:rPr lang="zh-CN" altLang="en-US" sz="1600" spc="15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总经理，高级工程师，曾担任多个航空军工项目负责人，发表EI核心期刊论文2篇，发明专利8项，实用新型10项。</a:t>
            </a:r>
            <a:endParaRPr lang="zh-CN" altLang="en-US" sz="1600" spc="15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矩形 42"/>
          <p:cNvSpPr/>
          <p:nvPr>
            <p:custDataLst>
              <p:tags r:id="rId9"/>
            </p:custDataLst>
          </p:nvPr>
        </p:nvSpPr>
        <p:spPr>
          <a:xfrm>
            <a:off x="6901460" y="1437228"/>
            <a:ext cx="787384" cy="814773"/>
          </a:xfrm>
          <a:prstGeom prst="rect">
            <a:avLst/>
          </a:prstGeom>
          <a:solidFill>
            <a:srgbClr val="49BEAA"/>
          </a:solidFill>
          <a:ln w="12700" cap="flat" cmpd="sng" algn="ctr">
            <a:noFill/>
            <a:prstDash val="solid"/>
            <a:miter lim="800000"/>
          </a:ln>
          <a:effectLst/>
        </p:spPr>
        <p:txBody>
          <a:bodyPr rtlCol="0" anchor="ctr">
            <a:normAutofit/>
          </a:bodyPr>
          <a:p>
            <a:pPr algn="ctr">
              <a:lnSpc>
                <a:spcPct val="120000"/>
              </a:lnSpc>
            </a:pPr>
            <a:r>
              <a:rPr lang="en-US" altLang="zh-CN" sz="3200" spc="150" dirty="0">
                <a:solidFill>
                  <a:srgbClr val="FFFFFF"/>
                </a:solidFill>
                <a:latin typeface="Arial" panose="020B0604020202020204" pitchFamily="34" charset="0"/>
                <a:ea typeface="微软雅黑" panose="020B0503020204020204" pitchFamily="34" charset="-122"/>
                <a:sym typeface="Arial" panose="020B0604020202020204" pitchFamily="34" charset="0"/>
              </a:rPr>
              <a:t>02</a:t>
            </a:r>
            <a:endParaRPr lang="zh-CN" altLang="en-US" sz="3200" spc="15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任意多边形 43"/>
          <p:cNvSpPr/>
          <p:nvPr>
            <p:custDataLst>
              <p:tags r:id="rId10"/>
            </p:custDataLst>
          </p:nvPr>
        </p:nvSpPr>
        <p:spPr>
          <a:xfrm>
            <a:off x="6750831" y="1281358"/>
            <a:ext cx="1088644" cy="1126513"/>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49BEAA">
              <a:alpha val="71000"/>
            </a:srgbClr>
          </a:solidFill>
          <a:ln w="12700" cap="flat" cmpd="sng" algn="ctr">
            <a:noFill/>
            <a:prstDash val="solid"/>
            <a:miter lim="800000"/>
          </a:ln>
          <a:effectLst/>
        </p:spPr>
        <p:txBody>
          <a:bodyPr rtlCol="0" anchor="ctr">
            <a:normAutofit/>
          </a:bodyPr>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5" name="文本框 44"/>
          <p:cNvSpPr txBox="1"/>
          <p:nvPr>
            <p:custDataLst>
              <p:tags r:id="rId11"/>
            </p:custDataLst>
          </p:nvPr>
        </p:nvSpPr>
        <p:spPr>
          <a:xfrm>
            <a:off x="8020762" y="1096199"/>
            <a:ext cx="2976539" cy="486381"/>
          </a:xfrm>
          <a:prstGeom prst="rect">
            <a:avLst/>
          </a:prstGeom>
          <a:noFill/>
        </p:spPr>
        <p:txBody>
          <a:bodyPr wrap="square" lIns="91440" tIns="45720" rIns="91440" bIns="45720" rtlCol="0" anchor="ctr" anchorCtr="0">
            <a:normAutofit/>
          </a:bodyPr>
          <a:p>
            <a:pPr>
              <a:lnSpc>
                <a:spcPct val="120000"/>
              </a:lnSpc>
            </a:pPr>
            <a:r>
              <a:rPr lang="zh-CN" altLang="en-US" sz="2000" b="1" spc="300" dirty="0">
                <a:solidFill>
                  <a:srgbClr val="49BEAA">
                    <a:lumMod val="75000"/>
                  </a:srgbClr>
                </a:solidFill>
                <a:latin typeface="Arial" panose="020B0604020202020204" pitchFamily="34" charset="0"/>
                <a:ea typeface="微软雅黑" panose="020B0503020204020204" pitchFamily="34" charset="-122"/>
                <a:sym typeface="Arial" panose="020B0604020202020204" pitchFamily="34" charset="0"/>
              </a:rPr>
              <a:t>史屹君</a:t>
            </a:r>
            <a:endParaRPr lang="zh-CN" altLang="en-US" sz="2000" b="1" spc="300" dirty="0">
              <a:solidFill>
                <a:srgbClr val="49BEAA">
                  <a:lumMod val="75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文本框 45"/>
          <p:cNvSpPr txBox="1"/>
          <p:nvPr>
            <p:custDataLst>
              <p:tags r:id="rId12"/>
            </p:custDataLst>
          </p:nvPr>
        </p:nvSpPr>
        <p:spPr>
          <a:xfrm>
            <a:off x="8020762" y="1606603"/>
            <a:ext cx="2976539" cy="1117139"/>
          </a:xfrm>
          <a:prstGeom prst="rect">
            <a:avLst/>
          </a:prstGeom>
          <a:noFill/>
        </p:spPr>
        <p:txBody>
          <a:bodyPr wrap="square" lIns="91440" tIns="45720" rIns="91440" bIns="45720" rtlCol="0" anchor="t" anchorCtr="0">
            <a:normAutofit fontScale="90000"/>
          </a:bodyPr>
          <a:p>
            <a:pPr>
              <a:lnSpc>
                <a:spcPct val="120000"/>
              </a:lnSpc>
            </a:pPr>
            <a:r>
              <a:rPr lang="zh-CN" altLang="en-US"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副总经理，正高级工程师，中国高科技产业化研究会光电科技产业化分会理事，曾主持过军方</a:t>
            </a:r>
            <a:r>
              <a:rPr lang="en-US" altLang="zh-CN"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a:t>
            </a:r>
            <a:r>
              <a:rPr lang="zh-CN" altLang="en-US"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十三五</a:t>
            </a:r>
            <a:r>
              <a:rPr lang="en-US" altLang="zh-CN"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a:t>
            </a:r>
            <a:r>
              <a:rPr lang="zh-CN" altLang="en-US"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课题一项。</a:t>
            </a:r>
            <a:endParaRPr lang="zh-CN" altLang="en-US"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矩形 52"/>
          <p:cNvSpPr/>
          <p:nvPr>
            <p:custDataLst>
              <p:tags r:id="rId13"/>
            </p:custDataLst>
          </p:nvPr>
        </p:nvSpPr>
        <p:spPr>
          <a:xfrm>
            <a:off x="6901461" y="3203902"/>
            <a:ext cx="787383" cy="740702"/>
          </a:xfrm>
          <a:prstGeom prst="rect">
            <a:avLst/>
          </a:prstGeom>
          <a:solidFill>
            <a:srgbClr val="5B99CA"/>
          </a:solidFill>
          <a:ln w="12700" cap="flat" cmpd="sng" algn="ctr">
            <a:noFill/>
            <a:prstDash val="solid"/>
            <a:miter lim="800000"/>
          </a:ln>
          <a:effectLst/>
        </p:spPr>
        <p:txBody>
          <a:bodyPr rtlCol="0" anchor="ctr">
            <a:normAutofit/>
          </a:bodyPr>
          <a:p>
            <a:pPr algn="ctr">
              <a:lnSpc>
                <a:spcPct val="120000"/>
              </a:lnSpc>
            </a:pPr>
            <a:r>
              <a:rPr lang="en-US" altLang="zh-CN" sz="3200" spc="150" dirty="0">
                <a:solidFill>
                  <a:srgbClr val="FFFFFF"/>
                </a:solidFill>
                <a:latin typeface="Arial" panose="020B0604020202020204" pitchFamily="34" charset="0"/>
                <a:ea typeface="微软雅黑" panose="020B0503020204020204" pitchFamily="34" charset="-122"/>
                <a:sym typeface="Arial" panose="020B0604020202020204" pitchFamily="34" charset="0"/>
              </a:rPr>
              <a:t>04</a:t>
            </a:r>
            <a:endParaRPr lang="zh-CN" altLang="en-US" sz="3200" spc="15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任意多边形 53"/>
          <p:cNvSpPr/>
          <p:nvPr>
            <p:custDataLst>
              <p:tags r:id="rId14"/>
            </p:custDataLst>
          </p:nvPr>
        </p:nvSpPr>
        <p:spPr>
          <a:xfrm>
            <a:off x="6750831" y="3062202"/>
            <a:ext cx="1088644" cy="1024101"/>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5B99CA"/>
          </a:solidFill>
          <a:ln w="12700" cap="flat" cmpd="sng" algn="ctr">
            <a:noFill/>
            <a:prstDash val="solid"/>
            <a:miter lim="800000"/>
          </a:ln>
          <a:effectLst/>
        </p:spPr>
        <p:txBody>
          <a:bodyPr rtlCol="0" anchor="ctr">
            <a:normAutofit/>
          </a:bodyPr>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5" name="文本框 54"/>
          <p:cNvSpPr txBox="1"/>
          <p:nvPr>
            <p:custDataLst>
              <p:tags r:id="rId15"/>
            </p:custDataLst>
          </p:nvPr>
        </p:nvSpPr>
        <p:spPr>
          <a:xfrm>
            <a:off x="8020761" y="2885833"/>
            <a:ext cx="2976538" cy="442165"/>
          </a:xfrm>
          <a:prstGeom prst="rect">
            <a:avLst/>
          </a:prstGeom>
          <a:noFill/>
        </p:spPr>
        <p:txBody>
          <a:bodyPr wrap="square" lIns="91440" tIns="45720" rIns="91440" bIns="45720" rtlCol="0" anchor="ctr" anchorCtr="0">
            <a:normAutofit fontScale="90000"/>
          </a:bodyPr>
          <a:p>
            <a:pPr>
              <a:lnSpc>
                <a:spcPct val="120000"/>
              </a:lnSpc>
            </a:pPr>
            <a:r>
              <a:rPr lang="zh-CN" altLang="en-US" sz="2000" b="1" spc="300" dirty="0">
                <a:solidFill>
                  <a:srgbClr val="5B99CA">
                    <a:lumMod val="75000"/>
                  </a:srgbClr>
                </a:solidFill>
                <a:latin typeface="Arial" panose="020B0604020202020204" pitchFamily="34" charset="0"/>
                <a:ea typeface="微软雅黑" panose="020B0503020204020204" pitchFamily="34" charset="-122"/>
                <a:sym typeface="Arial" panose="020B0604020202020204" pitchFamily="34" charset="0"/>
              </a:rPr>
              <a:t>王远立</a:t>
            </a:r>
            <a:endParaRPr lang="zh-CN" altLang="en-US" sz="2000" b="1" spc="300" dirty="0">
              <a:solidFill>
                <a:srgbClr val="5B99CA">
                  <a:lumMod val="75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文本框 55"/>
          <p:cNvSpPr txBox="1"/>
          <p:nvPr>
            <p:custDataLst>
              <p:tags r:id="rId16"/>
            </p:custDataLst>
          </p:nvPr>
        </p:nvSpPr>
        <p:spPr>
          <a:xfrm>
            <a:off x="8020761" y="3349836"/>
            <a:ext cx="2976538" cy="1015580"/>
          </a:xfrm>
          <a:prstGeom prst="rect">
            <a:avLst/>
          </a:prstGeom>
          <a:noFill/>
        </p:spPr>
        <p:txBody>
          <a:bodyPr wrap="square" lIns="91440" tIns="45720" rIns="91440" bIns="45720" rtlCol="0" anchor="t" anchorCtr="0">
            <a:normAutofit fontScale="90000"/>
          </a:bodyPr>
          <a:p>
            <a:pPr>
              <a:lnSpc>
                <a:spcPct val="120000"/>
              </a:lnSpc>
            </a:pPr>
            <a:r>
              <a:rPr lang="zh-CN" altLang="en-US"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博士，正高级工程师，曾获军队科技进步二等奖一项，参与重大装备项目</a:t>
            </a:r>
            <a:r>
              <a:rPr lang="en-US" altLang="zh-CN"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8</a:t>
            </a:r>
            <a:r>
              <a:rPr lang="zh-CN" altLang="en-US"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项，信息化项目</a:t>
            </a:r>
            <a:r>
              <a:rPr lang="en-US" altLang="zh-CN"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6</a:t>
            </a:r>
            <a:r>
              <a:rPr lang="zh-CN" altLang="en-US"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项。</a:t>
            </a:r>
            <a:endParaRPr lang="zh-CN" altLang="en-US"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矩形 57"/>
          <p:cNvSpPr/>
          <p:nvPr>
            <p:custDataLst>
              <p:tags r:id="rId17"/>
            </p:custDataLst>
          </p:nvPr>
        </p:nvSpPr>
        <p:spPr>
          <a:xfrm>
            <a:off x="1540469" y="3169094"/>
            <a:ext cx="787384" cy="814773"/>
          </a:xfrm>
          <a:prstGeom prst="rect">
            <a:avLst/>
          </a:prstGeom>
          <a:solidFill>
            <a:srgbClr val="7B7CB1"/>
          </a:solidFill>
          <a:ln w="12700" cap="flat" cmpd="sng" algn="ctr">
            <a:noFill/>
            <a:prstDash val="solid"/>
            <a:miter lim="800000"/>
          </a:ln>
          <a:effectLst/>
        </p:spPr>
        <p:txBody>
          <a:bodyPr rtlCol="0" anchor="ctr">
            <a:normAutofit/>
          </a:bodyPr>
          <a:p>
            <a:pPr algn="ctr">
              <a:lnSpc>
                <a:spcPct val="120000"/>
              </a:lnSpc>
            </a:pPr>
            <a:r>
              <a:rPr lang="en-US" altLang="zh-CN" sz="3200" spc="150" dirty="0">
                <a:solidFill>
                  <a:srgbClr val="FFFFFF"/>
                </a:solidFill>
                <a:latin typeface="Arial" panose="020B0604020202020204" pitchFamily="34" charset="0"/>
                <a:ea typeface="微软雅黑" panose="020B0503020204020204" pitchFamily="34" charset="-122"/>
                <a:sym typeface="Arial" panose="020B0604020202020204" pitchFamily="34" charset="0"/>
              </a:rPr>
              <a:t>03</a:t>
            </a:r>
            <a:endParaRPr lang="zh-CN" altLang="en-US" sz="3200" spc="15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任意多边形 58"/>
          <p:cNvSpPr/>
          <p:nvPr>
            <p:custDataLst>
              <p:tags r:id="rId18"/>
            </p:custDataLst>
          </p:nvPr>
        </p:nvSpPr>
        <p:spPr>
          <a:xfrm>
            <a:off x="1389839" y="3013223"/>
            <a:ext cx="1088644" cy="1126513"/>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7B7CB1"/>
          </a:solidFill>
          <a:ln w="12700" cap="flat" cmpd="sng" algn="ctr">
            <a:noFill/>
            <a:prstDash val="solid"/>
            <a:miter lim="800000"/>
          </a:ln>
          <a:effectLst/>
        </p:spPr>
        <p:txBody>
          <a:bodyPr rtlCol="0" anchor="ctr">
            <a:normAutofit/>
          </a:bodyPr>
          <a:p>
            <a:pPr algn="l"/>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0" name="文本框 59"/>
          <p:cNvSpPr txBox="1"/>
          <p:nvPr>
            <p:custDataLst>
              <p:tags r:id="rId19"/>
            </p:custDataLst>
          </p:nvPr>
        </p:nvSpPr>
        <p:spPr>
          <a:xfrm>
            <a:off x="2701681" y="2890929"/>
            <a:ext cx="2976539" cy="486381"/>
          </a:xfrm>
          <a:prstGeom prst="rect">
            <a:avLst/>
          </a:prstGeom>
          <a:noFill/>
        </p:spPr>
        <p:txBody>
          <a:bodyPr wrap="square" lIns="91440" tIns="45720" rIns="91440" bIns="45720" rtlCol="0" anchor="ctr" anchorCtr="0">
            <a:normAutofit/>
          </a:bodyPr>
          <a:p>
            <a:pPr>
              <a:lnSpc>
                <a:spcPct val="120000"/>
              </a:lnSpc>
            </a:pPr>
            <a:r>
              <a:rPr lang="zh-CN" altLang="en-US" sz="2000" b="1" spc="300" dirty="0">
                <a:solidFill>
                  <a:srgbClr val="7B7CB1">
                    <a:lumMod val="75000"/>
                  </a:srgbClr>
                </a:solidFill>
                <a:latin typeface="Arial" panose="020B0604020202020204" pitchFamily="34" charset="0"/>
                <a:ea typeface="微软雅黑" panose="020B0503020204020204" pitchFamily="34" charset="-122"/>
                <a:sym typeface="Arial" panose="020B0604020202020204" pitchFamily="34" charset="0"/>
              </a:rPr>
              <a:t>刘文皓</a:t>
            </a:r>
            <a:endParaRPr lang="zh-CN" altLang="en-US" sz="2000" b="1" spc="300" dirty="0">
              <a:solidFill>
                <a:srgbClr val="7B7CB1">
                  <a:lumMod val="75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文本框 60"/>
          <p:cNvSpPr txBox="1"/>
          <p:nvPr>
            <p:custDataLst>
              <p:tags r:id="rId20"/>
            </p:custDataLst>
          </p:nvPr>
        </p:nvSpPr>
        <p:spPr>
          <a:xfrm>
            <a:off x="2760736" y="3437528"/>
            <a:ext cx="2976539" cy="1117139"/>
          </a:xfrm>
          <a:prstGeom prst="rect">
            <a:avLst/>
          </a:prstGeom>
          <a:noFill/>
        </p:spPr>
        <p:txBody>
          <a:bodyPr wrap="square" lIns="91440" tIns="45720" rIns="91440" bIns="45720" rtlCol="0" anchor="t" anchorCtr="0">
            <a:normAutofit fontScale="70000"/>
          </a:bodyPr>
          <a:p>
            <a:pPr>
              <a:lnSpc>
                <a:spcPct val="120000"/>
              </a:lnSpc>
            </a:pPr>
            <a:r>
              <a:rPr lang="zh-CN" altLang="en-US"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项目经理，硕士，</a:t>
            </a:r>
            <a:r>
              <a:rPr lang="zh-CN"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高级工程师</a:t>
            </a:r>
            <a:r>
              <a:rPr lang="zh-CN" altLang="en-US"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，毕业于天津大学，</a:t>
            </a:r>
            <a:r>
              <a:rPr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主要担任航天科技、航空工业等科研院所的研发任务，同时涉及一些军队高校教学、科研设备研发。</a:t>
            </a:r>
            <a:endParaRPr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矩形 6"/>
          <p:cNvSpPr/>
          <p:nvPr>
            <p:custDataLst>
              <p:tags r:id="rId21"/>
            </p:custDataLst>
          </p:nvPr>
        </p:nvSpPr>
        <p:spPr>
          <a:xfrm>
            <a:off x="1565234" y="4924234"/>
            <a:ext cx="787384" cy="814773"/>
          </a:xfrm>
          <a:prstGeom prst="rect">
            <a:avLst/>
          </a:prstGeom>
          <a:solidFill>
            <a:srgbClr val="7B7CB1"/>
          </a:solidFill>
          <a:ln w="12700" cap="flat" cmpd="sng" algn="ctr">
            <a:noFill/>
            <a:prstDash val="solid"/>
            <a:miter lim="800000"/>
          </a:ln>
          <a:effectLst/>
        </p:spPr>
        <p:txBody>
          <a:bodyPr rtlCol="0" anchor="ctr">
            <a:normAutofit/>
          </a:bodyPr>
          <a:p>
            <a:pPr algn="ctr">
              <a:lnSpc>
                <a:spcPct val="120000"/>
              </a:lnSpc>
            </a:pPr>
            <a:r>
              <a:rPr lang="en-US" altLang="zh-CN" sz="3200" spc="150" dirty="0">
                <a:solidFill>
                  <a:srgbClr val="FFFFFF"/>
                </a:solidFill>
                <a:latin typeface="Arial" panose="020B0604020202020204" pitchFamily="34" charset="0"/>
                <a:ea typeface="微软雅黑" panose="020B0503020204020204" pitchFamily="34" charset="-122"/>
                <a:sym typeface="Arial" panose="020B0604020202020204" pitchFamily="34" charset="0"/>
              </a:rPr>
              <a:t>05</a:t>
            </a:r>
            <a:endParaRPr lang="zh-CN" altLang="en-US" sz="3200" spc="15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22"/>
            </p:custDataLst>
          </p:nvPr>
        </p:nvSpPr>
        <p:spPr>
          <a:xfrm>
            <a:off x="1413969" y="4768998"/>
            <a:ext cx="1088644" cy="1126513"/>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7B7CB1"/>
          </a:solidFill>
          <a:ln w="12700" cap="flat" cmpd="sng" algn="ctr">
            <a:noFill/>
            <a:prstDash val="solid"/>
            <a:miter lim="800000"/>
          </a:ln>
          <a:effectLst/>
        </p:spPr>
        <p:txBody>
          <a:bodyPr rtlCol="0" anchor="ctr">
            <a:normAutofit/>
          </a:bodyPr>
          <a:p>
            <a:pPr algn="l"/>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p:cNvSpPr txBox="1"/>
          <p:nvPr>
            <p:custDataLst>
              <p:tags r:id="rId23"/>
            </p:custDataLst>
          </p:nvPr>
        </p:nvSpPr>
        <p:spPr>
          <a:xfrm>
            <a:off x="2701681" y="4686074"/>
            <a:ext cx="2976539" cy="486381"/>
          </a:xfrm>
          <a:prstGeom prst="rect">
            <a:avLst/>
          </a:prstGeom>
          <a:noFill/>
        </p:spPr>
        <p:txBody>
          <a:bodyPr wrap="square" lIns="91440" tIns="45720" rIns="91440" bIns="45720" rtlCol="0" anchor="ctr" anchorCtr="0">
            <a:normAutofit/>
          </a:bodyPr>
          <a:p>
            <a:pPr>
              <a:lnSpc>
                <a:spcPct val="120000"/>
              </a:lnSpc>
            </a:pPr>
            <a:r>
              <a:rPr lang="zh-CN" altLang="en-US" sz="2000" b="1" spc="300" dirty="0">
                <a:solidFill>
                  <a:srgbClr val="7B7CB1">
                    <a:lumMod val="75000"/>
                  </a:srgbClr>
                </a:solidFill>
                <a:latin typeface="Arial" panose="020B0604020202020204" pitchFamily="34" charset="0"/>
                <a:ea typeface="微软雅黑" panose="020B0503020204020204" pitchFamily="34" charset="-122"/>
                <a:sym typeface="Arial" panose="020B0604020202020204" pitchFamily="34" charset="0"/>
              </a:rPr>
              <a:t>刘洋</a:t>
            </a:r>
            <a:endParaRPr lang="zh-CN" altLang="en-US" sz="2000" b="1" spc="300" dirty="0">
              <a:solidFill>
                <a:srgbClr val="7B7CB1">
                  <a:lumMod val="75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p:cNvSpPr txBox="1"/>
          <p:nvPr>
            <p:custDataLst>
              <p:tags r:id="rId24"/>
            </p:custDataLst>
          </p:nvPr>
        </p:nvSpPr>
        <p:spPr>
          <a:xfrm>
            <a:off x="2701681" y="5160283"/>
            <a:ext cx="2976539" cy="1117139"/>
          </a:xfrm>
          <a:prstGeom prst="rect">
            <a:avLst/>
          </a:prstGeom>
          <a:noFill/>
        </p:spPr>
        <p:txBody>
          <a:bodyPr wrap="square" lIns="91440" tIns="45720" rIns="91440" bIns="45720" rtlCol="0" anchor="t" anchorCtr="0">
            <a:normAutofit fontScale="70000"/>
          </a:bodyPr>
          <a:p>
            <a:pPr>
              <a:lnSpc>
                <a:spcPct val="120000"/>
              </a:lnSpc>
            </a:pPr>
            <a:r>
              <a:rPr lang="zh-CN"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项目经理，高级工程师，担任公司电气工程师，曾在东京普利司通TC开发中心任成型机设计师，负责轮胎成型机方面设计和调试，负责公司电气、PLC等方面的研发设计工作。</a:t>
            </a:r>
            <a:endParaRPr lang="zh-CN" sz="1600" spc="15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p:custDataLst>
              <p:tags r:id="rId25"/>
            </p:custDataLst>
          </p:nvPr>
        </p:nvSpPr>
        <p:spPr>
          <a:xfrm>
            <a:off x="6902088" y="4997673"/>
            <a:ext cx="787384" cy="814773"/>
          </a:xfrm>
          <a:prstGeom prst="rect">
            <a:avLst/>
          </a:prstGeom>
          <a:solidFill>
            <a:srgbClr val="59C78A"/>
          </a:solidFill>
          <a:ln w="12700" cap="flat" cmpd="sng" algn="ctr">
            <a:noFill/>
            <a:prstDash val="solid"/>
            <a:miter lim="800000"/>
          </a:ln>
          <a:effectLst/>
        </p:spPr>
        <p:txBody>
          <a:bodyPr rtlCol="0" anchor="ctr">
            <a:normAutofit/>
          </a:bodyPr>
          <a:p>
            <a:pPr algn="ctr">
              <a:lnSpc>
                <a:spcPct val="120000"/>
              </a:lnSpc>
            </a:pPr>
            <a:r>
              <a:rPr lang="en-US" altLang="zh-CN" sz="3200" spc="150" dirty="0">
                <a:solidFill>
                  <a:srgbClr val="FFFFFF"/>
                </a:solidFill>
                <a:latin typeface="Arial" panose="020B0604020202020204" pitchFamily="34" charset="0"/>
                <a:ea typeface="微软雅黑" panose="020B0503020204020204" pitchFamily="34" charset="-122"/>
                <a:sym typeface="Arial" panose="020B0604020202020204" pitchFamily="34" charset="0"/>
              </a:rPr>
              <a:t>06</a:t>
            </a:r>
            <a:endParaRPr lang="zh-CN" altLang="en-US" sz="3200" spc="15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14"/>
          <p:cNvSpPr/>
          <p:nvPr>
            <p:custDataLst>
              <p:tags r:id="rId26"/>
            </p:custDataLst>
          </p:nvPr>
        </p:nvSpPr>
        <p:spPr>
          <a:xfrm>
            <a:off x="6751459" y="4841803"/>
            <a:ext cx="1088644" cy="1126513"/>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59C78A">
              <a:alpha val="71000"/>
            </a:srgbClr>
          </a:solidFill>
          <a:ln w="12700" cap="flat" cmpd="sng" algn="ctr">
            <a:noFill/>
            <a:prstDash val="solid"/>
            <a:miter lim="800000"/>
          </a:ln>
          <a:effectLst/>
        </p:spPr>
        <p:txBody>
          <a:bodyPr rtlCol="0" anchor="ctr">
            <a:normAutofit/>
          </a:bodyPr>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文本框 15"/>
          <p:cNvSpPr txBox="1"/>
          <p:nvPr>
            <p:custDataLst>
              <p:tags r:id="rId27"/>
            </p:custDataLst>
          </p:nvPr>
        </p:nvSpPr>
        <p:spPr>
          <a:xfrm>
            <a:off x="8021391" y="4680774"/>
            <a:ext cx="2976539" cy="486381"/>
          </a:xfrm>
          <a:prstGeom prst="rect">
            <a:avLst/>
          </a:prstGeom>
          <a:noFill/>
        </p:spPr>
        <p:txBody>
          <a:bodyPr wrap="square" lIns="91440" tIns="45720" rIns="91440" bIns="45720" rtlCol="0" anchor="ctr" anchorCtr="0">
            <a:normAutofit/>
          </a:bodyPr>
          <a:p>
            <a:pPr>
              <a:lnSpc>
                <a:spcPct val="120000"/>
              </a:lnSpc>
            </a:pPr>
            <a:r>
              <a:rPr lang="zh-CN" altLang="en-US" sz="2000" b="1" spc="300" dirty="0">
                <a:solidFill>
                  <a:srgbClr val="59C78A">
                    <a:lumMod val="75000"/>
                  </a:srgbClr>
                </a:solidFill>
                <a:latin typeface="Arial" panose="020B0604020202020204" pitchFamily="34" charset="0"/>
                <a:ea typeface="微软雅黑" panose="020B0503020204020204" pitchFamily="34" charset="-122"/>
                <a:cs typeface="+mn-ea"/>
                <a:sym typeface="Arial" panose="020B0604020202020204" pitchFamily="34" charset="0"/>
              </a:rPr>
              <a:t>苏焕鑫</a:t>
            </a:r>
            <a:endParaRPr lang="zh-CN" altLang="en-US" sz="2000" b="1" spc="300" dirty="0">
              <a:solidFill>
                <a:srgbClr val="59C78A">
                  <a:lumMod val="75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文本框 16"/>
          <p:cNvSpPr txBox="1"/>
          <p:nvPr>
            <p:custDataLst>
              <p:tags r:id="rId28"/>
            </p:custDataLst>
          </p:nvPr>
        </p:nvSpPr>
        <p:spPr>
          <a:xfrm>
            <a:off x="8021320" y="5166995"/>
            <a:ext cx="2976245" cy="1111250"/>
          </a:xfrm>
          <a:prstGeom prst="rect">
            <a:avLst/>
          </a:prstGeom>
          <a:noFill/>
        </p:spPr>
        <p:txBody>
          <a:bodyPr wrap="square" lIns="91440" tIns="45720" rIns="91440" bIns="45720" rtlCol="0" anchor="t" anchorCtr="0">
            <a:normAutofit/>
          </a:bodyPr>
          <a:p>
            <a:pPr>
              <a:lnSpc>
                <a:spcPct val="120000"/>
              </a:lnSpc>
            </a:pPr>
            <a:r>
              <a:rPr lang="zh-CN" altLang="en-US" sz="1600" spc="15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项目主管，正高级工程师，天津工业大学企业硕士生导师。</a:t>
            </a:r>
            <a:endParaRPr lang="zh-CN" altLang="en-US" sz="1600" spc="15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29"/>
    </p:custData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组合 5"/>
          <p:cNvGrpSpPr/>
          <p:nvPr/>
        </p:nvGrpSpPr>
        <p:grpSpPr>
          <a:xfrm>
            <a:off x="-10160" y="-8255"/>
            <a:ext cx="12202160" cy="6866255"/>
            <a:chOff x="-8" y="0"/>
            <a:chExt cx="19216" cy="10813"/>
          </a:xfrm>
        </p:grpSpPr>
        <p:pic>
          <p:nvPicPr>
            <p:cNvPr id="5" name="图片 4" descr="图片2"/>
            <p:cNvPicPr>
              <a:picLocks noChangeAspect="1"/>
            </p:cNvPicPr>
            <p:nvPr/>
          </p:nvPicPr>
          <p:blipFill>
            <a:blip r:embed="rId1"/>
            <a:stretch>
              <a:fillRect/>
            </a:stretch>
          </p:blipFill>
          <p:spPr>
            <a:xfrm>
              <a:off x="-8" y="0"/>
              <a:ext cx="19216" cy="10813"/>
            </a:xfrm>
            <a:prstGeom prst="rect">
              <a:avLst/>
            </a:prstGeom>
          </p:spPr>
        </p:pic>
        <p:pic>
          <p:nvPicPr>
            <p:cNvPr id="19" name="图片 18"/>
            <p:cNvPicPr>
              <a:picLocks noChangeAspect="1"/>
            </p:cNvPicPr>
            <p:nvPr userDrawn="1">
              <p:custDataLst>
                <p:tags r:id="rId2"/>
              </p:custDataLst>
            </p:nvPr>
          </p:nvPicPr>
          <p:blipFill rotWithShape="1">
            <a:blip r:embed="rId3" cstate="print"/>
            <a:srcRect/>
            <a:stretch>
              <a:fillRect/>
            </a:stretch>
          </p:blipFill>
          <p:spPr>
            <a:xfrm>
              <a:off x="10789" y="1500"/>
              <a:ext cx="8411" cy="9300"/>
            </a:xfrm>
            <a:prstGeom prst="rect">
              <a:avLst/>
            </a:prstGeom>
          </p:spPr>
        </p:pic>
      </p:grpSp>
      <p:pic>
        <p:nvPicPr>
          <p:cNvPr id="7" name="PA-图片 2"/>
          <p:cNvPicPr>
            <a:picLocks noChangeAspect="1"/>
          </p:cNvPicPr>
          <p:nvPr>
            <p:custDataLst>
              <p:tags r:id="rId4"/>
            </p:custDataLst>
          </p:nvPr>
        </p:nvPicPr>
        <p:blipFill>
          <a:blip r:embed="rId5" cstate="screen"/>
          <a:srcRect/>
          <a:stretch>
            <a:fillRect/>
          </a:stretch>
        </p:blipFill>
        <p:spPr>
          <a:xfrm>
            <a:off x="577215" y="1181100"/>
            <a:ext cx="2768600" cy="2076450"/>
          </a:xfrm>
          <a:prstGeom prst="rect">
            <a:avLst/>
          </a:prstGeom>
          <a:ln>
            <a:noFill/>
          </a:ln>
          <a:effectLst>
            <a:softEdge rad="112500"/>
          </a:effectLst>
        </p:spPr>
      </p:pic>
      <p:pic>
        <p:nvPicPr>
          <p:cNvPr id="11" name="PA-图片 3" descr="字体感觉1"/>
          <p:cNvPicPr>
            <a:picLocks noChangeAspect="1"/>
          </p:cNvPicPr>
          <p:nvPr>
            <p:custDataLst>
              <p:tags r:id="rId6"/>
            </p:custDataLst>
          </p:nvPr>
        </p:nvPicPr>
        <p:blipFill>
          <a:blip r:embed="rId7" cstate="print"/>
          <a:srcRect/>
          <a:stretch>
            <a:fillRect/>
          </a:stretch>
        </p:blipFill>
        <p:spPr>
          <a:xfrm>
            <a:off x="3435985" y="1181100"/>
            <a:ext cx="2768600" cy="2076450"/>
          </a:xfrm>
          <a:prstGeom prst="rect">
            <a:avLst/>
          </a:prstGeom>
          <a:ln>
            <a:noFill/>
          </a:ln>
          <a:effectLst>
            <a:softEdge rad="112500"/>
          </a:effectLst>
        </p:spPr>
      </p:pic>
      <p:pic>
        <p:nvPicPr>
          <p:cNvPr id="16" name="PA-图片 4" descr="几何图形"/>
          <p:cNvPicPr>
            <a:picLocks noChangeAspect="1"/>
          </p:cNvPicPr>
          <p:nvPr>
            <p:custDataLst>
              <p:tags r:id="rId8"/>
            </p:custDataLst>
          </p:nvPr>
        </p:nvPicPr>
        <p:blipFill>
          <a:blip r:embed="rId9" cstate="screen"/>
          <a:srcRect/>
          <a:stretch>
            <a:fillRect/>
          </a:stretch>
        </p:blipFill>
        <p:spPr>
          <a:xfrm>
            <a:off x="6205220" y="1181100"/>
            <a:ext cx="2768600" cy="2076450"/>
          </a:xfrm>
          <a:prstGeom prst="rect">
            <a:avLst/>
          </a:prstGeom>
          <a:ln>
            <a:noFill/>
          </a:ln>
          <a:effectLst>
            <a:softEdge rad="112500"/>
          </a:effectLst>
        </p:spPr>
      </p:pic>
      <p:pic>
        <p:nvPicPr>
          <p:cNvPr id="17" name="PA-图片 6"/>
          <p:cNvPicPr>
            <a:picLocks noChangeAspect="1"/>
          </p:cNvPicPr>
          <p:nvPr>
            <p:custDataLst>
              <p:tags r:id="rId10"/>
            </p:custDataLst>
          </p:nvPr>
        </p:nvPicPr>
        <p:blipFill rotWithShape="1">
          <a:blip r:embed="rId11" cstate="screen"/>
          <a:srcRect/>
          <a:stretch>
            <a:fillRect/>
          </a:stretch>
        </p:blipFill>
        <p:spPr>
          <a:xfrm>
            <a:off x="8975090" y="1247140"/>
            <a:ext cx="2887980" cy="2000885"/>
          </a:xfrm>
          <a:prstGeom prst="rect">
            <a:avLst/>
          </a:prstGeom>
          <a:ln>
            <a:noFill/>
          </a:ln>
          <a:effectLst>
            <a:softEdge rad="112500"/>
          </a:effectLst>
        </p:spPr>
      </p:pic>
      <p:grpSp>
        <p:nvGrpSpPr>
          <p:cNvPr id="30" name="组合 29"/>
          <p:cNvGrpSpPr/>
          <p:nvPr/>
        </p:nvGrpSpPr>
        <p:grpSpPr>
          <a:xfrm>
            <a:off x="9276080" y="115570"/>
            <a:ext cx="2600960" cy="537845"/>
            <a:chOff x="14558" y="-1078"/>
            <a:chExt cx="4096" cy="879"/>
          </a:xfrm>
        </p:grpSpPr>
        <p:grpSp>
          <p:nvGrpSpPr>
            <p:cNvPr id="2" name="组合 1"/>
            <p:cNvGrpSpPr/>
            <p:nvPr/>
          </p:nvGrpSpPr>
          <p:grpSpPr>
            <a:xfrm>
              <a:off x="15290" y="-1078"/>
              <a:ext cx="3346" cy="811"/>
              <a:chOff x="10456" y="162"/>
              <a:chExt cx="3754" cy="952"/>
            </a:xfrm>
          </p:grpSpPr>
          <p:pic>
            <p:nvPicPr>
              <p:cNvPr id="8" name="图片 7" descr="图层 1"/>
              <p:cNvPicPr>
                <a:picLocks noChangeAspect="1"/>
              </p:cNvPicPr>
              <p:nvPr/>
            </p:nvPicPr>
            <p:blipFill>
              <a:blip r:embed="rId12" cstate="screen"/>
              <a:stretch>
                <a:fillRect/>
              </a:stretch>
            </p:blipFill>
            <p:spPr>
              <a:xfrm>
                <a:off x="11540" y="162"/>
                <a:ext cx="2671" cy="796"/>
              </a:xfrm>
              <a:prstGeom prst="rect">
                <a:avLst/>
              </a:prstGeom>
            </p:spPr>
          </p:pic>
          <p:sp>
            <p:nvSpPr>
              <p:cNvPr id="9" name="矩形 8"/>
              <p:cNvSpPr/>
              <p:nvPr/>
            </p:nvSpPr>
            <p:spPr>
              <a:xfrm>
                <a:off x="10456" y="305"/>
                <a:ext cx="527" cy="511"/>
              </a:xfrm>
              <a:prstGeom prst="rect">
                <a:avLst/>
              </a:prstGeom>
              <a:solidFill>
                <a:srgbClr val="4FC9FB">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0887" y="756"/>
                <a:ext cx="368" cy="358"/>
              </a:xfrm>
              <a:prstGeom prst="rect">
                <a:avLst/>
              </a:prstGeom>
              <a:solidFill>
                <a:srgbClr val="4FC9FB">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8" name="直接连接符 27"/>
            <p:cNvCxnSpPr/>
            <p:nvPr/>
          </p:nvCxnSpPr>
          <p:spPr>
            <a:xfrm flipH="1">
              <a:off x="14558" y="-199"/>
              <a:ext cx="4096" cy="0"/>
            </a:xfrm>
            <a:prstGeom prst="line">
              <a:avLst/>
            </a:prstGeom>
            <a:ln>
              <a:solidFill>
                <a:srgbClr val="4FC9FB"/>
              </a:solidFill>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81280" y="73660"/>
            <a:ext cx="3131820" cy="579755"/>
            <a:chOff x="128" y="116"/>
            <a:chExt cx="4932" cy="913"/>
          </a:xfrm>
        </p:grpSpPr>
        <p:grpSp>
          <p:nvGrpSpPr>
            <p:cNvPr id="24" name="组合 23"/>
            <p:cNvGrpSpPr/>
            <p:nvPr/>
          </p:nvGrpSpPr>
          <p:grpSpPr>
            <a:xfrm>
              <a:off x="128" y="116"/>
              <a:ext cx="4932" cy="580"/>
              <a:chOff x="128" y="116"/>
              <a:chExt cx="4932" cy="580"/>
            </a:xfrm>
          </p:grpSpPr>
          <p:sp>
            <p:nvSpPr>
              <p:cNvPr id="18" name="文本框 17"/>
              <p:cNvSpPr txBox="1"/>
              <p:nvPr/>
            </p:nvSpPr>
            <p:spPr>
              <a:xfrm>
                <a:off x="128" y="116"/>
                <a:ext cx="4932" cy="580"/>
              </a:xfrm>
              <a:prstGeom prst="rect">
                <a:avLst/>
              </a:prstGeom>
              <a:noFill/>
            </p:spPr>
            <p:txBody>
              <a:bodyPr wrap="none" rtlCol="0" anchor="t">
                <a:spAutoFit/>
              </a:bodyPr>
              <a:lstStyle/>
              <a:p>
                <a:pPr marL="0" indent="0" algn="l">
                  <a:lnSpc>
                    <a:spcPct val="100000"/>
                  </a:lnSpc>
                  <a:spcBef>
                    <a:spcPts val="0"/>
                  </a:spcBef>
                  <a:spcAft>
                    <a:spcPts val="0"/>
                  </a:spcAft>
                  <a:buSzPct val="100000"/>
                </a:pPr>
                <a:r>
                  <a:rPr lang="en-US" altLang="zh-CN" spc="160" dirty="0">
                    <a:solidFill>
                      <a:srgbClr val="00B0F0"/>
                    </a:solidFill>
                    <a:latin typeface="微软雅黑" panose="020B0503020204020204" pitchFamily="34" charset="-122"/>
                    <a:ea typeface="微软雅黑" panose="020B0503020204020204" pitchFamily="34" charset="-122"/>
                    <a:sym typeface="+mn-ea"/>
                  </a:rPr>
                  <a:t>02 </a:t>
                </a:r>
                <a:r>
                  <a:rPr lang="zh-CN" altLang="en-US" spc="160" dirty="0">
                    <a:solidFill>
                      <a:srgbClr val="00B0F0"/>
                    </a:solidFill>
                    <a:latin typeface="微软雅黑" panose="020B0503020204020204" pitchFamily="34" charset="-122"/>
                    <a:ea typeface="微软雅黑" panose="020B0503020204020204" pitchFamily="34" charset="-122"/>
                    <a:sym typeface="+mn-ea"/>
                  </a:rPr>
                  <a:t>企业介绍</a:t>
                </a:r>
                <a:r>
                  <a:rPr lang="zh-CN" altLang="en-US" b="1" spc="160" dirty="0">
                    <a:solidFill>
                      <a:schemeClr val="bg1">
                        <a:lumMod val="95000"/>
                      </a:schemeClr>
                    </a:solidFill>
                    <a:latin typeface="微软雅黑" panose="020B0503020204020204" pitchFamily="34" charset="-122"/>
                    <a:ea typeface="微软雅黑" panose="020B0503020204020204" pitchFamily="34" charset="-122"/>
                    <a:sym typeface="+mn-ea"/>
                  </a:rPr>
                  <a:t>  </a:t>
                </a:r>
                <a:r>
                  <a:rPr lang="en-US" altLang="zh-CN" b="1" spc="320" dirty="0">
                    <a:solidFill>
                      <a:schemeClr val="tx1">
                        <a:lumMod val="95000"/>
                      </a:schemeClr>
                    </a:solidFill>
                    <a:latin typeface="微软雅黑" panose="020B0503020204020204" pitchFamily="34" charset="-122"/>
                    <a:ea typeface="微软雅黑" panose="020B0503020204020204" pitchFamily="34" charset="-122"/>
                    <a:sym typeface="Calibri" panose="020F0502020204030204" pitchFamily="34" charset="0"/>
                  </a:rPr>
                  <a:t>C </a:t>
                </a:r>
                <a:r>
                  <a:rPr lang="zh-CN" altLang="en-US" b="1" spc="320" dirty="0">
                    <a:solidFill>
                      <a:schemeClr val="tx1">
                        <a:lumMod val="95000"/>
                      </a:schemeClr>
                    </a:solidFill>
                    <a:latin typeface="微软雅黑" panose="020B0503020204020204" pitchFamily="34" charset="-122"/>
                    <a:ea typeface="微软雅黑" panose="020B0503020204020204" pitchFamily="34" charset="-122"/>
                    <a:sym typeface="Calibri" panose="020F0502020204030204" pitchFamily="34" charset="0"/>
                  </a:rPr>
                  <a:t>领导关怀</a:t>
                </a:r>
                <a:endParaRPr lang="zh-CN" altLang="en-US" b="1" spc="320" dirty="0">
                  <a:solidFill>
                    <a:schemeClr val="tx1">
                      <a:lumMod val="9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cxnSp>
            <p:nvCxnSpPr>
              <p:cNvPr id="39" name="直接连接符 38"/>
              <p:cNvCxnSpPr/>
              <p:nvPr/>
            </p:nvCxnSpPr>
            <p:spPr>
              <a:xfrm>
                <a:off x="2609" y="264"/>
                <a:ext cx="0" cy="432"/>
              </a:xfrm>
              <a:prstGeom prst="line">
                <a:avLst/>
              </a:prstGeom>
              <a:ln w="22225">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5" name="文本框 24"/>
            <p:cNvSpPr txBox="1"/>
            <p:nvPr/>
          </p:nvSpPr>
          <p:spPr>
            <a:xfrm>
              <a:off x="128" y="537"/>
              <a:ext cx="2880" cy="492"/>
            </a:xfrm>
            <a:prstGeom prst="rect">
              <a:avLst/>
            </a:prstGeom>
            <a:noFill/>
          </p:spPr>
          <p:txBody>
            <a:bodyPr wrap="none" rtlCol="0" anchor="t">
              <a:spAutoFit/>
            </a:bodyPr>
            <a:lstStyle/>
            <a:p>
              <a:pPr marL="0" indent="0" algn="l" fontAlgn="auto">
                <a:lnSpc>
                  <a:spcPct val="120000"/>
                </a:lnSpc>
                <a:spcBef>
                  <a:spcPts val="0"/>
                </a:spcBef>
                <a:spcAft>
                  <a:spcPts val="800"/>
                </a:spcAft>
                <a:buSzPct val="100000"/>
              </a:pPr>
              <a:r>
                <a:rPr lang="en-US" altLang="zh-CN" sz="1200" dirty="0">
                  <a:solidFill>
                    <a:schemeClr val="tx1">
                      <a:lumMod val="95000"/>
                    </a:schemeClr>
                  </a:solidFill>
                  <a:latin typeface="方正黑体简体" panose="02010601030101010101" pitchFamily="2" charset="-122"/>
                  <a:ea typeface="方正黑体简体" panose="02010601030101010101" pitchFamily="2" charset="-122"/>
                  <a:cs typeface="Aparajita" panose="020B0604020202020204" pitchFamily="34" charset="0"/>
                  <a:sym typeface="+mn-lt"/>
                </a:rPr>
                <a:t>Company Introduction</a:t>
              </a:r>
              <a:endParaRPr lang="en-US" altLang="zh-CN" sz="1200" dirty="0">
                <a:solidFill>
                  <a:schemeClr val="tx1">
                    <a:lumMod val="95000"/>
                  </a:schemeClr>
                </a:solidFill>
                <a:latin typeface="方正黑体简体" panose="02010601030101010101" pitchFamily="2" charset="-122"/>
                <a:ea typeface="方正黑体简体" panose="02010601030101010101" pitchFamily="2" charset="-122"/>
                <a:cs typeface="Aparajita" panose="020B0604020202020204" pitchFamily="34" charset="0"/>
                <a:sym typeface="+mn-lt"/>
              </a:endParaRPr>
            </a:p>
          </p:txBody>
        </p:sp>
      </p:grpSp>
      <p:sp>
        <p:nvSpPr>
          <p:cNvPr id="48" name="文本框 47"/>
          <p:cNvSpPr txBox="1"/>
          <p:nvPr>
            <p:custDataLst>
              <p:tags r:id="rId13"/>
            </p:custDataLst>
          </p:nvPr>
        </p:nvSpPr>
        <p:spPr>
          <a:xfrm>
            <a:off x="2171668" y="3609151"/>
            <a:ext cx="7610970" cy="1122234"/>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buSzPct val="100000"/>
            </a:pPr>
            <a:r>
              <a:rPr lang="en-US" altLang="zh-CN" sz="1600" spc="150" dirty="0">
                <a:solidFill>
                  <a:srgbClr val="E9EBEF"/>
                </a:solidFill>
                <a:latin typeface="微软雅黑" panose="020B0503020204020204" pitchFamily="34" charset="-122"/>
                <a:ea typeface="微软雅黑" panose="020B0503020204020204" pitchFamily="34" charset="-122"/>
              </a:rPr>
              <a:t>      </a:t>
            </a:r>
            <a:r>
              <a:rPr lang="zh-CN" altLang="zh-CN" sz="1600" spc="150" dirty="0">
                <a:solidFill>
                  <a:srgbClr val="E9EBEF"/>
                </a:solidFill>
                <a:latin typeface="微软雅黑" panose="020B0503020204020204" pitchFamily="34" charset="-122"/>
                <a:ea typeface="微软雅黑" panose="020B0503020204020204" pitchFamily="34" charset="-122"/>
              </a:rPr>
              <a:t>企业团队直接参与的项目曾多次获得有关领导的视察指导，如中央军委副主席张又侠上将、原武警司令员王宁上将、国资委彭华岗秘书长、原安监局闪淳昌副局长等。</a:t>
            </a:r>
            <a:endParaRPr lang="zh-CN" altLang="zh-CN" sz="1600" spc="150" dirty="0">
              <a:solidFill>
                <a:srgbClr val="E9EBEF"/>
              </a:solidFill>
              <a:latin typeface="微软雅黑" panose="020B0503020204020204" pitchFamily="34" charset="-122"/>
              <a:ea typeface="微软雅黑" panose="020B0503020204020204" pitchFamily="34" charset="-122"/>
            </a:endParaRPr>
          </a:p>
          <a:p>
            <a:pPr>
              <a:lnSpc>
                <a:spcPct val="140000"/>
              </a:lnSpc>
              <a:buSzPct val="100000"/>
            </a:pPr>
            <a:r>
              <a:rPr lang="zh-CN" altLang="zh-CN" sz="1600" spc="150" dirty="0">
                <a:solidFill>
                  <a:srgbClr val="E9EBEF"/>
                </a:solidFill>
                <a:latin typeface="微软雅黑" panose="020B0503020204020204" pitchFamily="34" charset="-122"/>
                <a:ea typeface="微软雅黑" panose="020B0503020204020204" pitchFamily="34" charset="-122"/>
              </a:rPr>
              <a:t> </a:t>
            </a:r>
            <a:r>
              <a:rPr lang="en-US" altLang="zh-CN" sz="1600" spc="150" dirty="0">
                <a:solidFill>
                  <a:srgbClr val="E9EBEF"/>
                </a:solidFill>
                <a:latin typeface="微软雅黑" panose="020B0503020204020204" pitchFamily="34" charset="-122"/>
                <a:ea typeface="微软雅黑" panose="020B0503020204020204" pitchFamily="34" charset="-122"/>
              </a:rPr>
              <a:t>    </a:t>
            </a:r>
            <a:r>
              <a:rPr lang="zh-CN" altLang="zh-CN" sz="1600" spc="150" dirty="0">
                <a:solidFill>
                  <a:srgbClr val="E9EBEF"/>
                </a:solidFill>
                <a:latin typeface="微软雅黑" panose="020B0503020204020204" pitchFamily="34" charset="-122"/>
                <a:ea typeface="微软雅黑" panose="020B0503020204020204" pitchFamily="34" charset="-122"/>
              </a:rPr>
              <a:t>中央电视台、中国军视网、天津电视台等媒体也对团队直接参与的项目、产品或公司进行过相关报道。近年来，公司做出的成绩得到了天津市科技局、人社局、工信局等上级部门的关注。</a:t>
            </a:r>
            <a:endParaRPr lang="zh-CN" altLang="zh-CN" sz="1600" spc="150" dirty="0">
              <a:solidFill>
                <a:srgbClr val="E9EBEF"/>
              </a:solidFill>
              <a:latin typeface="微软雅黑" panose="020B0503020204020204" pitchFamily="34" charset="-122"/>
              <a:ea typeface="微软雅黑" panose="020B0503020204020204" pitchFamily="34" charset="-122"/>
            </a:endParaRPr>
          </a:p>
          <a:p>
            <a:pPr>
              <a:lnSpc>
                <a:spcPct val="140000"/>
              </a:lnSpc>
              <a:buSzPct val="100000"/>
            </a:pPr>
            <a:r>
              <a:rPr lang="zh-CN" altLang="zh-CN" sz="1600" spc="150" dirty="0">
                <a:solidFill>
                  <a:srgbClr val="E9EBEF"/>
                </a:solidFill>
                <a:latin typeface="微软雅黑" panose="020B0503020204020204" pitchFamily="34" charset="-122"/>
                <a:ea typeface="微软雅黑" panose="020B0503020204020204" pitchFamily="34" charset="-122"/>
              </a:rPr>
              <a:t> </a:t>
            </a:r>
            <a:r>
              <a:rPr lang="en-US" altLang="zh-CN" sz="1600" spc="150" dirty="0">
                <a:solidFill>
                  <a:srgbClr val="E9EBEF"/>
                </a:solidFill>
                <a:latin typeface="微软雅黑" panose="020B0503020204020204" pitchFamily="34" charset="-122"/>
                <a:ea typeface="微软雅黑" panose="020B0503020204020204" pitchFamily="34" charset="-122"/>
              </a:rPr>
              <a:t>    </a:t>
            </a:r>
            <a:r>
              <a:rPr lang="zh-CN" altLang="zh-CN" sz="1600" spc="150" dirty="0">
                <a:solidFill>
                  <a:srgbClr val="E9EBEF"/>
                </a:solidFill>
                <a:latin typeface="微软雅黑" panose="020B0503020204020204" pitchFamily="34" charset="-122"/>
                <a:ea typeface="微软雅黑" panose="020B0503020204020204" pitchFamily="34" charset="-122"/>
              </a:rPr>
              <a:t>2022年初，市科技局梅志红局长亲自率队，带领相关专家莅临调研并对公司的成长做出了肯定</a:t>
            </a:r>
            <a:r>
              <a:rPr lang="zh-CN" altLang="en-US" sz="1600" spc="150" dirty="0">
                <a:solidFill>
                  <a:srgbClr val="E9EBEF"/>
                </a:solidFill>
                <a:latin typeface="微软雅黑" panose="020B0503020204020204" pitchFamily="34" charset="-122"/>
                <a:ea typeface="微软雅黑" panose="020B0503020204020204" pitchFamily="34" charset="-122"/>
              </a:rPr>
              <a:t>。</a:t>
            </a:r>
            <a:endParaRPr lang="zh-CN" altLang="en-US" sz="1600" spc="150" dirty="0">
              <a:solidFill>
                <a:srgbClr val="E9EBEF"/>
              </a:solidFill>
              <a:latin typeface="微软雅黑" panose="020B0503020204020204" pitchFamily="34" charset="-122"/>
              <a:ea typeface="微软雅黑" panose="020B0503020204020204" pitchFamily="34" charset="-122"/>
            </a:endParaRPr>
          </a:p>
        </p:txBody>
      </p:sp>
    </p:spTree>
    <p:custDataLst>
      <p:tags r:id="rId14"/>
    </p:custData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userDrawn="1">
            <p:custDataLst>
              <p:tags r:id="rId1"/>
            </p:custDataLst>
          </p:nvPr>
        </p:nvPicPr>
        <p:blipFill rotWithShape="1">
          <a:blip r:embed="rId2" cstate="print"/>
          <a:srcRect/>
          <a:stretch>
            <a:fillRect/>
          </a:stretch>
        </p:blipFill>
        <p:spPr>
          <a:xfrm>
            <a:off x="6851015" y="952500"/>
            <a:ext cx="5340985" cy="5905500"/>
          </a:xfrm>
          <a:prstGeom prst="rect">
            <a:avLst/>
          </a:prstGeom>
        </p:spPr>
      </p:pic>
      <p:sp>
        <p:nvSpPr>
          <p:cNvPr id="2" name="图文框 1"/>
          <p:cNvSpPr/>
          <p:nvPr>
            <p:custDataLst>
              <p:tags r:id="rId3"/>
            </p:custDataLst>
          </p:nvPr>
        </p:nvSpPr>
        <p:spPr>
          <a:xfrm>
            <a:off x="457200" y="653415"/>
            <a:ext cx="11277600" cy="5564505"/>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custDataLst>
              <p:tags r:id="rId4"/>
            </p:custDataLst>
          </p:nvPr>
        </p:nvSpPr>
        <p:spPr>
          <a:xfrm>
            <a:off x="1116965" y="2839720"/>
            <a:ext cx="5885180" cy="774700"/>
          </a:xfrm>
          <a:prstGeom prst="rect">
            <a:avLst/>
          </a:prstGeom>
          <a:noFill/>
        </p:spPr>
        <p:txBody>
          <a:bodyPr wrap="square" lIns="63500" tIns="25400" rIns="63500" bIns="25400" rtlCol="0" anchor="b" anchorCtr="0">
            <a:normAutofit/>
          </a:bodyPr>
          <a:lstStyle/>
          <a:p>
            <a:pPr marL="0" marR="0" lvl="0" indent="0" algn="ctr" defTabSz="457200" rtl="0" eaLnBrk="1" fontAlgn="auto" latinLnBrk="0" hangingPunct="1">
              <a:lnSpc>
                <a:spcPct val="110000"/>
              </a:lnSpc>
              <a:spcBef>
                <a:spcPts val="0"/>
              </a:spcBef>
              <a:spcAft>
                <a:spcPts val="0"/>
              </a:spcAft>
              <a:buClrTx/>
              <a:buSzPct val="100000"/>
              <a:buFontTx/>
              <a:buNone/>
              <a:defRPr/>
            </a:pPr>
            <a:r>
              <a:rPr lang="zh-CN" altLang="en-US" sz="4000" b="1" spc="240" dirty="0">
                <a:solidFill>
                  <a:srgbClr val="4FC9FB"/>
                </a:solidFill>
                <a:latin typeface="微软雅黑" panose="020B0503020204020204" pitchFamily="34" charset="-122"/>
                <a:ea typeface="微软雅黑" panose="020B0503020204020204" pitchFamily="34" charset="-122"/>
                <a:sym typeface="方正兰亭黑_GBK" panose="02000000000000000000" pitchFamily="2" charset="-122"/>
              </a:rPr>
              <a:t>项目市场与主要技术</a:t>
            </a:r>
            <a:endParaRPr kumimoji="0" lang="zh-CN" altLang="en-US" sz="4000" b="1" i="0" u="none" strike="noStrike" kern="1200" cap="none" spc="24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sym typeface="方正兰亭黑_GBK" panose="02000000000000000000" pitchFamily="2" charset="-122"/>
            </a:endParaRPr>
          </a:p>
        </p:txBody>
      </p:sp>
      <p:grpSp>
        <p:nvGrpSpPr>
          <p:cNvPr id="3" name="组合 2"/>
          <p:cNvGrpSpPr/>
          <p:nvPr/>
        </p:nvGrpSpPr>
        <p:grpSpPr>
          <a:xfrm>
            <a:off x="741045" y="2971165"/>
            <a:ext cx="1025525" cy="706755"/>
            <a:chOff x="1167" y="4247"/>
            <a:chExt cx="1615" cy="1113"/>
          </a:xfrm>
        </p:grpSpPr>
        <p:cxnSp>
          <p:nvCxnSpPr>
            <p:cNvPr id="22" name="直接连接符 21"/>
            <p:cNvCxnSpPr/>
            <p:nvPr/>
          </p:nvCxnSpPr>
          <p:spPr>
            <a:xfrm>
              <a:off x="2448" y="4359"/>
              <a:ext cx="0" cy="920"/>
            </a:xfrm>
            <a:prstGeom prst="line">
              <a:avLst/>
            </a:prstGeom>
            <a:ln w="47625" cmpd="sng">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167" y="4247"/>
              <a:ext cx="1615" cy="11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rPr>
                <a:t>03</a:t>
              </a:r>
              <a:endParaRPr kumimoji="0" lang="en-US" altLang="zh-CN" sz="4000" b="0" i="0" u="none" strike="noStrike" kern="120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endParaRPr>
            </a:p>
          </p:txBody>
        </p:sp>
      </p:grpSp>
      <p:grpSp>
        <p:nvGrpSpPr>
          <p:cNvPr id="7" name="组合 6"/>
          <p:cNvGrpSpPr/>
          <p:nvPr/>
        </p:nvGrpSpPr>
        <p:grpSpPr>
          <a:xfrm>
            <a:off x="9276080" y="115570"/>
            <a:ext cx="2600960" cy="537845"/>
            <a:chOff x="14558" y="-1078"/>
            <a:chExt cx="4096" cy="879"/>
          </a:xfrm>
        </p:grpSpPr>
        <p:grpSp>
          <p:nvGrpSpPr>
            <p:cNvPr id="9" name="组合 8"/>
            <p:cNvGrpSpPr/>
            <p:nvPr/>
          </p:nvGrpSpPr>
          <p:grpSpPr>
            <a:xfrm>
              <a:off x="15290" y="-1078"/>
              <a:ext cx="3346" cy="811"/>
              <a:chOff x="10456" y="162"/>
              <a:chExt cx="3754" cy="952"/>
            </a:xfrm>
          </p:grpSpPr>
          <p:pic>
            <p:nvPicPr>
              <p:cNvPr id="14" name="图片 13" descr="图层 1"/>
              <p:cNvPicPr>
                <a:picLocks noChangeAspect="1"/>
              </p:cNvPicPr>
              <p:nvPr/>
            </p:nvPicPr>
            <p:blipFill>
              <a:blip r:embed="rId5" cstate="screen"/>
              <a:stretch>
                <a:fillRect/>
              </a:stretch>
            </p:blipFill>
            <p:spPr>
              <a:xfrm>
                <a:off x="11540" y="162"/>
                <a:ext cx="2671" cy="796"/>
              </a:xfrm>
              <a:prstGeom prst="rect">
                <a:avLst/>
              </a:prstGeom>
            </p:spPr>
          </p:pic>
          <p:sp>
            <p:nvSpPr>
              <p:cNvPr id="15" name="矩形 14"/>
              <p:cNvSpPr/>
              <p:nvPr/>
            </p:nvSpPr>
            <p:spPr>
              <a:xfrm>
                <a:off x="10456" y="305"/>
                <a:ext cx="527" cy="511"/>
              </a:xfrm>
              <a:prstGeom prst="rect">
                <a:avLst/>
              </a:prstGeom>
              <a:solidFill>
                <a:srgbClr val="4FC9FB">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矩形 15"/>
              <p:cNvSpPr/>
              <p:nvPr/>
            </p:nvSpPr>
            <p:spPr>
              <a:xfrm>
                <a:off x="10887" y="756"/>
                <a:ext cx="368" cy="358"/>
              </a:xfrm>
              <a:prstGeom prst="rect">
                <a:avLst/>
              </a:prstGeom>
              <a:solidFill>
                <a:srgbClr val="4FC9FB">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cxnSp>
          <p:nvCxnSpPr>
            <p:cNvPr id="28" name="直接连接符 27"/>
            <p:cNvCxnSpPr/>
            <p:nvPr/>
          </p:nvCxnSpPr>
          <p:spPr>
            <a:xfrm flipH="1">
              <a:off x="14558" y="-199"/>
              <a:ext cx="4096" cy="0"/>
            </a:xfrm>
            <a:prstGeom prst="line">
              <a:avLst/>
            </a:prstGeom>
            <a:ln>
              <a:solidFill>
                <a:srgbClr val="4FC9FB"/>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5327650" y="4232275"/>
            <a:ext cx="5187950" cy="911860"/>
            <a:chOff x="8390" y="6665"/>
            <a:chExt cx="8170" cy="1436"/>
          </a:xfrm>
        </p:grpSpPr>
        <p:sp>
          <p:nvSpPr>
            <p:cNvPr id="43" name="图文框 42"/>
            <p:cNvSpPr/>
            <p:nvPr>
              <p:custDataLst>
                <p:tags r:id="rId6"/>
              </p:custDataLst>
            </p:nvPr>
          </p:nvSpPr>
          <p:spPr>
            <a:xfrm>
              <a:off x="8390" y="6665"/>
              <a:ext cx="8170" cy="1436"/>
            </a:xfrm>
            <a:prstGeom prst="frame">
              <a:avLst>
                <a:gd name="adj1" fmla="val 3334"/>
              </a:avLst>
            </a:prstGeom>
            <a:solidFill>
              <a:srgbClr val="4E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grpSp>
          <p:nvGrpSpPr>
            <p:cNvPr id="44" name="组合 43"/>
            <p:cNvGrpSpPr/>
            <p:nvPr/>
          </p:nvGrpSpPr>
          <p:grpSpPr>
            <a:xfrm>
              <a:off x="8426" y="6992"/>
              <a:ext cx="7912" cy="874"/>
              <a:chOff x="8426" y="6992"/>
              <a:chExt cx="7912" cy="874"/>
            </a:xfrm>
          </p:grpSpPr>
          <p:sp>
            <p:nvSpPr>
              <p:cNvPr id="45" name="文本框 44"/>
              <p:cNvSpPr txBox="1"/>
              <p:nvPr>
                <p:custDataLst>
                  <p:tags r:id="rId7"/>
                </p:custDataLst>
              </p:nvPr>
            </p:nvSpPr>
            <p:spPr>
              <a:xfrm>
                <a:off x="9384" y="7108"/>
                <a:ext cx="6954" cy="759"/>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altLang="zh-CN" sz="2000" spc="150" dirty="0">
                    <a:solidFill>
                      <a:srgbClr val="E9EBEF"/>
                    </a:solidFill>
                    <a:latin typeface="微软雅黑" panose="020B0503020204020204" pitchFamily="34" charset="-122"/>
                    <a:ea typeface="微软雅黑" panose="020B0503020204020204" pitchFamily="34" charset="-122"/>
                    <a:sym typeface="+mn-ea"/>
                  </a:rPr>
                  <a:t>B </a:t>
                </a:r>
                <a:r>
                  <a:rPr lang="zh-CN" altLang="en-US" sz="2000" spc="150" dirty="0">
                    <a:solidFill>
                      <a:srgbClr val="E9EBEF"/>
                    </a:solidFill>
                    <a:latin typeface="微软雅黑" panose="020B0503020204020204" pitchFamily="34" charset="-122"/>
                    <a:ea typeface="微软雅黑" panose="020B0503020204020204" pitchFamily="34" charset="-122"/>
                    <a:sym typeface="+mn-ea"/>
                  </a:rPr>
                  <a:t>主要开发技术</a:t>
                </a:r>
                <a:endParaRPr lang="zh-CN" altLang="en-US" sz="2000" spc="150" dirty="0">
                  <a:solidFill>
                    <a:srgbClr val="E9EBEF"/>
                  </a:solidFill>
                  <a:latin typeface="微软雅黑" panose="020B0503020204020204" pitchFamily="34" charset="-122"/>
                  <a:ea typeface="微软雅黑" panose="020B0503020204020204" pitchFamily="34" charset="-122"/>
                  <a:sym typeface="+mn-ea"/>
                </a:endParaRPr>
              </a:p>
            </p:txBody>
          </p:sp>
          <p:grpSp>
            <p:nvGrpSpPr>
              <p:cNvPr id="46" name="组合 45"/>
              <p:cNvGrpSpPr/>
              <p:nvPr/>
            </p:nvGrpSpPr>
            <p:grpSpPr>
              <a:xfrm>
                <a:off x="8426" y="6992"/>
                <a:ext cx="777" cy="874"/>
                <a:chOff x="8426" y="6992"/>
                <a:chExt cx="777" cy="874"/>
              </a:xfrm>
            </p:grpSpPr>
            <p:sp>
              <p:nvSpPr>
                <p:cNvPr id="47" name="等腰三角形 46"/>
                <p:cNvSpPr/>
                <p:nvPr>
                  <p:custDataLst>
                    <p:tags r:id="rId8"/>
                  </p:custDataLst>
                </p:nvPr>
              </p:nvSpPr>
              <p:spPr>
                <a:xfrm rot="5400000">
                  <a:off x="8256" y="7278"/>
                  <a:ext cx="643" cy="303"/>
                </a:xfrm>
                <a:prstGeom prst="triangle">
                  <a:avLst/>
                </a:prstGeom>
                <a:solidFill>
                  <a:srgbClr val="4E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8" name="箭头: V 形 26"/>
                <p:cNvSpPr/>
                <p:nvPr>
                  <p:custDataLst>
                    <p:tags r:id="rId9"/>
                  </p:custDataLst>
                </p:nvPr>
              </p:nvSpPr>
              <p:spPr>
                <a:xfrm>
                  <a:off x="8433" y="6992"/>
                  <a:ext cx="771" cy="875"/>
                </a:xfrm>
                <a:prstGeom prst="chevron">
                  <a:avLst/>
                </a:prstGeom>
                <a:solidFill>
                  <a:srgbClr val="4E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grpSp>
        </p:grpSp>
      </p:grpSp>
      <p:grpSp>
        <p:nvGrpSpPr>
          <p:cNvPr id="49" name="组合 48"/>
          <p:cNvGrpSpPr/>
          <p:nvPr/>
        </p:nvGrpSpPr>
        <p:grpSpPr>
          <a:xfrm>
            <a:off x="5354955" y="1404620"/>
            <a:ext cx="5187950" cy="911860"/>
            <a:chOff x="8390" y="2700"/>
            <a:chExt cx="8170" cy="1436"/>
          </a:xfrm>
        </p:grpSpPr>
        <p:sp>
          <p:nvSpPr>
            <p:cNvPr id="50" name="等腰三角形 49"/>
            <p:cNvSpPr/>
            <p:nvPr>
              <p:custDataLst>
                <p:tags r:id="rId10"/>
              </p:custDataLst>
            </p:nvPr>
          </p:nvSpPr>
          <p:spPr>
            <a:xfrm rot="5400000">
              <a:off x="8256" y="3313"/>
              <a:ext cx="643" cy="30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nvGrpSpPr>
            <p:cNvPr id="51" name="组合 50"/>
            <p:cNvGrpSpPr/>
            <p:nvPr/>
          </p:nvGrpSpPr>
          <p:grpSpPr>
            <a:xfrm>
              <a:off x="8390" y="2700"/>
              <a:ext cx="8170" cy="1436"/>
              <a:chOff x="8390" y="2700"/>
              <a:chExt cx="8170" cy="1436"/>
            </a:xfrm>
          </p:grpSpPr>
          <p:sp>
            <p:nvSpPr>
              <p:cNvPr id="52" name="图文框 51"/>
              <p:cNvSpPr/>
              <p:nvPr>
                <p:custDataLst>
                  <p:tags r:id="rId11"/>
                </p:custDataLst>
              </p:nvPr>
            </p:nvSpPr>
            <p:spPr>
              <a:xfrm>
                <a:off x="8390" y="2700"/>
                <a:ext cx="8170" cy="1436"/>
              </a:xfrm>
              <a:prstGeom prst="frame">
                <a:avLst>
                  <a:gd name="adj1" fmla="val 3334"/>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53" name="文本框 52"/>
              <p:cNvSpPr txBox="1"/>
              <p:nvPr>
                <p:custDataLst>
                  <p:tags r:id="rId12"/>
                </p:custDataLst>
              </p:nvPr>
            </p:nvSpPr>
            <p:spPr>
              <a:xfrm>
                <a:off x="9384" y="2962"/>
                <a:ext cx="6954" cy="908"/>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fontAlgn="auto">
                  <a:lnSpc>
                    <a:spcPct val="140000"/>
                  </a:lnSpc>
                  <a:spcBef>
                    <a:spcPts val="0"/>
                  </a:spcBef>
                  <a:spcAft>
                    <a:spcPts val="0"/>
                  </a:spcAft>
                  <a:buSzPct val="100000"/>
                  <a:buNone/>
                </a:pPr>
                <a:r>
                  <a:rPr lang="en-US" altLang="zh-CN" sz="2000" spc="150" dirty="0">
                    <a:solidFill>
                      <a:srgbClr val="E9EBEF"/>
                    </a:solidFill>
                    <a:latin typeface="微软雅黑" panose="020B0503020204020204" pitchFamily="34" charset="-122"/>
                    <a:ea typeface="微软雅黑" panose="020B0503020204020204" pitchFamily="34" charset="-122"/>
                    <a:sym typeface="+mn-ea"/>
                  </a:rPr>
                  <a:t>A </a:t>
                </a:r>
                <a:r>
                  <a:rPr lang="zh-CN" altLang="en-US" sz="2000" spc="150" dirty="0">
                    <a:solidFill>
                      <a:srgbClr val="E9EBEF"/>
                    </a:solidFill>
                    <a:latin typeface="微软雅黑" panose="020B0503020204020204" pitchFamily="34" charset="-122"/>
                    <a:ea typeface="微软雅黑" panose="020B0503020204020204" pitchFamily="34" charset="-122"/>
                    <a:sym typeface="+mn-ea"/>
                  </a:rPr>
                  <a:t>产品市场分析</a:t>
                </a:r>
                <a:endParaRPr lang="zh-CN" altLang="en-US" sz="2000" spc="150" dirty="0">
                  <a:solidFill>
                    <a:srgbClr val="E9EBEF"/>
                  </a:solidFill>
                  <a:latin typeface="微软雅黑" panose="020B0503020204020204" pitchFamily="34" charset="-122"/>
                  <a:ea typeface="微软雅黑" panose="020B0503020204020204" pitchFamily="34" charset="-122"/>
                  <a:sym typeface="+mn-ea"/>
                </a:endParaRPr>
              </a:p>
            </p:txBody>
          </p:sp>
          <p:sp>
            <p:nvSpPr>
              <p:cNvPr id="54" name="箭头: V 形 1"/>
              <p:cNvSpPr/>
              <p:nvPr>
                <p:custDataLst>
                  <p:tags r:id="rId13"/>
                </p:custDataLst>
              </p:nvPr>
            </p:nvSpPr>
            <p:spPr>
              <a:xfrm>
                <a:off x="8433" y="3027"/>
                <a:ext cx="771" cy="875"/>
              </a:xfrm>
              <a:prstGeom prst="chevron">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55" name="箭头: V 形 1"/>
              <p:cNvSpPr/>
              <p:nvPr>
                <p:custDataLst>
                  <p:tags r:id="rId14"/>
                </p:custDataLst>
              </p:nvPr>
            </p:nvSpPr>
            <p:spPr>
              <a:xfrm>
                <a:off x="8433" y="3027"/>
                <a:ext cx="771" cy="875"/>
              </a:xfrm>
              <a:prstGeom prst="chevron">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grpSp>
      </p:grpSp>
    </p:spTree>
    <p:custDataLst>
      <p:tags r:id="rId15"/>
    </p:custDataLst>
  </p:cSld>
  <p:clrMapOvr>
    <a:masterClrMapping/>
  </p:clrMapOvr>
  <p:transition spd="slow">
    <p:cover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userDrawn="1">
            <p:custDataLst>
              <p:tags r:id="rId1"/>
            </p:custDataLst>
          </p:nvPr>
        </p:nvPicPr>
        <p:blipFill rotWithShape="1">
          <a:blip r:embed="rId2" cstate="print"/>
          <a:srcRect/>
          <a:stretch>
            <a:fillRect/>
          </a:stretch>
        </p:blipFill>
        <p:spPr>
          <a:xfrm>
            <a:off x="6851015" y="952500"/>
            <a:ext cx="5340985" cy="5905500"/>
          </a:xfrm>
          <a:prstGeom prst="rect">
            <a:avLst/>
          </a:prstGeom>
        </p:spPr>
      </p:pic>
      <p:sp>
        <p:nvSpPr>
          <p:cNvPr id="2" name="图文框 1"/>
          <p:cNvSpPr/>
          <p:nvPr>
            <p:custDataLst>
              <p:tags r:id="rId3"/>
            </p:custDataLst>
          </p:nvPr>
        </p:nvSpPr>
        <p:spPr>
          <a:xfrm>
            <a:off x="457200" y="653415"/>
            <a:ext cx="11277600" cy="5564505"/>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pPr>
            <a:endParaRPr kumimoji="1" lang="zh-CN" altLang="en-US" sz="16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custDataLst>
              <p:tags r:id="rId4"/>
            </p:custDataLst>
          </p:nvPr>
        </p:nvSpPr>
        <p:spPr>
          <a:xfrm>
            <a:off x="1647760" y="2851785"/>
            <a:ext cx="3308350" cy="774700"/>
          </a:xfrm>
          <a:prstGeom prst="rect">
            <a:avLst/>
          </a:prstGeom>
          <a:noFill/>
        </p:spPr>
        <p:txBody>
          <a:bodyPr wrap="square" lIns="63500" tIns="25400" rIns="63500" bIns="25400" rtlCol="0" anchor="b" anchorCtr="0">
            <a:normAutofit/>
          </a:bodyPr>
          <a:lstStyle/>
          <a:p>
            <a:pPr marL="0" marR="0" lvl="0" indent="0" algn="ctr" defTabSz="457200" rtl="0" eaLnBrk="1" fontAlgn="auto" latinLnBrk="0" hangingPunct="1">
              <a:lnSpc>
                <a:spcPct val="110000"/>
              </a:lnSpc>
              <a:spcBef>
                <a:spcPts val="0"/>
              </a:spcBef>
              <a:spcAft>
                <a:spcPts val="0"/>
              </a:spcAft>
              <a:buClrTx/>
              <a:buSzPct val="100000"/>
              <a:buFontTx/>
              <a:buNone/>
            </a:pPr>
            <a:r>
              <a:rPr kumimoji="0" lang="zh-CN" altLang="en-US" sz="4000" b="1" i="0" u="none" strike="noStrike" kern="1200" cap="none" spc="24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sym typeface="方正兰亭黑_GBK" panose="02000000000000000000" pitchFamily="2" charset="-122"/>
              </a:rPr>
              <a:t>市场分析</a:t>
            </a:r>
            <a:endParaRPr kumimoji="0" lang="zh-CN" altLang="en-US" sz="4000" b="1" i="0" u="none" strike="noStrike" kern="1200" cap="none" spc="24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sym typeface="方正兰亭黑_GBK" panose="02000000000000000000" pitchFamily="2" charset="-122"/>
            </a:endParaRPr>
          </a:p>
        </p:txBody>
      </p:sp>
      <p:grpSp>
        <p:nvGrpSpPr>
          <p:cNvPr id="3" name="组合 2"/>
          <p:cNvGrpSpPr/>
          <p:nvPr/>
        </p:nvGrpSpPr>
        <p:grpSpPr>
          <a:xfrm>
            <a:off x="741045" y="2971165"/>
            <a:ext cx="1024890" cy="706120"/>
            <a:chOff x="1167" y="4247"/>
            <a:chExt cx="1614" cy="1112"/>
          </a:xfrm>
        </p:grpSpPr>
        <p:cxnSp>
          <p:nvCxnSpPr>
            <p:cNvPr id="22" name="直接连接符 21"/>
            <p:cNvCxnSpPr/>
            <p:nvPr/>
          </p:nvCxnSpPr>
          <p:spPr>
            <a:xfrm>
              <a:off x="2448" y="4359"/>
              <a:ext cx="0" cy="920"/>
            </a:xfrm>
            <a:prstGeom prst="line">
              <a:avLst/>
            </a:prstGeom>
            <a:ln w="47625" cmpd="sng">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167" y="4247"/>
              <a:ext cx="1615" cy="11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pPr>
              <a:r>
                <a:rPr kumimoji="0" lang="en-US" altLang="zh-CN" sz="4000" b="0" i="0" u="none" strike="noStrike" kern="1200" cap="none" spc="0" normalizeH="0" baseline="0" noProof="0" dirty="0">
                  <a:ln>
                    <a:noFill/>
                  </a:ln>
                  <a:solidFill>
                    <a:srgbClr val="FFFFFF">
                      <a:lumMod val="95000"/>
                      <a:alpha val="0"/>
                    </a:srgbClr>
                  </a:solidFill>
                  <a:effectLst/>
                  <a:uLnTx/>
                  <a:uFillTx/>
                  <a:latin typeface="微软雅黑" panose="020B0503020204020204" pitchFamily="34" charset="-122"/>
                  <a:ea typeface="微软雅黑" panose="020B0503020204020204" pitchFamily="34" charset="-122"/>
                  <a:cs typeface="+mn-cs"/>
                </a:rPr>
                <a:t>04</a:t>
              </a:r>
              <a:endParaRPr kumimoji="0" lang="en-US" altLang="zh-CN" sz="4000" b="0" i="0" u="none" strike="noStrike" kern="1200" cap="none" spc="0" normalizeH="0" baseline="0" noProof="0" dirty="0">
                <a:ln>
                  <a:noFill/>
                </a:ln>
                <a:solidFill>
                  <a:srgbClr val="FFFFFF">
                    <a:lumMod val="95000"/>
                    <a:alpha val="0"/>
                  </a:srgbClr>
                </a:solidFill>
                <a:effectLst/>
                <a:uLnTx/>
                <a:uFillTx/>
                <a:latin typeface="微软雅黑" panose="020B0503020204020204" pitchFamily="34" charset="-122"/>
                <a:ea typeface="微软雅黑" panose="020B0503020204020204" pitchFamily="34" charset="-122"/>
                <a:cs typeface="+mn-cs"/>
              </a:endParaRPr>
            </a:p>
          </p:txBody>
        </p:sp>
      </p:grpSp>
      <p:grpSp>
        <p:nvGrpSpPr>
          <p:cNvPr id="7" name="组合 6"/>
          <p:cNvGrpSpPr/>
          <p:nvPr/>
        </p:nvGrpSpPr>
        <p:grpSpPr>
          <a:xfrm>
            <a:off x="9276080" y="115570"/>
            <a:ext cx="2600960" cy="537845"/>
            <a:chOff x="14558" y="-1078"/>
            <a:chExt cx="4096" cy="879"/>
          </a:xfrm>
        </p:grpSpPr>
        <p:grpSp>
          <p:nvGrpSpPr>
            <p:cNvPr id="9" name="组合 8"/>
            <p:cNvGrpSpPr/>
            <p:nvPr/>
          </p:nvGrpSpPr>
          <p:grpSpPr>
            <a:xfrm>
              <a:off x="15290" y="-1078"/>
              <a:ext cx="3346" cy="811"/>
              <a:chOff x="10456" y="162"/>
              <a:chExt cx="3754" cy="952"/>
            </a:xfrm>
          </p:grpSpPr>
          <p:pic>
            <p:nvPicPr>
              <p:cNvPr id="14" name="图片 13" descr="图层 1"/>
              <p:cNvPicPr>
                <a:picLocks noChangeAspect="1"/>
              </p:cNvPicPr>
              <p:nvPr/>
            </p:nvPicPr>
            <p:blipFill>
              <a:blip r:embed="rId5" cstate="screen"/>
              <a:stretch>
                <a:fillRect/>
              </a:stretch>
            </p:blipFill>
            <p:spPr>
              <a:xfrm>
                <a:off x="11540" y="162"/>
                <a:ext cx="2671" cy="796"/>
              </a:xfrm>
              <a:prstGeom prst="rect">
                <a:avLst/>
              </a:prstGeom>
            </p:spPr>
          </p:pic>
          <p:sp>
            <p:nvSpPr>
              <p:cNvPr id="15" name="矩形 14"/>
              <p:cNvSpPr/>
              <p:nvPr/>
            </p:nvSpPr>
            <p:spPr>
              <a:xfrm>
                <a:off x="10456" y="305"/>
                <a:ext cx="527" cy="511"/>
              </a:xfrm>
              <a:prstGeom prst="rect">
                <a:avLst/>
              </a:prstGeom>
              <a:solidFill>
                <a:srgbClr val="4FC9FB">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矩形 15"/>
              <p:cNvSpPr/>
              <p:nvPr/>
            </p:nvSpPr>
            <p:spPr>
              <a:xfrm>
                <a:off x="10887" y="756"/>
                <a:ext cx="368" cy="358"/>
              </a:xfrm>
              <a:prstGeom prst="rect">
                <a:avLst/>
              </a:prstGeom>
              <a:solidFill>
                <a:srgbClr val="4FC9FB">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cxnSp>
          <p:nvCxnSpPr>
            <p:cNvPr id="28" name="直接连接符 27"/>
            <p:cNvCxnSpPr/>
            <p:nvPr/>
          </p:nvCxnSpPr>
          <p:spPr>
            <a:xfrm flipH="1">
              <a:off x="14558" y="-199"/>
              <a:ext cx="4096" cy="0"/>
            </a:xfrm>
            <a:prstGeom prst="line">
              <a:avLst/>
            </a:prstGeom>
            <a:ln>
              <a:solidFill>
                <a:srgbClr val="4FC9FB"/>
              </a:solidFill>
            </a:ln>
          </p:spPr>
          <p:style>
            <a:lnRef idx="1">
              <a:schemeClr val="accent1"/>
            </a:lnRef>
            <a:fillRef idx="0">
              <a:schemeClr val="accent1"/>
            </a:fillRef>
            <a:effectRef idx="0">
              <a:schemeClr val="accent1"/>
            </a:effectRef>
            <a:fontRef idx="minor">
              <a:schemeClr val="tx1"/>
            </a:fontRef>
          </p:style>
        </p:cxnSp>
      </p:grpSp>
      <p:sp>
        <p:nvSpPr>
          <p:cNvPr id="4" name="任意多边形 1"/>
          <p:cNvSpPr/>
          <p:nvPr>
            <p:custDataLst>
              <p:tags r:id="rId6"/>
            </p:custDataLst>
          </p:nvPr>
        </p:nvSpPr>
        <p:spPr>
          <a:xfrm rot="19743805">
            <a:off x="5221288" y="1360805"/>
            <a:ext cx="225425" cy="730885"/>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 name="任意多边形 3"/>
          <p:cNvSpPr/>
          <p:nvPr>
            <p:custDataLst>
              <p:tags r:id="rId7"/>
            </p:custDataLst>
          </p:nvPr>
        </p:nvSpPr>
        <p:spPr>
          <a:xfrm rot="19743805">
            <a:off x="5577523" y="1360170"/>
            <a:ext cx="225425" cy="730885"/>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矩形3"/>
          <p:cNvSpPr/>
          <p:nvPr>
            <p:custDataLst>
              <p:tags r:id="rId8"/>
            </p:custDataLst>
          </p:nvPr>
        </p:nvSpPr>
        <p:spPr>
          <a:xfrm>
            <a:off x="5965825" y="1094740"/>
            <a:ext cx="5281295" cy="10655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fontScale="70000"/>
          </a:bodyPr>
          <a:p>
            <a:pPr marL="0" indent="0" algn="l">
              <a:lnSpc>
                <a:spcPct val="120000"/>
              </a:lnSpc>
              <a:spcBef>
                <a:spcPts val="0"/>
              </a:spcBef>
              <a:spcAft>
                <a:spcPts val="0"/>
              </a:spcAft>
              <a:buSzPct val="100000"/>
            </a:pPr>
            <a:r>
              <a:rPr lang="zh-CN" altLang="en-US" sz="1000" spc="15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  </a:t>
            </a:r>
            <a:r>
              <a:rPr lang="en-US" altLang="zh-CN" sz="1000" spc="15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       </a:t>
            </a:r>
            <a:r>
              <a:rPr lang="zh-CN" altLang="en-US" sz="2000" spc="15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当前对于特种装备新产品的研发和在役装备的状态监测通常依靠于专家经验等主观性意见，尚未出现通用的指标体系和相关商业产品，因此存在较大的市场缺口。</a:t>
            </a:r>
            <a:endParaRPr lang="zh-CN" altLang="en-US" sz="2000" spc="15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10" name="任意多边形 6"/>
          <p:cNvSpPr/>
          <p:nvPr>
            <p:custDataLst>
              <p:tags r:id="rId9"/>
            </p:custDataLst>
          </p:nvPr>
        </p:nvSpPr>
        <p:spPr>
          <a:xfrm rot="19743805">
            <a:off x="5221288" y="3138805"/>
            <a:ext cx="225425" cy="730885"/>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8"/>
          <p:cNvSpPr/>
          <p:nvPr>
            <p:custDataLst>
              <p:tags r:id="rId10"/>
            </p:custDataLst>
          </p:nvPr>
        </p:nvSpPr>
        <p:spPr>
          <a:xfrm rot="19743805">
            <a:off x="5577523" y="3138805"/>
            <a:ext cx="225425" cy="730885"/>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矩形3"/>
          <p:cNvSpPr/>
          <p:nvPr>
            <p:custDataLst>
              <p:tags r:id="rId11"/>
            </p:custDataLst>
          </p:nvPr>
        </p:nvSpPr>
        <p:spPr>
          <a:xfrm>
            <a:off x="5974715" y="2681605"/>
            <a:ext cx="5281295" cy="10655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fontScale="90000"/>
          </a:bodyPr>
          <a:p>
            <a:pPr marL="0" indent="0" algn="l">
              <a:lnSpc>
                <a:spcPct val="120000"/>
              </a:lnSpc>
              <a:spcBef>
                <a:spcPts val="0"/>
              </a:spcBef>
              <a:spcAft>
                <a:spcPts val="0"/>
              </a:spcAft>
              <a:buSzPct val="100000"/>
            </a:pPr>
            <a:r>
              <a:rPr lang="zh-CN" altLang="en-US" sz="1000" spc="15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  </a:t>
            </a:r>
            <a:r>
              <a:rPr lang="en-US" altLang="zh-CN" sz="1000" spc="15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       </a:t>
            </a:r>
            <a:r>
              <a:rPr lang="zh-CN" altLang="en-US" sz="1555" spc="15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国家对于作战试验领域的研究处于起步阶段，目前从事相关业务的单位较少，如沈飞和航天二院投资了一家北京瑞风协同公司，和我公司有合作关系</a:t>
            </a:r>
            <a:r>
              <a:rPr lang="zh-CN" altLang="en-US" sz="2000" spc="15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a:t>
            </a:r>
            <a:endParaRPr lang="zh-CN" altLang="en-US" sz="2000" spc="15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24" name="矩形3"/>
          <p:cNvSpPr/>
          <p:nvPr>
            <p:custDataLst>
              <p:tags r:id="rId12"/>
            </p:custDataLst>
          </p:nvPr>
        </p:nvSpPr>
        <p:spPr>
          <a:xfrm>
            <a:off x="6083935" y="4483100"/>
            <a:ext cx="5281295" cy="10655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fontScale="90000" lnSpcReduction="20000"/>
          </a:bodyPr>
          <a:p>
            <a:pPr marL="0" indent="0" algn="l">
              <a:lnSpc>
                <a:spcPct val="120000"/>
              </a:lnSpc>
              <a:spcBef>
                <a:spcPts val="0"/>
              </a:spcBef>
              <a:spcAft>
                <a:spcPts val="0"/>
              </a:spcAft>
              <a:buSzPct val="100000"/>
            </a:pPr>
            <a:r>
              <a:rPr lang="zh-CN" altLang="en-US" sz="1000" spc="15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  </a:t>
            </a:r>
            <a:r>
              <a:rPr lang="en-US" altLang="zh-CN" sz="1000" spc="15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      </a:t>
            </a:r>
            <a:r>
              <a:rPr lang="zh-CN" altLang="en-US" sz="1555" spc="15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生产生活中</a:t>
            </a:r>
            <a:r>
              <a:rPr lang="zh-CN" altLang="en-US" sz="1555" spc="15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复杂大型设备的装备安全性十分重要，从设备零部件的损耗、设备运行的状态监测、故障诊断与维修作为切入点，可产生巨大的市场价值，具有广泛的市场潜力</a:t>
            </a:r>
            <a:r>
              <a:rPr lang="zh-CN" altLang="en-US" sz="2000" spc="15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a:t>
            </a:r>
            <a:endParaRPr lang="zh-CN" altLang="en-US" sz="2000" spc="15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25" name="任意多边形 12"/>
          <p:cNvSpPr/>
          <p:nvPr>
            <p:custDataLst>
              <p:tags r:id="rId13"/>
            </p:custDataLst>
          </p:nvPr>
        </p:nvSpPr>
        <p:spPr>
          <a:xfrm rot="19743805">
            <a:off x="5686743" y="4650105"/>
            <a:ext cx="225425" cy="730885"/>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6" name="任意多边形 11"/>
          <p:cNvSpPr/>
          <p:nvPr>
            <p:custDataLst>
              <p:tags r:id="rId14"/>
            </p:custDataLst>
          </p:nvPr>
        </p:nvSpPr>
        <p:spPr>
          <a:xfrm rot="19743805">
            <a:off x="5348288" y="4650105"/>
            <a:ext cx="225425" cy="730885"/>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ustDataLst>
      <p:tags r:id="rId15"/>
    </p:custDataLst>
  </p:cSld>
  <p:clrMapOvr>
    <a:masterClrMapping/>
  </p:clrMapOvr>
  <p:transition spd="slow">
    <p:cover dir="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custDataLst>
              <p:tags r:id="rId1"/>
            </p:custDataLst>
          </p:nvPr>
        </p:nvPicPr>
        <p:blipFill rotWithShape="1">
          <a:blip r:embed="rId2" cstate="print"/>
          <a:srcRect/>
          <a:stretch>
            <a:fillRect/>
          </a:stretch>
        </p:blipFill>
        <p:spPr>
          <a:xfrm>
            <a:off x="6721475" y="799465"/>
            <a:ext cx="5340985" cy="5905500"/>
          </a:xfrm>
          <a:prstGeom prst="rect">
            <a:avLst/>
          </a:prstGeom>
        </p:spPr>
      </p:pic>
      <p:grpSp>
        <p:nvGrpSpPr>
          <p:cNvPr id="97" name="组合 96"/>
          <p:cNvGrpSpPr/>
          <p:nvPr/>
        </p:nvGrpSpPr>
        <p:grpSpPr>
          <a:xfrm>
            <a:off x="427990" y="2073275"/>
            <a:ext cx="5476240" cy="751205"/>
            <a:chOff x="1248" y="3114"/>
            <a:chExt cx="8624" cy="1183"/>
          </a:xfrm>
        </p:grpSpPr>
        <p:sp>
          <p:nvSpPr>
            <p:cNvPr id="87" name="任意多边形 86"/>
            <p:cNvSpPr/>
            <p:nvPr>
              <p:custDataLst>
                <p:tags r:id="rId3"/>
              </p:custDataLst>
            </p:nvPr>
          </p:nvSpPr>
          <p:spPr>
            <a:xfrm rot="19743805">
              <a:off x="1248" y="3323"/>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88" name="任意多边形 87"/>
            <p:cNvSpPr/>
            <p:nvPr>
              <p:custDataLst>
                <p:tags r:id="rId4"/>
              </p:custDataLst>
            </p:nvPr>
          </p:nvSpPr>
          <p:spPr>
            <a:xfrm rot="19743805">
              <a:off x="1723" y="3323"/>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89" name="矩形3"/>
            <p:cNvSpPr/>
            <p:nvPr>
              <p:custDataLst>
                <p:tags r:id="rId5"/>
              </p:custDataLst>
            </p:nvPr>
          </p:nvSpPr>
          <p:spPr>
            <a:xfrm>
              <a:off x="2148" y="3114"/>
              <a:ext cx="7724" cy="1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lstStyle/>
            <a:p>
              <a:pPr marL="0" lvl="0" indent="0" algn="l">
                <a:lnSpc>
                  <a:spcPct val="130000"/>
                </a:lnSpc>
                <a:spcBef>
                  <a:spcPts val="0"/>
                </a:spcBef>
                <a:spcAft>
                  <a:spcPts val="0"/>
                </a:spcAft>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多源数据无损采集与信息融合</a:t>
              </a:r>
              <a:endPar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98" name="组合 97"/>
          <p:cNvGrpSpPr/>
          <p:nvPr/>
        </p:nvGrpSpPr>
        <p:grpSpPr>
          <a:xfrm>
            <a:off x="398780" y="3126632"/>
            <a:ext cx="492125" cy="618490"/>
            <a:chOff x="1248" y="5262"/>
            <a:chExt cx="775" cy="974"/>
          </a:xfrm>
        </p:grpSpPr>
        <p:sp>
          <p:nvSpPr>
            <p:cNvPr id="90" name="任意多边形 89"/>
            <p:cNvSpPr/>
            <p:nvPr>
              <p:custDataLst>
                <p:tags r:id="rId6"/>
              </p:custDataLst>
            </p:nvPr>
          </p:nvSpPr>
          <p:spPr>
            <a:xfrm rot="19743805">
              <a:off x="1248" y="526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91" name="任意多边形 90"/>
            <p:cNvSpPr/>
            <p:nvPr>
              <p:custDataLst>
                <p:tags r:id="rId7"/>
              </p:custDataLst>
            </p:nvPr>
          </p:nvSpPr>
          <p:spPr>
            <a:xfrm rot="19743805">
              <a:off x="1723" y="526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9" name="组合 98"/>
          <p:cNvGrpSpPr/>
          <p:nvPr/>
        </p:nvGrpSpPr>
        <p:grpSpPr>
          <a:xfrm>
            <a:off x="418465" y="4013834"/>
            <a:ext cx="5501005" cy="751205"/>
            <a:chOff x="1298" y="6993"/>
            <a:chExt cx="8663" cy="1183"/>
          </a:xfrm>
        </p:grpSpPr>
        <p:sp>
          <p:nvSpPr>
            <p:cNvPr id="93" name="任意多边形 92"/>
            <p:cNvSpPr/>
            <p:nvPr>
              <p:custDataLst>
                <p:tags r:id="rId8"/>
              </p:custDataLst>
            </p:nvPr>
          </p:nvSpPr>
          <p:spPr>
            <a:xfrm rot="19743805">
              <a:off x="1298"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94" name="任意多边形 93"/>
            <p:cNvSpPr/>
            <p:nvPr>
              <p:custDataLst>
                <p:tags r:id="rId9"/>
              </p:custDataLst>
            </p:nvPr>
          </p:nvSpPr>
          <p:spPr>
            <a:xfrm rot="19743805">
              <a:off x="1773"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95" name="矩形1"/>
            <p:cNvSpPr/>
            <p:nvPr>
              <p:custDataLst>
                <p:tags r:id="rId10"/>
              </p:custDataLst>
            </p:nvPr>
          </p:nvSpPr>
          <p:spPr>
            <a:xfrm>
              <a:off x="2240" y="6993"/>
              <a:ext cx="7721" cy="1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lstStyle/>
            <a:p>
              <a:pPr lvl="0">
                <a:lnSpc>
                  <a:spcPct val="130000"/>
                </a:lnSpc>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基于数据挖掘的数据统计与分析评估</a:t>
              </a:r>
              <a:endPar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sp>
        <p:nvSpPr>
          <p:cNvPr id="7" name="Title 6"/>
          <p:cNvSpPr txBox="1"/>
          <p:nvPr>
            <p:custDataLst>
              <p:tags r:id="rId11"/>
            </p:custDataLst>
          </p:nvPr>
        </p:nvSpPr>
        <p:spPr>
          <a:xfrm>
            <a:off x="542925" y="906780"/>
            <a:ext cx="2772410" cy="803275"/>
          </a:xfrm>
          <a:prstGeom prst="rect">
            <a:avLst/>
          </a:prstGeom>
          <a:noFill/>
          <a:ln w="3175">
            <a:noFill/>
            <a:prstDash val="dash"/>
          </a:ln>
        </p:spPr>
        <p:txBody>
          <a:bodyPr wrap="square" lIns="91440" tIns="45720" rIns="91440" bIns="4572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285750" fontAlgn="ctr">
              <a:lnSpc>
                <a:spcPct val="120000"/>
              </a:lnSpc>
              <a:spcBef>
                <a:spcPts val="1000"/>
              </a:spcBef>
              <a:buSzPct val="100000"/>
            </a:pPr>
            <a:r>
              <a:rPr lang="zh-CN" altLang="en-US" sz="2800" b="1" dirty="0">
                <a:solidFill>
                  <a:srgbClr val="283D62"/>
                </a:solidFill>
                <a:latin typeface="微软雅黑" panose="020B0503020204020204" pitchFamily="34" charset="-122"/>
                <a:ea typeface="微软雅黑" panose="020B0503020204020204" pitchFamily="34" charset="-122"/>
                <a:sym typeface="方正兰亭黑_GBK" panose="02000000000000000000" pitchFamily="2" charset="-122"/>
              </a:rPr>
              <a:t>核心技术</a:t>
            </a:r>
            <a:endParaRPr lang="zh-CN" altLang="en-US" sz="2800" b="1" dirty="0">
              <a:solidFill>
                <a:srgbClr val="283D62"/>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nvGrpSpPr>
          <p:cNvPr id="9" name="组合 8"/>
          <p:cNvGrpSpPr/>
          <p:nvPr/>
        </p:nvGrpSpPr>
        <p:grpSpPr>
          <a:xfrm>
            <a:off x="9191625" y="127000"/>
            <a:ext cx="2617470" cy="513080"/>
            <a:chOff x="14475" y="200"/>
            <a:chExt cx="4122" cy="808"/>
          </a:xfrm>
        </p:grpSpPr>
        <p:grpSp>
          <p:nvGrpSpPr>
            <p:cNvPr id="11" name="组合 10"/>
            <p:cNvGrpSpPr/>
            <p:nvPr/>
          </p:nvGrpSpPr>
          <p:grpSpPr>
            <a:xfrm>
              <a:off x="15127" y="200"/>
              <a:ext cx="3471" cy="718"/>
              <a:chOff x="15159" y="22"/>
              <a:chExt cx="3471" cy="718"/>
            </a:xfrm>
          </p:grpSpPr>
          <p:pic>
            <p:nvPicPr>
              <p:cNvPr id="16" name="图片 15"/>
              <p:cNvPicPr>
                <a:picLocks noChangeAspect="1"/>
              </p:cNvPicPr>
              <p:nvPr/>
            </p:nvPicPr>
            <p:blipFill>
              <a:blip r:embed="rId12" cstate="screen"/>
              <a:stretch>
                <a:fillRect/>
              </a:stretch>
            </p:blipFill>
            <p:spPr>
              <a:xfrm>
                <a:off x="16030" y="22"/>
                <a:ext cx="2601" cy="687"/>
              </a:xfrm>
              <a:prstGeom prst="rect">
                <a:avLst/>
              </a:prstGeom>
            </p:spPr>
          </p:pic>
          <p:sp>
            <p:nvSpPr>
              <p:cNvPr id="18" name="矩形 17"/>
              <p:cNvSpPr/>
              <p:nvPr/>
            </p:nvSpPr>
            <p:spPr>
              <a:xfrm>
                <a:off x="15159" y="152"/>
                <a:ext cx="446" cy="427"/>
              </a:xfrm>
              <a:prstGeom prst="rect">
                <a:avLst/>
              </a:prstGeom>
              <a:solidFill>
                <a:srgbClr val="0E69B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5509" y="442"/>
                <a:ext cx="312" cy="299"/>
              </a:xfrm>
              <a:prstGeom prst="rect">
                <a:avLst/>
              </a:prstGeom>
              <a:solidFill>
                <a:srgbClr val="1060A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0" name="直接连接符 19"/>
            <p:cNvCxnSpPr/>
            <p:nvPr/>
          </p:nvCxnSpPr>
          <p:spPr>
            <a:xfrm flipH="1">
              <a:off x="14475" y="1008"/>
              <a:ext cx="4096" cy="0"/>
            </a:xfrm>
            <a:prstGeom prst="line">
              <a:avLst/>
            </a:prstGeom>
            <a:ln w="19050">
              <a:solidFill>
                <a:srgbClr val="011531">
                  <a:alpha val="56000"/>
                </a:srgbClr>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81280" y="76835"/>
            <a:ext cx="6475730" cy="645160"/>
            <a:chOff x="128" y="187"/>
            <a:chExt cx="10198" cy="1016"/>
          </a:xfrm>
        </p:grpSpPr>
        <p:sp>
          <p:nvSpPr>
            <p:cNvPr id="58" name="文本框 57"/>
            <p:cNvSpPr txBox="1"/>
            <p:nvPr/>
          </p:nvSpPr>
          <p:spPr>
            <a:xfrm>
              <a:off x="128" y="187"/>
              <a:ext cx="10198" cy="1016"/>
            </a:xfrm>
            <a:prstGeom prst="rect">
              <a:avLst/>
            </a:prstGeom>
            <a:noFill/>
          </p:spPr>
          <p:txBody>
            <a:bodyPr wrap="square" rtlCol="0" anchor="t">
              <a:spAutoFit/>
            </a:bodyPr>
            <a:lstStyle/>
            <a:p>
              <a:pPr marL="0" indent="0" algn="l">
                <a:lnSpc>
                  <a:spcPct val="100000"/>
                </a:lnSpc>
                <a:spcBef>
                  <a:spcPts val="0"/>
                </a:spcBef>
                <a:spcAft>
                  <a:spcPts val="0"/>
                </a:spcAft>
                <a:buSzPct val="100000"/>
              </a:pPr>
              <a:r>
                <a:rPr lang="en-US" altLang="zh-CN" spc="160" dirty="0">
                  <a:solidFill>
                    <a:schemeClr val="tx1">
                      <a:lumMod val="65000"/>
                      <a:lumOff val="35000"/>
                    </a:schemeClr>
                  </a:solidFill>
                  <a:latin typeface="微软雅黑" panose="020B0503020204020204" pitchFamily="34" charset="-122"/>
                  <a:ea typeface="微软雅黑" panose="020B0503020204020204" pitchFamily="34" charset="-122"/>
                  <a:sym typeface="+mn-ea"/>
                </a:rPr>
                <a:t>03 </a:t>
              </a:r>
              <a:r>
                <a:rPr lang="zh-CN" altLang="en-US" spc="160" dirty="0">
                  <a:solidFill>
                    <a:schemeClr val="tx1">
                      <a:lumMod val="65000"/>
                      <a:lumOff val="35000"/>
                    </a:schemeClr>
                  </a:solidFill>
                  <a:latin typeface="微软雅黑" panose="020B0503020204020204" pitchFamily="34" charset="-122"/>
                  <a:ea typeface="微软雅黑" panose="020B0503020204020204" pitchFamily="34" charset="-122"/>
                  <a:sym typeface="+mn-ea"/>
                </a:rPr>
                <a:t>产品研发</a:t>
              </a:r>
              <a:endParaRPr lang="en-US" altLang="zh-CN" b="1" spc="160"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a:p>
              <a:pPr marL="0" indent="0" algn="l">
                <a:lnSpc>
                  <a:spcPct val="100000"/>
                </a:lnSpc>
                <a:spcBef>
                  <a:spcPts val="0"/>
                </a:spcBef>
                <a:spcAft>
                  <a:spcPts val="0"/>
                </a:spcAft>
                <a:buSzPct val="100000"/>
              </a:pPr>
              <a:endParaRPr lang="en-US" altLang="zh-CN" b="1" spc="160"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30" name="直接连接符 29"/>
            <p:cNvCxnSpPr/>
            <p:nvPr/>
          </p:nvCxnSpPr>
          <p:spPr>
            <a:xfrm>
              <a:off x="2671" y="266"/>
              <a:ext cx="0" cy="432"/>
            </a:xfrm>
            <a:prstGeom prst="line">
              <a:avLst/>
            </a:prstGeom>
            <a:ln w="22225">
              <a:solidFill>
                <a:srgbClr val="595959"/>
              </a:soli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539750" y="4931410"/>
            <a:ext cx="5380355" cy="886460"/>
            <a:chOff x="1298" y="6780"/>
            <a:chExt cx="8218" cy="1396"/>
          </a:xfrm>
        </p:grpSpPr>
        <p:sp>
          <p:nvSpPr>
            <p:cNvPr id="34" name="任意多边形 92"/>
            <p:cNvSpPr/>
            <p:nvPr>
              <p:custDataLst>
                <p:tags r:id="rId13"/>
              </p:custDataLst>
            </p:nvPr>
          </p:nvSpPr>
          <p:spPr>
            <a:xfrm rot="19743805">
              <a:off x="1298"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任意多边形 93"/>
            <p:cNvSpPr/>
            <p:nvPr>
              <p:custDataLst>
                <p:tags r:id="rId14"/>
              </p:custDataLst>
            </p:nvPr>
          </p:nvSpPr>
          <p:spPr>
            <a:xfrm rot="19743805">
              <a:off x="1773"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矩形1"/>
            <p:cNvSpPr/>
            <p:nvPr>
              <p:custDataLst>
                <p:tags r:id="rId15"/>
              </p:custDataLst>
            </p:nvPr>
          </p:nvSpPr>
          <p:spPr>
            <a:xfrm>
              <a:off x="1834" y="6780"/>
              <a:ext cx="7682" cy="102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lstStyle/>
            <a:p>
              <a:pPr marL="0" lvl="0" indent="0" algn="l">
                <a:lnSpc>
                  <a:spcPct val="130000"/>
                </a:lnSpc>
                <a:spcBef>
                  <a:spcPts val="0"/>
                </a:spcBef>
                <a:spcAft>
                  <a:spcPts val="0"/>
                </a:spcAft>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a:t>
              </a:r>
              <a:r>
                <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a:t>
              </a: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多路数据分布式协同时统技术</a:t>
              </a:r>
              <a:endPar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2" name="组合 1"/>
          <p:cNvGrpSpPr/>
          <p:nvPr/>
        </p:nvGrpSpPr>
        <p:grpSpPr>
          <a:xfrm>
            <a:off x="6557010" y="2078355"/>
            <a:ext cx="5476240" cy="751205"/>
            <a:chOff x="1248" y="3114"/>
            <a:chExt cx="8624" cy="1183"/>
          </a:xfrm>
        </p:grpSpPr>
        <p:sp>
          <p:nvSpPr>
            <p:cNvPr id="4" name="任意多边形 3"/>
            <p:cNvSpPr/>
            <p:nvPr>
              <p:custDataLst>
                <p:tags r:id="rId16"/>
              </p:custDataLst>
            </p:nvPr>
          </p:nvSpPr>
          <p:spPr>
            <a:xfrm rot="19743805">
              <a:off x="1248" y="3323"/>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任意多边形 4"/>
            <p:cNvSpPr/>
            <p:nvPr>
              <p:custDataLst>
                <p:tags r:id="rId17"/>
              </p:custDataLst>
            </p:nvPr>
          </p:nvSpPr>
          <p:spPr>
            <a:xfrm rot="19743805">
              <a:off x="1723" y="3323"/>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矩形3"/>
            <p:cNvSpPr/>
            <p:nvPr>
              <p:custDataLst>
                <p:tags r:id="rId18"/>
              </p:custDataLst>
            </p:nvPr>
          </p:nvSpPr>
          <p:spPr>
            <a:xfrm>
              <a:off x="2148" y="3114"/>
              <a:ext cx="7724" cy="1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p>
              <a:pPr marL="0" lvl="0" indent="0" algn="l">
                <a:lnSpc>
                  <a:spcPct val="130000"/>
                </a:lnSpc>
                <a:spcBef>
                  <a:spcPts val="0"/>
                </a:spcBef>
                <a:spcAft>
                  <a:spcPts val="0"/>
                </a:spcAft>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支持多种数据管理格式决策判断</a:t>
              </a:r>
              <a:endPar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8" name="组合 7"/>
          <p:cNvGrpSpPr/>
          <p:nvPr/>
        </p:nvGrpSpPr>
        <p:grpSpPr>
          <a:xfrm>
            <a:off x="6557010" y="3065037"/>
            <a:ext cx="5505450" cy="751205"/>
            <a:chOff x="1248" y="5053"/>
            <a:chExt cx="8670" cy="1183"/>
          </a:xfrm>
        </p:grpSpPr>
        <p:sp>
          <p:nvSpPr>
            <p:cNvPr id="10" name="任意多边形 9"/>
            <p:cNvSpPr/>
            <p:nvPr>
              <p:custDataLst>
                <p:tags r:id="rId19"/>
              </p:custDataLst>
            </p:nvPr>
          </p:nvSpPr>
          <p:spPr>
            <a:xfrm rot="19743805">
              <a:off x="1248" y="526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任意多边形 11"/>
            <p:cNvSpPr/>
            <p:nvPr>
              <p:custDataLst>
                <p:tags r:id="rId20"/>
              </p:custDataLst>
            </p:nvPr>
          </p:nvSpPr>
          <p:spPr>
            <a:xfrm rot="19743805">
              <a:off x="1723" y="526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矩形2"/>
            <p:cNvSpPr/>
            <p:nvPr>
              <p:custDataLst>
                <p:tags r:id="rId21"/>
              </p:custDataLst>
            </p:nvPr>
          </p:nvSpPr>
          <p:spPr>
            <a:xfrm>
              <a:off x="2240" y="5053"/>
              <a:ext cx="7678" cy="1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p>
              <a:pPr marL="0" lvl="0" indent="0" algn="l">
                <a:lnSpc>
                  <a:spcPct val="130000"/>
                </a:lnSpc>
                <a:spcBef>
                  <a:spcPts val="0"/>
                </a:spcBef>
                <a:spcAft>
                  <a:spcPts val="0"/>
                </a:spcAft>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建立基于对抗神经网络的数据处理模型</a:t>
              </a:r>
              <a:r>
                <a:rPr lang="zh-CN" altLang="en-US"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所</a:t>
              </a:r>
              <a:endPar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14" name="组合 13"/>
          <p:cNvGrpSpPr/>
          <p:nvPr/>
        </p:nvGrpSpPr>
        <p:grpSpPr>
          <a:xfrm>
            <a:off x="6625590" y="3916679"/>
            <a:ext cx="5501005" cy="751205"/>
            <a:chOff x="1298" y="6993"/>
            <a:chExt cx="8663" cy="1183"/>
          </a:xfrm>
        </p:grpSpPr>
        <p:sp>
          <p:nvSpPr>
            <p:cNvPr id="15" name="任意多边形 14"/>
            <p:cNvSpPr/>
            <p:nvPr>
              <p:custDataLst>
                <p:tags r:id="rId22"/>
              </p:custDataLst>
            </p:nvPr>
          </p:nvSpPr>
          <p:spPr>
            <a:xfrm rot="19743805">
              <a:off x="1298"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任意多边形 16"/>
            <p:cNvSpPr/>
            <p:nvPr>
              <p:custDataLst>
                <p:tags r:id="rId23"/>
              </p:custDataLst>
            </p:nvPr>
          </p:nvSpPr>
          <p:spPr>
            <a:xfrm rot="19743805">
              <a:off x="1773"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矩形1"/>
            <p:cNvSpPr/>
            <p:nvPr>
              <p:custDataLst>
                <p:tags r:id="rId24"/>
              </p:custDataLst>
            </p:nvPr>
          </p:nvSpPr>
          <p:spPr>
            <a:xfrm>
              <a:off x="2240" y="6993"/>
              <a:ext cx="7721" cy="1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p>
              <a:pPr lvl="0">
                <a:lnSpc>
                  <a:spcPct val="130000"/>
                </a:lnSpc>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提供决策依据与数据预判</a:t>
              </a:r>
              <a:endPar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22" name="组合 21"/>
          <p:cNvGrpSpPr/>
          <p:nvPr/>
        </p:nvGrpSpPr>
        <p:grpSpPr>
          <a:xfrm>
            <a:off x="6657022" y="4895535"/>
            <a:ext cx="5476240" cy="751205"/>
            <a:chOff x="1298" y="6993"/>
            <a:chExt cx="8624" cy="1183"/>
          </a:xfrm>
        </p:grpSpPr>
        <p:sp>
          <p:nvSpPr>
            <p:cNvPr id="23" name="任意多边形 92"/>
            <p:cNvSpPr/>
            <p:nvPr>
              <p:custDataLst>
                <p:tags r:id="rId25"/>
              </p:custDataLst>
            </p:nvPr>
          </p:nvSpPr>
          <p:spPr>
            <a:xfrm rot="19743805">
              <a:off x="1298"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任意多边形 93"/>
            <p:cNvSpPr/>
            <p:nvPr>
              <p:custDataLst>
                <p:tags r:id="rId26"/>
              </p:custDataLst>
            </p:nvPr>
          </p:nvSpPr>
          <p:spPr>
            <a:xfrm rot="19743805">
              <a:off x="1773"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矩形1"/>
            <p:cNvSpPr/>
            <p:nvPr>
              <p:custDataLst>
                <p:tags r:id="rId27"/>
              </p:custDataLst>
            </p:nvPr>
          </p:nvSpPr>
          <p:spPr>
            <a:xfrm>
              <a:off x="2240" y="6993"/>
              <a:ext cx="7682" cy="102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p>
              <a:pPr marL="0" lvl="0" indent="0" algn="l">
                <a:lnSpc>
                  <a:spcPct val="130000"/>
                </a:lnSpc>
                <a:spcBef>
                  <a:spcPts val="0"/>
                </a:spcBef>
                <a:spcAft>
                  <a:spcPts val="0"/>
                </a:spcAft>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通用型服务器可信度精度较高</a:t>
              </a:r>
              <a:endPar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sp>
        <p:nvSpPr>
          <p:cNvPr id="26" name="Title 6"/>
          <p:cNvSpPr txBox="1"/>
          <p:nvPr>
            <p:custDataLst>
              <p:tags r:id="rId28"/>
            </p:custDataLst>
          </p:nvPr>
        </p:nvSpPr>
        <p:spPr>
          <a:xfrm>
            <a:off x="6656705" y="1169670"/>
            <a:ext cx="2772410" cy="803275"/>
          </a:xfrm>
          <a:prstGeom prst="rect">
            <a:avLst/>
          </a:prstGeom>
          <a:noFill/>
          <a:ln w="3175">
            <a:noFill/>
            <a:prstDash val="dash"/>
          </a:ln>
        </p:spPr>
        <p:txBody>
          <a:bodyPr wrap="square" lIns="91440" tIns="45720" rIns="91440" bIns="4572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285750" fontAlgn="ctr">
              <a:lnSpc>
                <a:spcPct val="120000"/>
              </a:lnSpc>
              <a:spcBef>
                <a:spcPts val="1000"/>
              </a:spcBef>
              <a:buSzPct val="100000"/>
            </a:pPr>
            <a:r>
              <a:rPr lang="zh-CN" altLang="en-US" sz="2800" b="1" dirty="0">
                <a:solidFill>
                  <a:srgbClr val="283D62"/>
                </a:solidFill>
                <a:latin typeface="微软雅黑" panose="020B0503020204020204" pitchFamily="34" charset="-122"/>
                <a:ea typeface="微软雅黑" panose="020B0503020204020204" pitchFamily="34" charset="-122"/>
                <a:sym typeface="方正兰亭黑_GBK" panose="02000000000000000000" pitchFamily="2" charset="-122"/>
              </a:rPr>
              <a:t>创新点</a:t>
            </a:r>
            <a:endParaRPr lang="zh-CN" altLang="en-US" sz="2800" b="1" dirty="0">
              <a:solidFill>
                <a:srgbClr val="283D62"/>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27" name="矩形1"/>
          <p:cNvSpPr/>
          <p:nvPr>
            <p:custDataLst>
              <p:tags r:id="rId29"/>
            </p:custDataLst>
          </p:nvPr>
        </p:nvSpPr>
        <p:spPr>
          <a:xfrm>
            <a:off x="1122045" y="3066414"/>
            <a:ext cx="4902835" cy="65405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p>
            <a:pPr lvl="0">
              <a:lnSpc>
                <a:spcPct val="130000"/>
              </a:lnSpc>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基于深度学习的数据智能处理与识别</a:t>
            </a:r>
            <a:endPar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Tree>
    <p:custDataLst>
      <p:tags r:id="rId30"/>
    </p:custData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custDataLst>
              <p:tags r:id="rId1"/>
            </p:custDataLst>
          </p:nvPr>
        </p:nvPicPr>
        <p:blipFill rotWithShape="1">
          <a:blip r:embed="rId2" cstate="print"/>
          <a:srcRect/>
          <a:stretch>
            <a:fillRect/>
          </a:stretch>
        </p:blipFill>
        <p:spPr>
          <a:xfrm>
            <a:off x="6851015" y="952500"/>
            <a:ext cx="5340985" cy="5905500"/>
          </a:xfrm>
          <a:prstGeom prst="rect">
            <a:avLst/>
          </a:prstGeom>
        </p:spPr>
      </p:pic>
      <p:sp>
        <p:nvSpPr>
          <p:cNvPr id="7" name="Title 6"/>
          <p:cNvSpPr txBox="1"/>
          <p:nvPr>
            <p:custDataLst>
              <p:tags r:id="rId3"/>
            </p:custDataLst>
          </p:nvPr>
        </p:nvSpPr>
        <p:spPr>
          <a:xfrm>
            <a:off x="967105" y="1174115"/>
            <a:ext cx="2772410" cy="803275"/>
          </a:xfrm>
          <a:prstGeom prst="rect">
            <a:avLst/>
          </a:prstGeom>
          <a:noFill/>
          <a:ln w="3175">
            <a:noFill/>
            <a:prstDash val="dash"/>
          </a:ln>
        </p:spPr>
        <p:txBody>
          <a:bodyPr wrap="square" lIns="91440" tIns="45720" rIns="91440" bIns="4572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285750" algn="l" defTabSz="913765" rtl="0" eaLnBrk="1" fontAlgn="ctr" latinLnBrk="0" hangingPunct="1">
              <a:lnSpc>
                <a:spcPct val="120000"/>
              </a:lnSpc>
              <a:spcBef>
                <a:spcPts val="1000"/>
              </a:spcBef>
              <a:spcAft>
                <a:spcPts val="0"/>
              </a:spcAft>
              <a:buClrTx/>
              <a:buSzPct val="100000"/>
              <a:buFontTx/>
              <a:buNone/>
            </a:pPr>
            <a:r>
              <a:rPr kumimoji="0" lang="zh-CN" altLang="en-US" sz="2800" b="1" i="0" u="none" strike="noStrike" kern="1200" cap="none" spc="-49" normalizeH="0" baseline="0" noProof="0" dirty="0">
                <a:ln w="3175">
                  <a:noFill/>
                </a:ln>
                <a:solidFill>
                  <a:srgbClr val="283D62"/>
                </a:solidFill>
                <a:effectLst/>
                <a:uLnTx/>
                <a:uFillTx/>
                <a:latin typeface="微软雅黑" panose="020B0503020204020204" pitchFamily="34" charset="-122"/>
                <a:ea typeface="微软雅黑" panose="020B0503020204020204" pitchFamily="34" charset="-122"/>
                <a:cs typeface="Segoe UI" panose="020B0502040204020203" pitchFamily="34" charset="0"/>
                <a:sym typeface="方正兰亭黑_GBK" panose="02000000000000000000" pitchFamily="2" charset="-122"/>
              </a:rPr>
              <a:t>产品商业模式</a:t>
            </a:r>
            <a:endParaRPr kumimoji="0" lang="zh-CN" altLang="en-US" sz="2800" b="1" i="0" u="none" strike="noStrike" kern="1200" cap="none" spc="-49" normalizeH="0" baseline="0" noProof="0" dirty="0">
              <a:ln w="3175">
                <a:noFill/>
              </a:ln>
              <a:solidFill>
                <a:srgbClr val="283D62"/>
              </a:solidFill>
              <a:effectLst/>
              <a:uLnTx/>
              <a:uFillTx/>
              <a:latin typeface="微软雅黑" panose="020B0503020204020204" pitchFamily="34" charset="-122"/>
              <a:ea typeface="微软雅黑" panose="020B0503020204020204" pitchFamily="34" charset="-122"/>
              <a:cs typeface="Segoe UI" panose="020B0502040204020203" pitchFamily="34" charset="0"/>
              <a:sym typeface="方正兰亭黑_GBK" panose="02000000000000000000" pitchFamily="2" charset="-122"/>
            </a:endParaRPr>
          </a:p>
        </p:txBody>
      </p:sp>
      <p:pic>
        <p:nvPicPr>
          <p:cNvPr id="16" name="图片 15"/>
          <p:cNvPicPr>
            <a:picLocks noChangeAspect="1"/>
          </p:cNvPicPr>
          <p:nvPr/>
        </p:nvPicPr>
        <p:blipFill>
          <a:blip r:embed="rId4" cstate="screen"/>
          <a:stretch>
            <a:fillRect/>
          </a:stretch>
        </p:blipFill>
        <p:spPr>
          <a:xfrm>
            <a:off x="10158730" y="127000"/>
            <a:ext cx="1651635" cy="436245"/>
          </a:xfrm>
          <a:prstGeom prst="rect">
            <a:avLst/>
          </a:prstGeom>
        </p:spPr>
      </p:pic>
      <p:sp>
        <p:nvSpPr>
          <p:cNvPr id="18" name="矩形 17"/>
          <p:cNvSpPr/>
          <p:nvPr/>
        </p:nvSpPr>
        <p:spPr>
          <a:xfrm>
            <a:off x="9605645" y="209550"/>
            <a:ext cx="283210" cy="271145"/>
          </a:xfrm>
          <a:prstGeom prst="rect">
            <a:avLst/>
          </a:prstGeom>
          <a:solidFill>
            <a:srgbClr val="0E69B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9" name="矩形 18"/>
          <p:cNvSpPr/>
          <p:nvPr/>
        </p:nvSpPr>
        <p:spPr>
          <a:xfrm>
            <a:off x="9827895" y="393700"/>
            <a:ext cx="198120" cy="189865"/>
          </a:xfrm>
          <a:prstGeom prst="rect">
            <a:avLst/>
          </a:prstGeom>
          <a:solidFill>
            <a:srgbClr val="1060A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cxnSp>
        <p:nvCxnSpPr>
          <p:cNvPr id="20" name="直接连接符 19"/>
          <p:cNvCxnSpPr/>
          <p:nvPr/>
        </p:nvCxnSpPr>
        <p:spPr>
          <a:xfrm flipH="1">
            <a:off x="9191625" y="640080"/>
            <a:ext cx="2600960" cy="0"/>
          </a:xfrm>
          <a:prstGeom prst="line">
            <a:avLst/>
          </a:prstGeom>
          <a:ln w="19050">
            <a:solidFill>
              <a:srgbClr val="011531">
                <a:alpha val="56000"/>
              </a:srgbClr>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90805" y="76835"/>
            <a:ext cx="6475730" cy="650875"/>
            <a:chOff x="128" y="121"/>
            <a:chExt cx="10198" cy="1025"/>
          </a:xfrm>
        </p:grpSpPr>
        <p:grpSp>
          <p:nvGrpSpPr>
            <p:cNvPr id="57" name="组合 56"/>
            <p:cNvGrpSpPr/>
            <p:nvPr/>
          </p:nvGrpSpPr>
          <p:grpSpPr>
            <a:xfrm>
              <a:off x="128" y="121"/>
              <a:ext cx="10198" cy="1016"/>
              <a:chOff x="128" y="187"/>
              <a:chExt cx="10198" cy="1016"/>
            </a:xfrm>
          </p:grpSpPr>
          <p:sp>
            <p:nvSpPr>
              <p:cNvPr id="58" name="文本框 57"/>
              <p:cNvSpPr txBox="1"/>
              <p:nvPr/>
            </p:nvSpPr>
            <p:spPr>
              <a:xfrm>
                <a:off x="128" y="187"/>
                <a:ext cx="10198" cy="1016"/>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Pct val="100000"/>
                  <a:buFontTx/>
                  <a:buNone/>
                </a:pPr>
                <a:r>
                  <a:rPr kumimoji="0" lang="en-US" altLang="zh-CN" sz="1800" b="0" i="0" u="none" strike="noStrike" kern="1200" cap="none" spc="16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03 </a:t>
                </a:r>
                <a:r>
                  <a:rPr kumimoji="0" lang="zh-CN" altLang="en-US" sz="1800" b="0" i="0" u="none" strike="noStrike" kern="1200" cap="none" spc="16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产品运营</a:t>
                </a:r>
                <a:r>
                  <a:rPr kumimoji="0" lang="zh-CN" altLang="en-US" sz="1800" b="1" i="0" u="none" strike="noStrike" kern="1200" cap="none" spc="16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1800" b="1" i="0" u="none" strike="noStrike" kern="1200" cap="none" spc="16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ct val="100000"/>
                  <a:buFontTx/>
                  <a:buNone/>
                </a:pPr>
                <a:endParaRPr kumimoji="0" lang="en-US" altLang="zh-CN" sz="1800" b="1" i="0" u="none" strike="noStrike" kern="1200" cap="none" spc="16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cxnSp>
            <p:nvCxnSpPr>
              <p:cNvPr id="30" name="直接连接符 29"/>
              <p:cNvCxnSpPr/>
              <p:nvPr/>
            </p:nvCxnSpPr>
            <p:spPr>
              <a:xfrm>
                <a:off x="2993" y="264"/>
                <a:ext cx="0" cy="432"/>
              </a:xfrm>
              <a:prstGeom prst="line">
                <a:avLst/>
              </a:prstGeom>
              <a:ln w="22225">
                <a:solidFill>
                  <a:srgbClr val="595959"/>
                </a:solidFill>
              </a:ln>
            </p:spPr>
            <p:style>
              <a:lnRef idx="1">
                <a:schemeClr val="accent1"/>
              </a:lnRef>
              <a:fillRef idx="0">
                <a:schemeClr val="accent1"/>
              </a:fillRef>
              <a:effectRef idx="0">
                <a:schemeClr val="accent1"/>
              </a:effectRef>
              <a:fontRef idx="minor">
                <a:schemeClr val="tx1"/>
              </a:fontRef>
            </p:style>
          </p:cxnSp>
        </p:grpSp>
        <p:sp>
          <p:nvSpPr>
            <p:cNvPr id="60" name="文本框 59"/>
            <p:cNvSpPr txBox="1"/>
            <p:nvPr/>
          </p:nvSpPr>
          <p:spPr>
            <a:xfrm>
              <a:off x="138" y="654"/>
              <a:ext cx="3183" cy="492"/>
            </a:xfrm>
            <a:prstGeom prst="rect">
              <a:avLst/>
            </a:prstGeom>
            <a:noFill/>
          </p:spPr>
          <p:txBody>
            <a:bodyPr wrap="none" rtlCol="0" anchor="t">
              <a:spAutoFit/>
            </a:bodyPr>
            <a:lstStyle/>
            <a:p>
              <a:pPr marL="0" marR="0" lvl="0" indent="0" algn="l" defTabSz="457200" rtl="0" eaLnBrk="1" fontAlgn="auto" latinLnBrk="0" hangingPunct="1">
                <a:lnSpc>
                  <a:spcPct val="120000"/>
                </a:lnSpc>
                <a:spcBef>
                  <a:spcPts val="0"/>
                </a:spcBef>
                <a:spcAft>
                  <a:spcPts val="800"/>
                </a:spcAft>
                <a:buClrTx/>
                <a:buSzPct val="100000"/>
                <a:buFontTx/>
                <a:buNone/>
              </a:pPr>
              <a:r>
                <a:rPr kumimoji="0" lang="en-US" altLang="zh-CN" sz="1200" b="0" i="0" u="none" strike="noStrike" kern="1200" cap="none" spc="0" normalizeH="0" baseline="0" noProof="0" dirty="0">
                  <a:ln>
                    <a:noFill/>
                  </a:ln>
                  <a:solidFill>
                    <a:srgbClr val="000000">
                      <a:lumMod val="65000"/>
                      <a:lumOff val="35000"/>
                      <a:alpha val="0"/>
                    </a:srgbClr>
                  </a:solidFill>
                  <a:effectLst/>
                  <a:uLnTx/>
                  <a:uFillTx/>
                  <a:latin typeface="方正黑体简体" panose="02010601030101010101" pitchFamily="2" charset="-122"/>
                  <a:ea typeface="方正黑体简体" panose="02010601030101010101" pitchFamily="2" charset="-122"/>
                  <a:cs typeface="Aparajita" panose="020B0604020202020204" pitchFamily="34" charset="0"/>
                  <a:sym typeface="+mn-lt"/>
                </a:rPr>
                <a:t>Developement and Goals</a:t>
              </a:r>
              <a:endParaRPr kumimoji="0" lang="en-US" altLang="zh-CN" sz="1200" b="0" i="0" u="none" strike="noStrike" kern="1200" cap="none" spc="0" normalizeH="0" baseline="0" noProof="0" dirty="0">
                <a:ln>
                  <a:noFill/>
                </a:ln>
                <a:solidFill>
                  <a:srgbClr val="000000">
                    <a:lumMod val="65000"/>
                    <a:lumOff val="35000"/>
                    <a:alpha val="0"/>
                  </a:srgbClr>
                </a:solidFill>
                <a:effectLst/>
                <a:uLnTx/>
                <a:uFillTx/>
                <a:latin typeface="方正黑体简体" panose="02010601030101010101" pitchFamily="2" charset="-122"/>
                <a:ea typeface="方正黑体简体" panose="02010601030101010101" pitchFamily="2" charset="-122"/>
                <a:cs typeface="Aparajita" panose="020B0604020202020204" pitchFamily="34" charset="0"/>
                <a:sym typeface="+mn-lt"/>
              </a:endParaRPr>
            </a:p>
          </p:txBody>
        </p:sp>
      </p:grpSp>
      <p:sp>
        <p:nvSpPr>
          <p:cNvPr id="6" name="任意多边形 6"/>
          <p:cNvSpPr/>
          <p:nvPr>
            <p:custDataLst>
              <p:tags r:id="rId5"/>
            </p:custDataLst>
          </p:nvPr>
        </p:nvSpPr>
        <p:spPr>
          <a:xfrm rot="19743805">
            <a:off x="867168" y="2489773"/>
            <a:ext cx="171801" cy="557023"/>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任意多边形 8"/>
          <p:cNvSpPr/>
          <p:nvPr>
            <p:custDataLst>
              <p:tags r:id="rId6"/>
            </p:custDataLst>
          </p:nvPr>
        </p:nvSpPr>
        <p:spPr>
          <a:xfrm rot="19743805">
            <a:off x="1138662" y="2489773"/>
            <a:ext cx="171801" cy="557023"/>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矩形2"/>
          <p:cNvSpPr/>
          <p:nvPr>
            <p:custDataLst>
              <p:tags r:id="rId7"/>
            </p:custDataLst>
          </p:nvPr>
        </p:nvSpPr>
        <p:spPr>
          <a:xfrm>
            <a:off x="1434354" y="2370238"/>
            <a:ext cx="4024984" cy="58364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fontScale="90000"/>
          </a:bodyPr>
          <a:p>
            <a:pPr marL="0" indent="0" algn="l">
              <a:lnSpc>
                <a:spcPct val="120000"/>
              </a:lnSpc>
              <a:spcBef>
                <a:spcPts val="0"/>
              </a:spcBef>
              <a:spcAft>
                <a:spcPts val="0"/>
              </a:spcAft>
              <a:buSzPct val="100000"/>
            </a:pPr>
            <a:r>
              <a:rPr lang="zh-CN" altLang="en-US" sz="2000" b="0" i="0" strike="noStrike" spc="150" normalizeH="0" baseline="0" dirty="0" err="1">
                <a:solidFill>
                  <a:srgbClr val="000000"/>
                </a:solidFill>
                <a:latin typeface="微软雅黑" panose="020B0503020204020204" pitchFamily="34" charset="-122"/>
                <a:ea typeface="微软雅黑" panose="020B0503020204020204" pitchFamily="34" charset="-122"/>
                <a:cs typeface="+mn-cs"/>
                <a:sym typeface="方正兰亭黑_GBK" panose="02000000000000000000" pitchFamily="2" charset="-122"/>
              </a:rPr>
              <a:t>销售数据采集硬件及测试评估软件</a:t>
            </a:r>
            <a:endParaRPr lang="zh-CN" altLang="en-US" sz="1400" b="0" i="0" strike="noStrike" spc="150" normalizeH="0" baseline="0" dirty="0">
              <a:solidFill>
                <a:srgbClr val="000000"/>
              </a:solidFill>
              <a:latin typeface="微软雅黑" panose="020B0503020204020204" pitchFamily="34" charset="-122"/>
              <a:ea typeface="微软雅黑" panose="020B0503020204020204" pitchFamily="34" charset="-122"/>
              <a:cs typeface="+mn-cs"/>
              <a:sym typeface="方正兰亭黑_GBK" panose="02000000000000000000" pitchFamily="2" charset="-122"/>
            </a:endParaRPr>
          </a:p>
        </p:txBody>
      </p:sp>
      <p:sp>
        <p:nvSpPr>
          <p:cNvPr id="14" name="任意多边形 11"/>
          <p:cNvSpPr/>
          <p:nvPr>
            <p:custDataLst>
              <p:tags r:id="rId8"/>
            </p:custDataLst>
          </p:nvPr>
        </p:nvSpPr>
        <p:spPr>
          <a:xfrm rot="19743805">
            <a:off x="867168" y="3598979"/>
            <a:ext cx="171801" cy="557023"/>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12"/>
          <p:cNvSpPr/>
          <p:nvPr>
            <p:custDataLst>
              <p:tags r:id="rId9"/>
            </p:custDataLst>
          </p:nvPr>
        </p:nvSpPr>
        <p:spPr>
          <a:xfrm rot="19743805">
            <a:off x="1138662" y="3598979"/>
            <a:ext cx="171801" cy="557023"/>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矩形1"/>
          <p:cNvSpPr/>
          <p:nvPr>
            <p:custDataLst>
              <p:tags r:id="rId10"/>
            </p:custDataLst>
          </p:nvPr>
        </p:nvSpPr>
        <p:spPr>
          <a:xfrm>
            <a:off x="1434354" y="3479444"/>
            <a:ext cx="4024984" cy="58364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p>
            <a:pPr marL="0" indent="0" algn="l">
              <a:lnSpc>
                <a:spcPct val="120000"/>
              </a:lnSpc>
              <a:spcBef>
                <a:spcPts val="0"/>
              </a:spcBef>
              <a:spcAft>
                <a:spcPts val="0"/>
              </a:spcAft>
              <a:buSzPct val="100000"/>
            </a:pPr>
            <a:r>
              <a:rPr lang="zh-CN" altLang="en-US" sz="2000" b="0" i="0" strike="noStrike" spc="150" normalizeH="0" baseline="0" dirty="0" err="1">
                <a:solidFill>
                  <a:srgbClr val="000000"/>
                </a:solidFill>
                <a:latin typeface="微软雅黑" panose="020B0503020204020204" pitchFamily="34" charset="-122"/>
                <a:ea typeface="微软雅黑" panose="020B0503020204020204" pitchFamily="34" charset="-122"/>
                <a:cs typeface="+mn-cs"/>
                <a:sym typeface="方正兰亭黑_GBK" panose="02000000000000000000" pitchFamily="2" charset="-122"/>
              </a:rPr>
              <a:t>提供系统级解决方案及服务</a:t>
            </a:r>
            <a:endParaRPr lang="zh-CN" altLang="en-US" sz="2000" b="0" i="0" strike="noStrike" spc="150" normalizeH="0" baseline="0" dirty="0" err="1">
              <a:solidFill>
                <a:srgbClr val="000000"/>
              </a:solidFill>
              <a:latin typeface="微软雅黑" panose="020B0503020204020204" pitchFamily="34" charset="-122"/>
              <a:ea typeface="微软雅黑" panose="020B0503020204020204" pitchFamily="34" charset="-122"/>
              <a:cs typeface="+mn-cs"/>
              <a:sym typeface="方正兰亭黑_GBK" panose="02000000000000000000" pitchFamily="2" charset="-122"/>
            </a:endParaRPr>
          </a:p>
        </p:txBody>
      </p:sp>
      <p:pic>
        <p:nvPicPr>
          <p:cNvPr id="11" name="图片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a:xfrm>
            <a:off x="6487160" y="3382645"/>
            <a:ext cx="4394200" cy="2682875"/>
          </a:xfrm>
          <a:prstGeom prst="rect">
            <a:avLst/>
          </a:prstGeom>
          <a:noFill/>
          <a:ln>
            <a:noFill/>
          </a:ln>
        </p:spPr>
      </p:pic>
      <p:pic>
        <p:nvPicPr>
          <p:cNvPr id="12" name="图片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a:xfrm>
            <a:off x="5928360" y="935355"/>
            <a:ext cx="2992120" cy="2447290"/>
          </a:xfrm>
          <a:prstGeom prst="rect">
            <a:avLst/>
          </a:prstGeom>
          <a:noFill/>
          <a:ln>
            <a:noFill/>
          </a:ln>
        </p:spPr>
      </p:pic>
      <p:pic>
        <p:nvPicPr>
          <p:cNvPr id="17" name="图片 6"/>
          <p:cNvPicPr>
            <a:picLocks noChangeAspect="1" noChangeArrowheads="1"/>
          </p:cNvPicPr>
          <p:nvPr/>
        </p:nvPicPr>
        <p:blipFill>
          <a:blip r:embed="rId13" cstate="print">
            <a:extLst>
              <a:ext uri="{28A0092B-C50C-407E-A947-70E740481C1C}">
                <a14:useLocalDpi xmlns:a14="http://schemas.microsoft.com/office/drawing/2010/main" val="0"/>
              </a:ext>
            </a:extLst>
          </a:blip>
          <a:srcRect t="7798"/>
          <a:stretch>
            <a:fillRect/>
          </a:stretch>
        </p:blipFill>
        <p:spPr>
          <a:xfrm>
            <a:off x="8920480" y="868045"/>
            <a:ext cx="3079115" cy="2646045"/>
          </a:xfrm>
          <a:prstGeom prst="rect">
            <a:avLst/>
          </a:prstGeom>
          <a:noFill/>
          <a:ln>
            <a:noFill/>
          </a:ln>
        </p:spPr>
      </p:pic>
    </p:spTree>
    <p:custDataLst>
      <p:tags r:id="rId14"/>
    </p:custData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custDataLst>
              <p:tags r:id="rId1"/>
            </p:custDataLst>
          </p:nvPr>
        </p:nvPicPr>
        <p:blipFill rotWithShape="1">
          <a:blip r:embed="rId2" cstate="print"/>
          <a:srcRect/>
          <a:stretch>
            <a:fillRect/>
          </a:stretch>
        </p:blipFill>
        <p:spPr>
          <a:xfrm>
            <a:off x="6721475" y="799465"/>
            <a:ext cx="5340985" cy="5905500"/>
          </a:xfrm>
          <a:prstGeom prst="rect">
            <a:avLst/>
          </a:prstGeom>
        </p:spPr>
      </p:pic>
      <p:grpSp>
        <p:nvGrpSpPr>
          <p:cNvPr id="97" name="组合 96"/>
          <p:cNvGrpSpPr/>
          <p:nvPr/>
        </p:nvGrpSpPr>
        <p:grpSpPr>
          <a:xfrm>
            <a:off x="427990" y="2073275"/>
            <a:ext cx="5476240" cy="751205"/>
            <a:chOff x="1248" y="3114"/>
            <a:chExt cx="8624" cy="1183"/>
          </a:xfrm>
        </p:grpSpPr>
        <p:sp>
          <p:nvSpPr>
            <p:cNvPr id="87" name="任意多边形 86"/>
            <p:cNvSpPr/>
            <p:nvPr>
              <p:custDataLst>
                <p:tags r:id="rId3"/>
              </p:custDataLst>
            </p:nvPr>
          </p:nvSpPr>
          <p:spPr>
            <a:xfrm rot="19743805">
              <a:off x="1248" y="3323"/>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88" name="任意多边形 87"/>
            <p:cNvSpPr/>
            <p:nvPr>
              <p:custDataLst>
                <p:tags r:id="rId4"/>
              </p:custDataLst>
            </p:nvPr>
          </p:nvSpPr>
          <p:spPr>
            <a:xfrm rot="19743805">
              <a:off x="1723" y="3323"/>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89" name="矩形3"/>
            <p:cNvSpPr/>
            <p:nvPr>
              <p:custDataLst>
                <p:tags r:id="rId5"/>
              </p:custDataLst>
            </p:nvPr>
          </p:nvSpPr>
          <p:spPr>
            <a:xfrm>
              <a:off x="2148" y="3114"/>
              <a:ext cx="7724" cy="1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lstStyle/>
            <a:p>
              <a:pPr marL="0" lvl="0" indent="0" algn="l">
                <a:lnSpc>
                  <a:spcPct val="130000"/>
                </a:lnSpc>
                <a:spcBef>
                  <a:spcPts val="0"/>
                </a:spcBef>
                <a:spcAft>
                  <a:spcPts val="0"/>
                </a:spcAft>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中国人民解放军陆军、空军相关基地</a:t>
              </a:r>
              <a:endPar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98" name="组合 97"/>
          <p:cNvGrpSpPr/>
          <p:nvPr/>
        </p:nvGrpSpPr>
        <p:grpSpPr>
          <a:xfrm>
            <a:off x="398780" y="2993917"/>
            <a:ext cx="5505450" cy="751205"/>
            <a:chOff x="1248" y="5053"/>
            <a:chExt cx="8670" cy="1183"/>
          </a:xfrm>
        </p:grpSpPr>
        <p:sp>
          <p:nvSpPr>
            <p:cNvPr id="90" name="任意多边形 89"/>
            <p:cNvSpPr/>
            <p:nvPr>
              <p:custDataLst>
                <p:tags r:id="rId6"/>
              </p:custDataLst>
            </p:nvPr>
          </p:nvSpPr>
          <p:spPr>
            <a:xfrm rot="19743805">
              <a:off x="1248" y="526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91" name="任意多边形 90"/>
            <p:cNvSpPr/>
            <p:nvPr>
              <p:custDataLst>
                <p:tags r:id="rId7"/>
              </p:custDataLst>
            </p:nvPr>
          </p:nvSpPr>
          <p:spPr>
            <a:xfrm rot="19743805">
              <a:off x="1723" y="526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92" name="矩形2"/>
            <p:cNvSpPr/>
            <p:nvPr>
              <p:custDataLst>
                <p:tags r:id="rId8"/>
              </p:custDataLst>
            </p:nvPr>
          </p:nvSpPr>
          <p:spPr>
            <a:xfrm>
              <a:off x="2240" y="5053"/>
              <a:ext cx="7678" cy="1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lstStyle/>
            <a:p>
              <a:pPr marL="0" lvl="0" indent="0" algn="l">
                <a:lnSpc>
                  <a:spcPct val="130000"/>
                </a:lnSpc>
                <a:spcBef>
                  <a:spcPts val="0"/>
                </a:spcBef>
                <a:spcAft>
                  <a:spcPts val="0"/>
                </a:spcAft>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中国航空工业集团相关研究所</a:t>
              </a:r>
              <a:r>
                <a:rPr lang="zh-CN" altLang="en-US"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所</a:t>
              </a:r>
              <a:endPar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99" name="组合 98"/>
          <p:cNvGrpSpPr/>
          <p:nvPr/>
        </p:nvGrpSpPr>
        <p:grpSpPr>
          <a:xfrm>
            <a:off x="418465" y="4013834"/>
            <a:ext cx="5501005" cy="751205"/>
            <a:chOff x="1298" y="6993"/>
            <a:chExt cx="8663" cy="1183"/>
          </a:xfrm>
        </p:grpSpPr>
        <p:sp>
          <p:nvSpPr>
            <p:cNvPr id="93" name="任意多边形 92"/>
            <p:cNvSpPr/>
            <p:nvPr>
              <p:custDataLst>
                <p:tags r:id="rId9"/>
              </p:custDataLst>
            </p:nvPr>
          </p:nvSpPr>
          <p:spPr>
            <a:xfrm rot="19743805">
              <a:off x="1298"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94" name="任意多边形 93"/>
            <p:cNvSpPr/>
            <p:nvPr>
              <p:custDataLst>
                <p:tags r:id="rId10"/>
              </p:custDataLst>
            </p:nvPr>
          </p:nvSpPr>
          <p:spPr>
            <a:xfrm rot="19743805">
              <a:off x="1773"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95" name="矩形1"/>
            <p:cNvSpPr/>
            <p:nvPr>
              <p:custDataLst>
                <p:tags r:id="rId11"/>
              </p:custDataLst>
            </p:nvPr>
          </p:nvSpPr>
          <p:spPr>
            <a:xfrm>
              <a:off x="2240" y="6993"/>
              <a:ext cx="7721" cy="1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lstStyle/>
            <a:p>
              <a:pPr lvl="0">
                <a:lnSpc>
                  <a:spcPct val="130000"/>
                </a:lnSpc>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中国航天科工集团相关研究所</a:t>
              </a:r>
              <a:endPar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sp>
        <p:nvSpPr>
          <p:cNvPr id="7" name="Title 6"/>
          <p:cNvSpPr txBox="1"/>
          <p:nvPr>
            <p:custDataLst>
              <p:tags r:id="rId12"/>
            </p:custDataLst>
          </p:nvPr>
        </p:nvSpPr>
        <p:spPr>
          <a:xfrm>
            <a:off x="542925" y="906780"/>
            <a:ext cx="2772410" cy="803275"/>
          </a:xfrm>
          <a:prstGeom prst="rect">
            <a:avLst/>
          </a:prstGeom>
          <a:noFill/>
          <a:ln w="3175">
            <a:noFill/>
            <a:prstDash val="dash"/>
          </a:ln>
        </p:spPr>
        <p:txBody>
          <a:bodyPr wrap="square" lIns="91440" tIns="45720" rIns="91440" bIns="4572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285750" fontAlgn="ctr">
              <a:lnSpc>
                <a:spcPct val="120000"/>
              </a:lnSpc>
              <a:spcBef>
                <a:spcPts val="1000"/>
              </a:spcBef>
              <a:buSzPct val="100000"/>
            </a:pPr>
            <a:r>
              <a:rPr lang="zh-CN" altLang="en-US" sz="2800" b="1" dirty="0">
                <a:solidFill>
                  <a:srgbClr val="283D62"/>
                </a:solidFill>
                <a:latin typeface="微软雅黑" panose="020B0503020204020204" pitchFamily="34" charset="-122"/>
                <a:ea typeface="微软雅黑" panose="020B0503020204020204" pitchFamily="34" charset="-122"/>
                <a:sym typeface="方正兰亭黑_GBK" panose="02000000000000000000" pitchFamily="2" charset="-122"/>
              </a:rPr>
              <a:t>主要客户</a:t>
            </a:r>
            <a:endParaRPr lang="zh-CN" altLang="en-US" sz="2800" b="1" dirty="0">
              <a:solidFill>
                <a:srgbClr val="283D62"/>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nvGrpSpPr>
          <p:cNvPr id="9" name="组合 8"/>
          <p:cNvGrpSpPr/>
          <p:nvPr/>
        </p:nvGrpSpPr>
        <p:grpSpPr>
          <a:xfrm>
            <a:off x="9191625" y="127000"/>
            <a:ext cx="2617470" cy="513080"/>
            <a:chOff x="14475" y="200"/>
            <a:chExt cx="4122" cy="808"/>
          </a:xfrm>
        </p:grpSpPr>
        <p:grpSp>
          <p:nvGrpSpPr>
            <p:cNvPr id="11" name="组合 10"/>
            <p:cNvGrpSpPr/>
            <p:nvPr/>
          </p:nvGrpSpPr>
          <p:grpSpPr>
            <a:xfrm>
              <a:off x="15127" y="200"/>
              <a:ext cx="3471" cy="718"/>
              <a:chOff x="15159" y="22"/>
              <a:chExt cx="3471" cy="718"/>
            </a:xfrm>
          </p:grpSpPr>
          <p:pic>
            <p:nvPicPr>
              <p:cNvPr id="16" name="图片 15"/>
              <p:cNvPicPr>
                <a:picLocks noChangeAspect="1"/>
              </p:cNvPicPr>
              <p:nvPr/>
            </p:nvPicPr>
            <p:blipFill>
              <a:blip r:embed="rId13" cstate="screen"/>
              <a:stretch>
                <a:fillRect/>
              </a:stretch>
            </p:blipFill>
            <p:spPr>
              <a:xfrm>
                <a:off x="16030" y="22"/>
                <a:ext cx="2601" cy="687"/>
              </a:xfrm>
              <a:prstGeom prst="rect">
                <a:avLst/>
              </a:prstGeom>
            </p:spPr>
          </p:pic>
          <p:sp>
            <p:nvSpPr>
              <p:cNvPr id="18" name="矩形 17"/>
              <p:cNvSpPr/>
              <p:nvPr/>
            </p:nvSpPr>
            <p:spPr>
              <a:xfrm>
                <a:off x="15159" y="152"/>
                <a:ext cx="446" cy="427"/>
              </a:xfrm>
              <a:prstGeom prst="rect">
                <a:avLst/>
              </a:prstGeom>
              <a:solidFill>
                <a:srgbClr val="0E69B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5509" y="442"/>
                <a:ext cx="312" cy="299"/>
              </a:xfrm>
              <a:prstGeom prst="rect">
                <a:avLst/>
              </a:prstGeom>
              <a:solidFill>
                <a:srgbClr val="1060A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0" name="直接连接符 19"/>
            <p:cNvCxnSpPr/>
            <p:nvPr/>
          </p:nvCxnSpPr>
          <p:spPr>
            <a:xfrm flipH="1">
              <a:off x="14475" y="1008"/>
              <a:ext cx="4096" cy="0"/>
            </a:xfrm>
            <a:prstGeom prst="line">
              <a:avLst/>
            </a:prstGeom>
            <a:ln w="19050">
              <a:solidFill>
                <a:srgbClr val="011531">
                  <a:alpha val="56000"/>
                </a:srgbClr>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81280" y="76835"/>
            <a:ext cx="6475730" cy="645160"/>
            <a:chOff x="128" y="187"/>
            <a:chExt cx="10198" cy="1016"/>
          </a:xfrm>
        </p:grpSpPr>
        <p:sp>
          <p:nvSpPr>
            <p:cNvPr id="58" name="文本框 57"/>
            <p:cNvSpPr txBox="1"/>
            <p:nvPr/>
          </p:nvSpPr>
          <p:spPr>
            <a:xfrm>
              <a:off x="128" y="187"/>
              <a:ext cx="10198" cy="1016"/>
            </a:xfrm>
            <a:prstGeom prst="rect">
              <a:avLst/>
            </a:prstGeom>
            <a:noFill/>
          </p:spPr>
          <p:txBody>
            <a:bodyPr wrap="square" rtlCol="0" anchor="t">
              <a:spAutoFit/>
            </a:bodyPr>
            <a:lstStyle/>
            <a:p>
              <a:pPr marL="0" indent="0" algn="l">
                <a:lnSpc>
                  <a:spcPct val="100000"/>
                </a:lnSpc>
                <a:spcBef>
                  <a:spcPts val="0"/>
                </a:spcBef>
                <a:spcAft>
                  <a:spcPts val="0"/>
                </a:spcAft>
                <a:buSzPct val="100000"/>
              </a:pPr>
              <a:r>
                <a:rPr lang="en-US" altLang="zh-CN" spc="160" dirty="0">
                  <a:solidFill>
                    <a:schemeClr val="tx1">
                      <a:lumMod val="65000"/>
                      <a:lumOff val="35000"/>
                    </a:schemeClr>
                  </a:solidFill>
                  <a:latin typeface="微软雅黑" panose="020B0503020204020204" pitchFamily="34" charset="-122"/>
                  <a:ea typeface="微软雅黑" panose="020B0503020204020204" pitchFamily="34" charset="-122"/>
                  <a:sym typeface="+mn-ea"/>
                </a:rPr>
                <a:t>03 </a:t>
              </a:r>
              <a:r>
                <a:rPr lang="zh-CN" altLang="en-US" spc="160" dirty="0">
                  <a:solidFill>
                    <a:schemeClr val="tx1">
                      <a:lumMod val="65000"/>
                      <a:lumOff val="35000"/>
                    </a:schemeClr>
                  </a:solidFill>
                  <a:latin typeface="微软雅黑" panose="020B0503020204020204" pitchFamily="34" charset="-122"/>
                  <a:ea typeface="微软雅黑" panose="020B0503020204020204" pitchFamily="34" charset="-122"/>
                  <a:sym typeface="+mn-ea"/>
                </a:rPr>
                <a:t>产品服务</a:t>
              </a:r>
              <a:endParaRPr lang="en-US" altLang="zh-CN" b="1" spc="160"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a:p>
              <a:pPr marL="0" indent="0" algn="l">
                <a:lnSpc>
                  <a:spcPct val="100000"/>
                </a:lnSpc>
                <a:spcBef>
                  <a:spcPts val="0"/>
                </a:spcBef>
                <a:spcAft>
                  <a:spcPts val="0"/>
                </a:spcAft>
                <a:buSzPct val="100000"/>
              </a:pPr>
              <a:endParaRPr lang="en-US" altLang="zh-CN" b="1" spc="160"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30" name="直接连接符 29"/>
            <p:cNvCxnSpPr/>
            <p:nvPr/>
          </p:nvCxnSpPr>
          <p:spPr>
            <a:xfrm>
              <a:off x="2671" y="266"/>
              <a:ext cx="0" cy="432"/>
            </a:xfrm>
            <a:prstGeom prst="line">
              <a:avLst/>
            </a:prstGeom>
            <a:ln w="22225">
              <a:solidFill>
                <a:srgbClr val="595959"/>
              </a:soli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539750" y="4931410"/>
            <a:ext cx="5364480" cy="886460"/>
            <a:chOff x="1298" y="6780"/>
            <a:chExt cx="8218" cy="1396"/>
          </a:xfrm>
        </p:grpSpPr>
        <p:sp>
          <p:nvSpPr>
            <p:cNvPr id="34" name="任意多边形 92"/>
            <p:cNvSpPr/>
            <p:nvPr>
              <p:custDataLst>
                <p:tags r:id="rId14"/>
              </p:custDataLst>
            </p:nvPr>
          </p:nvSpPr>
          <p:spPr>
            <a:xfrm rot="19743805">
              <a:off x="1298"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任意多边形 93"/>
            <p:cNvSpPr/>
            <p:nvPr>
              <p:custDataLst>
                <p:tags r:id="rId15"/>
              </p:custDataLst>
            </p:nvPr>
          </p:nvSpPr>
          <p:spPr>
            <a:xfrm rot="19743805">
              <a:off x="1773"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矩形1"/>
            <p:cNvSpPr/>
            <p:nvPr>
              <p:custDataLst>
                <p:tags r:id="rId16"/>
              </p:custDataLst>
            </p:nvPr>
          </p:nvSpPr>
          <p:spPr>
            <a:xfrm>
              <a:off x="1834" y="6780"/>
              <a:ext cx="7682" cy="102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lstStyle/>
            <a:p>
              <a:pPr marL="0" lvl="0" indent="0" algn="l">
                <a:lnSpc>
                  <a:spcPct val="130000"/>
                </a:lnSpc>
                <a:spcBef>
                  <a:spcPts val="0"/>
                </a:spcBef>
                <a:spcAft>
                  <a:spcPts val="0"/>
                </a:spcAft>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a:t>
              </a:r>
              <a:r>
                <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a:t>
              </a: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中国兵器装备集团相关研究所</a:t>
              </a:r>
              <a:endPar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2" name="组合 1"/>
          <p:cNvGrpSpPr/>
          <p:nvPr/>
        </p:nvGrpSpPr>
        <p:grpSpPr>
          <a:xfrm>
            <a:off x="6557010" y="2078355"/>
            <a:ext cx="5476240" cy="751205"/>
            <a:chOff x="1248" y="3114"/>
            <a:chExt cx="8624" cy="1183"/>
          </a:xfrm>
        </p:grpSpPr>
        <p:sp>
          <p:nvSpPr>
            <p:cNvPr id="4" name="任意多边形 3"/>
            <p:cNvSpPr/>
            <p:nvPr>
              <p:custDataLst>
                <p:tags r:id="rId17"/>
              </p:custDataLst>
            </p:nvPr>
          </p:nvSpPr>
          <p:spPr>
            <a:xfrm rot="19743805">
              <a:off x="1248" y="3323"/>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任意多边形 4"/>
            <p:cNvSpPr/>
            <p:nvPr>
              <p:custDataLst>
                <p:tags r:id="rId18"/>
              </p:custDataLst>
            </p:nvPr>
          </p:nvSpPr>
          <p:spPr>
            <a:xfrm rot="19743805">
              <a:off x="1723" y="3323"/>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矩形3"/>
            <p:cNvSpPr/>
            <p:nvPr>
              <p:custDataLst>
                <p:tags r:id="rId19"/>
              </p:custDataLst>
            </p:nvPr>
          </p:nvSpPr>
          <p:spPr>
            <a:xfrm>
              <a:off x="2148" y="3114"/>
              <a:ext cx="7724" cy="1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p>
              <a:pPr marL="0" lvl="0" indent="0" algn="l">
                <a:lnSpc>
                  <a:spcPct val="130000"/>
                </a:lnSpc>
                <a:spcBef>
                  <a:spcPts val="0"/>
                </a:spcBef>
                <a:spcAft>
                  <a:spcPts val="0"/>
                </a:spcAft>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天津工业大学</a:t>
              </a:r>
              <a:endPar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8" name="组合 7"/>
          <p:cNvGrpSpPr/>
          <p:nvPr/>
        </p:nvGrpSpPr>
        <p:grpSpPr>
          <a:xfrm>
            <a:off x="6557010" y="3065037"/>
            <a:ext cx="5505450" cy="751205"/>
            <a:chOff x="1248" y="5053"/>
            <a:chExt cx="8670" cy="1183"/>
          </a:xfrm>
        </p:grpSpPr>
        <p:sp>
          <p:nvSpPr>
            <p:cNvPr id="10" name="任意多边形 9"/>
            <p:cNvSpPr/>
            <p:nvPr>
              <p:custDataLst>
                <p:tags r:id="rId20"/>
              </p:custDataLst>
            </p:nvPr>
          </p:nvSpPr>
          <p:spPr>
            <a:xfrm rot="19743805">
              <a:off x="1248" y="526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任意多边形 11"/>
            <p:cNvSpPr/>
            <p:nvPr>
              <p:custDataLst>
                <p:tags r:id="rId21"/>
              </p:custDataLst>
            </p:nvPr>
          </p:nvSpPr>
          <p:spPr>
            <a:xfrm rot="19743805">
              <a:off x="1723" y="526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矩形2"/>
            <p:cNvSpPr/>
            <p:nvPr>
              <p:custDataLst>
                <p:tags r:id="rId22"/>
              </p:custDataLst>
            </p:nvPr>
          </p:nvSpPr>
          <p:spPr>
            <a:xfrm>
              <a:off x="2240" y="5053"/>
              <a:ext cx="7678" cy="1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p>
              <a:pPr marL="0" lvl="0" indent="0" algn="l">
                <a:lnSpc>
                  <a:spcPct val="130000"/>
                </a:lnSpc>
                <a:spcBef>
                  <a:spcPts val="0"/>
                </a:spcBef>
                <a:spcAft>
                  <a:spcPts val="0"/>
                </a:spcAft>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杭州电子科技大学</a:t>
              </a:r>
              <a:r>
                <a:rPr lang="zh-CN" altLang="en-US"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所</a:t>
              </a:r>
              <a:endPar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14" name="组合 13"/>
          <p:cNvGrpSpPr/>
          <p:nvPr/>
        </p:nvGrpSpPr>
        <p:grpSpPr>
          <a:xfrm>
            <a:off x="6625590" y="3916679"/>
            <a:ext cx="5501005" cy="751205"/>
            <a:chOff x="1298" y="6993"/>
            <a:chExt cx="8663" cy="1183"/>
          </a:xfrm>
        </p:grpSpPr>
        <p:sp>
          <p:nvSpPr>
            <p:cNvPr id="15" name="任意多边形 14"/>
            <p:cNvSpPr/>
            <p:nvPr>
              <p:custDataLst>
                <p:tags r:id="rId23"/>
              </p:custDataLst>
            </p:nvPr>
          </p:nvSpPr>
          <p:spPr>
            <a:xfrm rot="19743805">
              <a:off x="1298"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任意多边形 16"/>
            <p:cNvSpPr/>
            <p:nvPr>
              <p:custDataLst>
                <p:tags r:id="rId24"/>
              </p:custDataLst>
            </p:nvPr>
          </p:nvSpPr>
          <p:spPr>
            <a:xfrm rot="19743805">
              <a:off x="1773"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矩形1"/>
            <p:cNvSpPr/>
            <p:nvPr>
              <p:custDataLst>
                <p:tags r:id="rId25"/>
              </p:custDataLst>
            </p:nvPr>
          </p:nvSpPr>
          <p:spPr>
            <a:xfrm>
              <a:off x="2240" y="6993"/>
              <a:ext cx="7721" cy="1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p>
              <a:pPr lvl="0">
                <a:lnSpc>
                  <a:spcPct val="130000"/>
                </a:lnSpc>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中国医学科学院生物医学工程研究所</a:t>
              </a:r>
              <a:endPar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22" name="组合 21"/>
          <p:cNvGrpSpPr/>
          <p:nvPr/>
        </p:nvGrpSpPr>
        <p:grpSpPr>
          <a:xfrm>
            <a:off x="6657022" y="4895535"/>
            <a:ext cx="5476240" cy="751205"/>
            <a:chOff x="1298" y="6993"/>
            <a:chExt cx="8624" cy="1183"/>
          </a:xfrm>
        </p:grpSpPr>
        <p:sp>
          <p:nvSpPr>
            <p:cNvPr id="23" name="任意多边形 92"/>
            <p:cNvSpPr/>
            <p:nvPr>
              <p:custDataLst>
                <p:tags r:id="rId26"/>
              </p:custDataLst>
            </p:nvPr>
          </p:nvSpPr>
          <p:spPr>
            <a:xfrm rot="19743805">
              <a:off x="1298"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任意多边形 93"/>
            <p:cNvSpPr/>
            <p:nvPr>
              <p:custDataLst>
                <p:tags r:id="rId27"/>
              </p:custDataLst>
            </p:nvPr>
          </p:nvSpPr>
          <p:spPr>
            <a:xfrm rot="19743805">
              <a:off x="1773"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矩形1"/>
            <p:cNvSpPr/>
            <p:nvPr>
              <p:custDataLst>
                <p:tags r:id="rId28"/>
              </p:custDataLst>
            </p:nvPr>
          </p:nvSpPr>
          <p:spPr>
            <a:xfrm>
              <a:off x="2240" y="6993"/>
              <a:ext cx="7682" cy="102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p>
              <a:pPr marL="0" lvl="0" indent="0" algn="l">
                <a:lnSpc>
                  <a:spcPct val="130000"/>
                </a:lnSpc>
                <a:spcBef>
                  <a:spcPts val="0"/>
                </a:spcBef>
                <a:spcAft>
                  <a:spcPts val="0"/>
                </a:spcAft>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北京镭航世纪科技有限公司</a:t>
              </a:r>
              <a:endParaRPr lang="en-US" altLang="zh-CN"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sp>
        <p:nvSpPr>
          <p:cNvPr id="26" name="Title 6"/>
          <p:cNvSpPr txBox="1"/>
          <p:nvPr>
            <p:custDataLst>
              <p:tags r:id="rId29"/>
            </p:custDataLst>
          </p:nvPr>
        </p:nvSpPr>
        <p:spPr>
          <a:xfrm>
            <a:off x="6656705" y="1169670"/>
            <a:ext cx="2772410" cy="803275"/>
          </a:xfrm>
          <a:prstGeom prst="rect">
            <a:avLst/>
          </a:prstGeom>
          <a:noFill/>
          <a:ln w="3175">
            <a:noFill/>
            <a:prstDash val="dash"/>
          </a:ln>
        </p:spPr>
        <p:txBody>
          <a:bodyPr wrap="square" lIns="91440" tIns="45720" rIns="91440" bIns="4572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285750" fontAlgn="ctr">
              <a:lnSpc>
                <a:spcPct val="120000"/>
              </a:lnSpc>
              <a:spcBef>
                <a:spcPts val="1000"/>
              </a:spcBef>
              <a:buSzPct val="100000"/>
            </a:pPr>
            <a:r>
              <a:rPr lang="zh-CN" altLang="en-US" sz="2800" b="1" dirty="0">
                <a:solidFill>
                  <a:srgbClr val="283D62"/>
                </a:solidFill>
                <a:latin typeface="微软雅黑" panose="020B0503020204020204" pitchFamily="34" charset="-122"/>
                <a:ea typeface="微软雅黑" panose="020B0503020204020204" pitchFamily="34" charset="-122"/>
                <a:sym typeface="方正兰亭黑_GBK" panose="02000000000000000000" pitchFamily="2" charset="-122"/>
              </a:rPr>
              <a:t>主要供应商</a:t>
            </a:r>
            <a:endParaRPr lang="zh-CN" altLang="en-US" sz="2800" b="1" dirty="0">
              <a:solidFill>
                <a:srgbClr val="283D62"/>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Tree>
    <p:custDataLst>
      <p:tags r:id="rId30"/>
    </p:custData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userDrawn="1">
            <p:custDataLst>
              <p:tags r:id="rId1"/>
            </p:custDataLst>
          </p:nvPr>
        </p:nvPicPr>
        <p:blipFill rotWithShape="1">
          <a:blip r:embed="rId2" cstate="print"/>
          <a:srcRect/>
          <a:stretch>
            <a:fillRect/>
          </a:stretch>
        </p:blipFill>
        <p:spPr>
          <a:xfrm>
            <a:off x="6851015" y="952500"/>
            <a:ext cx="5340985" cy="5905500"/>
          </a:xfrm>
          <a:prstGeom prst="rect">
            <a:avLst/>
          </a:prstGeom>
        </p:spPr>
      </p:pic>
      <p:sp>
        <p:nvSpPr>
          <p:cNvPr id="2" name="图文框 1"/>
          <p:cNvSpPr/>
          <p:nvPr>
            <p:custDataLst>
              <p:tags r:id="rId3"/>
            </p:custDataLst>
          </p:nvPr>
        </p:nvSpPr>
        <p:spPr>
          <a:xfrm>
            <a:off x="457200" y="653415"/>
            <a:ext cx="11277600" cy="5564505"/>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custDataLst>
              <p:tags r:id="rId4"/>
            </p:custDataLst>
          </p:nvPr>
        </p:nvSpPr>
        <p:spPr>
          <a:xfrm>
            <a:off x="1689670" y="2839720"/>
            <a:ext cx="3308350" cy="774700"/>
          </a:xfrm>
          <a:prstGeom prst="rect">
            <a:avLst/>
          </a:prstGeom>
          <a:noFill/>
        </p:spPr>
        <p:txBody>
          <a:bodyPr wrap="square" lIns="63500" tIns="25400" rIns="63500" bIns="25400" rtlCol="0" anchor="b" anchorCtr="0">
            <a:normAutofit/>
          </a:bodyPr>
          <a:lstStyle/>
          <a:p>
            <a:pPr marL="0" marR="0" lvl="0" indent="0" algn="ctr" defTabSz="457200" rtl="0" eaLnBrk="1" fontAlgn="auto" latinLnBrk="0" hangingPunct="1">
              <a:lnSpc>
                <a:spcPct val="110000"/>
              </a:lnSpc>
              <a:spcBef>
                <a:spcPts val="0"/>
              </a:spcBef>
              <a:spcAft>
                <a:spcPts val="0"/>
              </a:spcAft>
              <a:buClrTx/>
              <a:buSzPct val="100000"/>
              <a:buFontTx/>
              <a:buNone/>
              <a:defRPr/>
            </a:pPr>
            <a:r>
              <a:rPr kumimoji="0" lang="zh-CN" altLang="en-US" sz="4000" b="1" i="0" u="none" strike="noStrike" kern="1200" cap="none" spc="24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sym typeface="方正兰亭黑_GBK" panose="02000000000000000000" pitchFamily="2" charset="-122"/>
              </a:rPr>
              <a:t>其他情况</a:t>
            </a:r>
            <a:endParaRPr kumimoji="0" lang="zh-CN" altLang="en-US" sz="4000" b="1" i="0" u="none" strike="noStrike" kern="1200" cap="none" spc="24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sym typeface="方正兰亭黑_GBK" panose="02000000000000000000" pitchFamily="2" charset="-122"/>
            </a:endParaRPr>
          </a:p>
        </p:txBody>
      </p:sp>
      <p:grpSp>
        <p:nvGrpSpPr>
          <p:cNvPr id="3" name="组合 2"/>
          <p:cNvGrpSpPr/>
          <p:nvPr/>
        </p:nvGrpSpPr>
        <p:grpSpPr>
          <a:xfrm>
            <a:off x="741045" y="2971165"/>
            <a:ext cx="1024890" cy="706120"/>
            <a:chOff x="1167" y="4247"/>
            <a:chExt cx="1614" cy="1112"/>
          </a:xfrm>
        </p:grpSpPr>
        <p:cxnSp>
          <p:nvCxnSpPr>
            <p:cNvPr id="22" name="直接连接符 21"/>
            <p:cNvCxnSpPr/>
            <p:nvPr/>
          </p:nvCxnSpPr>
          <p:spPr>
            <a:xfrm>
              <a:off x="2448" y="4359"/>
              <a:ext cx="0" cy="920"/>
            </a:xfrm>
            <a:prstGeom prst="line">
              <a:avLst/>
            </a:prstGeom>
            <a:ln w="47625" cmpd="sng">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167" y="4247"/>
              <a:ext cx="1615" cy="11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rPr>
                <a:t>04</a:t>
              </a:r>
              <a:endParaRPr kumimoji="0" lang="en-US" altLang="zh-CN" sz="4000" b="0" i="0" u="none" strike="noStrike" kern="120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endParaRPr>
            </a:p>
          </p:txBody>
        </p:sp>
      </p:grpSp>
      <p:grpSp>
        <p:nvGrpSpPr>
          <p:cNvPr id="7" name="组合 6"/>
          <p:cNvGrpSpPr/>
          <p:nvPr/>
        </p:nvGrpSpPr>
        <p:grpSpPr>
          <a:xfrm>
            <a:off x="9276080" y="115570"/>
            <a:ext cx="2600960" cy="537845"/>
            <a:chOff x="14558" y="-1078"/>
            <a:chExt cx="4096" cy="879"/>
          </a:xfrm>
        </p:grpSpPr>
        <p:grpSp>
          <p:nvGrpSpPr>
            <p:cNvPr id="9" name="组合 8"/>
            <p:cNvGrpSpPr/>
            <p:nvPr/>
          </p:nvGrpSpPr>
          <p:grpSpPr>
            <a:xfrm>
              <a:off x="15290" y="-1078"/>
              <a:ext cx="3346" cy="811"/>
              <a:chOff x="10456" y="162"/>
              <a:chExt cx="3754" cy="952"/>
            </a:xfrm>
          </p:grpSpPr>
          <p:pic>
            <p:nvPicPr>
              <p:cNvPr id="14" name="图片 13" descr="图层 1"/>
              <p:cNvPicPr>
                <a:picLocks noChangeAspect="1"/>
              </p:cNvPicPr>
              <p:nvPr/>
            </p:nvPicPr>
            <p:blipFill>
              <a:blip r:embed="rId5" cstate="screen"/>
              <a:stretch>
                <a:fillRect/>
              </a:stretch>
            </p:blipFill>
            <p:spPr>
              <a:xfrm>
                <a:off x="11540" y="162"/>
                <a:ext cx="2671" cy="796"/>
              </a:xfrm>
              <a:prstGeom prst="rect">
                <a:avLst/>
              </a:prstGeom>
            </p:spPr>
          </p:pic>
          <p:sp>
            <p:nvSpPr>
              <p:cNvPr id="15" name="矩形 14"/>
              <p:cNvSpPr/>
              <p:nvPr/>
            </p:nvSpPr>
            <p:spPr>
              <a:xfrm>
                <a:off x="10456" y="305"/>
                <a:ext cx="527" cy="511"/>
              </a:xfrm>
              <a:prstGeom prst="rect">
                <a:avLst/>
              </a:prstGeom>
              <a:solidFill>
                <a:srgbClr val="4FC9FB">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矩形 15"/>
              <p:cNvSpPr/>
              <p:nvPr/>
            </p:nvSpPr>
            <p:spPr>
              <a:xfrm>
                <a:off x="10887" y="756"/>
                <a:ext cx="368" cy="358"/>
              </a:xfrm>
              <a:prstGeom prst="rect">
                <a:avLst/>
              </a:prstGeom>
              <a:solidFill>
                <a:srgbClr val="4FC9FB">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cxnSp>
          <p:nvCxnSpPr>
            <p:cNvPr id="28" name="直接连接符 27"/>
            <p:cNvCxnSpPr/>
            <p:nvPr/>
          </p:nvCxnSpPr>
          <p:spPr>
            <a:xfrm flipH="1">
              <a:off x="14558" y="-199"/>
              <a:ext cx="4096" cy="0"/>
            </a:xfrm>
            <a:prstGeom prst="line">
              <a:avLst/>
            </a:prstGeom>
            <a:ln>
              <a:solidFill>
                <a:srgbClr val="4FC9FB"/>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5674360" y="2406818"/>
            <a:ext cx="5476240" cy="751205"/>
            <a:chOff x="1248" y="3114"/>
            <a:chExt cx="8624" cy="1183"/>
          </a:xfrm>
        </p:grpSpPr>
        <p:sp>
          <p:nvSpPr>
            <p:cNvPr id="30" name="任意多边形 86"/>
            <p:cNvSpPr/>
            <p:nvPr>
              <p:custDataLst>
                <p:tags r:id="rId6"/>
              </p:custDataLst>
            </p:nvPr>
          </p:nvSpPr>
          <p:spPr>
            <a:xfrm rot="19743805">
              <a:off x="1248" y="3323"/>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任意多边形 87"/>
            <p:cNvSpPr/>
            <p:nvPr>
              <p:custDataLst>
                <p:tags r:id="rId7"/>
              </p:custDataLst>
            </p:nvPr>
          </p:nvSpPr>
          <p:spPr>
            <a:xfrm rot="19743805">
              <a:off x="1723" y="3323"/>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矩形3"/>
            <p:cNvSpPr/>
            <p:nvPr>
              <p:custDataLst>
                <p:tags r:id="rId8"/>
              </p:custDataLst>
            </p:nvPr>
          </p:nvSpPr>
          <p:spPr>
            <a:xfrm>
              <a:off x="2148" y="3114"/>
              <a:ext cx="7724" cy="1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fontScale="80000" lnSpcReduction="20000"/>
            </a:bodyPr>
            <a:lstStyle/>
            <a:p>
              <a:pPr marL="0" lvl="0" indent="0" algn="l">
                <a:lnSpc>
                  <a:spcPct val="130000"/>
                </a:lnSpc>
                <a:spcBef>
                  <a:spcPts val="0"/>
                </a:spcBef>
                <a:spcAft>
                  <a:spcPts val="0"/>
                </a:spcAft>
                <a:buSzPct val="100000"/>
              </a:pPr>
              <a:r>
                <a:rPr lang="zh-CN" altLang="en-US"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  </a:t>
              </a:r>
              <a:r>
                <a:rPr lang="en-US" altLang="zh-CN"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2</a:t>
              </a:r>
              <a:r>
                <a:rPr lang="zh-CN" altLang="en-US"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月，市人社局领导来公司调研，提出今后以上市为目标重点发展建议，并具体指示可先申报博士后分站。</a:t>
              </a:r>
              <a:endParaRPr lang="en-US" altLang="zh-CN"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33" name="组合 32"/>
          <p:cNvGrpSpPr/>
          <p:nvPr/>
        </p:nvGrpSpPr>
        <p:grpSpPr>
          <a:xfrm>
            <a:off x="5645150" y="3400918"/>
            <a:ext cx="5505450" cy="751205"/>
            <a:chOff x="1248" y="5053"/>
            <a:chExt cx="8670" cy="1183"/>
          </a:xfrm>
        </p:grpSpPr>
        <p:sp>
          <p:nvSpPr>
            <p:cNvPr id="34" name="任意多边形 89"/>
            <p:cNvSpPr/>
            <p:nvPr>
              <p:custDataLst>
                <p:tags r:id="rId9"/>
              </p:custDataLst>
            </p:nvPr>
          </p:nvSpPr>
          <p:spPr>
            <a:xfrm rot="19743805">
              <a:off x="1248" y="526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任意多边形 90"/>
            <p:cNvSpPr/>
            <p:nvPr>
              <p:custDataLst>
                <p:tags r:id="rId10"/>
              </p:custDataLst>
            </p:nvPr>
          </p:nvSpPr>
          <p:spPr>
            <a:xfrm rot="19743805">
              <a:off x="1723" y="526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矩形2"/>
            <p:cNvSpPr/>
            <p:nvPr>
              <p:custDataLst>
                <p:tags r:id="rId11"/>
              </p:custDataLst>
            </p:nvPr>
          </p:nvSpPr>
          <p:spPr>
            <a:xfrm>
              <a:off x="2240" y="5053"/>
              <a:ext cx="7678" cy="1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fontScale="90000" lnSpcReduction="20000"/>
            </a:bodyPr>
            <a:lstStyle/>
            <a:p>
              <a:pPr marL="0" lvl="0" indent="0" algn="l">
                <a:lnSpc>
                  <a:spcPct val="130000"/>
                </a:lnSpc>
                <a:spcBef>
                  <a:spcPts val="0"/>
                </a:spcBef>
                <a:spcAft>
                  <a:spcPts val="0"/>
                </a:spcAft>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a:t>
              </a:r>
              <a:r>
                <a:rPr lang="en-US" altLang="zh-CN"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4</a:t>
              </a:r>
              <a:r>
                <a:rPr lang="zh-CN" altLang="en-US"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月份实现销售收入和税收，产品交付相关试验单位</a:t>
              </a:r>
              <a:endParaRPr lang="en-US" altLang="zh-CN"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37" name="组合 36"/>
          <p:cNvGrpSpPr/>
          <p:nvPr/>
        </p:nvGrpSpPr>
        <p:grpSpPr>
          <a:xfrm>
            <a:off x="5645150" y="4369400"/>
            <a:ext cx="5501005" cy="751205"/>
            <a:chOff x="1298" y="6993"/>
            <a:chExt cx="8663" cy="1183"/>
          </a:xfrm>
        </p:grpSpPr>
        <p:sp>
          <p:nvSpPr>
            <p:cNvPr id="38" name="任意多边形 92"/>
            <p:cNvSpPr/>
            <p:nvPr>
              <p:custDataLst>
                <p:tags r:id="rId12"/>
              </p:custDataLst>
            </p:nvPr>
          </p:nvSpPr>
          <p:spPr>
            <a:xfrm rot="19743805">
              <a:off x="1298"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任意多边形 93"/>
            <p:cNvSpPr/>
            <p:nvPr>
              <p:custDataLst>
                <p:tags r:id="rId13"/>
              </p:custDataLst>
            </p:nvPr>
          </p:nvSpPr>
          <p:spPr>
            <a:xfrm rot="19743805">
              <a:off x="1773" y="7202"/>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1"/>
            <p:cNvSpPr/>
            <p:nvPr>
              <p:custDataLst>
                <p:tags r:id="rId14"/>
              </p:custDataLst>
            </p:nvPr>
          </p:nvSpPr>
          <p:spPr>
            <a:xfrm>
              <a:off x="2240" y="6993"/>
              <a:ext cx="7721" cy="1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fontScale="72500"/>
            </a:bodyPr>
            <a:lstStyle/>
            <a:p>
              <a:pPr lvl="0">
                <a:lnSpc>
                  <a:spcPct val="130000"/>
                </a:lnSpc>
                <a:buSzPct val="100000"/>
              </a:pPr>
              <a:r>
                <a:rPr lang="zh-CN" altLang="en-US" spc="100" dirty="0">
                  <a:solidFill>
                    <a:schemeClr val="tx1"/>
                  </a:solidFill>
                  <a:latin typeface="微软雅黑" panose="020B0503020204020204" pitchFamily="34" charset="-122"/>
                  <a:ea typeface="微软雅黑" panose="020B0503020204020204" pitchFamily="34" charset="-122"/>
                  <a:sym typeface="方正兰亭黑_GBK" panose="02000000000000000000" pitchFamily="2" charset="-122"/>
                </a:rPr>
                <a:t>  </a:t>
              </a:r>
              <a:r>
                <a:rPr lang="en-US" altLang="zh-CN"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6</a:t>
              </a:r>
              <a:r>
                <a:rPr lang="zh-CN" altLang="en-US"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月，公司负责人武鸿涛同志被评为东丽区科协</a:t>
              </a:r>
              <a:endParaRPr lang="en-US" altLang="zh-CN"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endParaRPr>
            </a:p>
            <a:p>
              <a:pPr lvl="0">
                <a:lnSpc>
                  <a:spcPct val="130000"/>
                </a:lnSpc>
                <a:buSzPct val="100000"/>
              </a:pPr>
              <a:r>
                <a:rPr lang="zh-CN" altLang="en-US"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天津市东丽区“最美科技工作者”。</a:t>
              </a:r>
              <a:endParaRPr lang="en-US" altLang="zh-CN"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68" name="组合 67"/>
          <p:cNvGrpSpPr/>
          <p:nvPr/>
        </p:nvGrpSpPr>
        <p:grpSpPr>
          <a:xfrm>
            <a:off x="5669915" y="1456706"/>
            <a:ext cx="5476240" cy="751205"/>
            <a:chOff x="1248" y="3114"/>
            <a:chExt cx="8624" cy="1183"/>
          </a:xfrm>
        </p:grpSpPr>
        <p:sp>
          <p:nvSpPr>
            <p:cNvPr id="69" name="任意多边形 86"/>
            <p:cNvSpPr/>
            <p:nvPr>
              <p:custDataLst>
                <p:tags r:id="rId15"/>
              </p:custDataLst>
            </p:nvPr>
          </p:nvSpPr>
          <p:spPr>
            <a:xfrm rot="19743805">
              <a:off x="1248" y="3323"/>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1355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任意多边形 87"/>
            <p:cNvSpPr/>
            <p:nvPr>
              <p:custDataLst>
                <p:tags r:id="rId16"/>
              </p:custDataLst>
            </p:nvPr>
          </p:nvSpPr>
          <p:spPr>
            <a:xfrm rot="19743805">
              <a:off x="1723" y="3323"/>
              <a:ext cx="300" cy="974"/>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矩形3"/>
            <p:cNvSpPr/>
            <p:nvPr>
              <p:custDataLst>
                <p:tags r:id="rId17"/>
              </p:custDataLst>
            </p:nvPr>
          </p:nvSpPr>
          <p:spPr>
            <a:xfrm>
              <a:off x="2148" y="3114"/>
              <a:ext cx="7724" cy="1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normAutofit/>
            </a:bodyPr>
            <a:lstStyle/>
            <a:p>
              <a:pPr marL="0" lvl="0" indent="0" algn="l">
                <a:lnSpc>
                  <a:spcPct val="130000"/>
                </a:lnSpc>
                <a:spcBef>
                  <a:spcPts val="0"/>
                </a:spcBef>
                <a:spcAft>
                  <a:spcPts val="0"/>
                </a:spcAft>
                <a:buSzPct val="100000"/>
              </a:pPr>
              <a:r>
                <a:rPr lang="zh-CN" altLang="en-US"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  </a:t>
              </a:r>
              <a:r>
                <a:rPr lang="en-US" altLang="zh-CN"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2022</a:t>
              </a:r>
              <a:r>
                <a:rPr lang="zh-CN" altLang="en-US"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年</a:t>
              </a:r>
              <a:r>
                <a:rPr lang="en-US" altLang="zh-CN"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1</a:t>
              </a:r>
              <a:r>
                <a:rPr lang="zh-CN" altLang="en-US"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月投资成立全资子公司。</a:t>
              </a:r>
              <a:endParaRPr lang="en-US" altLang="zh-CN" spc="1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spTree>
    <p:custDataLst>
      <p:tags r:id="rId18"/>
    </p:custDataLst>
  </p:cSld>
  <p:clrMapOvr>
    <a:masterClrMapping/>
  </p:clrMapOvr>
  <p:transition spd="slow">
    <p:cover dir="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srcRect/>
          <a:stretch>
            <a:fillRect/>
          </a:stretch>
        </p:blipFill>
        <p:spPr>
          <a:xfrm>
            <a:off x="-21880" y="0"/>
            <a:ext cx="4700559" cy="6858000"/>
          </a:xfrm>
          <a:prstGeom prst="rect">
            <a:avLst/>
          </a:prstGeom>
        </p:spPr>
      </p:pic>
      <p:sp>
        <p:nvSpPr>
          <p:cNvPr id="34" name="任意多边形 27"/>
          <p:cNvSpPr>
            <a:spLocks noChangeArrowheads="1"/>
          </p:cNvSpPr>
          <p:nvPr/>
        </p:nvSpPr>
        <p:spPr bwMode="auto">
          <a:xfrm>
            <a:off x="383803" y="2324585"/>
            <a:ext cx="3864291" cy="2892524"/>
          </a:xfrm>
          <a:custGeom>
            <a:avLst/>
            <a:gdLst>
              <a:gd name="T0" fmla="*/ 152941 w 574972"/>
              <a:gd name="T1" fmla="*/ 399844 h 399845"/>
              <a:gd name="T2" fmla="*/ 61228 w 574972"/>
              <a:gd name="T3" fmla="*/ 398217 h 399845"/>
              <a:gd name="T4" fmla="*/ 121790 w 574972"/>
              <a:gd name="T5" fmla="*/ 346388 h 399845"/>
              <a:gd name="T6" fmla="*/ 147415 w 574972"/>
              <a:gd name="T7" fmla="*/ 328444 h 399845"/>
              <a:gd name="T8" fmla="*/ 270881 w 574972"/>
              <a:gd name="T9" fmla="*/ 219691 h 399845"/>
              <a:gd name="T10" fmla="*/ 179168 w 574972"/>
              <a:gd name="T11" fmla="*/ 399845 h 399845"/>
              <a:gd name="T12" fmla="*/ 185489 w 574972"/>
              <a:gd name="T13" fmla="*/ 291396 h 399845"/>
              <a:gd name="T14" fmla="*/ 226257 w 574972"/>
              <a:gd name="T15" fmla="*/ 259235 h 399845"/>
              <a:gd name="T16" fmla="*/ 263531 w 574972"/>
              <a:gd name="T17" fmla="*/ 225912 h 399845"/>
              <a:gd name="T18" fmla="*/ 297108 w 574972"/>
              <a:gd name="T19" fmla="*/ 209429 h 399845"/>
              <a:gd name="T20" fmla="*/ 309758 w 574972"/>
              <a:gd name="T21" fmla="*/ 223349 h 399845"/>
              <a:gd name="T22" fmla="*/ 342372 w 574972"/>
              <a:gd name="T23" fmla="*/ 256672 h 399845"/>
              <a:gd name="T24" fmla="*/ 370328 w 574972"/>
              <a:gd name="T25" fmla="*/ 264362 h 399845"/>
              <a:gd name="T26" fmla="*/ 388821 w 574972"/>
              <a:gd name="T27" fmla="*/ 248907 h 399845"/>
              <a:gd name="T28" fmla="*/ 297108 w 574972"/>
              <a:gd name="T29" fmla="*/ 399844 h 399845"/>
              <a:gd name="T30" fmla="*/ 506761 w 574972"/>
              <a:gd name="T31" fmla="*/ 139370 h 399845"/>
              <a:gd name="T32" fmla="*/ 415048 w 574972"/>
              <a:gd name="T33" fmla="*/ 399844 h 399845"/>
              <a:gd name="T34" fmla="*/ 418375 w 574972"/>
              <a:gd name="T35" fmla="*/ 219183 h 399845"/>
              <a:gd name="T36" fmla="*/ 458488 w 574972"/>
              <a:gd name="T37" fmla="*/ 184898 h 399845"/>
              <a:gd name="T38" fmla="*/ 506761 w 574972"/>
              <a:gd name="T39" fmla="*/ 139370 h 399845"/>
              <a:gd name="T40" fmla="*/ 533039 w 574972"/>
              <a:gd name="T41" fmla="*/ 0 h 399845"/>
              <a:gd name="T42" fmla="*/ 567983 w 574972"/>
              <a:gd name="T43" fmla="*/ 5127 h 399845"/>
              <a:gd name="T44" fmla="*/ 574972 w 574972"/>
              <a:gd name="T45" fmla="*/ 117913 h 399845"/>
              <a:gd name="T46" fmla="*/ 535369 w 574972"/>
              <a:gd name="T47" fmla="*/ 117913 h 399845"/>
              <a:gd name="T48" fmla="*/ 533039 w 574972"/>
              <a:gd name="T49" fmla="*/ 69209 h 399845"/>
              <a:gd name="T50" fmla="*/ 437526 w 574972"/>
              <a:gd name="T51" fmla="*/ 156362 h 399845"/>
              <a:gd name="T52" fmla="*/ 383945 w 574972"/>
              <a:gd name="T53" fmla="*/ 202502 h 399845"/>
              <a:gd name="T54" fmla="*/ 349001 w 574972"/>
              <a:gd name="T55" fmla="*/ 207629 h 399845"/>
              <a:gd name="T56" fmla="*/ 337353 w 574972"/>
              <a:gd name="T57" fmla="*/ 194812 h 399845"/>
              <a:gd name="T58" fmla="*/ 293091 w 574972"/>
              <a:gd name="T59" fmla="*/ 146109 h 399845"/>
              <a:gd name="T60" fmla="*/ 239510 w 574972"/>
              <a:gd name="T61" fmla="*/ 192249 h 399845"/>
              <a:gd name="T62" fmla="*/ 216214 w 574972"/>
              <a:gd name="T63" fmla="*/ 210192 h 399845"/>
              <a:gd name="T64" fmla="*/ 139337 w 574972"/>
              <a:gd name="T65" fmla="*/ 274275 h 399845"/>
              <a:gd name="T66" fmla="*/ 32175 w 574972"/>
              <a:gd name="T67" fmla="*/ 363992 h 399845"/>
              <a:gd name="T68" fmla="*/ 4220 w 574972"/>
              <a:gd name="T69" fmla="*/ 358865 h 399845"/>
              <a:gd name="T70" fmla="*/ 18197 w 574972"/>
              <a:gd name="T71" fmla="*/ 317851 h 399845"/>
              <a:gd name="T72" fmla="*/ 139337 w 574972"/>
              <a:gd name="T73" fmla="*/ 220445 h 399845"/>
              <a:gd name="T74" fmla="*/ 216214 w 574972"/>
              <a:gd name="T75" fmla="*/ 156362 h 399845"/>
              <a:gd name="T76" fmla="*/ 239510 w 574972"/>
              <a:gd name="T77" fmla="*/ 138419 h 399845"/>
              <a:gd name="T78" fmla="*/ 283772 w 574972"/>
              <a:gd name="T79" fmla="*/ 99969 h 399845"/>
              <a:gd name="T80" fmla="*/ 314057 w 574972"/>
              <a:gd name="T81" fmla="*/ 107659 h 399845"/>
              <a:gd name="T82" fmla="*/ 346671 w 574972"/>
              <a:gd name="T83" fmla="*/ 140982 h 399845"/>
              <a:gd name="T84" fmla="*/ 383945 w 574972"/>
              <a:gd name="T85" fmla="*/ 146109 h 399845"/>
              <a:gd name="T86" fmla="*/ 437526 w 574972"/>
              <a:gd name="T87" fmla="*/ 99969 h 399845"/>
              <a:gd name="T88" fmla="*/ 498095 w 574972"/>
              <a:gd name="T89" fmla="*/ 43576 h 399845"/>
              <a:gd name="T90" fmla="*/ 463151 w 574972"/>
              <a:gd name="T91" fmla="*/ 43576 h 399845"/>
              <a:gd name="T92" fmla="*/ 442185 w 574972"/>
              <a:gd name="T93" fmla="*/ 20506 h 399845"/>
              <a:gd name="T94" fmla="*/ 456163 w 574972"/>
              <a:gd name="T95" fmla="*/ 2563 h 399845"/>
              <a:gd name="T96" fmla="*/ 0 w 574972"/>
              <a:gd name="T97" fmla="*/ 0 h 399845"/>
              <a:gd name="T98" fmla="*/ 574972 w 574972"/>
              <a:gd name="T99" fmla="*/ 399845 h 399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T96" t="T97" r="T98" b="T99"/>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lnTo>
                  <a:pt x="152941" y="323694"/>
                </a:ln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lnTo>
                  <a:pt x="270881" y="219691"/>
                </a:ln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lnTo>
                  <a:pt x="297108" y="209429"/>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lnTo>
                  <a:pt x="506761" y="139370"/>
                </a:ln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rgbClr val="013556"/>
          </a:solidFill>
          <a:ln>
            <a:noFill/>
          </a:ln>
        </p:spPr>
        <p:txBody>
          <a:bodyPr/>
          <a:lstStyle/>
          <a:p>
            <a:pPr fontAlgn="base">
              <a:spcBef>
                <a:spcPct val="0"/>
              </a:spcBef>
              <a:spcAft>
                <a:spcPct val="0"/>
              </a:spcAft>
              <a:buFont typeface="Arial" panose="020B0604020202020204" pitchFamily="34" charset="0"/>
              <a:buNone/>
            </a:pPr>
            <a:endParaRPr lang="zh-CN" altLang="en-US">
              <a:solidFill>
                <a:prstClr val="black"/>
              </a:solidFill>
              <a:latin typeface="Arial" panose="020B0604020202020204" pitchFamily="34" charset="0"/>
              <a:ea typeface="宋体" panose="02010600030101010101" pitchFamily="2" charset="-122"/>
            </a:endParaRPr>
          </a:p>
        </p:txBody>
      </p:sp>
      <p:sp>
        <p:nvSpPr>
          <p:cNvPr id="27" name="矩形 26"/>
          <p:cNvSpPr/>
          <p:nvPr/>
        </p:nvSpPr>
        <p:spPr>
          <a:xfrm>
            <a:off x="-21880" y="0"/>
            <a:ext cx="4724230" cy="6858000"/>
          </a:xfrm>
          <a:prstGeom prst="rect">
            <a:avLst/>
          </a:prstGeom>
          <a:solidFill>
            <a:srgbClr val="283D6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5"/>
          <p:cNvSpPr txBox="1"/>
          <p:nvPr/>
        </p:nvSpPr>
        <p:spPr>
          <a:xfrm>
            <a:off x="5527266" y="1122005"/>
            <a:ext cx="6017474" cy="4341495"/>
          </a:xfrm>
          <a:prstGeom prst="rect">
            <a:avLst/>
          </a:prstGeom>
          <a:noFill/>
        </p:spPr>
        <p:txBody>
          <a:bodyPr wrap="square" lIns="0" tIns="0" rIns="0" bIns="0" rtlCol="0">
            <a:spAutoFit/>
          </a:bodyPr>
          <a:lstStyle>
            <a:defPPr>
              <a:defRPr lang="zh-CN"/>
            </a:defPPr>
            <a:lvl1pPr>
              <a:lnSpc>
                <a:spcPts val="1600"/>
              </a:lnSpc>
              <a:defRPr sz="1200" b="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342900" indent="-342900" fontAlgn="base">
              <a:lnSpc>
                <a:spcPct val="130000"/>
              </a:lnSpc>
              <a:spcBef>
                <a:spcPct val="0"/>
              </a:spcBef>
              <a:spcAft>
                <a:spcPts val="500"/>
              </a:spcAft>
              <a:buFont typeface="Wingdings" panose="05000000000000000000" pitchFamily="2" charset="2"/>
              <a:buChar char="l"/>
            </a:pPr>
            <a:r>
              <a:rPr lang="zh-CN" altLang="en-US" sz="1800" b="1" dirty="0">
                <a:solidFill>
                  <a:srgbClr val="2C436D"/>
                </a:solidFill>
                <a:sym typeface="方正兰亭黑_GBK" panose="02000000000000000000" pitchFamily="2" charset="-122"/>
              </a:rPr>
              <a:t>火箭军某装备配套的“控制机柜”同时获得两家单位的批产订货任务。</a:t>
            </a:r>
            <a:endParaRPr lang="en-US" altLang="zh-CN" sz="1800" b="1" dirty="0">
              <a:solidFill>
                <a:srgbClr val="2C436D"/>
              </a:solidFill>
              <a:sym typeface="方正兰亭黑_GBK" panose="02000000000000000000" pitchFamily="2" charset="-122"/>
            </a:endParaRPr>
          </a:p>
          <a:p>
            <a:pPr marL="342900" indent="-342900" fontAlgn="base">
              <a:lnSpc>
                <a:spcPct val="130000"/>
              </a:lnSpc>
              <a:spcBef>
                <a:spcPct val="0"/>
              </a:spcBef>
              <a:spcAft>
                <a:spcPts val="500"/>
              </a:spcAft>
              <a:buFont typeface="Wingdings" panose="05000000000000000000" pitchFamily="2" charset="2"/>
              <a:buChar char="l"/>
            </a:pPr>
            <a:endParaRPr lang="en-US" altLang="zh-CN" sz="1800" b="1" dirty="0">
              <a:solidFill>
                <a:srgbClr val="2C436D"/>
              </a:solidFill>
              <a:sym typeface="方正兰亭黑_GBK" panose="02000000000000000000" pitchFamily="2" charset="-122"/>
            </a:endParaRPr>
          </a:p>
          <a:p>
            <a:pPr marL="342900" indent="-342900" fontAlgn="base">
              <a:lnSpc>
                <a:spcPct val="130000"/>
              </a:lnSpc>
              <a:spcBef>
                <a:spcPct val="0"/>
              </a:spcBef>
              <a:spcAft>
                <a:spcPts val="500"/>
              </a:spcAft>
              <a:buFont typeface="Wingdings" panose="05000000000000000000" pitchFamily="2" charset="2"/>
              <a:buChar char="l"/>
            </a:pPr>
            <a:r>
              <a:rPr lang="zh-CN" altLang="en-US" sz="1800" b="1" dirty="0">
                <a:solidFill>
                  <a:srgbClr val="2C436D"/>
                </a:solidFill>
                <a:sym typeface="方正兰亭黑_GBK" panose="02000000000000000000" pitchFamily="2" charset="-122"/>
              </a:rPr>
              <a:t>航天九院某产品</a:t>
            </a:r>
            <a:r>
              <a:rPr lang="en-US" altLang="zh-CN" sz="1800" b="1" dirty="0">
                <a:solidFill>
                  <a:srgbClr val="2C436D"/>
                </a:solidFill>
                <a:sym typeface="方正兰亭黑_GBK" panose="02000000000000000000" pitchFamily="2" charset="-122"/>
              </a:rPr>
              <a:t>6</a:t>
            </a:r>
            <a:r>
              <a:rPr lang="zh-CN" altLang="en-US" sz="1800" b="1" dirty="0">
                <a:solidFill>
                  <a:srgbClr val="2C436D"/>
                </a:solidFill>
                <a:sym typeface="方正兰亭黑_GBK" panose="02000000000000000000" pitchFamily="2" charset="-122"/>
              </a:rPr>
              <a:t>月份已成功试射两发，如无意外我司研制配套的多功能模块很快会形成批产订单。</a:t>
            </a:r>
            <a:endParaRPr lang="en-US" altLang="zh-CN" sz="1800" b="1" dirty="0">
              <a:solidFill>
                <a:srgbClr val="2C436D"/>
              </a:solidFill>
              <a:sym typeface="方正兰亭黑_GBK" panose="02000000000000000000" pitchFamily="2" charset="-122"/>
            </a:endParaRPr>
          </a:p>
          <a:p>
            <a:pPr marL="342900" indent="-342900" fontAlgn="base">
              <a:lnSpc>
                <a:spcPct val="130000"/>
              </a:lnSpc>
              <a:spcBef>
                <a:spcPct val="0"/>
              </a:spcBef>
              <a:spcAft>
                <a:spcPts val="500"/>
              </a:spcAft>
              <a:buFont typeface="Wingdings" panose="05000000000000000000" pitchFamily="2" charset="2"/>
              <a:buChar char="l"/>
            </a:pPr>
            <a:endParaRPr lang="en-US" altLang="zh-CN" sz="1800" b="1" dirty="0">
              <a:solidFill>
                <a:srgbClr val="2C436D"/>
              </a:solidFill>
              <a:sym typeface="方正兰亭黑_GBK" panose="02000000000000000000" pitchFamily="2" charset="-122"/>
            </a:endParaRPr>
          </a:p>
          <a:p>
            <a:pPr marL="342900" indent="-342900" fontAlgn="base">
              <a:lnSpc>
                <a:spcPct val="130000"/>
              </a:lnSpc>
              <a:spcBef>
                <a:spcPct val="0"/>
              </a:spcBef>
              <a:spcAft>
                <a:spcPts val="500"/>
              </a:spcAft>
              <a:buFont typeface="Wingdings" panose="05000000000000000000" pitchFamily="2" charset="2"/>
              <a:buChar char="l"/>
            </a:pPr>
            <a:r>
              <a:rPr lang="zh-CN" altLang="en-US" sz="1800" b="1" dirty="0">
                <a:solidFill>
                  <a:srgbClr val="2C436D"/>
                </a:solidFill>
                <a:sym typeface="方正兰亭黑_GBK" panose="02000000000000000000" pitchFamily="2" charset="-122"/>
              </a:rPr>
              <a:t>航天二院、航天三院、航空工业积压的红外光学镜头订单已超</a:t>
            </a:r>
            <a:r>
              <a:rPr lang="en-US" altLang="zh-CN" sz="1800" b="1" dirty="0">
                <a:solidFill>
                  <a:srgbClr val="2C436D"/>
                </a:solidFill>
                <a:sym typeface="方正兰亭黑_GBK" panose="02000000000000000000" pitchFamily="2" charset="-122"/>
              </a:rPr>
              <a:t>1000</a:t>
            </a:r>
            <a:r>
              <a:rPr lang="zh-CN" altLang="en-US" sz="1800" b="1" dirty="0">
                <a:solidFill>
                  <a:srgbClr val="2C436D"/>
                </a:solidFill>
                <a:sym typeface="方正兰亭黑_GBK" panose="02000000000000000000" pitchFamily="2" charset="-122"/>
              </a:rPr>
              <a:t>万元。聘请国家级权威专家作为技术合伙人，未来形成新的业务主线，新的核心技术。</a:t>
            </a:r>
            <a:endParaRPr lang="en-US" altLang="zh-CN" sz="1800" b="1" dirty="0">
              <a:solidFill>
                <a:srgbClr val="2C436D"/>
              </a:solidFill>
              <a:sym typeface="方正兰亭黑_GBK" panose="02000000000000000000" pitchFamily="2" charset="-122"/>
            </a:endParaRPr>
          </a:p>
          <a:p>
            <a:pPr marL="342900" indent="-342900" fontAlgn="base">
              <a:lnSpc>
                <a:spcPct val="130000"/>
              </a:lnSpc>
              <a:spcBef>
                <a:spcPct val="0"/>
              </a:spcBef>
              <a:spcAft>
                <a:spcPts val="500"/>
              </a:spcAft>
              <a:buFont typeface="Wingdings" panose="05000000000000000000" pitchFamily="2" charset="2"/>
              <a:buChar char="l"/>
            </a:pPr>
            <a:endParaRPr lang="en-US" altLang="zh-CN" sz="1800" b="1" dirty="0">
              <a:solidFill>
                <a:srgbClr val="2C436D"/>
              </a:solidFill>
              <a:sym typeface="方正兰亭黑_GBK" panose="02000000000000000000" pitchFamily="2" charset="-122"/>
            </a:endParaRPr>
          </a:p>
          <a:p>
            <a:pPr marL="342900" indent="-342900" fontAlgn="base">
              <a:lnSpc>
                <a:spcPct val="130000"/>
              </a:lnSpc>
              <a:spcBef>
                <a:spcPct val="0"/>
              </a:spcBef>
              <a:spcAft>
                <a:spcPts val="500"/>
              </a:spcAft>
              <a:buFont typeface="Wingdings" panose="05000000000000000000" pitchFamily="2" charset="2"/>
              <a:buChar char="l"/>
            </a:pPr>
            <a:r>
              <a:rPr lang="zh-CN" altLang="en-US" sz="1800" b="1" dirty="0">
                <a:solidFill>
                  <a:srgbClr val="2C436D"/>
                </a:solidFill>
                <a:sym typeface="方正兰亭黑_GBK" panose="02000000000000000000" pitchFamily="2" charset="-122"/>
              </a:rPr>
              <a:t>光电产品环境试验需求已排期半年以上。</a:t>
            </a:r>
            <a:endParaRPr lang="en-US" altLang="zh-CN" sz="1800" b="1" dirty="0">
              <a:solidFill>
                <a:srgbClr val="2C436D"/>
              </a:solidFill>
              <a:sym typeface="方正兰亭黑_GBK" panose="02000000000000000000" pitchFamily="2" charset="-122"/>
            </a:endParaRPr>
          </a:p>
        </p:txBody>
      </p:sp>
      <p:grpSp>
        <p:nvGrpSpPr>
          <p:cNvPr id="12" name="组合 11"/>
          <p:cNvGrpSpPr/>
          <p:nvPr/>
        </p:nvGrpSpPr>
        <p:grpSpPr>
          <a:xfrm>
            <a:off x="9191625" y="127000"/>
            <a:ext cx="2617470" cy="513080"/>
            <a:chOff x="14475" y="200"/>
            <a:chExt cx="4122" cy="808"/>
          </a:xfrm>
        </p:grpSpPr>
        <p:grpSp>
          <p:nvGrpSpPr>
            <p:cNvPr id="13" name="组合 12"/>
            <p:cNvGrpSpPr/>
            <p:nvPr/>
          </p:nvGrpSpPr>
          <p:grpSpPr>
            <a:xfrm>
              <a:off x="15127" y="200"/>
              <a:ext cx="3471" cy="718"/>
              <a:chOff x="15159" y="22"/>
              <a:chExt cx="3471" cy="718"/>
            </a:xfrm>
          </p:grpSpPr>
          <p:pic>
            <p:nvPicPr>
              <p:cNvPr id="18" name="图片 17"/>
              <p:cNvPicPr>
                <a:picLocks noChangeAspect="1"/>
              </p:cNvPicPr>
              <p:nvPr/>
            </p:nvPicPr>
            <p:blipFill>
              <a:blip r:embed="rId2" cstate="screen"/>
              <a:stretch>
                <a:fillRect/>
              </a:stretch>
            </p:blipFill>
            <p:spPr>
              <a:xfrm>
                <a:off x="16030" y="22"/>
                <a:ext cx="2601" cy="687"/>
              </a:xfrm>
              <a:prstGeom prst="rect">
                <a:avLst/>
              </a:prstGeom>
            </p:spPr>
          </p:pic>
          <p:sp>
            <p:nvSpPr>
              <p:cNvPr id="19" name="矩形 18"/>
              <p:cNvSpPr/>
              <p:nvPr/>
            </p:nvSpPr>
            <p:spPr>
              <a:xfrm>
                <a:off x="15159" y="152"/>
                <a:ext cx="446" cy="427"/>
              </a:xfrm>
              <a:prstGeom prst="rect">
                <a:avLst/>
              </a:prstGeom>
              <a:solidFill>
                <a:srgbClr val="0E69B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5509" y="442"/>
                <a:ext cx="312" cy="299"/>
              </a:xfrm>
              <a:prstGeom prst="rect">
                <a:avLst/>
              </a:prstGeom>
              <a:solidFill>
                <a:srgbClr val="1060A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1" name="直接连接符 20"/>
            <p:cNvCxnSpPr/>
            <p:nvPr/>
          </p:nvCxnSpPr>
          <p:spPr>
            <a:xfrm flipH="1">
              <a:off x="14475" y="1008"/>
              <a:ext cx="4096" cy="0"/>
            </a:xfrm>
            <a:prstGeom prst="line">
              <a:avLst/>
            </a:prstGeom>
            <a:ln w="19050">
              <a:solidFill>
                <a:srgbClr val="011531">
                  <a:alpha val="56000"/>
                </a:srgbClr>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81280" y="76835"/>
            <a:ext cx="6475730" cy="368300"/>
            <a:chOff x="128" y="187"/>
            <a:chExt cx="10198" cy="580"/>
          </a:xfrm>
        </p:grpSpPr>
        <p:sp>
          <p:nvSpPr>
            <p:cNvPr id="58" name="文本框 57"/>
            <p:cNvSpPr txBox="1"/>
            <p:nvPr/>
          </p:nvSpPr>
          <p:spPr>
            <a:xfrm>
              <a:off x="128" y="187"/>
              <a:ext cx="10198" cy="580"/>
            </a:xfrm>
            <a:prstGeom prst="rect">
              <a:avLst/>
            </a:prstGeom>
            <a:noFill/>
          </p:spPr>
          <p:txBody>
            <a:bodyPr wrap="square" rtlCol="0" anchor="t">
              <a:spAutoFit/>
            </a:bodyPr>
            <a:lstStyle/>
            <a:p>
              <a:pPr marL="0" indent="0" algn="l">
                <a:lnSpc>
                  <a:spcPct val="100000"/>
                </a:lnSpc>
                <a:spcBef>
                  <a:spcPts val="0"/>
                </a:spcBef>
                <a:spcAft>
                  <a:spcPts val="0"/>
                </a:spcAft>
                <a:buSzPct val="100000"/>
              </a:pPr>
              <a:r>
                <a:rPr lang="en-US" altLang="zh-CN" spc="160" dirty="0">
                  <a:solidFill>
                    <a:schemeClr val="tx1"/>
                  </a:solidFill>
                  <a:latin typeface="微软雅黑" panose="020B0503020204020204" pitchFamily="34" charset="-122"/>
                  <a:ea typeface="微软雅黑" panose="020B0503020204020204" pitchFamily="34" charset="-122"/>
                  <a:sym typeface="+mn-ea"/>
                </a:rPr>
                <a:t>04 </a:t>
              </a:r>
              <a:r>
                <a:rPr lang="zh-CN" altLang="en-US" spc="160" dirty="0">
                  <a:solidFill>
                    <a:schemeClr val="tx1"/>
                  </a:solidFill>
                  <a:latin typeface="微软雅黑" panose="020B0503020204020204" pitchFamily="34" charset="-122"/>
                  <a:ea typeface="微软雅黑" panose="020B0503020204020204" pitchFamily="34" charset="-122"/>
                  <a:sym typeface="+mn-ea"/>
                </a:rPr>
                <a:t>业务状况</a:t>
              </a:r>
              <a:r>
                <a:rPr lang="zh-CN" altLang="en-US" b="1" spc="160" dirty="0">
                  <a:solidFill>
                    <a:schemeClr val="bg1">
                      <a:lumMod val="65000"/>
                      <a:lumOff val="35000"/>
                    </a:schemeClr>
                  </a:solidFill>
                  <a:latin typeface="微软雅黑" panose="020B0503020204020204" pitchFamily="34" charset="-122"/>
                  <a:ea typeface="微软雅黑" panose="020B0503020204020204" pitchFamily="34" charset="-122"/>
                  <a:sym typeface="+mn-ea"/>
                </a:rPr>
                <a:t>  </a:t>
              </a:r>
              <a:endParaRPr lang="en-US" altLang="zh-CN" b="1" spc="16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30" name="直接连接符 29"/>
            <p:cNvCxnSpPr/>
            <p:nvPr/>
          </p:nvCxnSpPr>
          <p:spPr>
            <a:xfrm>
              <a:off x="2993" y="264"/>
              <a:ext cx="0" cy="432"/>
            </a:xfrm>
            <a:prstGeom prst="line">
              <a:avLst/>
            </a:prstGeom>
            <a:ln w="22225">
              <a:solidFill>
                <a:srgbClr val="595959"/>
              </a:solidFill>
            </a:ln>
          </p:spPr>
          <p:style>
            <a:lnRef idx="1">
              <a:schemeClr val="accent1"/>
            </a:lnRef>
            <a:fillRef idx="0">
              <a:schemeClr val="accent1"/>
            </a:fillRef>
            <a:effectRef idx="0">
              <a:schemeClr val="accent1"/>
            </a:effectRef>
            <a:fontRef idx="minor">
              <a:schemeClr val="tx1"/>
            </a:fontRef>
          </p:style>
        </p:cxnSp>
      </p:grpSp>
      <p:pic>
        <p:nvPicPr>
          <p:cNvPr id="26" name="图片 25"/>
          <p:cNvPicPr>
            <a:picLocks noChangeAspect="1"/>
          </p:cNvPicPr>
          <p:nvPr/>
        </p:nvPicPr>
        <p:blipFill>
          <a:blip r:embed="rId3" cstate="screen"/>
          <a:stretch>
            <a:fillRect/>
          </a:stretch>
        </p:blipFill>
        <p:spPr>
          <a:xfrm>
            <a:off x="1183640" y="2063115"/>
            <a:ext cx="2577465" cy="3700780"/>
          </a:xfrm>
          <a:prstGeom prst="rect">
            <a:avLst/>
          </a:prstGeom>
        </p:spPr>
      </p:pic>
      <p:sp>
        <p:nvSpPr>
          <p:cNvPr id="32" name="矩形 31"/>
          <p:cNvSpPr>
            <a:spLocks noChangeArrowheads="1"/>
          </p:cNvSpPr>
          <p:nvPr/>
        </p:nvSpPr>
        <p:spPr bwMode="auto">
          <a:xfrm>
            <a:off x="603510" y="1340908"/>
            <a:ext cx="3473450" cy="64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dirty="0">
                <a:latin typeface="微软雅黑" panose="020B0503020204020204" pitchFamily="34" charset="-122"/>
                <a:ea typeface="微软雅黑" panose="020B0503020204020204" pitchFamily="34" charset="-122"/>
                <a:sym typeface="方正兰亭黑_GBK" panose="02000000000000000000" pitchFamily="2" charset="-122"/>
              </a:rPr>
              <a:t>2022</a:t>
            </a:r>
            <a:r>
              <a:rPr lang="zh-CN" altLang="en-US" dirty="0">
                <a:latin typeface="微软雅黑" panose="020B0503020204020204" pitchFamily="34" charset="-122"/>
                <a:ea typeface="微软雅黑" panose="020B0503020204020204" pitchFamily="34" charset="-122"/>
                <a:sym typeface="方正兰亭黑_GBK" panose="02000000000000000000" pitchFamily="2" charset="-122"/>
              </a:rPr>
              <a:t>年获得正式的</a:t>
            </a:r>
            <a:endParaRPr lang="en-US" altLang="zh-CN" dirty="0">
              <a:latin typeface="微软雅黑" panose="020B0503020204020204" pitchFamily="34" charset="-122"/>
              <a:ea typeface="微软雅黑" panose="020B0503020204020204" pitchFamily="34" charset="-122"/>
              <a:sym typeface="方正兰亭黑_GBK" panose="02000000000000000000" pitchFamily="2" charset="-122"/>
            </a:endParaRPr>
          </a:p>
          <a:p>
            <a:pPr algn="ctr" fontAlgn="base">
              <a:spcBef>
                <a:spcPct val="0"/>
              </a:spcBef>
              <a:spcAft>
                <a:spcPct val="0"/>
              </a:spcAft>
            </a:pPr>
            <a:r>
              <a:rPr lang="zh-CN" altLang="en-US" dirty="0">
                <a:latin typeface="微软雅黑" panose="020B0503020204020204" pitchFamily="34" charset="-122"/>
                <a:ea typeface="微软雅黑" panose="020B0503020204020204" pitchFamily="34" charset="-122"/>
                <a:sym typeface="方正兰亭黑_GBK" panose="02000000000000000000" pitchFamily="2" charset="-122"/>
              </a:rPr>
              <a:t>军品批产订货任务</a:t>
            </a:r>
            <a:endParaRPr lang="en-US" altLang="zh-CN" dirty="0">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33" name="矩形 32"/>
          <p:cNvSpPr/>
          <p:nvPr/>
        </p:nvSpPr>
        <p:spPr>
          <a:xfrm>
            <a:off x="649625" y="1171115"/>
            <a:ext cx="3465195" cy="4543425"/>
          </a:xfrm>
          <a:prstGeom prst="rect">
            <a:avLst/>
          </a:prstGeom>
          <a:noFill/>
          <a:ln w="254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649625" y="5657390"/>
            <a:ext cx="3473450" cy="816610"/>
          </a:xfrm>
          <a:prstGeom prst="rect">
            <a:avLst/>
          </a:prstGeom>
          <a:solidFill>
            <a:srgbClr val="2C4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954425" y="5741210"/>
            <a:ext cx="2887345" cy="598170"/>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2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业务状况</a:t>
            </a:r>
            <a:endParaRPr kumimoji="0" lang="zh-CN" altLang="en-US" sz="2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组合 11"/>
          <p:cNvGrpSpPr/>
          <p:nvPr/>
        </p:nvGrpSpPr>
        <p:grpSpPr>
          <a:xfrm>
            <a:off x="9191625" y="127000"/>
            <a:ext cx="2617470" cy="513080"/>
            <a:chOff x="14475" y="200"/>
            <a:chExt cx="4122" cy="808"/>
          </a:xfrm>
        </p:grpSpPr>
        <p:grpSp>
          <p:nvGrpSpPr>
            <p:cNvPr id="13" name="组合 12"/>
            <p:cNvGrpSpPr/>
            <p:nvPr/>
          </p:nvGrpSpPr>
          <p:grpSpPr>
            <a:xfrm>
              <a:off x="15127" y="200"/>
              <a:ext cx="3471" cy="718"/>
              <a:chOff x="15159" y="22"/>
              <a:chExt cx="3471" cy="718"/>
            </a:xfrm>
          </p:grpSpPr>
          <p:pic>
            <p:nvPicPr>
              <p:cNvPr id="18" name="图片 17"/>
              <p:cNvPicPr>
                <a:picLocks noChangeAspect="1"/>
              </p:cNvPicPr>
              <p:nvPr/>
            </p:nvPicPr>
            <p:blipFill>
              <a:blip r:embed="rId1" cstate="screen"/>
              <a:stretch>
                <a:fillRect/>
              </a:stretch>
            </p:blipFill>
            <p:spPr>
              <a:xfrm>
                <a:off x="16030" y="22"/>
                <a:ext cx="2601" cy="687"/>
              </a:xfrm>
              <a:prstGeom prst="rect">
                <a:avLst/>
              </a:prstGeom>
            </p:spPr>
          </p:pic>
          <p:sp>
            <p:nvSpPr>
              <p:cNvPr id="19" name="矩形 18"/>
              <p:cNvSpPr/>
              <p:nvPr/>
            </p:nvSpPr>
            <p:spPr>
              <a:xfrm>
                <a:off x="15159" y="152"/>
                <a:ext cx="446" cy="427"/>
              </a:xfrm>
              <a:prstGeom prst="rect">
                <a:avLst/>
              </a:prstGeom>
              <a:solidFill>
                <a:srgbClr val="0E69B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5509" y="442"/>
                <a:ext cx="312" cy="299"/>
              </a:xfrm>
              <a:prstGeom prst="rect">
                <a:avLst/>
              </a:prstGeom>
              <a:solidFill>
                <a:srgbClr val="1060A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1" name="直接连接符 20"/>
            <p:cNvCxnSpPr/>
            <p:nvPr/>
          </p:nvCxnSpPr>
          <p:spPr>
            <a:xfrm flipH="1">
              <a:off x="14475" y="1008"/>
              <a:ext cx="4096" cy="0"/>
            </a:xfrm>
            <a:prstGeom prst="line">
              <a:avLst/>
            </a:prstGeom>
            <a:ln w="19050">
              <a:solidFill>
                <a:srgbClr val="011531">
                  <a:alpha val="56000"/>
                </a:srgbClr>
              </a:solidFill>
            </a:ln>
          </p:spPr>
          <p:style>
            <a:lnRef idx="1">
              <a:schemeClr val="accent1"/>
            </a:lnRef>
            <a:fillRef idx="0">
              <a:schemeClr val="accent1"/>
            </a:fillRef>
            <a:effectRef idx="0">
              <a:schemeClr val="accent1"/>
            </a:effectRef>
            <a:fontRef idx="minor">
              <a:schemeClr val="tx1"/>
            </a:fontRef>
          </p:style>
        </p:cxnSp>
      </p:grpSp>
      <p:sp>
        <p:nvSpPr>
          <p:cNvPr id="58" name="文本框 57"/>
          <p:cNvSpPr txBox="1"/>
          <p:nvPr/>
        </p:nvSpPr>
        <p:spPr>
          <a:xfrm>
            <a:off x="114300" y="161290"/>
            <a:ext cx="6475730" cy="368300"/>
          </a:xfrm>
          <a:prstGeom prst="rect">
            <a:avLst/>
          </a:prstGeom>
          <a:noFill/>
        </p:spPr>
        <p:txBody>
          <a:bodyPr wrap="square" rtlCol="0" anchor="t">
            <a:spAutoFit/>
          </a:bodyPr>
          <a:lstStyle/>
          <a:p>
            <a:pPr marL="0" indent="0" algn="l">
              <a:lnSpc>
                <a:spcPct val="100000"/>
              </a:lnSpc>
              <a:spcBef>
                <a:spcPts val="0"/>
              </a:spcBef>
              <a:spcAft>
                <a:spcPts val="0"/>
              </a:spcAft>
              <a:buSzPct val="100000"/>
            </a:pPr>
            <a:r>
              <a:rPr lang="en-US" altLang="zh-CN" spc="160" dirty="0">
                <a:solidFill>
                  <a:schemeClr val="bg1"/>
                </a:solidFill>
                <a:latin typeface="微软雅黑" panose="020B0503020204020204" pitchFamily="34" charset="-122"/>
                <a:ea typeface="微软雅黑" panose="020B0503020204020204" pitchFamily="34" charset="-122"/>
                <a:sym typeface="+mn-ea"/>
              </a:rPr>
              <a:t>04 </a:t>
            </a:r>
            <a:r>
              <a:rPr lang="zh-CN" altLang="en-US" spc="160" dirty="0">
                <a:solidFill>
                  <a:schemeClr val="bg1"/>
                </a:solidFill>
                <a:latin typeface="微软雅黑" panose="020B0503020204020204" pitchFamily="34" charset="-122"/>
                <a:ea typeface="微软雅黑" panose="020B0503020204020204" pitchFamily="34" charset="-122"/>
                <a:sym typeface="+mn-ea"/>
              </a:rPr>
              <a:t>相关产品</a:t>
            </a:r>
            <a:r>
              <a:rPr lang="zh-CN" altLang="en-US" b="1" spc="160" dirty="0">
                <a:solidFill>
                  <a:schemeClr val="bg1">
                    <a:lumMod val="65000"/>
                    <a:lumOff val="35000"/>
                  </a:schemeClr>
                </a:solidFill>
                <a:latin typeface="微软雅黑" panose="020B0503020204020204" pitchFamily="34" charset="-122"/>
                <a:ea typeface="微软雅黑" panose="020B0503020204020204" pitchFamily="34" charset="-122"/>
                <a:sym typeface="+mn-ea"/>
              </a:rPr>
              <a:t>  </a:t>
            </a:r>
            <a:endParaRPr lang="en-US" altLang="zh-CN" b="1" spc="16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6" name="矩形 35"/>
          <p:cNvSpPr/>
          <p:nvPr/>
        </p:nvSpPr>
        <p:spPr>
          <a:xfrm>
            <a:off x="954425" y="5741210"/>
            <a:ext cx="2887345" cy="598170"/>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2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业务状况</a:t>
            </a:r>
            <a:endParaRPr kumimoji="0" lang="zh-CN" altLang="en-US" sz="2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3133725" y="1209675"/>
            <a:ext cx="4373245" cy="2887345"/>
          </a:xfrm>
          <a:prstGeom prst="rect">
            <a:avLst/>
          </a:prstGeom>
        </p:spPr>
      </p:pic>
      <p:sp>
        <p:nvSpPr>
          <p:cNvPr id="9" name="TextBox 5"/>
          <p:cNvSpPr txBox="1"/>
          <p:nvPr/>
        </p:nvSpPr>
        <p:spPr>
          <a:xfrm>
            <a:off x="343761" y="4034750"/>
            <a:ext cx="6017474" cy="359410"/>
          </a:xfrm>
          <a:prstGeom prst="rect">
            <a:avLst/>
          </a:prstGeom>
          <a:noFill/>
        </p:spPr>
        <p:txBody>
          <a:bodyPr wrap="square" lIns="0" tIns="0" rIns="0" bIns="0" rtlCol="0">
            <a:spAutoFit/>
          </a:bodyPr>
          <a:lstStyle>
            <a:defPPr>
              <a:defRPr lang="zh-CN"/>
            </a:defPPr>
            <a:lvl1pPr>
              <a:lnSpc>
                <a:spcPts val="1600"/>
              </a:lnSpc>
              <a:defRPr sz="1200" b="0">
                <a:solidFill>
                  <a:schemeClr val="tx1">
                    <a:lumMod val="65000"/>
                    <a:lumOff val="35000"/>
                  </a:schemeClr>
                </a:solidFill>
                <a:latin typeface="微软雅黑" panose="020B0503020204020204" pitchFamily="34" charset="-122"/>
                <a:ea typeface="微软雅黑" panose="020B0503020204020204" pitchFamily="34" charset="-122"/>
              </a:defRPr>
            </a:lvl1pPr>
          </a:lstStyle>
          <a:p>
            <a:pPr indent="0" algn="ctr" fontAlgn="base">
              <a:lnSpc>
                <a:spcPct val="130000"/>
              </a:lnSpc>
              <a:spcBef>
                <a:spcPct val="0"/>
              </a:spcBef>
              <a:spcAft>
                <a:spcPts val="500"/>
              </a:spcAft>
              <a:buFont typeface="Wingdings" panose="05000000000000000000" pitchFamily="2" charset="2"/>
              <a:buNone/>
            </a:pPr>
            <a:r>
              <a:rPr lang="zh-CN" altLang="en-US" sz="1800" b="1" dirty="0">
                <a:solidFill>
                  <a:srgbClr val="2C436D"/>
                </a:solidFill>
                <a:sym typeface="方正兰亭黑_GBK" panose="02000000000000000000" pitchFamily="2" charset="-122"/>
              </a:rPr>
              <a:t>飞机驾驶舱人机功效评估设备</a:t>
            </a:r>
            <a:endParaRPr lang="en-US" altLang="zh-CN" sz="1800" b="1" dirty="0">
              <a:solidFill>
                <a:srgbClr val="2C436D"/>
              </a:solidFill>
              <a:sym typeface="方正兰亭黑_GBK" panose="02000000000000000000" pitchFamily="2" charset="-122"/>
            </a:endParaRPr>
          </a:p>
        </p:txBody>
      </p:sp>
      <p:pic>
        <p:nvPicPr>
          <p:cNvPr id="10" name="图片 9"/>
          <p:cNvPicPr>
            <a:picLocks noChangeAspect="1"/>
          </p:cNvPicPr>
          <p:nvPr/>
        </p:nvPicPr>
        <p:blipFill>
          <a:blip r:embed="rId3"/>
          <a:stretch>
            <a:fillRect/>
          </a:stretch>
        </p:blipFill>
        <p:spPr>
          <a:xfrm>
            <a:off x="7713345" y="1209675"/>
            <a:ext cx="4347845" cy="2886710"/>
          </a:xfrm>
          <a:prstGeom prst="rect">
            <a:avLst/>
          </a:prstGeom>
        </p:spPr>
      </p:pic>
      <p:sp>
        <p:nvSpPr>
          <p:cNvPr id="11" name="TextBox 5"/>
          <p:cNvSpPr txBox="1"/>
          <p:nvPr/>
        </p:nvSpPr>
        <p:spPr>
          <a:xfrm>
            <a:off x="6590256" y="4107140"/>
            <a:ext cx="6017474" cy="359410"/>
          </a:xfrm>
          <a:prstGeom prst="rect">
            <a:avLst/>
          </a:prstGeom>
          <a:noFill/>
        </p:spPr>
        <p:txBody>
          <a:bodyPr wrap="square" lIns="0" tIns="0" rIns="0" bIns="0" rtlCol="0">
            <a:spAutoFit/>
          </a:bodyPr>
          <a:lstStyle>
            <a:defPPr>
              <a:defRPr lang="zh-CN"/>
            </a:defPPr>
            <a:lvl1pPr>
              <a:lnSpc>
                <a:spcPts val="1600"/>
              </a:lnSpc>
              <a:defRPr sz="1200" b="0">
                <a:solidFill>
                  <a:schemeClr val="tx1">
                    <a:lumMod val="65000"/>
                    <a:lumOff val="35000"/>
                  </a:schemeClr>
                </a:solidFill>
                <a:latin typeface="微软雅黑" panose="020B0503020204020204" pitchFamily="34" charset="-122"/>
                <a:ea typeface="微软雅黑" panose="020B0503020204020204" pitchFamily="34" charset="-122"/>
              </a:defRPr>
            </a:lvl1pPr>
          </a:lstStyle>
          <a:p>
            <a:pPr indent="0" algn="ctr" fontAlgn="base">
              <a:lnSpc>
                <a:spcPct val="130000"/>
              </a:lnSpc>
              <a:spcBef>
                <a:spcPct val="0"/>
              </a:spcBef>
              <a:spcAft>
                <a:spcPts val="500"/>
              </a:spcAft>
              <a:buFont typeface="Wingdings" panose="05000000000000000000" pitchFamily="2" charset="2"/>
              <a:buNone/>
            </a:pPr>
            <a:r>
              <a:rPr lang="zh-CN" altLang="en-US" sz="1800" b="1" dirty="0">
                <a:solidFill>
                  <a:srgbClr val="2C436D"/>
                </a:solidFill>
                <a:sym typeface="方正兰亭黑_GBK" panose="02000000000000000000" pitchFamily="2" charset="-122"/>
              </a:rPr>
              <a:t>飞机驾驶员头盔评测设备</a:t>
            </a:r>
            <a:endParaRPr lang="en-US" altLang="zh-CN" sz="1800" b="1" dirty="0">
              <a:solidFill>
                <a:srgbClr val="2C436D"/>
              </a:solidFill>
              <a:sym typeface="方正兰亭黑_GBK" panose="02000000000000000000" pitchFamily="2" charset="-122"/>
            </a:endParaRPr>
          </a:p>
        </p:txBody>
      </p:sp>
      <p:pic>
        <p:nvPicPr>
          <p:cNvPr id="2" name="图片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0325" y="1209675"/>
            <a:ext cx="3827780" cy="2871470"/>
          </a:xfrm>
          <a:prstGeom prst="rect">
            <a:avLst/>
          </a:prstGeom>
          <a:noFill/>
          <a:ln>
            <a:noFill/>
          </a:ln>
        </p:spPr>
      </p:pic>
    </p:spTree>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rotWithShape="1">
          <a:blip r:embed="rId1" cstate="screen"/>
          <a:srcRect/>
          <a:stretch>
            <a:fillRect/>
          </a:stretch>
        </p:blipFill>
        <p:spPr>
          <a:xfrm>
            <a:off x="0" y="0"/>
            <a:ext cx="12192000" cy="6857999"/>
          </a:xfrm>
          <a:prstGeom prst="rect">
            <a:avLst/>
          </a:prstGeom>
        </p:spPr>
      </p:pic>
      <p:sp>
        <p:nvSpPr>
          <p:cNvPr id="8" name="矩形 7"/>
          <p:cNvSpPr/>
          <p:nvPr/>
        </p:nvSpPr>
        <p:spPr>
          <a:xfrm>
            <a:off x="0" y="0"/>
            <a:ext cx="12192000" cy="6857999"/>
          </a:xfrm>
          <a:prstGeom prst="rect">
            <a:avLst/>
          </a:prstGeom>
          <a:gradFill flip="none" rotWithShape="1">
            <a:gsLst>
              <a:gs pos="0">
                <a:srgbClr val="013556"/>
              </a:gs>
              <a:gs pos="35000">
                <a:srgbClr val="232C49">
                  <a:alpha val="70000"/>
                </a:srgbClr>
              </a:gs>
              <a:gs pos="100000">
                <a:srgbClr val="232C49"/>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3" name="文本框 12"/>
          <p:cNvSpPr txBox="1"/>
          <p:nvPr/>
        </p:nvSpPr>
        <p:spPr>
          <a:xfrm>
            <a:off x="1794330" y="2813033"/>
            <a:ext cx="7506565" cy="860425"/>
          </a:xfrm>
          <a:prstGeom prst="rect">
            <a:avLst/>
          </a:prstGeom>
          <a:noFill/>
        </p:spPr>
        <p:txBody>
          <a:bodyPr wrap="square" rtlCol="0">
            <a:spAutoFit/>
          </a:bodyPr>
          <a:lstStyle/>
          <a:p>
            <a:pPr fontAlgn="base">
              <a:lnSpc>
                <a:spcPct val="125000"/>
              </a:lnSpc>
              <a:spcBef>
                <a:spcPct val="0"/>
              </a:spcBef>
              <a:spcAft>
                <a:spcPct val="0"/>
              </a:spcAft>
            </a:pPr>
            <a:r>
              <a:rPr lang="zh-CN" altLang="en-US" sz="4000" dirty="0">
                <a:solidFill>
                  <a:schemeClr val="tx1"/>
                </a:solidFill>
                <a:latin typeface="Adobe Caslon Pro Bold" panose="0205070206050A020403" pitchFamily="18" charset="0"/>
                <a:ea typeface="微软雅黑" panose="020B0503020204020204" pitchFamily="34" charset="-122"/>
                <a:sym typeface="Arial" panose="020B0604020202020204" pitchFamily="34" charset="0"/>
              </a:rPr>
              <a:t>天津可宏振星光电科技有限公司</a:t>
            </a:r>
            <a:endParaRPr lang="zh-CN" altLang="en-US" sz="4000" dirty="0">
              <a:solidFill>
                <a:schemeClr val="tx1"/>
              </a:solidFill>
              <a:latin typeface="Adobe Caslon Pro Bold" panose="0205070206050A020403" pitchFamily="18" charset="0"/>
              <a:ea typeface="微软雅黑" panose="020B0503020204020204" pitchFamily="34" charset="-122"/>
              <a:sym typeface="Arial" panose="020B0604020202020204" pitchFamily="34" charset="0"/>
            </a:endParaRPr>
          </a:p>
        </p:txBody>
      </p:sp>
      <p:sp>
        <p:nvSpPr>
          <p:cNvPr id="15" name="文本框 14"/>
          <p:cNvSpPr txBox="1"/>
          <p:nvPr/>
        </p:nvSpPr>
        <p:spPr>
          <a:xfrm>
            <a:off x="1794330" y="3767181"/>
            <a:ext cx="6101425" cy="306705"/>
          </a:xfrm>
          <a:prstGeom prst="rect">
            <a:avLst/>
          </a:prstGeom>
          <a:noFill/>
        </p:spPr>
        <p:txBody>
          <a:bodyPr wrap="square" rtlCol="0">
            <a:spAutoFit/>
          </a:bodyPr>
          <a:lstStyle/>
          <a:p>
            <a:pPr algn="dist"/>
            <a:r>
              <a:rPr lang="en-US" altLang="zh-CN" sz="1400" dirty="0">
                <a:latin typeface="Aparajita" panose="020B0604020202020204" pitchFamily="34" charset="0"/>
                <a:ea typeface="Adobe 黑体 Std R" panose="020B0400000000000000" pitchFamily="34" charset="-122"/>
                <a:cs typeface="Aparajita" panose="020B0604020202020204" pitchFamily="34" charset="0"/>
              </a:rPr>
              <a:t>TIANJIN BRIGHT STAR Photoelectric TECHNOLOGY CO., LTD.</a:t>
            </a:r>
            <a:endParaRPr lang="zh-CN" altLang="en-US" sz="1400" dirty="0">
              <a:latin typeface="Aparajita" panose="020B0604020202020204" pitchFamily="34" charset="0"/>
              <a:ea typeface="Adobe 黑体 Std R" panose="020B0400000000000000" pitchFamily="34" charset="-122"/>
              <a:cs typeface="Aparajita" panose="020B0604020202020204" pitchFamily="34" charset="0"/>
            </a:endParaRPr>
          </a:p>
        </p:txBody>
      </p:sp>
      <p:cxnSp>
        <p:nvCxnSpPr>
          <p:cNvPr id="25" name="直接连接符 24"/>
          <p:cNvCxnSpPr/>
          <p:nvPr/>
        </p:nvCxnSpPr>
        <p:spPr>
          <a:xfrm>
            <a:off x="1870530" y="3655231"/>
            <a:ext cx="6025225" cy="0"/>
          </a:xfrm>
          <a:prstGeom prst="line">
            <a:avLst/>
          </a:prstGeom>
          <a:ln w="12700">
            <a:solidFill>
              <a:srgbClr val="4FC3E2"/>
            </a:solidFill>
          </a:ln>
        </p:spPr>
        <p:style>
          <a:lnRef idx="1">
            <a:schemeClr val="accent1"/>
          </a:lnRef>
          <a:fillRef idx="0">
            <a:schemeClr val="accent1"/>
          </a:fillRef>
          <a:effectRef idx="0">
            <a:schemeClr val="accent1"/>
          </a:effectRef>
          <a:fontRef idx="minor">
            <a:schemeClr val="tx1"/>
          </a:fontRef>
        </p:style>
      </p:cxnSp>
      <p:cxnSp>
        <p:nvCxnSpPr>
          <p:cNvPr id="49" name="连接符: 肘形 48"/>
          <p:cNvCxnSpPr/>
          <p:nvPr/>
        </p:nvCxnSpPr>
        <p:spPr>
          <a:xfrm rot="10800000" flipH="1" flipV="1">
            <a:off x="1639733" y="3243920"/>
            <a:ext cx="8409343" cy="891998"/>
          </a:xfrm>
          <a:prstGeom prst="bentConnector3">
            <a:avLst>
              <a:gd name="adj1" fmla="val -10958"/>
            </a:avLst>
          </a:prstGeom>
          <a:ln w="12700">
            <a:solidFill>
              <a:srgbClr val="4FC9FB"/>
            </a:solidFill>
          </a:ln>
        </p:spPr>
        <p:style>
          <a:lnRef idx="1">
            <a:schemeClr val="accent1"/>
          </a:lnRef>
          <a:fillRef idx="0">
            <a:schemeClr val="accent1"/>
          </a:fillRef>
          <a:effectRef idx="0">
            <a:schemeClr val="accent1"/>
          </a:effectRef>
          <a:fontRef idx="minor">
            <a:schemeClr val="tx1"/>
          </a:fontRef>
        </p:style>
      </p:cxnSp>
      <p:grpSp>
        <p:nvGrpSpPr>
          <p:cNvPr id="71" name="组合 70"/>
          <p:cNvGrpSpPr/>
          <p:nvPr/>
        </p:nvGrpSpPr>
        <p:grpSpPr>
          <a:xfrm>
            <a:off x="8121444" y="3243920"/>
            <a:ext cx="1927124" cy="892000"/>
            <a:chOff x="7580669" y="2998113"/>
            <a:chExt cx="1927124" cy="892000"/>
          </a:xfrm>
        </p:grpSpPr>
        <p:cxnSp>
          <p:nvCxnSpPr>
            <p:cNvPr id="54" name="直接连接符 53"/>
            <p:cNvCxnSpPr/>
            <p:nvPr/>
          </p:nvCxnSpPr>
          <p:spPr>
            <a:xfrm flipV="1">
              <a:off x="9507793" y="2998113"/>
              <a:ext cx="0" cy="892000"/>
            </a:xfrm>
            <a:prstGeom prst="line">
              <a:avLst/>
            </a:prstGeom>
            <a:ln w="12700">
              <a:solidFill>
                <a:srgbClr val="4FC9FB"/>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7580669" y="2998113"/>
              <a:ext cx="1927124" cy="0"/>
            </a:xfrm>
            <a:prstGeom prst="line">
              <a:avLst/>
            </a:prstGeom>
            <a:ln w="12700">
              <a:solidFill>
                <a:srgbClr val="4FC9FB"/>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custDataLst>
              <p:tags r:id="rId2"/>
            </p:custDataLst>
          </p:nvPr>
        </p:nvPicPr>
        <p:blipFill rotWithShape="1">
          <a:blip r:embed="rId3" cstate="screen"/>
          <a:srcRect/>
          <a:stretch>
            <a:fillRect/>
          </a:stretch>
        </p:blipFill>
        <p:spPr>
          <a:xfrm>
            <a:off x="850900" y="3281045"/>
            <a:ext cx="943610" cy="794385"/>
          </a:xfrm>
          <a:prstGeom prst="rect">
            <a:avLst/>
          </a:prstGeom>
        </p:spPr>
      </p:pic>
      <p:sp>
        <p:nvSpPr>
          <p:cNvPr id="14" name="文本框 13"/>
          <p:cNvSpPr txBox="1"/>
          <p:nvPr/>
        </p:nvSpPr>
        <p:spPr>
          <a:xfrm>
            <a:off x="1953252" y="4187018"/>
            <a:ext cx="6096000" cy="829945"/>
          </a:xfrm>
          <a:prstGeom prst="rect">
            <a:avLst/>
          </a:prstGeom>
          <a:noFill/>
        </p:spPr>
        <p:txBody>
          <a:bodyPr wrap="square">
            <a:spAutoFit/>
          </a:bodyPr>
          <a:lstStyle/>
          <a:p>
            <a:pPr eaLnBrk="1" fontAlgn="base" hangingPunct="1">
              <a:lnSpc>
                <a:spcPct val="100000"/>
              </a:lnSpc>
              <a:spcBef>
                <a:spcPct val="0"/>
              </a:spcBef>
              <a:spcAft>
                <a:spcPct val="0"/>
              </a:spcAft>
              <a:buFont typeface="Arial" panose="020B0604020202020204" pitchFamily="34" charset="0"/>
              <a:buNone/>
            </a:pPr>
            <a:r>
              <a:rPr lang="zh-CN" altLang="en-US" sz="2400" dirty="0">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Arial" panose="020B0604020202020204" pitchFamily="34" charset="0"/>
              </a:rPr>
              <a:t>特种装备人机功效评测系统</a:t>
            </a:r>
            <a:endParaRPr lang="zh-CN" altLang="en-US" sz="2400" dirty="0">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Arial" panose="020B0604020202020204" pitchFamily="34" charset="0"/>
            </a:endParaRPr>
          </a:p>
          <a:p>
            <a:pPr eaLnBrk="1" fontAlgn="base" hangingPunct="1">
              <a:lnSpc>
                <a:spcPct val="100000"/>
              </a:lnSpc>
              <a:spcBef>
                <a:spcPct val="0"/>
              </a:spcBef>
              <a:spcAft>
                <a:spcPct val="0"/>
              </a:spcAft>
              <a:buFont typeface="Arial" panose="020B0604020202020204" pitchFamily="34" charset="0"/>
              <a:buNone/>
            </a:pPr>
            <a:r>
              <a:rPr lang="zh-CN" altLang="en-US" sz="2400" dirty="0">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Arial" panose="020B0604020202020204" pitchFamily="34" charset="0"/>
              </a:rPr>
              <a:t>汇报人</a:t>
            </a:r>
            <a:r>
              <a:rPr lang="en-US" altLang="zh-CN" sz="2400" dirty="0">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Arial" panose="020B0604020202020204" pitchFamily="34" charset="0"/>
              </a:rPr>
              <a:t>:</a:t>
            </a:r>
            <a:r>
              <a:rPr lang="zh-CN" altLang="en-US" sz="2400" dirty="0">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Arial" panose="020B0604020202020204" pitchFamily="34" charset="0"/>
              </a:rPr>
              <a:t>武鸿涛</a:t>
            </a:r>
            <a:endParaRPr lang="zh-CN" altLang="en-US" sz="2400" dirty="0">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srcRect/>
          <a:stretch>
            <a:fillRect/>
          </a:stretch>
        </p:blipFill>
        <p:spPr>
          <a:xfrm>
            <a:off x="-21880" y="0"/>
            <a:ext cx="4700559" cy="6858000"/>
          </a:xfrm>
          <a:prstGeom prst="rect">
            <a:avLst/>
          </a:prstGeom>
        </p:spPr>
      </p:pic>
      <p:sp>
        <p:nvSpPr>
          <p:cNvPr id="34" name="任意多边形 27"/>
          <p:cNvSpPr>
            <a:spLocks noChangeArrowheads="1"/>
          </p:cNvSpPr>
          <p:nvPr/>
        </p:nvSpPr>
        <p:spPr bwMode="auto">
          <a:xfrm>
            <a:off x="383803" y="2324585"/>
            <a:ext cx="3864291" cy="2892524"/>
          </a:xfrm>
          <a:custGeom>
            <a:avLst/>
            <a:gdLst>
              <a:gd name="T0" fmla="*/ 152941 w 574972"/>
              <a:gd name="T1" fmla="*/ 399844 h 399845"/>
              <a:gd name="T2" fmla="*/ 61228 w 574972"/>
              <a:gd name="T3" fmla="*/ 398217 h 399845"/>
              <a:gd name="T4" fmla="*/ 121790 w 574972"/>
              <a:gd name="T5" fmla="*/ 346388 h 399845"/>
              <a:gd name="T6" fmla="*/ 147415 w 574972"/>
              <a:gd name="T7" fmla="*/ 328444 h 399845"/>
              <a:gd name="T8" fmla="*/ 270881 w 574972"/>
              <a:gd name="T9" fmla="*/ 219691 h 399845"/>
              <a:gd name="T10" fmla="*/ 179168 w 574972"/>
              <a:gd name="T11" fmla="*/ 399845 h 399845"/>
              <a:gd name="T12" fmla="*/ 185489 w 574972"/>
              <a:gd name="T13" fmla="*/ 291396 h 399845"/>
              <a:gd name="T14" fmla="*/ 226257 w 574972"/>
              <a:gd name="T15" fmla="*/ 259235 h 399845"/>
              <a:gd name="T16" fmla="*/ 263531 w 574972"/>
              <a:gd name="T17" fmla="*/ 225912 h 399845"/>
              <a:gd name="T18" fmla="*/ 297108 w 574972"/>
              <a:gd name="T19" fmla="*/ 209429 h 399845"/>
              <a:gd name="T20" fmla="*/ 309758 w 574972"/>
              <a:gd name="T21" fmla="*/ 223349 h 399845"/>
              <a:gd name="T22" fmla="*/ 342372 w 574972"/>
              <a:gd name="T23" fmla="*/ 256672 h 399845"/>
              <a:gd name="T24" fmla="*/ 370328 w 574972"/>
              <a:gd name="T25" fmla="*/ 264362 h 399845"/>
              <a:gd name="T26" fmla="*/ 388821 w 574972"/>
              <a:gd name="T27" fmla="*/ 248907 h 399845"/>
              <a:gd name="T28" fmla="*/ 297108 w 574972"/>
              <a:gd name="T29" fmla="*/ 399844 h 399845"/>
              <a:gd name="T30" fmla="*/ 506761 w 574972"/>
              <a:gd name="T31" fmla="*/ 139370 h 399845"/>
              <a:gd name="T32" fmla="*/ 415048 w 574972"/>
              <a:gd name="T33" fmla="*/ 399844 h 399845"/>
              <a:gd name="T34" fmla="*/ 418375 w 574972"/>
              <a:gd name="T35" fmla="*/ 219183 h 399845"/>
              <a:gd name="T36" fmla="*/ 458488 w 574972"/>
              <a:gd name="T37" fmla="*/ 184898 h 399845"/>
              <a:gd name="T38" fmla="*/ 506761 w 574972"/>
              <a:gd name="T39" fmla="*/ 139370 h 399845"/>
              <a:gd name="T40" fmla="*/ 533039 w 574972"/>
              <a:gd name="T41" fmla="*/ 0 h 399845"/>
              <a:gd name="T42" fmla="*/ 567983 w 574972"/>
              <a:gd name="T43" fmla="*/ 5127 h 399845"/>
              <a:gd name="T44" fmla="*/ 574972 w 574972"/>
              <a:gd name="T45" fmla="*/ 117913 h 399845"/>
              <a:gd name="T46" fmla="*/ 535369 w 574972"/>
              <a:gd name="T47" fmla="*/ 117913 h 399845"/>
              <a:gd name="T48" fmla="*/ 533039 w 574972"/>
              <a:gd name="T49" fmla="*/ 69209 h 399845"/>
              <a:gd name="T50" fmla="*/ 437526 w 574972"/>
              <a:gd name="T51" fmla="*/ 156362 h 399845"/>
              <a:gd name="T52" fmla="*/ 383945 w 574972"/>
              <a:gd name="T53" fmla="*/ 202502 h 399845"/>
              <a:gd name="T54" fmla="*/ 349001 w 574972"/>
              <a:gd name="T55" fmla="*/ 207629 h 399845"/>
              <a:gd name="T56" fmla="*/ 337353 w 574972"/>
              <a:gd name="T57" fmla="*/ 194812 h 399845"/>
              <a:gd name="T58" fmla="*/ 293091 w 574972"/>
              <a:gd name="T59" fmla="*/ 146109 h 399845"/>
              <a:gd name="T60" fmla="*/ 239510 w 574972"/>
              <a:gd name="T61" fmla="*/ 192249 h 399845"/>
              <a:gd name="T62" fmla="*/ 216214 w 574972"/>
              <a:gd name="T63" fmla="*/ 210192 h 399845"/>
              <a:gd name="T64" fmla="*/ 139337 w 574972"/>
              <a:gd name="T65" fmla="*/ 274275 h 399845"/>
              <a:gd name="T66" fmla="*/ 32175 w 574972"/>
              <a:gd name="T67" fmla="*/ 363992 h 399845"/>
              <a:gd name="T68" fmla="*/ 4220 w 574972"/>
              <a:gd name="T69" fmla="*/ 358865 h 399845"/>
              <a:gd name="T70" fmla="*/ 18197 w 574972"/>
              <a:gd name="T71" fmla="*/ 317851 h 399845"/>
              <a:gd name="T72" fmla="*/ 139337 w 574972"/>
              <a:gd name="T73" fmla="*/ 220445 h 399845"/>
              <a:gd name="T74" fmla="*/ 216214 w 574972"/>
              <a:gd name="T75" fmla="*/ 156362 h 399845"/>
              <a:gd name="T76" fmla="*/ 239510 w 574972"/>
              <a:gd name="T77" fmla="*/ 138419 h 399845"/>
              <a:gd name="T78" fmla="*/ 283772 w 574972"/>
              <a:gd name="T79" fmla="*/ 99969 h 399845"/>
              <a:gd name="T80" fmla="*/ 314057 w 574972"/>
              <a:gd name="T81" fmla="*/ 107659 h 399845"/>
              <a:gd name="T82" fmla="*/ 346671 w 574972"/>
              <a:gd name="T83" fmla="*/ 140982 h 399845"/>
              <a:gd name="T84" fmla="*/ 383945 w 574972"/>
              <a:gd name="T85" fmla="*/ 146109 h 399845"/>
              <a:gd name="T86" fmla="*/ 437526 w 574972"/>
              <a:gd name="T87" fmla="*/ 99969 h 399845"/>
              <a:gd name="T88" fmla="*/ 498095 w 574972"/>
              <a:gd name="T89" fmla="*/ 43576 h 399845"/>
              <a:gd name="T90" fmla="*/ 463151 w 574972"/>
              <a:gd name="T91" fmla="*/ 43576 h 399845"/>
              <a:gd name="T92" fmla="*/ 442185 w 574972"/>
              <a:gd name="T93" fmla="*/ 20506 h 399845"/>
              <a:gd name="T94" fmla="*/ 456163 w 574972"/>
              <a:gd name="T95" fmla="*/ 2563 h 399845"/>
              <a:gd name="T96" fmla="*/ 0 w 574972"/>
              <a:gd name="T97" fmla="*/ 0 h 399845"/>
              <a:gd name="T98" fmla="*/ 574972 w 574972"/>
              <a:gd name="T99" fmla="*/ 399845 h 399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T96" t="T97" r="T98" b="T99"/>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lnTo>
                  <a:pt x="152941" y="323694"/>
                </a:ln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lnTo>
                  <a:pt x="270881" y="219691"/>
                </a:ln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lnTo>
                  <a:pt x="297108" y="209429"/>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lnTo>
                  <a:pt x="506761" y="139370"/>
                </a:ln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rgbClr val="013556"/>
          </a:solidFill>
          <a:ln>
            <a:noFill/>
          </a:ln>
        </p:spPr>
        <p:txBody>
          <a:bodyPr/>
          <a:lstStyle/>
          <a:p>
            <a:pPr fontAlgn="base">
              <a:spcBef>
                <a:spcPct val="0"/>
              </a:spcBef>
              <a:spcAft>
                <a:spcPct val="0"/>
              </a:spcAft>
              <a:buFont typeface="Arial" panose="020B0604020202020204" pitchFamily="34" charset="0"/>
              <a:buNone/>
            </a:pPr>
            <a:endParaRPr lang="zh-CN" altLang="en-US">
              <a:solidFill>
                <a:prstClr val="black"/>
              </a:solidFill>
              <a:latin typeface="Arial" panose="020B0604020202020204" pitchFamily="34" charset="0"/>
              <a:ea typeface="宋体" panose="02010600030101010101" pitchFamily="2" charset="-122"/>
            </a:endParaRPr>
          </a:p>
        </p:txBody>
      </p:sp>
      <p:sp>
        <p:nvSpPr>
          <p:cNvPr id="27" name="矩形 26"/>
          <p:cNvSpPr/>
          <p:nvPr/>
        </p:nvSpPr>
        <p:spPr>
          <a:xfrm>
            <a:off x="-21880" y="0"/>
            <a:ext cx="4724230" cy="6858000"/>
          </a:xfrm>
          <a:prstGeom prst="rect">
            <a:avLst/>
          </a:prstGeom>
          <a:solidFill>
            <a:srgbClr val="283D6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4"/>
          <p:cNvGrpSpPr/>
          <p:nvPr/>
        </p:nvGrpSpPr>
        <p:grpSpPr>
          <a:xfrm>
            <a:off x="5883605" y="716915"/>
            <a:ext cx="5140043" cy="2916562"/>
            <a:chOff x="5806726" y="2303093"/>
            <a:chExt cx="5948393" cy="2650025"/>
          </a:xfrm>
        </p:grpSpPr>
        <p:sp>
          <p:nvSpPr>
            <p:cNvPr id="14" name="TextBox 5"/>
            <p:cNvSpPr txBox="1"/>
            <p:nvPr/>
          </p:nvSpPr>
          <p:spPr>
            <a:xfrm>
              <a:off x="5806726" y="2303093"/>
              <a:ext cx="5948393" cy="711403"/>
            </a:xfrm>
            <a:prstGeom prst="rect">
              <a:avLst/>
            </a:prstGeom>
            <a:noFill/>
          </p:spPr>
          <p:txBody>
            <a:bodyPr wrap="square" lIns="0" tIns="0" rIns="0" bIns="0" rtlCol="0">
              <a:spAutoFit/>
            </a:bodyPr>
            <a:lstStyle>
              <a:defPPr>
                <a:defRPr lang="zh-CN"/>
              </a:defPPr>
              <a:lvl1pPr>
                <a:lnSpc>
                  <a:spcPts val="1600"/>
                </a:lnSpc>
                <a:defRPr sz="1200" b="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342900" indent="-342900" fontAlgn="base">
                <a:lnSpc>
                  <a:spcPct val="130000"/>
                </a:lnSpc>
                <a:spcBef>
                  <a:spcPct val="0"/>
                </a:spcBef>
                <a:spcAft>
                  <a:spcPts val="500"/>
                </a:spcAft>
                <a:buFont typeface="Wingdings" panose="05000000000000000000" pitchFamily="2" charset="2"/>
                <a:buChar char="l"/>
              </a:pPr>
              <a:r>
                <a:rPr lang="zh-CN" altLang="en-US" sz="1800" b="1" dirty="0">
                  <a:solidFill>
                    <a:srgbClr val="2C436D"/>
                  </a:solidFill>
                  <a:sym typeface="方正兰亭黑_GBK" panose="02000000000000000000" pitchFamily="2" charset="-122"/>
                </a:rPr>
                <a:t>数据处理技术与指控技术深耕</a:t>
              </a:r>
              <a:endParaRPr lang="en-US" altLang="zh-CN" sz="1800" b="1" dirty="0">
                <a:solidFill>
                  <a:srgbClr val="2C436D"/>
                </a:solidFill>
                <a:sym typeface="方正兰亭黑_GBK" panose="02000000000000000000" pitchFamily="2" charset="-122"/>
              </a:endParaRPr>
            </a:p>
            <a:p>
              <a:pPr fontAlgn="base">
                <a:lnSpc>
                  <a:spcPct val="130000"/>
                </a:lnSpc>
                <a:spcBef>
                  <a:spcPct val="0"/>
                </a:spcBef>
                <a:spcAft>
                  <a:spcPts val="500"/>
                </a:spcAft>
              </a:pPr>
              <a:r>
                <a:rPr lang="en-US" altLang="zh-CN" sz="1800" b="1" dirty="0">
                  <a:solidFill>
                    <a:srgbClr val="2C436D"/>
                  </a:solidFill>
                  <a:sym typeface="方正兰亭黑_GBK" panose="02000000000000000000" pitchFamily="2" charset="-122"/>
                </a:rPr>
                <a:t>                       ————</a:t>
              </a:r>
              <a:r>
                <a:rPr lang="zh-CN" altLang="en-US" sz="1800" b="1" dirty="0">
                  <a:solidFill>
                    <a:srgbClr val="2C436D"/>
                  </a:solidFill>
                  <a:sym typeface="方正兰亭黑_GBK" panose="02000000000000000000" pitchFamily="2" charset="-122"/>
                </a:rPr>
                <a:t>深耕核心技术</a:t>
              </a:r>
              <a:endParaRPr lang="en-US" altLang="zh-CN" sz="1800" b="1" dirty="0">
                <a:solidFill>
                  <a:srgbClr val="2C436D"/>
                </a:solidFill>
                <a:sym typeface="方正兰亭黑_GBK" panose="02000000000000000000" pitchFamily="2" charset="-122"/>
              </a:endParaRPr>
            </a:p>
          </p:txBody>
        </p:sp>
        <p:sp>
          <p:nvSpPr>
            <p:cNvPr id="16" name="TextBox 6"/>
            <p:cNvSpPr txBox="1"/>
            <p:nvPr/>
          </p:nvSpPr>
          <p:spPr>
            <a:xfrm>
              <a:off x="5806726" y="3287719"/>
              <a:ext cx="5948393" cy="680773"/>
            </a:xfrm>
            <a:prstGeom prst="rect">
              <a:avLst/>
            </a:prstGeom>
            <a:noFill/>
          </p:spPr>
          <p:txBody>
            <a:bodyPr wrap="square" lIns="0" tIns="0" rIns="0" bIns="0" rtlCol="0">
              <a:spAutoFit/>
            </a:bodyPr>
            <a:lstStyle>
              <a:defPPr>
                <a:defRPr lang="zh-CN"/>
              </a:defPPr>
              <a:lvl1pPr>
                <a:lnSpc>
                  <a:spcPts val="1800"/>
                </a:lnSpc>
                <a:defRPr sz="1600" b="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342900" indent="-342900" fontAlgn="base">
                <a:lnSpc>
                  <a:spcPct val="130000"/>
                </a:lnSpc>
                <a:spcBef>
                  <a:spcPct val="0"/>
                </a:spcBef>
                <a:spcAft>
                  <a:spcPts val="500"/>
                </a:spcAft>
                <a:buFont typeface="Wingdings" panose="05000000000000000000" pitchFamily="2" charset="2"/>
                <a:buChar char="l"/>
              </a:pPr>
              <a:r>
                <a:rPr lang="zh-CN" altLang="en-US" sz="1800" b="1" dirty="0">
                  <a:solidFill>
                    <a:srgbClr val="2C436D"/>
                  </a:solidFill>
                  <a:sym typeface="方正兰亭黑_GBK" panose="02000000000000000000" pitchFamily="2" charset="-122"/>
                </a:rPr>
                <a:t>科研项目与产品开发并行</a:t>
              </a:r>
              <a:endParaRPr lang="en-US" altLang="zh-CN" sz="1800" b="1" dirty="0">
                <a:solidFill>
                  <a:srgbClr val="2C436D"/>
                </a:solidFill>
                <a:sym typeface="方正兰亭黑_GBK" panose="02000000000000000000" pitchFamily="2" charset="-122"/>
              </a:endParaRPr>
            </a:p>
            <a:p>
              <a:pPr fontAlgn="base">
                <a:lnSpc>
                  <a:spcPct val="130000"/>
                </a:lnSpc>
                <a:spcBef>
                  <a:spcPct val="0"/>
                </a:spcBef>
                <a:spcAft>
                  <a:spcPts val="500"/>
                </a:spcAft>
              </a:pPr>
              <a:r>
                <a:rPr lang="en-US" altLang="zh-CN" sz="1800" b="1" dirty="0">
                  <a:solidFill>
                    <a:srgbClr val="2C436D"/>
                  </a:solidFill>
                  <a:sym typeface="方正兰亭黑_GBK" panose="02000000000000000000" pitchFamily="2" charset="-122"/>
                </a:rPr>
                <a:t>                       ————</a:t>
              </a:r>
              <a:r>
                <a:rPr lang="zh-CN" altLang="en-US" sz="1800" b="1" dirty="0">
                  <a:solidFill>
                    <a:srgbClr val="2C436D"/>
                  </a:solidFill>
                  <a:sym typeface="方正兰亭黑_GBK" panose="02000000000000000000" pitchFamily="2" charset="-122"/>
                </a:rPr>
                <a:t>拓展成熟产品</a:t>
              </a:r>
              <a:endParaRPr lang="en-US" altLang="zh-CN" sz="1800" b="1" dirty="0">
                <a:solidFill>
                  <a:srgbClr val="2C436D"/>
                </a:solidFill>
                <a:sym typeface="方正兰亭黑_GBK" panose="02000000000000000000" pitchFamily="2" charset="-122"/>
              </a:endParaRPr>
            </a:p>
          </p:txBody>
        </p:sp>
        <p:sp>
          <p:nvSpPr>
            <p:cNvPr id="17" name="TextBox 7"/>
            <p:cNvSpPr txBox="1"/>
            <p:nvPr/>
          </p:nvSpPr>
          <p:spPr>
            <a:xfrm>
              <a:off x="5806726" y="4272345"/>
              <a:ext cx="5948393" cy="680773"/>
            </a:xfrm>
            <a:prstGeom prst="rect">
              <a:avLst/>
            </a:prstGeom>
            <a:noFill/>
          </p:spPr>
          <p:txBody>
            <a:bodyPr wrap="square" lIns="0" tIns="0" rIns="0" bIns="0" rtlCol="0">
              <a:spAutoFit/>
            </a:bodyPr>
            <a:lstStyle>
              <a:defPPr>
                <a:defRPr lang="zh-CN"/>
              </a:defPPr>
              <a:lvl1pPr>
                <a:lnSpc>
                  <a:spcPts val="1800"/>
                </a:lnSpc>
                <a:defRPr sz="1400" b="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342900" indent="-342900" fontAlgn="base">
                <a:lnSpc>
                  <a:spcPct val="130000"/>
                </a:lnSpc>
                <a:spcBef>
                  <a:spcPct val="0"/>
                </a:spcBef>
                <a:spcAft>
                  <a:spcPts val="500"/>
                </a:spcAft>
                <a:buFont typeface="Wingdings" panose="05000000000000000000" pitchFamily="2" charset="2"/>
                <a:buChar char="l"/>
              </a:pPr>
              <a:r>
                <a:rPr lang="zh-CN" altLang="en-US" sz="1800" b="1" dirty="0">
                  <a:solidFill>
                    <a:srgbClr val="2C436D"/>
                  </a:solidFill>
                  <a:sym typeface="方正兰亭黑_GBK" panose="02000000000000000000" pitchFamily="2" charset="-122"/>
                </a:rPr>
                <a:t>从“民参军”到“军转民”</a:t>
              </a:r>
              <a:endParaRPr lang="en-US" altLang="zh-CN" sz="1800" b="1" dirty="0">
                <a:solidFill>
                  <a:srgbClr val="2C436D"/>
                </a:solidFill>
                <a:sym typeface="方正兰亭黑_GBK" panose="02000000000000000000" pitchFamily="2" charset="-122"/>
              </a:endParaRPr>
            </a:p>
            <a:p>
              <a:pPr fontAlgn="base">
                <a:lnSpc>
                  <a:spcPct val="130000"/>
                </a:lnSpc>
                <a:spcBef>
                  <a:spcPct val="0"/>
                </a:spcBef>
                <a:spcAft>
                  <a:spcPts val="500"/>
                </a:spcAft>
              </a:pPr>
              <a:r>
                <a:rPr lang="en-US" altLang="zh-CN" sz="1800" b="1" dirty="0">
                  <a:solidFill>
                    <a:srgbClr val="2C436D"/>
                  </a:solidFill>
                  <a:sym typeface="方正兰亭黑_GBK" panose="02000000000000000000" pitchFamily="2" charset="-122"/>
                </a:rPr>
                <a:t>                       ————</a:t>
              </a:r>
              <a:r>
                <a:rPr lang="zh-CN" altLang="en-US" sz="1800" b="1" dirty="0">
                  <a:solidFill>
                    <a:srgbClr val="2C436D"/>
                  </a:solidFill>
                  <a:sym typeface="方正兰亭黑_GBK" panose="02000000000000000000" pitchFamily="2" charset="-122"/>
                </a:rPr>
                <a:t>坚持市场方向</a:t>
              </a:r>
              <a:endParaRPr lang="en-US" altLang="zh-CN" sz="1800" b="1" dirty="0">
                <a:solidFill>
                  <a:srgbClr val="2C436D"/>
                </a:solidFill>
                <a:sym typeface="方正兰亭黑_GBK" panose="02000000000000000000" pitchFamily="2" charset="-122"/>
              </a:endParaRPr>
            </a:p>
          </p:txBody>
        </p:sp>
      </p:grpSp>
      <p:grpSp>
        <p:nvGrpSpPr>
          <p:cNvPr id="12" name="组合 11"/>
          <p:cNvGrpSpPr/>
          <p:nvPr/>
        </p:nvGrpSpPr>
        <p:grpSpPr>
          <a:xfrm>
            <a:off x="9191625" y="127000"/>
            <a:ext cx="2617470" cy="513080"/>
            <a:chOff x="14475" y="200"/>
            <a:chExt cx="4122" cy="808"/>
          </a:xfrm>
        </p:grpSpPr>
        <p:grpSp>
          <p:nvGrpSpPr>
            <p:cNvPr id="13" name="组合 12"/>
            <p:cNvGrpSpPr/>
            <p:nvPr/>
          </p:nvGrpSpPr>
          <p:grpSpPr>
            <a:xfrm>
              <a:off x="15127" y="200"/>
              <a:ext cx="3471" cy="718"/>
              <a:chOff x="15159" y="22"/>
              <a:chExt cx="3471" cy="718"/>
            </a:xfrm>
          </p:grpSpPr>
          <p:pic>
            <p:nvPicPr>
              <p:cNvPr id="18" name="图片 17"/>
              <p:cNvPicPr>
                <a:picLocks noChangeAspect="1"/>
              </p:cNvPicPr>
              <p:nvPr/>
            </p:nvPicPr>
            <p:blipFill>
              <a:blip r:embed="rId2" cstate="screen"/>
              <a:stretch>
                <a:fillRect/>
              </a:stretch>
            </p:blipFill>
            <p:spPr>
              <a:xfrm>
                <a:off x="16030" y="22"/>
                <a:ext cx="2601" cy="687"/>
              </a:xfrm>
              <a:prstGeom prst="rect">
                <a:avLst/>
              </a:prstGeom>
            </p:spPr>
          </p:pic>
          <p:sp>
            <p:nvSpPr>
              <p:cNvPr id="19" name="矩形 18"/>
              <p:cNvSpPr/>
              <p:nvPr/>
            </p:nvSpPr>
            <p:spPr>
              <a:xfrm>
                <a:off x="15159" y="152"/>
                <a:ext cx="446" cy="427"/>
              </a:xfrm>
              <a:prstGeom prst="rect">
                <a:avLst/>
              </a:prstGeom>
              <a:solidFill>
                <a:srgbClr val="0E69B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5509" y="442"/>
                <a:ext cx="312" cy="299"/>
              </a:xfrm>
              <a:prstGeom prst="rect">
                <a:avLst/>
              </a:prstGeom>
              <a:solidFill>
                <a:srgbClr val="1060A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1" name="直接连接符 20"/>
            <p:cNvCxnSpPr/>
            <p:nvPr/>
          </p:nvCxnSpPr>
          <p:spPr>
            <a:xfrm flipH="1">
              <a:off x="14475" y="1008"/>
              <a:ext cx="4096" cy="0"/>
            </a:xfrm>
            <a:prstGeom prst="line">
              <a:avLst/>
            </a:prstGeom>
            <a:ln w="19050">
              <a:solidFill>
                <a:srgbClr val="011531">
                  <a:alpha val="56000"/>
                </a:srgbClr>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81280" y="76835"/>
            <a:ext cx="6475730" cy="368300"/>
            <a:chOff x="128" y="187"/>
            <a:chExt cx="10198" cy="580"/>
          </a:xfrm>
        </p:grpSpPr>
        <p:sp>
          <p:nvSpPr>
            <p:cNvPr id="58" name="文本框 57"/>
            <p:cNvSpPr txBox="1"/>
            <p:nvPr/>
          </p:nvSpPr>
          <p:spPr>
            <a:xfrm>
              <a:off x="128" y="187"/>
              <a:ext cx="10198" cy="580"/>
            </a:xfrm>
            <a:prstGeom prst="rect">
              <a:avLst/>
            </a:prstGeom>
            <a:noFill/>
          </p:spPr>
          <p:txBody>
            <a:bodyPr wrap="square" rtlCol="0" anchor="t">
              <a:spAutoFit/>
            </a:bodyPr>
            <a:lstStyle/>
            <a:p>
              <a:pPr marL="0" indent="0" algn="l">
                <a:lnSpc>
                  <a:spcPct val="100000"/>
                </a:lnSpc>
                <a:spcBef>
                  <a:spcPts val="0"/>
                </a:spcBef>
                <a:spcAft>
                  <a:spcPts val="0"/>
                </a:spcAft>
                <a:buSzPct val="100000"/>
              </a:pPr>
              <a:r>
                <a:rPr lang="en-US" altLang="zh-CN" spc="160" dirty="0">
                  <a:solidFill>
                    <a:schemeClr val="tx1"/>
                  </a:solidFill>
                  <a:latin typeface="微软雅黑" panose="020B0503020204020204" pitchFamily="34" charset="-122"/>
                  <a:ea typeface="微软雅黑" panose="020B0503020204020204" pitchFamily="34" charset="-122"/>
                  <a:sym typeface="+mn-ea"/>
                </a:rPr>
                <a:t>04 </a:t>
              </a:r>
              <a:r>
                <a:rPr lang="zh-CN" altLang="en-US" spc="160" dirty="0">
                  <a:solidFill>
                    <a:schemeClr val="tx1"/>
                  </a:solidFill>
                  <a:latin typeface="微软雅黑" panose="020B0503020204020204" pitchFamily="34" charset="-122"/>
                  <a:ea typeface="微软雅黑" panose="020B0503020204020204" pitchFamily="34" charset="-122"/>
                  <a:sym typeface="+mn-ea"/>
                </a:rPr>
                <a:t>未来发展与优势</a:t>
              </a:r>
              <a:r>
                <a:rPr lang="zh-CN" altLang="en-US" b="1" spc="160" dirty="0">
                  <a:solidFill>
                    <a:schemeClr val="bg1">
                      <a:lumMod val="65000"/>
                      <a:lumOff val="35000"/>
                    </a:schemeClr>
                  </a:solidFill>
                  <a:latin typeface="微软雅黑" panose="020B0503020204020204" pitchFamily="34" charset="-122"/>
                  <a:ea typeface="微软雅黑" panose="020B0503020204020204" pitchFamily="34" charset="-122"/>
                  <a:sym typeface="+mn-ea"/>
                </a:rPr>
                <a:t> </a:t>
              </a:r>
              <a:endParaRPr lang="en-US" altLang="zh-CN" b="1" spc="16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30" name="直接连接符 29"/>
            <p:cNvCxnSpPr/>
            <p:nvPr/>
          </p:nvCxnSpPr>
          <p:spPr>
            <a:xfrm>
              <a:off x="3758" y="254"/>
              <a:ext cx="0" cy="432"/>
            </a:xfrm>
            <a:prstGeom prst="line">
              <a:avLst/>
            </a:prstGeom>
            <a:ln w="22225">
              <a:solidFill>
                <a:srgbClr val="595959"/>
              </a:solidFill>
            </a:ln>
          </p:spPr>
          <p:style>
            <a:lnRef idx="1">
              <a:schemeClr val="accent1"/>
            </a:lnRef>
            <a:fillRef idx="0">
              <a:schemeClr val="accent1"/>
            </a:fillRef>
            <a:effectRef idx="0">
              <a:schemeClr val="accent1"/>
            </a:effectRef>
            <a:fontRef idx="minor">
              <a:schemeClr val="tx1"/>
            </a:fontRef>
          </p:style>
        </p:cxnSp>
      </p:grpSp>
      <p:sp>
        <p:nvSpPr>
          <p:cNvPr id="33" name="矩形 32"/>
          <p:cNvSpPr/>
          <p:nvPr/>
        </p:nvSpPr>
        <p:spPr>
          <a:xfrm>
            <a:off x="649625" y="1171115"/>
            <a:ext cx="3465195" cy="4543425"/>
          </a:xfrm>
          <a:prstGeom prst="rect">
            <a:avLst/>
          </a:prstGeom>
          <a:noFill/>
          <a:ln w="254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649625" y="5657390"/>
            <a:ext cx="3473450" cy="816610"/>
          </a:xfrm>
          <a:prstGeom prst="rect">
            <a:avLst/>
          </a:prstGeom>
          <a:solidFill>
            <a:srgbClr val="2C4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954425" y="5741210"/>
            <a:ext cx="2887345" cy="650875"/>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2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未来发展</a:t>
            </a:r>
            <a:endParaRPr kumimoji="0" lang="zh-CN" altLang="en-US" sz="2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nvGrpSpPr>
          <p:cNvPr id="2" name="组合 1"/>
          <p:cNvGrpSpPr/>
          <p:nvPr/>
        </p:nvGrpSpPr>
        <p:grpSpPr>
          <a:xfrm>
            <a:off x="5883605" y="4506595"/>
            <a:ext cx="5140043" cy="2032062"/>
            <a:chOff x="5806726" y="2559267"/>
            <a:chExt cx="5948393" cy="1846357"/>
          </a:xfrm>
        </p:grpSpPr>
        <p:sp>
          <p:nvSpPr>
            <p:cNvPr id="3" name="TextBox 5"/>
            <p:cNvSpPr txBox="1"/>
            <p:nvPr/>
          </p:nvSpPr>
          <p:spPr>
            <a:xfrm>
              <a:off x="5806726" y="2559267"/>
              <a:ext cx="5948393" cy="326564"/>
            </a:xfrm>
            <a:prstGeom prst="rect">
              <a:avLst/>
            </a:prstGeom>
            <a:noFill/>
          </p:spPr>
          <p:txBody>
            <a:bodyPr wrap="square" lIns="0" tIns="0" rIns="0" bIns="0" rtlCol="0">
              <a:spAutoFit/>
            </a:bodyPr>
            <a:lstStyle>
              <a:defPPr>
                <a:defRPr lang="zh-CN"/>
              </a:defPPr>
              <a:lvl1pPr>
                <a:lnSpc>
                  <a:spcPts val="1600"/>
                </a:lnSpc>
                <a:defRPr sz="1200" b="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342900" indent="-342900" fontAlgn="base">
                <a:lnSpc>
                  <a:spcPct val="130000"/>
                </a:lnSpc>
                <a:spcBef>
                  <a:spcPct val="0"/>
                </a:spcBef>
                <a:spcAft>
                  <a:spcPts val="500"/>
                </a:spcAft>
                <a:buFont typeface="Wingdings" panose="05000000000000000000" pitchFamily="2" charset="2"/>
                <a:buChar char="l"/>
              </a:pPr>
              <a:r>
                <a:rPr lang="zh-CN" altLang="en-US" sz="1800" b="1" dirty="0">
                  <a:solidFill>
                    <a:srgbClr val="2C436D"/>
                  </a:solidFill>
                  <a:sym typeface="方正兰亭黑_GBK" panose="02000000000000000000" pitchFamily="2" charset="-122"/>
                </a:rPr>
                <a:t>了解新需求，进行早跟进的先发优势。</a:t>
              </a:r>
              <a:endParaRPr lang="zh-CN" altLang="en-US" sz="1800" b="1" dirty="0">
                <a:solidFill>
                  <a:srgbClr val="2C436D"/>
                </a:solidFill>
                <a:sym typeface="方正兰亭黑_GBK" panose="02000000000000000000" pitchFamily="2" charset="-122"/>
              </a:endParaRPr>
            </a:p>
          </p:txBody>
        </p:sp>
        <p:sp>
          <p:nvSpPr>
            <p:cNvPr id="4" name="TextBox 6"/>
            <p:cNvSpPr txBox="1"/>
            <p:nvPr/>
          </p:nvSpPr>
          <p:spPr>
            <a:xfrm>
              <a:off x="5806726" y="3155593"/>
              <a:ext cx="5948393" cy="653129"/>
            </a:xfrm>
            <a:prstGeom prst="rect">
              <a:avLst/>
            </a:prstGeom>
            <a:noFill/>
          </p:spPr>
          <p:txBody>
            <a:bodyPr wrap="square" lIns="0" tIns="0" rIns="0" bIns="0" rtlCol="0">
              <a:spAutoFit/>
            </a:bodyPr>
            <a:lstStyle>
              <a:defPPr>
                <a:defRPr lang="zh-CN"/>
              </a:defPPr>
              <a:lvl1pPr>
                <a:lnSpc>
                  <a:spcPts val="1800"/>
                </a:lnSpc>
                <a:defRPr sz="1600" b="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342900" indent="-342900" fontAlgn="base">
                <a:lnSpc>
                  <a:spcPct val="130000"/>
                </a:lnSpc>
                <a:spcBef>
                  <a:spcPct val="0"/>
                </a:spcBef>
                <a:spcAft>
                  <a:spcPts val="500"/>
                </a:spcAft>
                <a:buFont typeface="Wingdings" panose="05000000000000000000" pitchFamily="2" charset="2"/>
                <a:buChar char="l"/>
              </a:pPr>
              <a:r>
                <a:rPr lang="zh-CN" altLang="en-US" sz="1800" b="1" dirty="0">
                  <a:solidFill>
                    <a:srgbClr val="2C436D"/>
                  </a:solidFill>
                  <a:sym typeface="方正兰亭黑_GBK" panose="02000000000000000000" pitchFamily="2" charset="-122"/>
                </a:rPr>
                <a:t>丰富的行业渠道与客户的认可满意度，与国内多家单位均有良好的合作关系。</a:t>
              </a:r>
              <a:endParaRPr lang="zh-CN" altLang="en-US" sz="1800" b="1" dirty="0">
                <a:solidFill>
                  <a:srgbClr val="2C436D"/>
                </a:solidFill>
                <a:sym typeface="方正兰亭黑_GBK" panose="02000000000000000000" pitchFamily="2" charset="-122"/>
              </a:endParaRPr>
            </a:p>
          </p:txBody>
        </p:sp>
        <p:sp>
          <p:nvSpPr>
            <p:cNvPr id="6" name="TextBox 7"/>
            <p:cNvSpPr txBox="1"/>
            <p:nvPr/>
          </p:nvSpPr>
          <p:spPr>
            <a:xfrm>
              <a:off x="5806726" y="4079060"/>
              <a:ext cx="5948393" cy="326564"/>
            </a:xfrm>
            <a:prstGeom prst="rect">
              <a:avLst/>
            </a:prstGeom>
            <a:noFill/>
          </p:spPr>
          <p:txBody>
            <a:bodyPr wrap="square" lIns="0" tIns="0" rIns="0" bIns="0" rtlCol="0">
              <a:spAutoFit/>
            </a:bodyPr>
            <a:lstStyle>
              <a:defPPr>
                <a:defRPr lang="zh-CN"/>
              </a:defPPr>
              <a:lvl1pPr>
                <a:lnSpc>
                  <a:spcPts val="1800"/>
                </a:lnSpc>
                <a:defRPr sz="1400" b="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342900" indent="-342900" fontAlgn="base">
                <a:lnSpc>
                  <a:spcPct val="130000"/>
                </a:lnSpc>
                <a:spcBef>
                  <a:spcPct val="0"/>
                </a:spcBef>
                <a:spcAft>
                  <a:spcPts val="500"/>
                </a:spcAft>
                <a:buFont typeface="Wingdings" panose="05000000000000000000" pitchFamily="2" charset="2"/>
                <a:buChar char="l"/>
              </a:pPr>
              <a:r>
                <a:rPr lang="zh-CN" altLang="en-US" sz="1800" b="1" dirty="0">
                  <a:solidFill>
                    <a:srgbClr val="2C436D"/>
                  </a:solidFill>
                  <a:sym typeface="方正兰亭黑_GBK" panose="02000000000000000000" pitchFamily="2" charset="-122"/>
                </a:rPr>
                <a:t>军工起步，应用广泛，坚持军民融合一体。</a:t>
              </a:r>
              <a:endParaRPr lang="zh-CN" altLang="en-US" sz="1800" b="1" dirty="0">
                <a:solidFill>
                  <a:srgbClr val="2C436D"/>
                </a:solidFill>
                <a:sym typeface="方正兰亭黑_GBK" panose="02000000000000000000" pitchFamily="2" charset="-122"/>
              </a:endParaRPr>
            </a:p>
          </p:txBody>
        </p:sp>
      </p:grpSp>
    </p:spTree>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srcRect/>
          <a:stretch>
            <a:fillRect/>
          </a:stretch>
        </p:blipFill>
        <p:spPr>
          <a:xfrm>
            <a:off x="-21880" y="0"/>
            <a:ext cx="4700559" cy="6858000"/>
          </a:xfrm>
          <a:prstGeom prst="rect">
            <a:avLst/>
          </a:prstGeom>
        </p:spPr>
      </p:pic>
      <p:sp>
        <p:nvSpPr>
          <p:cNvPr id="34" name="任意多边形 27"/>
          <p:cNvSpPr>
            <a:spLocks noChangeArrowheads="1"/>
          </p:cNvSpPr>
          <p:nvPr/>
        </p:nvSpPr>
        <p:spPr bwMode="auto">
          <a:xfrm>
            <a:off x="383803" y="2324585"/>
            <a:ext cx="3864291" cy="2892524"/>
          </a:xfrm>
          <a:custGeom>
            <a:avLst/>
            <a:gdLst>
              <a:gd name="T0" fmla="*/ 152941 w 574972"/>
              <a:gd name="T1" fmla="*/ 399844 h 399845"/>
              <a:gd name="T2" fmla="*/ 61228 w 574972"/>
              <a:gd name="T3" fmla="*/ 398217 h 399845"/>
              <a:gd name="T4" fmla="*/ 121790 w 574972"/>
              <a:gd name="T5" fmla="*/ 346388 h 399845"/>
              <a:gd name="T6" fmla="*/ 147415 w 574972"/>
              <a:gd name="T7" fmla="*/ 328444 h 399845"/>
              <a:gd name="T8" fmla="*/ 270881 w 574972"/>
              <a:gd name="T9" fmla="*/ 219691 h 399845"/>
              <a:gd name="T10" fmla="*/ 179168 w 574972"/>
              <a:gd name="T11" fmla="*/ 399845 h 399845"/>
              <a:gd name="T12" fmla="*/ 185489 w 574972"/>
              <a:gd name="T13" fmla="*/ 291396 h 399845"/>
              <a:gd name="T14" fmla="*/ 226257 w 574972"/>
              <a:gd name="T15" fmla="*/ 259235 h 399845"/>
              <a:gd name="T16" fmla="*/ 263531 w 574972"/>
              <a:gd name="T17" fmla="*/ 225912 h 399845"/>
              <a:gd name="T18" fmla="*/ 297108 w 574972"/>
              <a:gd name="T19" fmla="*/ 209429 h 399845"/>
              <a:gd name="T20" fmla="*/ 309758 w 574972"/>
              <a:gd name="T21" fmla="*/ 223349 h 399845"/>
              <a:gd name="T22" fmla="*/ 342372 w 574972"/>
              <a:gd name="T23" fmla="*/ 256672 h 399845"/>
              <a:gd name="T24" fmla="*/ 370328 w 574972"/>
              <a:gd name="T25" fmla="*/ 264362 h 399845"/>
              <a:gd name="T26" fmla="*/ 388821 w 574972"/>
              <a:gd name="T27" fmla="*/ 248907 h 399845"/>
              <a:gd name="T28" fmla="*/ 297108 w 574972"/>
              <a:gd name="T29" fmla="*/ 399844 h 399845"/>
              <a:gd name="T30" fmla="*/ 506761 w 574972"/>
              <a:gd name="T31" fmla="*/ 139370 h 399845"/>
              <a:gd name="T32" fmla="*/ 415048 w 574972"/>
              <a:gd name="T33" fmla="*/ 399844 h 399845"/>
              <a:gd name="T34" fmla="*/ 418375 w 574972"/>
              <a:gd name="T35" fmla="*/ 219183 h 399845"/>
              <a:gd name="T36" fmla="*/ 458488 w 574972"/>
              <a:gd name="T37" fmla="*/ 184898 h 399845"/>
              <a:gd name="T38" fmla="*/ 506761 w 574972"/>
              <a:gd name="T39" fmla="*/ 139370 h 399845"/>
              <a:gd name="T40" fmla="*/ 533039 w 574972"/>
              <a:gd name="T41" fmla="*/ 0 h 399845"/>
              <a:gd name="T42" fmla="*/ 567983 w 574972"/>
              <a:gd name="T43" fmla="*/ 5127 h 399845"/>
              <a:gd name="T44" fmla="*/ 574972 w 574972"/>
              <a:gd name="T45" fmla="*/ 117913 h 399845"/>
              <a:gd name="T46" fmla="*/ 535369 w 574972"/>
              <a:gd name="T47" fmla="*/ 117913 h 399845"/>
              <a:gd name="T48" fmla="*/ 533039 w 574972"/>
              <a:gd name="T49" fmla="*/ 69209 h 399845"/>
              <a:gd name="T50" fmla="*/ 437526 w 574972"/>
              <a:gd name="T51" fmla="*/ 156362 h 399845"/>
              <a:gd name="T52" fmla="*/ 383945 w 574972"/>
              <a:gd name="T53" fmla="*/ 202502 h 399845"/>
              <a:gd name="T54" fmla="*/ 349001 w 574972"/>
              <a:gd name="T55" fmla="*/ 207629 h 399845"/>
              <a:gd name="T56" fmla="*/ 337353 w 574972"/>
              <a:gd name="T57" fmla="*/ 194812 h 399845"/>
              <a:gd name="T58" fmla="*/ 293091 w 574972"/>
              <a:gd name="T59" fmla="*/ 146109 h 399845"/>
              <a:gd name="T60" fmla="*/ 239510 w 574972"/>
              <a:gd name="T61" fmla="*/ 192249 h 399845"/>
              <a:gd name="T62" fmla="*/ 216214 w 574972"/>
              <a:gd name="T63" fmla="*/ 210192 h 399845"/>
              <a:gd name="T64" fmla="*/ 139337 w 574972"/>
              <a:gd name="T65" fmla="*/ 274275 h 399845"/>
              <a:gd name="T66" fmla="*/ 32175 w 574972"/>
              <a:gd name="T67" fmla="*/ 363992 h 399845"/>
              <a:gd name="T68" fmla="*/ 4220 w 574972"/>
              <a:gd name="T69" fmla="*/ 358865 h 399845"/>
              <a:gd name="T70" fmla="*/ 18197 w 574972"/>
              <a:gd name="T71" fmla="*/ 317851 h 399845"/>
              <a:gd name="T72" fmla="*/ 139337 w 574972"/>
              <a:gd name="T73" fmla="*/ 220445 h 399845"/>
              <a:gd name="T74" fmla="*/ 216214 w 574972"/>
              <a:gd name="T75" fmla="*/ 156362 h 399845"/>
              <a:gd name="T76" fmla="*/ 239510 w 574972"/>
              <a:gd name="T77" fmla="*/ 138419 h 399845"/>
              <a:gd name="T78" fmla="*/ 283772 w 574972"/>
              <a:gd name="T79" fmla="*/ 99969 h 399845"/>
              <a:gd name="T80" fmla="*/ 314057 w 574972"/>
              <a:gd name="T81" fmla="*/ 107659 h 399845"/>
              <a:gd name="T82" fmla="*/ 346671 w 574972"/>
              <a:gd name="T83" fmla="*/ 140982 h 399845"/>
              <a:gd name="T84" fmla="*/ 383945 w 574972"/>
              <a:gd name="T85" fmla="*/ 146109 h 399845"/>
              <a:gd name="T86" fmla="*/ 437526 w 574972"/>
              <a:gd name="T87" fmla="*/ 99969 h 399845"/>
              <a:gd name="T88" fmla="*/ 498095 w 574972"/>
              <a:gd name="T89" fmla="*/ 43576 h 399845"/>
              <a:gd name="T90" fmla="*/ 463151 w 574972"/>
              <a:gd name="T91" fmla="*/ 43576 h 399845"/>
              <a:gd name="T92" fmla="*/ 442185 w 574972"/>
              <a:gd name="T93" fmla="*/ 20506 h 399845"/>
              <a:gd name="T94" fmla="*/ 456163 w 574972"/>
              <a:gd name="T95" fmla="*/ 2563 h 399845"/>
              <a:gd name="T96" fmla="*/ 0 w 574972"/>
              <a:gd name="T97" fmla="*/ 0 h 399845"/>
              <a:gd name="T98" fmla="*/ 574972 w 574972"/>
              <a:gd name="T99" fmla="*/ 399845 h 399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T96" t="T97" r="T98" b="T99"/>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lnTo>
                  <a:pt x="152941" y="323694"/>
                </a:ln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lnTo>
                  <a:pt x="270881" y="219691"/>
                </a:ln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lnTo>
                  <a:pt x="297108" y="209429"/>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lnTo>
                  <a:pt x="506761" y="139370"/>
                </a:ln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rgbClr val="013556"/>
          </a:solidFill>
          <a:ln>
            <a:noFill/>
          </a:ln>
        </p:spPr>
        <p:txBody>
          <a:bodyPr/>
          <a:lstStyle/>
          <a:p>
            <a:pPr fontAlgn="base">
              <a:spcBef>
                <a:spcPct val="0"/>
              </a:spcBef>
              <a:spcAft>
                <a:spcPct val="0"/>
              </a:spcAft>
              <a:buFont typeface="Arial" panose="020B0604020202020204" pitchFamily="34" charset="0"/>
              <a:buNone/>
            </a:pPr>
            <a:endParaRPr lang="zh-CN" altLang="en-US">
              <a:solidFill>
                <a:prstClr val="black"/>
              </a:solidFill>
              <a:latin typeface="Arial" panose="020B0604020202020204" pitchFamily="34" charset="0"/>
              <a:ea typeface="宋体" panose="02010600030101010101" pitchFamily="2" charset="-122"/>
            </a:endParaRPr>
          </a:p>
        </p:txBody>
      </p:sp>
      <p:sp>
        <p:nvSpPr>
          <p:cNvPr id="27" name="矩形 26"/>
          <p:cNvSpPr/>
          <p:nvPr/>
        </p:nvSpPr>
        <p:spPr>
          <a:xfrm>
            <a:off x="-21880" y="0"/>
            <a:ext cx="4724230" cy="6858000"/>
          </a:xfrm>
          <a:prstGeom prst="rect">
            <a:avLst/>
          </a:prstGeom>
          <a:solidFill>
            <a:srgbClr val="283D6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 name="组合 11"/>
          <p:cNvGrpSpPr/>
          <p:nvPr/>
        </p:nvGrpSpPr>
        <p:grpSpPr>
          <a:xfrm>
            <a:off x="9191625" y="127000"/>
            <a:ext cx="2617470" cy="513080"/>
            <a:chOff x="14475" y="200"/>
            <a:chExt cx="4122" cy="808"/>
          </a:xfrm>
        </p:grpSpPr>
        <p:grpSp>
          <p:nvGrpSpPr>
            <p:cNvPr id="13" name="组合 12"/>
            <p:cNvGrpSpPr/>
            <p:nvPr/>
          </p:nvGrpSpPr>
          <p:grpSpPr>
            <a:xfrm>
              <a:off x="15127" y="200"/>
              <a:ext cx="3471" cy="718"/>
              <a:chOff x="15159" y="22"/>
              <a:chExt cx="3471" cy="718"/>
            </a:xfrm>
          </p:grpSpPr>
          <p:pic>
            <p:nvPicPr>
              <p:cNvPr id="18" name="图片 17"/>
              <p:cNvPicPr>
                <a:picLocks noChangeAspect="1"/>
              </p:cNvPicPr>
              <p:nvPr/>
            </p:nvPicPr>
            <p:blipFill>
              <a:blip r:embed="rId2" cstate="screen"/>
              <a:stretch>
                <a:fillRect/>
              </a:stretch>
            </p:blipFill>
            <p:spPr>
              <a:xfrm>
                <a:off x="16030" y="22"/>
                <a:ext cx="2601" cy="687"/>
              </a:xfrm>
              <a:prstGeom prst="rect">
                <a:avLst/>
              </a:prstGeom>
            </p:spPr>
          </p:pic>
          <p:sp>
            <p:nvSpPr>
              <p:cNvPr id="19" name="矩形 18"/>
              <p:cNvSpPr/>
              <p:nvPr/>
            </p:nvSpPr>
            <p:spPr>
              <a:xfrm>
                <a:off x="15159" y="152"/>
                <a:ext cx="446" cy="427"/>
              </a:xfrm>
              <a:prstGeom prst="rect">
                <a:avLst/>
              </a:prstGeom>
              <a:solidFill>
                <a:srgbClr val="0E69B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5509" y="442"/>
                <a:ext cx="312" cy="299"/>
              </a:xfrm>
              <a:prstGeom prst="rect">
                <a:avLst/>
              </a:prstGeom>
              <a:solidFill>
                <a:srgbClr val="1060A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1" name="直接连接符 20"/>
            <p:cNvCxnSpPr/>
            <p:nvPr/>
          </p:nvCxnSpPr>
          <p:spPr>
            <a:xfrm flipH="1">
              <a:off x="14475" y="1008"/>
              <a:ext cx="4096" cy="0"/>
            </a:xfrm>
            <a:prstGeom prst="line">
              <a:avLst/>
            </a:prstGeom>
            <a:ln w="19050">
              <a:solidFill>
                <a:srgbClr val="011531">
                  <a:alpha val="56000"/>
                </a:srgbClr>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81280" y="76835"/>
            <a:ext cx="6475730" cy="368300"/>
            <a:chOff x="128" y="187"/>
            <a:chExt cx="10198" cy="580"/>
          </a:xfrm>
        </p:grpSpPr>
        <p:sp>
          <p:nvSpPr>
            <p:cNvPr id="58" name="文本框 57"/>
            <p:cNvSpPr txBox="1"/>
            <p:nvPr/>
          </p:nvSpPr>
          <p:spPr>
            <a:xfrm>
              <a:off x="128" y="187"/>
              <a:ext cx="10198" cy="580"/>
            </a:xfrm>
            <a:prstGeom prst="rect">
              <a:avLst/>
            </a:prstGeom>
            <a:noFill/>
          </p:spPr>
          <p:txBody>
            <a:bodyPr wrap="square" rtlCol="0" anchor="t">
              <a:spAutoFit/>
            </a:bodyPr>
            <a:lstStyle/>
            <a:p>
              <a:pPr marL="0" indent="0" algn="l">
                <a:lnSpc>
                  <a:spcPct val="100000"/>
                </a:lnSpc>
                <a:spcBef>
                  <a:spcPts val="0"/>
                </a:spcBef>
                <a:spcAft>
                  <a:spcPts val="0"/>
                </a:spcAft>
                <a:buSzPct val="100000"/>
              </a:pPr>
              <a:r>
                <a:rPr lang="en-US" altLang="zh-CN" spc="160" dirty="0">
                  <a:solidFill>
                    <a:schemeClr val="tx1"/>
                  </a:solidFill>
                  <a:latin typeface="微软雅黑" panose="020B0503020204020204" pitchFamily="34" charset="-122"/>
                  <a:ea typeface="微软雅黑" panose="020B0503020204020204" pitchFamily="34" charset="-122"/>
                  <a:sym typeface="+mn-ea"/>
                </a:rPr>
                <a:t>04 </a:t>
              </a:r>
              <a:r>
                <a:rPr lang="zh-CN" altLang="en-US" spc="160" dirty="0">
                  <a:solidFill>
                    <a:schemeClr val="tx1"/>
                  </a:solidFill>
                  <a:latin typeface="微软雅黑" panose="020B0503020204020204" pitchFamily="34" charset="-122"/>
                  <a:ea typeface="微软雅黑" panose="020B0503020204020204" pitchFamily="34" charset="-122"/>
                  <a:sym typeface="+mn-ea"/>
                </a:rPr>
                <a:t>财务状况</a:t>
              </a:r>
              <a:r>
                <a:rPr lang="zh-CN" altLang="en-US" b="1" spc="160" dirty="0">
                  <a:solidFill>
                    <a:schemeClr val="bg1">
                      <a:lumMod val="65000"/>
                      <a:lumOff val="35000"/>
                    </a:schemeClr>
                  </a:solidFill>
                  <a:latin typeface="微软雅黑" panose="020B0503020204020204" pitchFamily="34" charset="-122"/>
                  <a:ea typeface="微软雅黑" panose="020B0503020204020204" pitchFamily="34" charset="-122"/>
                  <a:sym typeface="+mn-ea"/>
                </a:rPr>
                <a:t>  </a:t>
              </a:r>
              <a:endParaRPr lang="en-US" altLang="zh-CN" b="1" spc="16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30" name="直接连接符 29"/>
            <p:cNvCxnSpPr/>
            <p:nvPr/>
          </p:nvCxnSpPr>
          <p:spPr>
            <a:xfrm>
              <a:off x="2993" y="264"/>
              <a:ext cx="0" cy="432"/>
            </a:xfrm>
            <a:prstGeom prst="line">
              <a:avLst/>
            </a:prstGeom>
            <a:ln w="22225">
              <a:solidFill>
                <a:srgbClr val="595959"/>
              </a:solidFill>
            </a:ln>
          </p:spPr>
          <p:style>
            <a:lnRef idx="1">
              <a:schemeClr val="accent1"/>
            </a:lnRef>
            <a:fillRef idx="0">
              <a:schemeClr val="accent1"/>
            </a:fillRef>
            <a:effectRef idx="0">
              <a:schemeClr val="accent1"/>
            </a:effectRef>
            <a:fontRef idx="minor">
              <a:schemeClr val="tx1"/>
            </a:fontRef>
          </p:style>
        </p:cxnSp>
      </p:grpSp>
      <p:sp>
        <p:nvSpPr>
          <p:cNvPr id="33" name="矩形 32"/>
          <p:cNvSpPr/>
          <p:nvPr/>
        </p:nvSpPr>
        <p:spPr>
          <a:xfrm>
            <a:off x="649625" y="1171115"/>
            <a:ext cx="3465195" cy="4543425"/>
          </a:xfrm>
          <a:prstGeom prst="rect">
            <a:avLst/>
          </a:prstGeom>
          <a:noFill/>
          <a:ln w="254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649625" y="5657390"/>
            <a:ext cx="3473450" cy="816610"/>
          </a:xfrm>
          <a:prstGeom prst="rect">
            <a:avLst/>
          </a:prstGeom>
          <a:solidFill>
            <a:srgbClr val="2C4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954425" y="5741210"/>
            <a:ext cx="2887345" cy="650875"/>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2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财务预测</a:t>
            </a:r>
            <a:endParaRPr kumimoji="0" lang="zh-CN" altLang="en-US" sz="2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aphicFrame>
        <p:nvGraphicFramePr>
          <p:cNvPr id="2" name="表格 1"/>
          <p:cNvGraphicFramePr/>
          <p:nvPr>
            <p:custDataLst>
              <p:tags r:id="rId3"/>
            </p:custDataLst>
          </p:nvPr>
        </p:nvGraphicFramePr>
        <p:xfrm>
          <a:off x="4885055" y="2528570"/>
          <a:ext cx="7063740" cy="1828800"/>
        </p:xfrm>
        <a:graphic>
          <a:graphicData uri="http://schemas.openxmlformats.org/drawingml/2006/table">
            <a:tbl>
              <a:tblPr firstRow="1" bandRow="1">
                <a:tableStyleId>{5C22544A-7EE6-4342-B048-85BDC9FD1C3A}</a:tableStyleId>
              </a:tblPr>
              <a:tblGrid>
                <a:gridCol w="1765935"/>
                <a:gridCol w="1765935"/>
                <a:gridCol w="1765935"/>
                <a:gridCol w="1765935"/>
              </a:tblGrid>
              <a:tr h="365760">
                <a:tc>
                  <a:txBody>
                    <a:bodyPr/>
                    <a:p>
                      <a:pPr algn="ctr">
                        <a:buNone/>
                      </a:pPr>
                      <a:r>
                        <a:rPr lang="zh-CN" altLang="en-US">
                          <a:latin typeface="微软雅黑" panose="020B0503020204020204" pitchFamily="34" charset="-122"/>
                          <a:ea typeface="微软雅黑" panose="020B0503020204020204" pitchFamily="34" charset="-122"/>
                        </a:rPr>
                        <a:t>科目</a:t>
                      </a:r>
                      <a:endParaRPr lang="zh-CN" altLang="en-US">
                        <a:latin typeface="微软雅黑" panose="020B0503020204020204" pitchFamily="34" charset="-122"/>
                        <a:ea typeface="微软雅黑" panose="020B0503020204020204" pitchFamily="34" charset="-122"/>
                      </a:endParaRPr>
                    </a:p>
                  </a:txBody>
                  <a:tcPr/>
                </a:tc>
                <a:tc>
                  <a:txBody>
                    <a:bodyPr/>
                    <a:p>
                      <a:pPr algn="ctr">
                        <a:buNone/>
                      </a:pPr>
                      <a:r>
                        <a:rPr lang="en-US" altLang="zh-CN">
                          <a:latin typeface="微软雅黑" panose="020B0503020204020204" pitchFamily="34" charset="-122"/>
                          <a:ea typeface="微软雅黑" panose="020B0503020204020204" pitchFamily="34" charset="-122"/>
                          <a:cs typeface="微软雅黑" panose="020B0503020204020204" pitchFamily="34" charset="-122"/>
                        </a:rPr>
                        <a:t>2022</a:t>
                      </a:r>
                      <a:r>
                        <a:rPr lang="zh-CN" altLang="en-US">
                          <a:latin typeface="微软雅黑" panose="020B0503020204020204" pitchFamily="34" charset="-122"/>
                          <a:ea typeface="微软雅黑" panose="020B0503020204020204" pitchFamily="34" charset="-122"/>
                          <a:cs typeface="微软雅黑" panose="020B0503020204020204" pitchFamily="34" charset="-122"/>
                        </a:rPr>
                        <a:t>年（万元）</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p>
                      <a:pPr algn="ctr">
                        <a:buNone/>
                      </a:pPr>
                      <a:r>
                        <a:rPr lang="en-US" altLang="zh-CN">
                          <a:latin typeface="微软雅黑" panose="020B0503020204020204" pitchFamily="34" charset="-122"/>
                          <a:ea typeface="微软雅黑" panose="020B0503020204020204" pitchFamily="34" charset="-122"/>
                          <a:cs typeface="微软雅黑" panose="020B0503020204020204" pitchFamily="34" charset="-122"/>
                        </a:rPr>
                        <a:t>2023</a:t>
                      </a:r>
                      <a:r>
                        <a:rPr lang="zh-CN" altLang="en-US">
                          <a:latin typeface="微软雅黑" panose="020B0503020204020204" pitchFamily="34" charset="-122"/>
                          <a:ea typeface="微软雅黑" panose="020B0503020204020204" pitchFamily="34" charset="-122"/>
                          <a:cs typeface="微软雅黑" panose="020B0503020204020204" pitchFamily="34" charset="-122"/>
                        </a:rPr>
                        <a:t>年</a:t>
                      </a:r>
                      <a:r>
                        <a:rPr lang="zh-CN" altLang="en-US" sz="1800">
                          <a:latin typeface="微软雅黑" panose="020B0503020204020204" pitchFamily="34" charset="-122"/>
                          <a:ea typeface="微软雅黑" panose="020B0503020204020204" pitchFamily="34" charset="-122"/>
                          <a:cs typeface="微软雅黑" panose="020B0503020204020204" pitchFamily="34" charset="-122"/>
                          <a:sym typeface="+mn-ea"/>
                        </a:rPr>
                        <a:t>（万元）</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p>
                      <a:pPr algn="ctr">
                        <a:buNone/>
                      </a:pPr>
                      <a:r>
                        <a:rPr lang="en-US" altLang="zh-CN">
                          <a:latin typeface="微软雅黑" panose="020B0503020204020204" pitchFamily="34" charset="-122"/>
                          <a:ea typeface="微软雅黑" panose="020B0503020204020204" pitchFamily="34" charset="-122"/>
                          <a:cs typeface="微软雅黑" panose="020B0503020204020204" pitchFamily="34" charset="-122"/>
                        </a:rPr>
                        <a:t>2024</a:t>
                      </a:r>
                      <a:r>
                        <a:rPr lang="zh-CN" altLang="en-US">
                          <a:latin typeface="微软雅黑" panose="020B0503020204020204" pitchFamily="34" charset="-122"/>
                          <a:ea typeface="微软雅黑" panose="020B0503020204020204" pitchFamily="34" charset="-122"/>
                          <a:cs typeface="微软雅黑" panose="020B0503020204020204" pitchFamily="34" charset="-122"/>
                        </a:rPr>
                        <a:t>年</a:t>
                      </a:r>
                      <a:r>
                        <a:rPr lang="zh-CN" altLang="en-US" sz="1800">
                          <a:latin typeface="微软雅黑" panose="020B0503020204020204" pitchFamily="34" charset="-122"/>
                          <a:ea typeface="微软雅黑" panose="020B0503020204020204" pitchFamily="34" charset="-122"/>
                          <a:cs typeface="微软雅黑" panose="020B0503020204020204" pitchFamily="34" charset="-122"/>
                          <a:sym typeface="+mn-ea"/>
                        </a:rPr>
                        <a:t>（万元）</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txBody>
                  <a:tcPr/>
                </a:tc>
              </a:tr>
              <a:tr h="365760">
                <a:tc>
                  <a:txBody>
                    <a:bodyPr/>
                    <a:p>
                      <a:pPr algn="ctr">
                        <a:buNone/>
                      </a:pPr>
                      <a:r>
                        <a:rPr lang="zh-CN" altLang="en-US" b="1" dirty="0">
                          <a:solidFill>
                            <a:srgbClr val="2C436D"/>
                          </a:solidFill>
                          <a:latin typeface="微软雅黑" panose="020B0503020204020204" pitchFamily="34" charset="-122"/>
                          <a:ea typeface="微软雅黑" panose="020B0503020204020204" pitchFamily="34" charset="-122"/>
                        </a:rPr>
                        <a:t>营业收入</a:t>
                      </a:r>
                      <a:endParaRPr lang="zh-CN" altLang="en-US" b="1" dirty="0">
                        <a:solidFill>
                          <a:srgbClr val="2C436D"/>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b="1" dirty="0">
                          <a:solidFill>
                            <a:srgbClr val="2C436D"/>
                          </a:solidFill>
                          <a:latin typeface="微软雅黑" panose="020B0503020204020204" pitchFamily="34" charset="-122"/>
                          <a:ea typeface="微软雅黑" panose="020B0503020204020204" pitchFamily="34" charset="-122"/>
                        </a:rPr>
                        <a:t>2</a:t>
                      </a:r>
                      <a:r>
                        <a:rPr lang="en-US" altLang="zh-CN" b="1" dirty="0">
                          <a:solidFill>
                            <a:srgbClr val="2C436D"/>
                          </a:solidFill>
                          <a:latin typeface="微软雅黑" panose="020B0503020204020204" pitchFamily="34" charset="-122"/>
                          <a:ea typeface="微软雅黑" panose="020B0503020204020204" pitchFamily="34" charset="-122"/>
                        </a:rPr>
                        <a:t>5</a:t>
                      </a:r>
                      <a:r>
                        <a:rPr lang="zh-CN" altLang="en-US" b="1" dirty="0">
                          <a:solidFill>
                            <a:srgbClr val="2C436D"/>
                          </a:solidFill>
                          <a:latin typeface="微软雅黑" panose="020B0503020204020204" pitchFamily="34" charset="-122"/>
                          <a:ea typeface="微软雅黑" panose="020B0503020204020204" pitchFamily="34" charset="-122"/>
                        </a:rPr>
                        <a:t>00</a:t>
                      </a:r>
                      <a:endParaRPr lang="zh-CN" altLang="en-US" b="1" dirty="0">
                        <a:solidFill>
                          <a:srgbClr val="2C436D"/>
                        </a:solidFill>
                        <a:latin typeface="微软雅黑" panose="020B0503020204020204" pitchFamily="34" charset="-122"/>
                        <a:ea typeface="微软雅黑" panose="020B0503020204020204" pitchFamily="34" charset="-122"/>
                      </a:endParaRPr>
                    </a:p>
                  </a:txBody>
                  <a:tcPr/>
                </a:tc>
                <a:tc>
                  <a:txBody>
                    <a:bodyPr/>
                    <a:p>
                      <a:pPr algn="ctr">
                        <a:buNone/>
                      </a:pPr>
                      <a:r>
                        <a:rPr lang="en-US" altLang="zh-CN" b="1" dirty="0">
                          <a:solidFill>
                            <a:srgbClr val="2C436D"/>
                          </a:solidFill>
                          <a:latin typeface="微软雅黑" panose="020B0503020204020204" pitchFamily="34" charset="-122"/>
                          <a:ea typeface="微软雅黑" panose="020B0503020204020204" pitchFamily="34" charset="-122"/>
                        </a:rPr>
                        <a:t>4</a:t>
                      </a:r>
                      <a:r>
                        <a:rPr lang="zh-CN" altLang="en-US" b="1" dirty="0">
                          <a:solidFill>
                            <a:srgbClr val="2C436D"/>
                          </a:solidFill>
                          <a:latin typeface="微软雅黑" panose="020B0503020204020204" pitchFamily="34" charset="-122"/>
                          <a:ea typeface="微软雅黑" panose="020B0503020204020204" pitchFamily="34" charset="-122"/>
                        </a:rPr>
                        <a:t>000</a:t>
                      </a:r>
                      <a:endParaRPr lang="zh-CN" altLang="en-US" b="1" dirty="0">
                        <a:solidFill>
                          <a:srgbClr val="2C436D"/>
                        </a:solidFill>
                        <a:latin typeface="微软雅黑" panose="020B0503020204020204" pitchFamily="34" charset="-122"/>
                        <a:ea typeface="微软雅黑" panose="020B0503020204020204" pitchFamily="34" charset="-122"/>
                      </a:endParaRPr>
                    </a:p>
                  </a:txBody>
                  <a:tcPr/>
                </a:tc>
                <a:tc>
                  <a:txBody>
                    <a:bodyPr/>
                    <a:p>
                      <a:pPr algn="ctr">
                        <a:buNone/>
                      </a:pPr>
                      <a:r>
                        <a:rPr lang="en-US" altLang="zh-CN" b="1" dirty="0">
                          <a:solidFill>
                            <a:srgbClr val="2C436D"/>
                          </a:solidFill>
                          <a:latin typeface="微软雅黑" panose="020B0503020204020204" pitchFamily="34" charset="-122"/>
                          <a:ea typeface="微软雅黑" panose="020B0503020204020204" pitchFamily="34" charset="-122"/>
                        </a:rPr>
                        <a:t>8</a:t>
                      </a:r>
                      <a:r>
                        <a:rPr lang="zh-CN" altLang="en-US" b="1" dirty="0">
                          <a:solidFill>
                            <a:srgbClr val="2C436D"/>
                          </a:solidFill>
                          <a:latin typeface="微软雅黑" panose="020B0503020204020204" pitchFamily="34" charset="-122"/>
                          <a:ea typeface="微软雅黑" panose="020B0503020204020204" pitchFamily="34" charset="-122"/>
                        </a:rPr>
                        <a:t>000</a:t>
                      </a:r>
                      <a:endParaRPr lang="zh-CN" altLang="en-US" b="1" dirty="0">
                        <a:solidFill>
                          <a:srgbClr val="2C436D"/>
                        </a:solidFill>
                        <a:latin typeface="微软雅黑" panose="020B0503020204020204" pitchFamily="34" charset="-122"/>
                        <a:ea typeface="微软雅黑" panose="020B0503020204020204" pitchFamily="34" charset="-122"/>
                      </a:endParaRPr>
                    </a:p>
                  </a:txBody>
                  <a:tcPr/>
                </a:tc>
              </a:tr>
              <a:tr h="365760">
                <a:tc>
                  <a:txBody>
                    <a:bodyPr/>
                    <a:p>
                      <a:pPr algn="ctr">
                        <a:buNone/>
                      </a:pPr>
                      <a:r>
                        <a:rPr lang="zh-CN" altLang="en-US" b="1" dirty="0">
                          <a:solidFill>
                            <a:srgbClr val="2C436D"/>
                          </a:solidFill>
                          <a:latin typeface="微软雅黑" panose="020B0503020204020204" pitchFamily="34" charset="-122"/>
                          <a:ea typeface="微软雅黑" panose="020B0503020204020204" pitchFamily="34" charset="-122"/>
                        </a:rPr>
                        <a:t>营业成本</a:t>
                      </a:r>
                      <a:endParaRPr lang="zh-CN" altLang="en-US" b="1" dirty="0">
                        <a:solidFill>
                          <a:srgbClr val="2C436D"/>
                        </a:solidFill>
                        <a:latin typeface="微软雅黑" panose="020B0503020204020204" pitchFamily="34" charset="-122"/>
                        <a:ea typeface="微软雅黑" panose="020B0503020204020204" pitchFamily="34" charset="-122"/>
                      </a:endParaRPr>
                    </a:p>
                  </a:txBody>
                  <a:tcPr/>
                </a:tc>
                <a:tc>
                  <a:txBody>
                    <a:bodyPr/>
                    <a:p>
                      <a:pPr algn="ctr">
                        <a:buNone/>
                      </a:pPr>
                      <a:r>
                        <a:rPr lang="en-US" b="1" dirty="0">
                          <a:solidFill>
                            <a:srgbClr val="2C436D"/>
                          </a:solidFill>
                          <a:latin typeface="微软雅黑" panose="020B0503020204020204" pitchFamily="34" charset="-122"/>
                          <a:ea typeface="微软雅黑" panose="020B0503020204020204" pitchFamily="34" charset="-122"/>
                        </a:rPr>
                        <a:t>20</a:t>
                      </a:r>
                      <a:r>
                        <a:rPr lang="zh-CN" altLang="en-US" b="1" dirty="0">
                          <a:solidFill>
                            <a:srgbClr val="2C436D"/>
                          </a:solidFill>
                          <a:latin typeface="微软雅黑" panose="020B0503020204020204" pitchFamily="34" charset="-122"/>
                          <a:ea typeface="微软雅黑" panose="020B0503020204020204" pitchFamily="34" charset="-122"/>
                        </a:rPr>
                        <a:t>00</a:t>
                      </a:r>
                      <a:endParaRPr lang="zh-CN" altLang="en-US" b="1" dirty="0">
                        <a:solidFill>
                          <a:srgbClr val="2C436D"/>
                        </a:solidFill>
                        <a:latin typeface="微软雅黑" panose="020B0503020204020204" pitchFamily="34" charset="-122"/>
                        <a:ea typeface="微软雅黑" panose="020B0503020204020204" pitchFamily="34" charset="-122"/>
                      </a:endParaRPr>
                    </a:p>
                  </a:txBody>
                  <a:tcPr/>
                </a:tc>
                <a:tc>
                  <a:txBody>
                    <a:bodyPr/>
                    <a:p>
                      <a:pPr algn="ctr">
                        <a:buNone/>
                      </a:pPr>
                      <a:r>
                        <a:rPr lang="en-US" altLang="zh-CN" b="1" dirty="0">
                          <a:solidFill>
                            <a:srgbClr val="2C436D"/>
                          </a:solidFill>
                          <a:latin typeface="微软雅黑" panose="020B0503020204020204" pitchFamily="34" charset="-122"/>
                          <a:ea typeface="微软雅黑" panose="020B0503020204020204" pitchFamily="34" charset="-122"/>
                        </a:rPr>
                        <a:t>30</a:t>
                      </a:r>
                      <a:r>
                        <a:rPr lang="zh-CN" altLang="en-US" b="1" dirty="0">
                          <a:solidFill>
                            <a:srgbClr val="2C436D"/>
                          </a:solidFill>
                          <a:latin typeface="微软雅黑" panose="020B0503020204020204" pitchFamily="34" charset="-122"/>
                          <a:ea typeface="微软雅黑" panose="020B0503020204020204" pitchFamily="34" charset="-122"/>
                        </a:rPr>
                        <a:t>00</a:t>
                      </a:r>
                      <a:endParaRPr lang="zh-CN" altLang="en-US" b="1" dirty="0">
                        <a:solidFill>
                          <a:srgbClr val="2C436D"/>
                        </a:solidFill>
                        <a:latin typeface="微软雅黑" panose="020B0503020204020204" pitchFamily="34" charset="-122"/>
                        <a:ea typeface="微软雅黑" panose="020B0503020204020204" pitchFamily="34" charset="-122"/>
                      </a:endParaRPr>
                    </a:p>
                  </a:txBody>
                  <a:tcPr/>
                </a:tc>
                <a:tc>
                  <a:txBody>
                    <a:bodyPr/>
                    <a:p>
                      <a:pPr algn="ctr">
                        <a:buNone/>
                      </a:pPr>
                      <a:r>
                        <a:rPr lang="en-US" altLang="zh-CN" b="1" dirty="0">
                          <a:solidFill>
                            <a:srgbClr val="2C436D"/>
                          </a:solidFill>
                          <a:latin typeface="微软雅黑" panose="020B0503020204020204" pitchFamily="34" charset="-122"/>
                          <a:ea typeface="微软雅黑" panose="020B0503020204020204" pitchFamily="34" charset="-122"/>
                        </a:rPr>
                        <a:t>55</a:t>
                      </a:r>
                      <a:r>
                        <a:rPr lang="zh-CN" altLang="en-US" b="1" dirty="0">
                          <a:solidFill>
                            <a:srgbClr val="2C436D"/>
                          </a:solidFill>
                          <a:latin typeface="微软雅黑" panose="020B0503020204020204" pitchFamily="34" charset="-122"/>
                          <a:ea typeface="微软雅黑" panose="020B0503020204020204" pitchFamily="34" charset="-122"/>
                        </a:rPr>
                        <a:t>00</a:t>
                      </a:r>
                      <a:endParaRPr lang="zh-CN" altLang="en-US" b="1" dirty="0">
                        <a:solidFill>
                          <a:srgbClr val="2C436D"/>
                        </a:solidFill>
                        <a:latin typeface="微软雅黑" panose="020B0503020204020204" pitchFamily="34" charset="-122"/>
                        <a:ea typeface="微软雅黑" panose="020B0503020204020204" pitchFamily="34" charset="-122"/>
                      </a:endParaRPr>
                    </a:p>
                  </a:txBody>
                  <a:tcPr/>
                </a:tc>
              </a:tr>
              <a:tr h="365760">
                <a:tc>
                  <a:txBody>
                    <a:bodyPr/>
                    <a:p>
                      <a:pPr algn="ctr">
                        <a:buNone/>
                      </a:pPr>
                      <a:r>
                        <a:rPr lang="zh-CN" altLang="en-US" b="1" dirty="0">
                          <a:solidFill>
                            <a:srgbClr val="2C436D"/>
                          </a:solidFill>
                          <a:latin typeface="微软雅黑" panose="020B0503020204020204" pitchFamily="34" charset="-122"/>
                          <a:ea typeface="微软雅黑" panose="020B0503020204020204" pitchFamily="34" charset="-122"/>
                        </a:rPr>
                        <a:t>净利润</a:t>
                      </a:r>
                      <a:endParaRPr lang="zh-CN" altLang="en-US" b="1" dirty="0">
                        <a:solidFill>
                          <a:srgbClr val="2C436D"/>
                        </a:solidFill>
                        <a:latin typeface="微软雅黑" panose="020B0503020204020204" pitchFamily="34" charset="-122"/>
                        <a:ea typeface="微软雅黑" panose="020B0503020204020204" pitchFamily="34" charset="-122"/>
                      </a:endParaRPr>
                    </a:p>
                  </a:txBody>
                  <a:tcPr/>
                </a:tc>
                <a:tc>
                  <a:txBody>
                    <a:bodyPr/>
                    <a:p>
                      <a:pPr algn="ctr">
                        <a:buNone/>
                      </a:pPr>
                      <a:r>
                        <a:rPr lang="en-US" altLang="zh-CN" b="1" dirty="0">
                          <a:solidFill>
                            <a:srgbClr val="2C436D"/>
                          </a:solidFill>
                          <a:latin typeface="微软雅黑" panose="020B0503020204020204" pitchFamily="34" charset="-122"/>
                          <a:ea typeface="微软雅黑" panose="020B0503020204020204" pitchFamily="34" charset="-122"/>
                        </a:rPr>
                        <a:t>5</a:t>
                      </a:r>
                      <a:r>
                        <a:rPr lang="zh-CN" altLang="en-US" b="1" dirty="0">
                          <a:solidFill>
                            <a:srgbClr val="2C436D"/>
                          </a:solidFill>
                          <a:latin typeface="微软雅黑" panose="020B0503020204020204" pitchFamily="34" charset="-122"/>
                          <a:ea typeface="微软雅黑" panose="020B0503020204020204" pitchFamily="34" charset="-122"/>
                        </a:rPr>
                        <a:t>00</a:t>
                      </a:r>
                      <a:endParaRPr lang="zh-CN" altLang="en-US" b="1" dirty="0">
                        <a:solidFill>
                          <a:srgbClr val="2C436D"/>
                        </a:solidFill>
                        <a:latin typeface="微软雅黑" panose="020B0503020204020204" pitchFamily="34" charset="-122"/>
                        <a:ea typeface="微软雅黑" panose="020B0503020204020204" pitchFamily="34" charset="-122"/>
                      </a:endParaRPr>
                    </a:p>
                  </a:txBody>
                  <a:tcPr/>
                </a:tc>
                <a:tc>
                  <a:txBody>
                    <a:bodyPr/>
                    <a:p>
                      <a:pPr algn="ctr">
                        <a:buNone/>
                      </a:pPr>
                      <a:r>
                        <a:rPr lang="en-US" altLang="zh-CN" b="1" dirty="0">
                          <a:solidFill>
                            <a:srgbClr val="2C436D"/>
                          </a:solidFill>
                          <a:latin typeface="微软雅黑" panose="020B0503020204020204" pitchFamily="34" charset="-122"/>
                          <a:ea typeface="微软雅黑" panose="020B0503020204020204" pitchFamily="34" charset="-122"/>
                        </a:rPr>
                        <a:t>10</a:t>
                      </a:r>
                      <a:r>
                        <a:rPr lang="zh-CN" altLang="en-US" b="1" dirty="0">
                          <a:solidFill>
                            <a:srgbClr val="2C436D"/>
                          </a:solidFill>
                          <a:latin typeface="微软雅黑" panose="020B0503020204020204" pitchFamily="34" charset="-122"/>
                          <a:ea typeface="微软雅黑" panose="020B0503020204020204" pitchFamily="34" charset="-122"/>
                        </a:rPr>
                        <a:t>00</a:t>
                      </a:r>
                      <a:endParaRPr lang="zh-CN" altLang="en-US" b="1" dirty="0">
                        <a:solidFill>
                          <a:srgbClr val="2C436D"/>
                        </a:solidFill>
                        <a:latin typeface="微软雅黑" panose="020B0503020204020204" pitchFamily="34" charset="-122"/>
                        <a:ea typeface="微软雅黑" panose="020B0503020204020204" pitchFamily="34" charset="-122"/>
                      </a:endParaRPr>
                    </a:p>
                  </a:txBody>
                  <a:tcPr/>
                </a:tc>
                <a:tc>
                  <a:txBody>
                    <a:bodyPr/>
                    <a:p>
                      <a:pPr algn="ctr">
                        <a:buNone/>
                      </a:pPr>
                      <a:r>
                        <a:rPr lang="en-US" altLang="zh-CN" b="1" dirty="0">
                          <a:solidFill>
                            <a:srgbClr val="2C436D"/>
                          </a:solidFill>
                          <a:latin typeface="微软雅黑" panose="020B0503020204020204" pitchFamily="34" charset="-122"/>
                          <a:ea typeface="微软雅黑" panose="020B0503020204020204" pitchFamily="34" charset="-122"/>
                        </a:rPr>
                        <a:t>25</a:t>
                      </a:r>
                      <a:r>
                        <a:rPr lang="zh-CN" altLang="en-US" b="1" dirty="0">
                          <a:solidFill>
                            <a:srgbClr val="2C436D"/>
                          </a:solidFill>
                          <a:latin typeface="微软雅黑" panose="020B0503020204020204" pitchFamily="34" charset="-122"/>
                          <a:ea typeface="微软雅黑" panose="020B0503020204020204" pitchFamily="34" charset="-122"/>
                        </a:rPr>
                        <a:t>00</a:t>
                      </a:r>
                      <a:endParaRPr lang="zh-CN" altLang="en-US" b="1" dirty="0">
                        <a:solidFill>
                          <a:srgbClr val="2C436D"/>
                        </a:solidFill>
                        <a:latin typeface="微软雅黑" panose="020B0503020204020204" pitchFamily="34" charset="-122"/>
                        <a:ea typeface="微软雅黑" panose="020B0503020204020204" pitchFamily="34" charset="-122"/>
                      </a:endParaRPr>
                    </a:p>
                  </a:txBody>
                  <a:tcPr/>
                </a:tc>
              </a:tr>
            </a:tbl>
          </a:graphicData>
        </a:graphic>
      </p:graphicFrame>
    </p:spTree>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custDataLst>
              <p:tags r:id="rId1"/>
            </p:custDataLst>
          </p:nvPr>
        </p:nvSpPr>
        <p:spPr>
          <a:xfrm>
            <a:off x="1" y="1"/>
            <a:ext cx="12192000" cy="6858000"/>
          </a:xfrm>
          <a:prstGeom prst="rect">
            <a:avLst/>
          </a:prstGeom>
          <a:blipFill dpi="0" rotWithShape="1">
            <a:blip r:embed="rId2"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矩形 43"/>
          <p:cNvSpPr/>
          <p:nvPr/>
        </p:nvSpPr>
        <p:spPr>
          <a:xfrm>
            <a:off x="0" y="1"/>
            <a:ext cx="12192000" cy="6857999"/>
          </a:xfrm>
          <a:prstGeom prst="rect">
            <a:avLst/>
          </a:prstGeom>
          <a:gradFill flip="none" rotWithShape="1">
            <a:gsLst>
              <a:gs pos="0">
                <a:srgbClr val="232C49"/>
              </a:gs>
              <a:gs pos="33000">
                <a:srgbClr val="232C49">
                  <a:alpha val="50000"/>
                </a:srgbClr>
              </a:gs>
              <a:gs pos="80000">
                <a:srgbClr val="232C49"/>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7" name="文本框 26"/>
          <p:cNvSpPr txBox="1"/>
          <p:nvPr/>
        </p:nvSpPr>
        <p:spPr>
          <a:xfrm>
            <a:off x="834544" y="1797249"/>
            <a:ext cx="10522911" cy="2444965"/>
          </a:xfrm>
          <a:prstGeom prst="rect">
            <a:avLst/>
          </a:prstGeom>
          <a:noFill/>
        </p:spPr>
        <p:txBody>
          <a:bodyPr wrap="square" rtlCol="0">
            <a:spAutoFit/>
          </a:bodyPr>
          <a:lstStyle/>
          <a:p>
            <a:pPr algn="ctr" fontAlgn="base">
              <a:lnSpc>
                <a:spcPct val="110000"/>
              </a:lnSpc>
              <a:spcBef>
                <a:spcPct val="0"/>
              </a:spcBef>
              <a:spcAft>
                <a:spcPct val="0"/>
              </a:spcAft>
            </a:pPr>
            <a:r>
              <a:rPr lang="zh-CN" altLang="en-US" sz="7200" dirty="0">
                <a:gradFill>
                  <a:gsLst>
                    <a:gs pos="0">
                      <a:srgbClr val="E7DDBF"/>
                    </a:gs>
                    <a:gs pos="100000">
                      <a:srgbClr val="CBAC76"/>
                    </a:gs>
                  </a:gsLst>
                  <a:lin ang="2700000" scaled="0"/>
                </a:gradFill>
                <a:effectLst>
                  <a:outerShdw blurRad="38100" dist="38100" dir="2700000" algn="tl">
                    <a:srgbClr val="000000">
                      <a:alpha val="43137"/>
                    </a:srgbClr>
                  </a:outerShdw>
                </a:effectLst>
                <a:latin typeface="造字工房朗倩（非商用）常规体" pitchFamily="50" charset="-122"/>
                <a:ea typeface="造字工房朗倩（非商用）常规体" pitchFamily="50" charset="-122"/>
                <a:sym typeface="Impact" panose="020B0806030902050204" pitchFamily="34" charset="0"/>
              </a:rPr>
              <a:t>天津本土</a:t>
            </a:r>
            <a:endParaRPr lang="en-US" altLang="zh-CN" sz="7200" dirty="0">
              <a:gradFill>
                <a:gsLst>
                  <a:gs pos="0">
                    <a:srgbClr val="E7DDBF"/>
                  </a:gs>
                  <a:gs pos="100000">
                    <a:srgbClr val="CBAC76"/>
                  </a:gs>
                </a:gsLst>
                <a:lin ang="2700000" scaled="0"/>
              </a:gradFill>
              <a:effectLst>
                <a:outerShdw blurRad="38100" dist="38100" dir="2700000" algn="tl">
                  <a:srgbClr val="000000">
                    <a:alpha val="43137"/>
                  </a:srgbClr>
                </a:outerShdw>
              </a:effectLst>
              <a:latin typeface="造字工房朗倩（非商用）常规体" pitchFamily="50" charset="-122"/>
              <a:ea typeface="造字工房朗倩（非商用）常规体" pitchFamily="50" charset="-122"/>
              <a:sym typeface="Impact" panose="020B0806030902050204" pitchFamily="34" charset="0"/>
            </a:endParaRPr>
          </a:p>
          <a:p>
            <a:pPr algn="ctr" fontAlgn="base">
              <a:lnSpc>
                <a:spcPct val="110000"/>
              </a:lnSpc>
              <a:spcBef>
                <a:spcPct val="0"/>
              </a:spcBef>
              <a:spcAft>
                <a:spcPct val="0"/>
              </a:spcAft>
            </a:pPr>
            <a:r>
              <a:rPr lang="zh-CN" altLang="en-US" sz="7200" dirty="0">
                <a:gradFill>
                  <a:gsLst>
                    <a:gs pos="0">
                      <a:srgbClr val="E7DDBF"/>
                    </a:gs>
                    <a:gs pos="100000">
                      <a:srgbClr val="CBAC76"/>
                    </a:gs>
                  </a:gsLst>
                  <a:lin ang="2700000" scaled="0"/>
                </a:gradFill>
                <a:effectLst>
                  <a:outerShdw blurRad="38100" dist="38100" dir="2700000" algn="tl">
                    <a:srgbClr val="000000">
                      <a:alpha val="43137"/>
                    </a:srgbClr>
                  </a:outerShdw>
                </a:effectLst>
                <a:latin typeface="造字工房朗倩（非商用）常规体" pitchFamily="50" charset="-122"/>
                <a:ea typeface="造字工房朗倩（非商用）常规体" pitchFamily="50" charset="-122"/>
                <a:sym typeface="Impact" panose="020B0806030902050204" pitchFamily="34" charset="0"/>
              </a:rPr>
              <a:t>知名民</a:t>
            </a:r>
            <a:r>
              <a:rPr lang="zh-CN" altLang="en-US" sz="7200" dirty="0">
                <a:gradFill>
                  <a:gsLst>
                    <a:gs pos="0">
                      <a:srgbClr val="E7DDBF"/>
                    </a:gs>
                    <a:gs pos="100000">
                      <a:srgbClr val="CBAC76"/>
                    </a:gs>
                  </a:gsLst>
                  <a:lin ang="2700000" scaled="0"/>
                </a:gradFill>
                <a:effectLst>
                  <a:outerShdw blurRad="38100" dist="38100" dir="2700000" algn="tl">
                    <a:srgbClr val="000000">
                      <a:alpha val="43137"/>
                    </a:srgbClr>
                  </a:outerShdw>
                </a:effectLst>
                <a:ea typeface="造字工房朗倩（非商用）常规体" pitchFamily="50" charset="-122"/>
                <a:sym typeface="Impact" panose="020B0806030902050204" pitchFamily="34" charset="0"/>
              </a:rPr>
              <a:t>营</a:t>
            </a:r>
            <a:r>
              <a:rPr lang="zh-CN" altLang="en-US" sz="7200" dirty="0">
                <a:gradFill>
                  <a:gsLst>
                    <a:gs pos="0">
                      <a:srgbClr val="E7DDBF"/>
                    </a:gs>
                    <a:gs pos="100000">
                      <a:srgbClr val="CBAC76"/>
                    </a:gs>
                  </a:gsLst>
                  <a:lin ang="2700000" scaled="0"/>
                </a:gradFill>
                <a:effectLst>
                  <a:outerShdw blurRad="38100" dist="38100" dir="2700000" algn="tl">
                    <a:srgbClr val="000000">
                      <a:alpha val="43137"/>
                    </a:srgbClr>
                  </a:outerShdw>
                </a:effectLst>
                <a:latin typeface="造字工房朗倩（非商用）常规体" pitchFamily="50" charset="-122"/>
                <a:ea typeface="造字工房朗倩（非商用）常规体" pitchFamily="50" charset="-122"/>
                <a:sym typeface="Impact" panose="020B0806030902050204" pitchFamily="34" charset="0"/>
              </a:rPr>
              <a:t>军工科技企业</a:t>
            </a:r>
            <a:endParaRPr lang="en-US" altLang="zh-CN" sz="7200" dirty="0">
              <a:gradFill>
                <a:gsLst>
                  <a:gs pos="0">
                    <a:srgbClr val="E7DDBF"/>
                  </a:gs>
                  <a:gs pos="100000">
                    <a:srgbClr val="CBAC76"/>
                  </a:gs>
                </a:gsLst>
                <a:lin ang="2700000" scaled="0"/>
              </a:gradFill>
              <a:effectLst>
                <a:outerShdw blurRad="38100" dist="38100" dir="2700000" algn="tl">
                  <a:srgbClr val="000000">
                    <a:alpha val="43137"/>
                  </a:srgbClr>
                </a:outerShdw>
              </a:effectLst>
              <a:latin typeface="造字工房朗倩（非商用）常规体" pitchFamily="50" charset="-122"/>
              <a:ea typeface="造字工房朗倩（非商用）常规体" pitchFamily="50" charset="-122"/>
              <a:sym typeface="Impact" panose="020B0806030902050204" pitchFamily="34" charset="0"/>
            </a:endParaRPr>
          </a:p>
        </p:txBody>
      </p:sp>
      <p:sp>
        <p:nvSpPr>
          <p:cNvPr id="35" name="文本框 34"/>
          <p:cNvSpPr txBox="1"/>
          <p:nvPr/>
        </p:nvSpPr>
        <p:spPr>
          <a:xfrm>
            <a:off x="5405244" y="5977360"/>
            <a:ext cx="1541486" cy="369332"/>
          </a:xfrm>
          <a:prstGeom prst="rect">
            <a:avLst/>
          </a:prstGeom>
          <a:noFill/>
        </p:spPr>
        <p:txBody>
          <a:bodyPr wrap="square" rtlCol="0">
            <a:spAutoFit/>
          </a:bodyPr>
          <a:lstStyle/>
          <a:p>
            <a:pPr algn="dist"/>
            <a:r>
              <a:rPr lang="en-US" altLang="zh-CN" dirty="0">
                <a:gradFill>
                  <a:gsLst>
                    <a:gs pos="0">
                      <a:srgbClr val="E7DDBF"/>
                    </a:gs>
                    <a:gs pos="100000">
                      <a:srgbClr val="CBAC76"/>
                    </a:gs>
                  </a:gsLst>
                  <a:lin ang="2700000" scaled="0"/>
                </a:gradFill>
                <a:effectLst>
                  <a:outerShdw blurRad="38100" dist="38100" dir="2700000" algn="tl">
                    <a:srgbClr val="000000">
                      <a:alpha val="43137"/>
                    </a:srgbClr>
                  </a:outerShdw>
                </a:effectLst>
                <a:latin typeface="方正兰亭细黑_GBK" panose="02000000000000000000" pitchFamily="2" charset="-122"/>
                <a:ea typeface="方正兰亭细黑_GBK" panose="02000000000000000000" pitchFamily="2" charset="-122"/>
              </a:rPr>
              <a:t>2022</a:t>
            </a:r>
            <a:endParaRPr lang="zh-CN" altLang="en-US" dirty="0">
              <a:gradFill>
                <a:gsLst>
                  <a:gs pos="0">
                    <a:srgbClr val="E7DDBF"/>
                  </a:gs>
                  <a:gs pos="100000">
                    <a:srgbClr val="CBAC76"/>
                  </a:gs>
                </a:gsLst>
                <a:lin ang="2700000" scaled="0"/>
              </a:gradFill>
              <a:effectLst>
                <a:outerShdw blurRad="38100" dist="38100" dir="2700000" algn="tl">
                  <a:srgbClr val="000000">
                    <a:alpha val="43137"/>
                  </a:srgbClr>
                </a:outerShdw>
              </a:effectLst>
              <a:latin typeface="方正兰亭细黑_GBK" panose="02000000000000000000" pitchFamily="2" charset="-122"/>
              <a:ea typeface="方正兰亭细黑_GBK" panose="02000000000000000000" pitchFamily="2" charset="-122"/>
            </a:endParaRPr>
          </a:p>
        </p:txBody>
      </p:sp>
      <p:sp>
        <p:nvSpPr>
          <p:cNvPr id="37" name="五角星 36"/>
          <p:cNvSpPr/>
          <p:nvPr/>
        </p:nvSpPr>
        <p:spPr>
          <a:xfrm>
            <a:off x="5397623" y="1470123"/>
            <a:ext cx="168899" cy="168899"/>
          </a:xfrm>
          <a:prstGeom prst="star5">
            <a:avLst/>
          </a:prstGeom>
          <a:gradFill>
            <a:gsLst>
              <a:gs pos="0">
                <a:srgbClr val="E7DDBF"/>
              </a:gs>
              <a:gs pos="100000">
                <a:srgbClr val="CBAC7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五角星 37"/>
          <p:cNvSpPr/>
          <p:nvPr/>
        </p:nvSpPr>
        <p:spPr>
          <a:xfrm>
            <a:off x="5621786" y="1470123"/>
            <a:ext cx="168899" cy="168899"/>
          </a:xfrm>
          <a:prstGeom prst="star5">
            <a:avLst/>
          </a:prstGeom>
          <a:gradFill>
            <a:gsLst>
              <a:gs pos="0">
                <a:srgbClr val="E7DDBF"/>
              </a:gs>
              <a:gs pos="100000">
                <a:srgbClr val="CBAC7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五角星 38"/>
          <p:cNvSpPr/>
          <p:nvPr/>
        </p:nvSpPr>
        <p:spPr>
          <a:xfrm>
            <a:off x="6516075" y="1475079"/>
            <a:ext cx="168899" cy="168899"/>
          </a:xfrm>
          <a:prstGeom prst="star5">
            <a:avLst/>
          </a:prstGeom>
          <a:gradFill>
            <a:gsLst>
              <a:gs pos="0">
                <a:srgbClr val="E7DDBF"/>
              </a:gs>
              <a:gs pos="100000">
                <a:srgbClr val="CBAC7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五角星 39"/>
          <p:cNvSpPr/>
          <p:nvPr/>
        </p:nvSpPr>
        <p:spPr>
          <a:xfrm>
            <a:off x="6740238" y="1475079"/>
            <a:ext cx="168899" cy="168899"/>
          </a:xfrm>
          <a:prstGeom prst="star5">
            <a:avLst/>
          </a:prstGeom>
          <a:gradFill>
            <a:gsLst>
              <a:gs pos="0">
                <a:srgbClr val="E7DDBF"/>
              </a:gs>
              <a:gs pos="100000">
                <a:srgbClr val="CBAC7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custDataLst>
              <p:tags r:id="rId3"/>
            </p:custDataLst>
          </p:nvPr>
        </p:nvPicPr>
        <p:blipFill rotWithShape="1">
          <a:blip r:embed="rId4" cstate="print"/>
          <a:srcRect/>
          <a:stretch>
            <a:fillRect/>
          </a:stretch>
        </p:blipFill>
        <p:spPr>
          <a:xfrm>
            <a:off x="5588981" y="4646371"/>
            <a:ext cx="1107996" cy="1093269"/>
          </a:xfrm>
          <a:prstGeom prst="rect">
            <a:avLst/>
          </a:prstGeom>
        </p:spPr>
      </p:pic>
      <p:sp>
        <p:nvSpPr>
          <p:cNvPr id="21" name="文本框 20"/>
          <p:cNvSpPr txBox="1"/>
          <p:nvPr/>
        </p:nvSpPr>
        <p:spPr>
          <a:xfrm>
            <a:off x="5405244" y="1335583"/>
            <a:ext cx="1419444" cy="461665"/>
          </a:xfrm>
          <a:prstGeom prst="rect">
            <a:avLst/>
          </a:prstGeom>
          <a:noFill/>
        </p:spPr>
        <p:txBody>
          <a:bodyPr wrap="square" rtlCol="0">
            <a:spAutoFit/>
          </a:bodyPr>
          <a:lstStyle/>
          <a:p>
            <a:pPr algn="ctr"/>
            <a:r>
              <a:rPr lang="zh-CN" altLang="en-US" sz="2400" dirty="0">
                <a:gradFill>
                  <a:gsLst>
                    <a:gs pos="0">
                      <a:srgbClr val="E7DDBF"/>
                    </a:gs>
                    <a:gs pos="100000">
                      <a:srgbClr val="CBAC76"/>
                    </a:gs>
                  </a:gsLst>
                  <a:lin ang="2700000" scaled="0"/>
                </a:gradFill>
                <a:effectLst>
                  <a:outerShdw blurRad="38100" dist="38100" dir="2700000" algn="tl">
                    <a:srgbClr val="000000">
                      <a:alpha val="43137"/>
                    </a:srgbClr>
                  </a:outerShdw>
                </a:effectLst>
                <a:ea typeface="造字工房朗倩（非商用）常规体" pitchFamily="50" charset="-122"/>
                <a:sym typeface="Arial" panose="020B0604020202020204" pitchFamily="34" charset="0"/>
              </a:rPr>
              <a:t>目标</a:t>
            </a:r>
            <a:endParaRPr lang="zh-CN" altLang="en-US" sz="2400" dirty="0">
              <a:gradFill>
                <a:gsLst>
                  <a:gs pos="0">
                    <a:srgbClr val="E7DDBF"/>
                  </a:gs>
                  <a:gs pos="100000">
                    <a:srgbClr val="CBAC76"/>
                  </a:gs>
                </a:gsLst>
                <a:lin ang="2700000" scaled="0"/>
              </a:gradFill>
              <a:effectLst>
                <a:outerShdw blurRad="38100" dist="38100" dir="2700000" algn="tl">
                  <a:srgbClr val="000000">
                    <a:alpha val="43137"/>
                  </a:srgbClr>
                </a:outerShdw>
              </a:effectLst>
              <a:ea typeface="造字工房朗倩（非商用）常规体" pitchFamily="50" charset="-122"/>
              <a:sym typeface="Calibri" panose="020F0502020204030204" pitchFamily="34" charset="0"/>
            </a:endParaRPr>
          </a:p>
        </p:txBody>
      </p:sp>
      <p:grpSp>
        <p:nvGrpSpPr>
          <p:cNvPr id="30" name="组合 29"/>
          <p:cNvGrpSpPr/>
          <p:nvPr/>
        </p:nvGrpSpPr>
        <p:grpSpPr>
          <a:xfrm>
            <a:off x="9276080" y="115570"/>
            <a:ext cx="2600960" cy="537845"/>
            <a:chOff x="14558" y="-1078"/>
            <a:chExt cx="4096" cy="879"/>
          </a:xfrm>
        </p:grpSpPr>
        <p:grpSp>
          <p:nvGrpSpPr>
            <p:cNvPr id="4" name="组合 3"/>
            <p:cNvGrpSpPr/>
            <p:nvPr/>
          </p:nvGrpSpPr>
          <p:grpSpPr>
            <a:xfrm>
              <a:off x="15290" y="-1078"/>
              <a:ext cx="3346" cy="811"/>
              <a:chOff x="10456" y="162"/>
              <a:chExt cx="3754" cy="952"/>
            </a:xfrm>
          </p:grpSpPr>
          <p:pic>
            <p:nvPicPr>
              <p:cNvPr id="8" name="图片 7" descr="图层 1"/>
              <p:cNvPicPr>
                <a:picLocks noChangeAspect="1"/>
              </p:cNvPicPr>
              <p:nvPr/>
            </p:nvPicPr>
            <p:blipFill>
              <a:blip r:embed="rId5" cstate="screen"/>
              <a:stretch>
                <a:fillRect/>
              </a:stretch>
            </p:blipFill>
            <p:spPr>
              <a:xfrm>
                <a:off x="11540" y="162"/>
                <a:ext cx="2671" cy="796"/>
              </a:xfrm>
              <a:prstGeom prst="rect">
                <a:avLst/>
              </a:prstGeom>
            </p:spPr>
          </p:pic>
          <p:sp>
            <p:nvSpPr>
              <p:cNvPr id="9" name="矩形 8"/>
              <p:cNvSpPr/>
              <p:nvPr/>
            </p:nvSpPr>
            <p:spPr>
              <a:xfrm>
                <a:off x="10456" y="305"/>
                <a:ext cx="527" cy="511"/>
              </a:xfrm>
              <a:prstGeom prst="rect">
                <a:avLst/>
              </a:prstGeom>
              <a:solidFill>
                <a:srgbClr val="4FC9FB">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0887" y="756"/>
                <a:ext cx="368" cy="358"/>
              </a:xfrm>
              <a:prstGeom prst="rect">
                <a:avLst/>
              </a:prstGeom>
              <a:solidFill>
                <a:srgbClr val="4FC9FB">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8" name="直接连接符 27"/>
            <p:cNvCxnSpPr/>
            <p:nvPr/>
          </p:nvCxnSpPr>
          <p:spPr>
            <a:xfrm flipH="1">
              <a:off x="14558" y="-199"/>
              <a:ext cx="4096" cy="0"/>
            </a:xfrm>
            <a:prstGeom prst="line">
              <a:avLst/>
            </a:prstGeom>
            <a:ln>
              <a:solidFill>
                <a:srgbClr val="4FC9FB"/>
              </a:solidFill>
            </a:ln>
          </p:spPr>
          <p:style>
            <a:lnRef idx="1">
              <a:schemeClr val="accent1"/>
            </a:lnRef>
            <a:fillRef idx="0">
              <a:schemeClr val="accent1"/>
            </a:fillRef>
            <a:effectRef idx="0">
              <a:schemeClr val="accent1"/>
            </a:effectRef>
            <a:fontRef idx="minor">
              <a:schemeClr val="tx1"/>
            </a:fontRef>
          </p:style>
        </p:cxnSp>
      </p:grpSp>
    </p:spTree>
    <p:custDataLst>
      <p:tags r:id="rId6"/>
    </p:custDataLst>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 y="1"/>
            <a:ext cx="12192000" cy="6858000"/>
          </a:xfrm>
          <a:prstGeom prst="rect">
            <a:avLst/>
          </a:prstGeom>
          <a:blipFill dpi="0" rotWithShape="1">
            <a:blip r:embed="rId1"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矩形 43"/>
          <p:cNvSpPr/>
          <p:nvPr/>
        </p:nvSpPr>
        <p:spPr>
          <a:xfrm>
            <a:off x="-6045" y="0"/>
            <a:ext cx="12192000" cy="6857999"/>
          </a:xfrm>
          <a:prstGeom prst="rect">
            <a:avLst/>
          </a:prstGeom>
          <a:gradFill flip="none" rotWithShape="1">
            <a:gsLst>
              <a:gs pos="0">
                <a:srgbClr val="232C49"/>
              </a:gs>
              <a:gs pos="33000">
                <a:srgbClr val="232C49">
                  <a:alpha val="50000"/>
                </a:srgbClr>
              </a:gs>
              <a:gs pos="80000">
                <a:srgbClr val="232C49"/>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7" name="文本框 26"/>
          <p:cNvSpPr txBox="1"/>
          <p:nvPr/>
        </p:nvSpPr>
        <p:spPr>
          <a:xfrm>
            <a:off x="1364289" y="2522656"/>
            <a:ext cx="4304240" cy="1200329"/>
          </a:xfrm>
          <a:prstGeom prst="rect">
            <a:avLst/>
          </a:prstGeom>
          <a:noFill/>
        </p:spPr>
        <p:txBody>
          <a:bodyPr wrap="square" rtlCol="0">
            <a:spAutoFit/>
          </a:bodyPr>
          <a:lstStyle/>
          <a:p>
            <a:pPr algn="dist"/>
            <a:r>
              <a:rPr lang="zh-CN" altLang="en-US" sz="7200" i="1" dirty="0">
                <a:gradFill>
                  <a:gsLst>
                    <a:gs pos="0">
                      <a:srgbClr val="E7DDBF"/>
                    </a:gs>
                    <a:gs pos="100000">
                      <a:srgbClr val="CBAC76"/>
                    </a:gs>
                  </a:gsLst>
                  <a:lin ang="2700000" scaled="0"/>
                </a:gradFill>
                <a:effectLst>
                  <a:outerShdw blurRad="38100" dist="38100" dir="2700000" algn="tl">
                    <a:srgbClr val="000000">
                      <a:alpha val="43137"/>
                    </a:srgbClr>
                  </a:outerShdw>
                </a:effectLst>
                <a:latin typeface="造字工房朗倩（非商用）常规体" pitchFamily="50" charset="-122"/>
                <a:ea typeface="造字工房朗倩（非商用）常规体" pitchFamily="50" charset="-122"/>
              </a:rPr>
              <a:t>超越预期</a:t>
            </a:r>
            <a:endParaRPr lang="zh-CN" altLang="en-US" sz="7200" i="1" dirty="0">
              <a:gradFill>
                <a:gsLst>
                  <a:gs pos="0">
                    <a:srgbClr val="E7DDBF"/>
                  </a:gs>
                  <a:gs pos="100000">
                    <a:srgbClr val="CBAC76"/>
                  </a:gs>
                </a:gsLst>
                <a:lin ang="2700000" scaled="0"/>
              </a:gradFill>
              <a:effectLst>
                <a:outerShdw blurRad="38100" dist="38100" dir="2700000" algn="tl">
                  <a:srgbClr val="000000">
                    <a:alpha val="43137"/>
                  </a:srgbClr>
                </a:outerShdw>
              </a:effectLst>
              <a:latin typeface="造字工房朗倩（非商用）常规体" pitchFamily="50" charset="-122"/>
              <a:ea typeface="造字工房朗倩（非商用）常规体" pitchFamily="50" charset="-122"/>
            </a:endParaRPr>
          </a:p>
        </p:txBody>
      </p:sp>
      <p:sp>
        <p:nvSpPr>
          <p:cNvPr id="28" name="椭圆 27"/>
          <p:cNvSpPr/>
          <p:nvPr/>
        </p:nvSpPr>
        <p:spPr>
          <a:xfrm>
            <a:off x="6089955" y="3055367"/>
            <a:ext cx="119330" cy="119330"/>
          </a:xfrm>
          <a:prstGeom prst="ellipse">
            <a:avLst/>
          </a:prstGeom>
          <a:gradFill>
            <a:gsLst>
              <a:gs pos="0">
                <a:srgbClr val="E7DDBF"/>
              </a:gs>
              <a:gs pos="100000">
                <a:srgbClr val="CBAC76"/>
              </a:gs>
            </a:gsLst>
            <a:lin ang="2700000" scaled="0"/>
          </a:gradFill>
          <a:ln>
            <a:noFill/>
          </a:ln>
          <a:effectLst>
            <a:outerShdw blurRad="1905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gradFill>
                <a:gsLst>
                  <a:gs pos="0">
                    <a:srgbClr val="E7DDBF"/>
                  </a:gs>
                  <a:gs pos="100000">
                    <a:srgbClr val="CBAC76"/>
                  </a:gs>
                </a:gsLst>
                <a:lin ang="2700000" scaled="0"/>
              </a:gradFill>
              <a:effectLst>
                <a:outerShdw blurRad="38100" dist="38100" dir="2700000" algn="tl">
                  <a:srgbClr val="000000">
                    <a:alpha val="43137"/>
                  </a:srgbClr>
                </a:outerShdw>
              </a:effectLst>
              <a:latin typeface="方正黑体简体" panose="02010601030101010101" pitchFamily="2" charset="-122"/>
              <a:ea typeface="方正黑体简体" panose="02010601030101010101" pitchFamily="2" charset="-122"/>
            </a:endParaRPr>
          </a:p>
        </p:txBody>
      </p:sp>
      <p:grpSp>
        <p:nvGrpSpPr>
          <p:cNvPr id="36" name="组合 35"/>
          <p:cNvGrpSpPr/>
          <p:nvPr/>
        </p:nvGrpSpPr>
        <p:grpSpPr>
          <a:xfrm>
            <a:off x="5599040" y="1839658"/>
            <a:ext cx="1065551" cy="168899"/>
            <a:chOff x="1274110" y="581806"/>
            <a:chExt cx="1065551" cy="168899"/>
          </a:xfrm>
          <a:gradFill>
            <a:gsLst>
              <a:gs pos="0">
                <a:srgbClr val="E7DDBF"/>
              </a:gs>
              <a:gs pos="100000">
                <a:srgbClr val="CBAC76"/>
              </a:gs>
            </a:gsLst>
            <a:lin ang="2700000" scaled="0"/>
          </a:gradFill>
        </p:grpSpPr>
        <p:sp>
          <p:nvSpPr>
            <p:cNvPr id="37" name="五角星 36"/>
            <p:cNvSpPr/>
            <p:nvPr/>
          </p:nvSpPr>
          <p:spPr>
            <a:xfrm>
              <a:off x="1274110" y="581806"/>
              <a:ext cx="168899" cy="16889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五角星 37"/>
            <p:cNvSpPr/>
            <p:nvPr/>
          </p:nvSpPr>
          <p:spPr>
            <a:xfrm>
              <a:off x="1498273" y="581806"/>
              <a:ext cx="168899" cy="16889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五角星 38"/>
            <p:cNvSpPr/>
            <p:nvPr/>
          </p:nvSpPr>
          <p:spPr>
            <a:xfrm>
              <a:off x="1722436" y="581806"/>
              <a:ext cx="168899" cy="16889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五角星 39"/>
            <p:cNvSpPr/>
            <p:nvPr/>
          </p:nvSpPr>
          <p:spPr>
            <a:xfrm>
              <a:off x="1946599" y="581806"/>
              <a:ext cx="168899" cy="16889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五角星 40"/>
            <p:cNvSpPr/>
            <p:nvPr/>
          </p:nvSpPr>
          <p:spPr>
            <a:xfrm>
              <a:off x="2170762" y="581806"/>
              <a:ext cx="168899" cy="16889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2" name="文本框 41"/>
          <p:cNvSpPr txBox="1"/>
          <p:nvPr/>
        </p:nvSpPr>
        <p:spPr>
          <a:xfrm>
            <a:off x="6484929" y="2522656"/>
            <a:ext cx="4304240" cy="1200329"/>
          </a:xfrm>
          <a:prstGeom prst="rect">
            <a:avLst/>
          </a:prstGeom>
          <a:noFill/>
        </p:spPr>
        <p:txBody>
          <a:bodyPr wrap="square" rtlCol="0">
            <a:spAutoFit/>
          </a:bodyPr>
          <a:lstStyle/>
          <a:p>
            <a:pPr algn="dist"/>
            <a:r>
              <a:rPr lang="zh-CN" altLang="en-US" sz="7200" i="1" dirty="0">
                <a:gradFill>
                  <a:gsLst>
                    <a:gs pos="0">
                      <a:srgbClr val="E7DDBF"/>
                    </a:gs>
                    <a:gs pos="100000">
                      <a:srgbClr val="CBAC76"/>
                    </a:gs>
                  </a:gsLst>
                  <a:lin ang="2700000" scaled="0"/>
                </a:gradFill>
                <a:effectLst>
                  <a:outerShdw blurRad="38100" dist="38100" dir="2700000" algn="tl">
                    <a:srgbClr val="000000">
                      <a:alpha val="43137"/>
                    </a:srgbClr>
                  </a:outerShdw>
                </a:effectLst>
                <a:latin typeface="造字工房朗倩（非商用）常规体" pitchFamily="50" charset="-122"/>
                <a:ea typeface="造字工房朗倩（非商用）常规体" pitchFamily="50" charset="-122"/>
              </a:rPr>
              <a:t>勇于创新</a:t>
            </a:r>
            <a:endParaRPr lang="zh-CN" altLang="en-US" sz="7200" i="1" dirty="0">
              <a:gradFill>
                <a:gsLst>
                  <a:gs pos="0">
                    <a:srgbClr val="E7DDBF"/>
                  </a:gs>
                  <a:gs pos="100000">
                    <a:srgbClr val="CBAC76"/>
                  </a:gs>
                </a:gsLst>
                <a:lin ang="2700000" scaled="0"/>
              </a:gradFill>
              <a:effectLst>
                <a:outerShdw blurRad="38100" dist="38100" dir="2700000" algn="tl">
                  <a:srgbClr val="000000">
                    <a:alpha val="43137"/>
                  </a:srgbClr>
                </a:outerShdw>
              </a:effectLst>
              <a:latin typeface="造字工房朗倩（非商用）常规体" pitchFamily="50" charset="-122"/>
              <a:ea typeface="造字工房朗倩（非商用）常规体" pitchFamily="50" charset="-122"/>
            </a:endParaRPr>
          </a:p>
        </p:txBody>
      </p:sp>
      <p:sp>
        <p:nvSpPr>
          <p:cNvPr id="21" name="文本框 20"/>
          <p:cNvSpPr txBox="1"/>
          <p:nvPr/>
        </p:nvSpPr>
        <p:spPr>
          <a:xfrm>
            <a:off x="759739" y="3941142"/>
            <a:ext cx="10779760" cy="386080"/>
          </a:xfrm>
          <a:prstGeom prst="rect">
            <a:avLst/>
          </a:prstGeom>
          <a:noFill/>
        </p:spPr>
        <p:txBody>
          <a:bodyPr wrap="square">
            <a:spAutoFit/>
          </a:bodyPr>
          <a:lstStyle/>
          <a:p>
            <a:pPr algn="ctr">
              <a:lnSpc>
                <a:spcPct val="80000"/>
              </a:lnSpc>
              <a:buNone/>
            </a:pPr>
            <a:r>
              <a:rPr lang="zh-CN" altLang="en-US" sz="2400" dirty="0">
                <a:gradFill>
                  <a:gsLst>
                    <a:gs pos="0">
                      <a:srgbClr val="E7DDBF"/>
                    </a:gs>
                    <a:gs pos="100000">
                      <a:srgbClr val="CBAC76"/>
                    </a:gs>
                  </a:gsLst>
                  <a:lin ang="4200000" scaled="0"/>
                </a:gradFill>
                <a:ea typeface="方正兰亭细黑_GBK" panose="02000000000000000000" pitchFamily="2" charset="-122"/>
              </a:rPr>
              <a:t>感谢各位专家聆听，请各位专家批评指正！</a:t>
            </a:r>
            <a:endParaRPr lang="zh-CN" altLang="en-US" sz="2400" dirty="0">
              <a:gradFill>
                <a:gsLst>
                  <a:gs pos="0">
                    <a:srgbClr val="E7DDBF"/>
                  </a:gs>
                  <a:gs pos="100000">
                    <a:srgbClr val="CBAC76"/>
                  </a:gs>
                </a:gsLst>
                <a:lin ang="4200000" scaled="0"/>
              </a:gradFill>
              <a:ea typeface="方正兰亭细黑_GBK" panose="02000000000000000000" pitchFamily="2" charset="-122"/>
            </a:endParaRPr>
          </a:p>
        </p:txBody>
      </p:sp>
      <p:sp>
        <p:nvSpPr>
          <p:cNvPr id="2" name="文本框 1"/>
          <p:cNvSpPr txBox="1"/>
          <p:nvPr/>
        </p:nvSpPr>
        <p:spPr>
          <a:xfrm>
            <a:off x="3605912" y="4607393"/>
            <a:ext cx="5087413" cy="1107996"/>
          </a:xfrm>
          <a:prstGeom prst="rect">
            <a:avLst/>
          </a:prstGeom>
          <a:noFill/>
        </p:spPr>
        <p:txBody>
          <a:bodyPr wrap="square" rtlCol="0">
            <a:spAutoFit/>
          </a:bodyPr>
          <a:lstStyle/>
          <a:p>
            <a:pPr algn="dist"/>
            <a:r>
              <a:rPr lang="en-US" altLang="zh-CN" sz="6600" dirty="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THANKS</a:t>
            </a:r>
            <a:endParaRPr lang="zh-CN" altLang="en-US" sz="6600" dirty="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30" name="组合 29"/>
          <p:cNvGrpSpPr/>
          <p:nvPr/>
        </p:nvGrpSpPr>
        <p:grpSpPr>
          <a:xfrm>
            <a:off x="9276080" y="115570"/>
            <a:ext cx="2600960" cy="537845"/>
            <a:chOff x="14558" y="-1078"/>
            <a:chExt cx="4096" cy="879"/>
          </a:xfrm>
        </p:grpSpPr>
        <p:grpSp>
          <p:nvGrpSpPr>
            <p:cNvPr id="4" name="组合 3"/>
            <p:cNvGrpSpPr/>
            <p:nvPr/>
          </p:nvGrpSpPr>
          <p:grpSpPr>
            <a:xfrm>
              <a:off x="15290" y="-1078"/>
              <a:ext cx="3346" cy="811"/>
              <a:chOff x="10456" y="162"/>
              <a:chExt cx="3754" cy="952"/>
            </a:xfrm>
          </p:grpSpPr>
          <p:pic>
            <p:nvPicPr>
              <p:cNvPr id="8" name="图片 7" descr="图层 1"/>
              <p:cNvPicPr>
                <a:picLocks noChangeAspect="1"/>
              </p:cNvPicPr>
              <p:nvPr/>
            </p:nvPicPr>
            <p:blipFill>
              <a:blip r:embed="rId2" cstate="screen"/>
              <a:stretch>
                <a:fillRect/>
              </a:stretch>
            </p:blipFill>
            <p:spPr>
              <a:xfrm>
                <a:off x="11540" y="162"/>
                <a:ext cx="2671" cy="796"/>
              </a:xfrm>
              <a:prstGeom prst="rect">
                <a:avLst/>
              </a:prstGeom>
            </p:spPr>
          </p:pic>
          <p:sp>
            <p:nvSpPr>
              <p:cNvPr id="9" name="矩形 8"/>
              <p:cNvSpPr/>
              <p:nvPr/>
            </p:nvSpPr>
            <p:spPr>
              <a:xfrm>
                <a:off x="10456" y="305"/>
                <a:ext cx="527" cy="511"/>
              </a:xfrm>
              <a:prstGeom prst="rect">
                <a:avLst/>
              </a:prstGeom>
              <a:solidFill>
                <a:srgbClr val="4FC9FB">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0887" y="756"/>
                <a:ext cx="368" cy="358"/>
              </a:xfrm>
              <a:prstGeom prst="rect">
                <a:avLst/>
              </a:prstGeom>
              <a:solidFill>
                <a:srgbClr val="4FC9FB">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 name="直接连接符 4"/>
            <p:cNvCxnSpPr/>
            <p:nvPr/>
          </p:nvCxnSpPr>
          <p:spPr>
            <a:xfrm flipH="1">
              <a:off x="14558" y="-199"/>
              <a:ext cx="4096" cy="0"/>
            </a:xfrm>
            <a:prstGeom prst="line">
              <a:avLst/>
            </a:prstGeom>
            <a:ln>
              <a:solidFill>
                <a:srgbClr val="4FC9FB"/>
              </a:solidFill>
            </a:ln>
          </p:spPr>
          <p:style>
            <a:lnRef idx="1">
              <a:schemeClr val="accent1"/>
            </a:lnRef>
            <a:fillRef idx="0">
              <a:schemeClr val="accent1"/>
            </a:fillRef>
            <a:effectRef idx="0">
              <a:schemeClr val="accent1"/>
            </a:effectRef>
            <a:fontRef idx="minor">
              <a:schemeClr val="tx1"/>
            </a:fontRef>
          </p:style>
        </p:cxnSp>
      </p:gr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800">
        <p:pull/>
      </p:transition>
    </mc:Choice>
    <mc:Fallback>
      <p:transition spd="slow">
        <p:pull/>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5" name="矩形 54"/>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a:ln>
                <a:noFill/>
              </a:ln>
              <a:solidFill>
                <a:srgbClr val="4FC9FB"/>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56" name="图片 55"/>
          <p:cNvPicPr>
            <a:picLocks noChangeAspect="1"/>
          </p:cNvPicPr>
          <p:nvPr userDrawn="1">
            <p:custDataLst>
              <p:tags r:id="rId2"/>
            </p:custDataLst>
          </p:nvPr>
        </p:nvPicPr>
        <p:blipFill rotWithShape="1">
          <a:blip r:embed="rId3" cstate="print"/>
          <a:srcRect/>
          <a:stretch>
            <a:fillRect/>
          </a:stretch>
        </p:blipFill>
        <p:spPr>
          <a:xfrm>
            <a:off x="6850744" y="952509"/>
            <a:ext cx="5341256" cy="5905492"/>
          </a:xfrm>
          <a:prstGeom prst="rect">
            <a:avLst/>
          </a:prstGeom>
        </p:spPr>
      </p:pic>
      <p:sp>
        <p:nvSpPr>
          <p:cNvPr id="7" name="文本框 6"/>
          <p:cNvSpPr txBox="1"/>
          <p:nvPr>
            <p:custDataLst>
              <p:tags r:id="rId4"/>
            </p:custDataLst>
          </p:nvPr>
        </p:nvSpPr>
        <p:spPr>
          <a:xfrm>
            <a:off x="148321" y="152401"/>
            <a:ext cx="11277689" cy="609600"/>
          </a:xfrm>
          <a:prstGeom prst="rect">
            <a:avLst/>
          </a:prstGeom>
          <a:noFill/>
        </p:spPr>
        <p:txBody>
          <a:bodyPr wrap="square" lIns="63500" tIns="25400" rIns="63500" bIns="25400" rtlCol="0" anchor="ctr" anchorCtr="0">
            <a:normAutofit/>
          </a:bodyPr>
          <a:lstStyle/>
          <a:p>
            <a:pPr marL="0" marR="0" lvl="0" indent="0" algn="l" defTabSz="457200" rtl="0" eaLnBrk="1" fontAlgn="auto" latinLnBrk="0" hangingPunct="1">
              <a:lnSpc>
                <a:spcPct val="100000"/>
              </a:lnSpc>
              <a:spcBef>
                <a:spcPts val="0"/>
              </a:spcBef>
              <a:spcAft>
                <a:spcPts val="0"/>
              </a:spcAft>
              <a:buClrTx/>
              <a:buSzPct val="100000"/>
              <a:buFontTx/>
              <a:buNone/>
              <a:defRPr/>
            </a:pPr>
            <a:r>
              <a:rPr kumimoji="0" lang="en-US" altLang="zh-CN" sz="2800" b="1" i="0" u="none" strike="noStrike" kern="1200" cap="none" spc="16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16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rPr>
              <a:t>目录</a:t>
            </a:r>
            <a:r>
              <a:rPr kumimoji="0" lang="zh-CN" altLang="en-US" sz="1800" b="1" i="0" u="none" strike="noStrike" kern="1200" cap="none" spc="16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rPr>
              <a:t>  </a:t>
            </a:r>
            <a:endParaRPr kumimoji="0" lang="zh-CN" altLang="en-US" sz="1800" b="1" i="0" u="none" strike="noStrike" kern="1200" cap="none" spc="16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p:cNvSpPr txBox="1"/>
          <p:nvPr/>
        </p:nvSpPr>
        <p:spPr>
          <a:xfrm>
            <a:off x="525679" y="594360"/>
            <a:ext cx="875665" cy="312420"/>
          </a:xfrm>
          <a:prstGeom prst="rect">
            <a:avLst/>
          </a:prstGeom>
          <a:noFill/>
        </p:spPr>
        <p:txBody>
          <a:bodyPr wrap="none" rtlCol="0" anchor="t">
            <a:spAutoFit/>
          </a:bodyPr>
          <a:lstStyle/>
          <a:p>
            <a:pPr marL="0" marR="0" lvl="0" indent="0" algn="l" defTabSz="457200" rtl="0" eaLnBrk="1" fontAlgn="auto" latinLnBrk="0" hangingPunct="1">
              <a:lnSpc>
                <a:spcPct val="120000"/>
              </a:lnSpc>
              <a:spcBef>
                <a:spcPts val="0"/>
              </a:spcBef>
              <a:spcAft>
                <a:spcPts val="800"/>
              </a:spcAft>
              <a:buClrTx/>
              <a:buSzPct val="100000"/>
              <a:buFontTx/>
              <a:buNone/>
              <a:defRPr/>
            </a:pPr>
            <a:r>
              <a:rPr kumimoji="0" lang="en-US" altLang="zh-CN" sz="1200" b="0" i="0" u="none" strike="noStrike" kern="1200" cap="none" spc="0" normalizeH="0" baseline="0" noProof="0" dirty="0">
                <a:ln>
                  <a:noFill/>
                </a:ln>
                <a:solidFill>
                  <a:srgbClr val="FFFFFF">
                    <a:lumMod val="95000"/>
                  </a:srgbClr>
                </a:solidFill>
                <a:effectLst/>
                <a:uLnTx/>
                <a:uFillTx/>
                <a:latin typeface="方正黑体简体" panose="02010601030101010101" pitchFamily="2" charset="-122"/>
                <a:ea typeface="方正黑体简体" panose="02010601030101010101" pitchFamily="2" charset="-122"/>
                <a:cs typeface="Aparajita" panose="020B0604020202020204" pitchFamily="34" charset="0"/>
                <a:sym typeface="+mn-lt"/>
              </a:rPr>
              <a:t>Catalogue</a:t>
            </a:r>
            <a:endParaRPr kumimoji="0" lang="en-US" altLang="zh-CN" sz="1200" b="0" i="0" u="none" strike="noStrike" kern="1200" cap="none" spc="0" normalizeH="0" baseline="0" noProof="0" dirty="0">
              <a:ln>
                <a:noFill/>
              </a:ln>
              <a:solidFill>
                <a:srgbClr val="FFFFFF">
                  <a:lumMod val="95000"/>
                </a:srgbClr>
              </a:solidFill>
              <a:effectLst/>
              <a:uLnTx/>
              <a:uFillTx/>
              <a:latin typeface="方正黑体简体" panose="02010601030101010101" pitchFamily="2" charset="-122"/>
              <a:ea typeface="方正黑体简体" panose="02010601030101010101" pitchFamily="2" charset="-122"/>
              <a:cs typeface="Aparajita" panose="020B0604020202020204" pitchFamily="34" charset="0"/>
              <a:sym typeface="+mn-lt"/>
            </a:endParaRPr>
          </a:p>
        </p:txBody>
      </p:sp>
      <p:grpSp>
        <p:nvGrpSpPr>
          <p:cNvPr id="31" name="组合 30"/>
          <p:cNvGrpSpPr/>
          <p:nvPr/>
        </p:nvGrpSpPr>
        <p:grpSpPr>
          <a:xfrm>
            <a:off x="9276080" y="115570"/>
            <a:ext cx="2600960" cy="537845"/>
            <a:chOff x="14558" y="-1078"/>
            <a:chExt cx="4096" cy="879"/>
          </a:xfrm>
        </p:grpSpPr>
        <p:grpSp>
          <p:nvGrpSpPr>
            <p:cNvPr id="34" name="组合 33"/>
            <p:cNvGrpSpPr/>
            <p:nvPr/>
          </p:nvGrpSpPr>
          <p:grpSpPr>
            <a:xfrm>
              <a:off x="15290" y="-1078"/>
              <a:ext cx="3346" cy="811"/>
              <a:chOff x="10456" y="162"/>
              <a:chExt cx="3754" cy="952"/>
            </a:xfrm>
          </p:grpSpPr>
          <p:pic>
            <p:nvPicPr>
              <p:cNvPr id="35" name="图片 34" descr="图层 1"/>
              <p:cNvPicPr>
                <a:picLocks noChangeAspect="1"/>
              </p:cNvPicPr>
              <p:nvPr/>
            </p:nvPicPr>
            <p:blipFill>
              <a:blip r:embed="rId5" cstate="screen"/>
              <a:stretch>
                <a:fillRect/>
              </a:stretch>
            </p:blipFill>
            <p:spPr>
              <a:xfrm>
                <a:off x="11540" y="162"/>
                <a:ext cx="2671" cy="796"/>
              </a:xfrm>
              <a:prstGeom prst="rect">
                <a:avLst/>
              </a:prstGeom>
            </p:spPr>
          </p:pic>
          <p:sp>
            <p:nvSpPr>
              <p:cNvPr id="36" name="矩形 35"/>
              <p:cNvSpPr/>
              <p:nvPr/>
            </p:nvSpPr>
            <p:spPr>
              <a:xfrm>
                <a:off x="10456" y="305"/>
                <a:ext cx="527" cy="511"/>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7" name="矩形 36"/>
              <p:cNvSpPr/>
              <p:nvPr/>
            </p:nvSpPr>
            <p:spPr>
              <a:xfrm>
                <a:off x="10887" y="756"/>
                <a:ext cx="368" cy="358"/>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cxnSp>
          <p:nvCxnSpPr>
            <p:cNvPr id="38" name="直接连接符 37"/>
            <p:cNvCxnSpPr/>
            <p:nvPr/>
          </p:nvCxnSpPr>
          <p:spPr>
            <a:xfrm flipH="1">
              <a:off x="14558" y="-199"/>
              <a:ext cx="4096"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9" name="直接连接符 38"/>
          <p:cNvCxnSpPr/>
          <p:nvPr/>
        </p:nvCxnSpPr>
        <p:spPr>
          <a:xfrm>
            <a:off x="1666875" y="320040"/>
            <a:ext cx="0" cy="27432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252855" y="673100"/>
            <a:ext cx="309880" cy="368300"/>
          </a:xfrm>
          <a:prstGeom prst="rect">
            <a:avLst/>
          </a:prstGeom>
          <a:noFill/>
        </p:spPr>
        <p:txBody>
          <a:bodyPr wrap="none" rtlCol="0">
            <a:spAutoFit/>
          </a:bodyPr>
          <a:p>
            <a:endParaRPr lang="zh-CN" altLang="en-US"/>
          </a:p>
        </p:txBody>
      </p:sp>
      <p:sp>
        <p:nvSpPr>
          <p:cNvPr id="15" name="矩形 14"/>
          <p:cNvSpPr/>
          <p:nvPr>
            <p:custDataLst>
              <p:tags r:id="rId6"/>
            </p:custDataLst>
          </p:nvPr>
        </p:nvSpPr>
        <p:spPr>
          <a:xfrm>
            <a:off x="2353945" y="1099185"/>
            <a:ext cx="3239770" cy="523240"/>
          </a:xfrm>
          <a:prstGeom prst="rect">
            <a:avLst/>
          </a:prstGeom>
        </p:spPr>
        <p:txBody>
          <a:bodyPr wrap="square" anchor="b" anchorCtr="0">
            <a:normAutofit fontScale="90000"/>
          </a:bodyPr>
          <a:lstStyle/>
          <a:p>
            <a:r>
              <a:rPr lang="zh-CN" altLang="en-US" sz="2800" dirty="0">
                <a:solidFill>
                  <a:schemeClr val="accent1"/>
                </a:solidFill>
                <a:latin typeface="Arial" panose="020B0604020202020204" pitchFamily="34" charset="0"/>
                <a:ea typeface="微软雅黑" panose="020B0503020204020204" pitchFamily="34" charset="-122"/>
              </a:rPr>
              <a:t>项目背景</a:t>
            </a:r>
            <a:endParaRPr lang="zh-CN" altLang="en-US" sz="2800" dirty="0">
              <a:solidFill>
                <a:schemeClr val="accent1"/>
              </a:solidFill>
              <a:latin typeface="Arial" panose="020B0604020202020204" pitchFamily="34" charset="0"/>
              <a:ea typeface="微软雅黑" panose="020B0503020204020204" pitchFamily="34" charset="-122"/>
            </a:endParaRPr>
          </a:p>
        </p:txBody>
      </p:sp>
      <p:sp>
        <p:nvSpPr>
          <p:cNvPr id="16" name="文本框 15"/>
          <p:cNvSpPr txBox="1"/>
          <p:nvPr>
            <p:custDataLst>
              <p:tags r:id="rId7"/>
            </p:custDataLst>
          </p:nvPr>
        </p:nvSpPr>
        <p:spPr>
          <a:xfrm>
            <a:off x="2353945" y="1586230"/>
            <a:ext cx="3239770" cy="306705"/>
          </a:xfrm>
          <a:prstGeom prst="rect">
            <a:avLst/>
          </a:prstGeom>
          <a:noFill/>
        </p:spPr>
        <p:txBody>
          <a:bodyPr wrap="square" rtlCol="0">
            <a:normAutofit fontScale="87500"/>
          </a:bodyPr>
          <a:lstStyle>
            <a:defPPr>
              <a:defRPr lang="zh-CN"/>
            </a:defPPr>
            <a:lvl1pPr algn="ctr">
              <a:defRPr sz="6000" b="1">
                <a:blipFill dpi="0" rotWithShape="1">
                  <a:blip r:embed="rId8"/>
                  <a:srcRect/>
                  <a:stretch>
                    <a:fillRect/>
                  </a:stretch>
                </a:blipFill>
              </a:defRPr>
            </a:lvl1pPr>
          </a:lstStyle>
          <a:p>
            <a:pPr algn="l"/>
            <a:r>
              <a:rPr lang="en-US" altLang="zh-CN" sz="1400" b="0" dirty="0">
                <a:solidFill>
                  <a:schemeClr val="accent1"/>
                </a:solidFill>
                <a:latin typeface="Arial" panose="020B0604020202020204" pitchFamily="34" charset="0"/>
                <a:ea typeface="微软雅黑" panose="020B0503020204020204" pitchFamily="34" charset="-122"/>
                <a:cs typeface="Arial" panose="020B0604020202020204" pitchFamily="34" charset="0"/>
              </a:rPr>
              <a:t>Product background</a:t>
            </a:r>
            <a:endParaRPr lang="en-US" altLang="zh-CN" sz="1400" b="0" dirty="0">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菱形 16"/>
          <p:cNvSpPr/>
          <p:nvPr>
            <p:custDataLst>
              <p:tags r:id="rId9"/>
            </p:custDataLst>
          </p:nvPr>
        </p:nvSpPr>
        <p:spPr>
          <a:xfrm>
            <a:off x="1506855" y="1092200"/>
            <a:ext cx="775335" cy="775335"/>
          </a:xfrm>
          <a:prstGeom prst="diamond">
            <a:avLst/>
          </a:prstGeom>
          <a:solidFill>
            <a:schemeClr val="accent1"/>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custDataLst>
              <p:tags r:id="rId10"/>
            </p:custDataLst>
          </p:nvPr>
        </p:nvSpPr>
        <p:spPr>
          <a:xfrm>
            <a:off x="1530350" y="1188085"/>
            <a:ext cx="728345" cy="583565"/>
          </a:xfrm>
          <a:prstGeom prst="rect">
            <a:avLst/>
          </a:prstGeom>
          <a:noFill/>
          <a:ln>
            <a:noFill/>
          </a:ln>
        </p:spPr>
        <p:txBody>
          <a:bodyPr wrap="square" rtlCol="0">
            <a:normAutofit/>
          </a:bodyPr>
          <a:lstStyle/>
          <a:p>
            <a:pPr algn="ctr"/>
            <a:r>
              <a:rPr lang="en-US" altLang="zh-CN" sz="3200" dirty="0">
                <a:solidFill>
                  <a:schemeClr val="bg1"/>
                </a:solidFill>
                <a:latin typeface="Arial" panose="020B0604020202020204" pitchFamily="34" charset="0"/>
                <a:ea typeface="微软雅黑" panose="020B0503020204020204" pitchFamily="34" charset="-122"/>
              </a:rPr>
              <a:t>01</a:t>
            </a:r>
            <a:endParaRPr lang="zh-CN" altLang="en-US" sz="3200" dirty="0">
              <a:solidFill>
                <a:schemeClr val="bg1"/>
              </a:solidFill>
              <a:latin typeface="Arial" panose="020B0604020202020204" pitchFamily="34" charset="0"/>
              <a:ea typeface="微软雅黑" panose="020B0503020204020204" pitchFamily="34" charset="-122"/>
            </a:endParaRPr>
          </a:p>
        </p:txBody>
      </p:sp>
      <p:sp>
        <p:nvSpPr>
          <p:cNvPr id="19" name="矩形 18"/>
          <p:cNvSpPr/>
          <p:nvPr>
            <p:custDataLst>
              <p:tags r:id="rId11"/>
            </p:custDataLst>
          </p:nvPr>
        </p:nvSpPr>
        <p:spPr>
          <a:xfrm>
            <a:off x="2353945" y="2598420"/>
            <a:ext cx="3239770" cy="521970"/>
          </a:xfrm>
          <a:prstGeom prst="rect">
            <a:avLst/>
          </a:prstGeom>
        </p:spPr>
        <p:txBody>
          <a:bodyPr wrap="square" anchor="b" anchorCtr="0">
            <a:normAutofit fontScale="90000"/>
          </a:bodyPr>
          <a:lstStyle/>
          <a:p>
            <a:pPr fontAlgn="auto">
              <a:lnSpc>
                <a:spcPct val="100000"/>
              </a:lnSpc>
            </a:pPr>
            <a:r>
              <a:rPr lang="zh-CN" altLang="en-US" sz="2800" dirty="0">
                <a:solidFill>
                  <a:schemeClr val="accent1"/>
                </a:solidFill>
                <a:latin typeface="Arial" panose="020B0604020202020204" pitchFamily="34" charset="0"/>
                <a:ea typeface="微软雅黑" panose="020B0503020204020204" pitchFamily="34" charset="-122"/>
              </a:rPr>
              <a:t>个人及团队介绍</a:t>
            </a:r>
            <a:endParaRPr lang="zh-CN" altLang="en-US" sz="2800" dirty="0">
              <a:solidFill>
                <a:schemeClr val="accent1"/>
              </a:solidFill>
              <a:latin typeface="Arial" panose="020B0604020202020204" pitchFamily="34" charset="0"/>
              <a:ea typeface="微软雅黑" panose="020B0503020204020204" pitchFamily="34" charset="-122"/>
            </a:endParaRPr>
          </a:p>
        </p:txBody>
      </p:sp>
      <p:sp>
        <p:nvSpPr>
          <p:cNvPr id="20" name="文本框 19"/>
          <p:cNvSpPr txBox="1"/>
          <p:nvPr>
            <p:custDataLst>
              <p:tags r:id="rId12"/>
            </p:custDataLst>
          </p:nvPr>
        </p:nvSpPr>
        <p:spPr>
          <a:xfrm>
            <a:off x="2353945" y="3048635"/>
            <a:ext cx="3239770" cy="359410"/>
          </a:xfrm>
          <a:prstGeom prst="rect">
            <a:avLst/>
          </a:prstGeom>
          <a:noFill/>
        </p:spPr>
        <p:txBody>
          <a:bodyPr wrap="square" rtlCol="0">
            <a:normAutofit/>
          </a:bodyPr>
          <a:lstStyle>
            <a:defPPr>
              <a:defRPr lang="zh-CN"/>
            </a:defPPr>
            <a:lvl1pPr algn="ctr">
              <a:defRPr sz="6000" b="1">
                <a:blipFill dpi="0" rotWithShape="1">
                  <a:blip r:embed="rId8"/>
                  <a:srcRect/>
                  <a:stretch>
                    <a:fillRect/>
                  </a:stretch>
                </a:blipFill>
              </a:defRPr>
            </a:lvl1pPr>
          </a:lstStyle>
          <a:p>
            <a:pPr algn="l"/>
            <a:r>
              <a:rPr lang="en-US" altLang="zh-CN" sz="1400" b="0" dirty="0">
                <a:solidFill>
                  <a:schemeClr val="accent1"/>
                </a:solidFill>
                <a:latin typeface="Arial" panose="020B0604020202020204" pitchFamily="34" charset="0"/>
                <a:ea typeface="微软雅黑" panose="020B0503020204020204" pitchFamily="34" charset="-122"/>
                <a:cs typeface="Arial" panose="020B0604020202020204" pitchFamily="34" charset="0"/>
              </a:rPr>
              <a:t>Company profile</a:t>
            </a:r>
            <a:endParaRPr lang="en-US" altLang="zh-CN" sz="1400" b="0" dirty="0">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菱形 20"/>
          <p:cNvSpPr/>
          <p:nvPr>
            <p:custDataLst>
              <p:tags r:id="rId13"/>
            </p:custDataLst>
          </p:nvPr>
        </p:nvSpPr>
        <p:spPr>
          <a:xfrm>
            <a:off x="1506855" y="2545080"/>
            <a:ext cx="775335" cy="775335"/>
          </a:xfrm>
          <a:prstGeom prst="diamond">
            <a:avLst/>
          </a:prstGeom>
          <a:solidFill>
            <a:schemeClr val="accent1"/>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custDataLst>
              <p:tags r:id="rId14"/>
            </p:custDataLst>
          </p:nvPr>
        </p:nvSpPr>
        <p:spPr>
          <a:xfrm>
            <a:off x="1530350" y="2640330"/>
            <a:ext cx="728345" cy="583565"/>
          </a:xfrm>
          <a:prstGeom prst="rect">
            <a:avLst/>
          </a:prstGeom>
          <a:noFill/>
          <a:ln>
            <a:noFill/>
          </a:ln>
        </p:spPr>
        <p:txBody>
          <a:bodyPr wrap="square" rtlCol="0">
            <a:normAutofit/>
          </a:bodyPr>
          <a:lstStyle/>
          <a:p>
            <a:pPr algn="ctr"/>
            <a:r>
              <a:rPr lang="en-US" altLang="zh-CN" sz="3200" dirty="0">
                <a:solidFill>
                  <a:schemeClr val="bg1"/>
                </a:solidFill>
                <a:latin typeface="Arial" panose="020B0604020202020204" pitchFamily="34" charset="0"/>
                <a:ea typeface="微软雅黑" panose="020B0503020204020204" pitchFamily="34" charset="-122"/>
              </a:rPr>
              <a:t>02</a:t>
            </a:r>
            <a:endParaRPr lang="zh-CN" altLang="en-US" sz="3200" dirty="0">
              <a:solidFill>
                <a:schemeClr val="bg1"/>
              </a:solidFill>
              <a:latin typeface="Arial" panose="020B0604020202020204" pitchFamily="34" charset="0"/>
              <a:ea typeface="微软雅黑" panose="020B0503020204020204" pitchFamily="34" charset="-122"/>
            </a:endParaRPr>
          </a:p>
        </p:txBody>
      </p:sp>
      <p:sp>
        <p:nvSpPr>
          <p:cNvPr id="30" name="文本框 29"/>
          <p:cNvSpPr txBox="1"/>
          <p:nvPr>
            <p:custDataLst>
              <p:tags r:id="rId15"/>
            </p:custDataLst>
          </p:nvPr>
        </p:nvSpPr>
        <p:spPr>
          <a:xfrm>
            <a:off x="2353945" y="4606290"/>
            <a:ext cx="3239770" cy="359410"/>
          </a:xfrm>
          <a:prstGeom prst="rect">
            <a:avLst/>
          </a:prstGeom>
          <a:noFill/>
        </p:spPr>
        <p:txBody>
          <a:bodyPr wrap="square" rtlCol="0">
            <a:normAutofit/>
          </a:bodyPr>
          <a:lstStyle>
            <a:defPPr>
              <a:defRPr lang="zh-CN"/>
            </a:defPPr>
            <a:lvl1pPr algn="ctr">
              <a:defRPr sz="6000" b="1">
                <a:blipFill dpi="0" rotWithShape="1">
                  <a:blip r:embed="rId8"/>
                  <a:srcRect/>
                  <a:stretch>
                    <a:fillRect/>
                  </a:stretch>
                </a:blipFill>
              </a:defRPr>
            </a:lvl1pPr>
          </a:lstStyle>
          <a:p>
            <a:pPr algn="l"/>
            <a:r>
              <a:rPr lang="en-US" altLang="zh-CN" sz="1400" b="0" dirty="0">
                <a:solidFill>
                  <a:schemeClr val="accent1"/>
                </a:solidFill>
                <a:latin typeface="Arial" panose="020B0604020202020204" pitchFamily="34" charset="0"/>
                <a:ea typeface="微软雅黑" panose="020B0503020204020204" pitchFamily="34" charset="-122"/>
                <a:cs typeface="Arial" panose="020B0604020202020204" pitchFamily="34" charset="0"/>
              </a:rPr>
              <a:t>Product market and main technology</a:t>
            </a:r>
            <a:endParaRPr lang="en-US" altLang="zh-CN" sz="1400" b="0" dirty="0">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矩形 31"/>
          <p:cNvSpPr/>
          <p:nvPr>
            <p:custDataLst>
              <p:tags r:id="rId16"/>
            </p:custDataLst>
          </p:nvPr>
        </p:nvSpPr>
        <p:spPr>
          <a:xfrm>
            <a:off x="2353945" y="4138930"/>
            <a:ext cx="3239770" cy="521970"/>
          </a:xfrm>
          <a:prstGeom prst="rect">
            <a:avLst/>
          </a:prstGeom>
        </p:spPr>
        <p:txBody>
          <a:bodyPr wrap="square" anchor="b" anchorCtr="0">
            <a:normAutofit fontScale="90000"/>
          </a:bodyPr>
          <a:lstStyle/>
          <a:p>
            <a:pPr fontAlgn="auto">
              <a:lnSpc>
                <a:spcPct val="100000"/>
              </a:lnSpc>
            </a:pPr>
            <a:r>
              <a:rPr lang="zh-CN" altLang="en-US" sz="2800" dirty="0">
                <a:solidFill>
                  <a:schemeClr val="accent1"/>
                </a:solidFill>
                <a:latin typeface="Arial" panose="020B0604020202020204" pitchFamily="34" charset="0"/>
                <a:ea typeface="微软雅黑" panose="020B0503020204020204" pitchFamily="34" charset="-122"/>
              </a:rPr>
              <a:t>项目市场及主要技术</a:t>
            </a:r>
            <a:endParaRPr lang="zh-CN" altLang="en-US" sz="2800" dirty="0">
              <a:solidFill>
                <a:schemeClr val="accent1"/>
              </a:solidFill>
              <a:latin typeface="Arial" panose="020B0604020202020204" pitchFamily="34" charset="0"/>
              <a:ea typeface="微软雅黑" panose="020B0503020204020204" pitchFamily="34" charset="-122"/>
            </a:endParaRPr>
          </a:p>
        </p:txBody>
      </p:sp>
      <p:sp>
        <p:nvSpPr>
          <p:cNvPr id="33" name="菱形 32"/>
          <p:cNvSpPr/>
          <p:nvPr>
            <p:custDataLst>
              <p:tags r:id="rId17"/>
            </p:custDataLst>
          </p:nvPr>
        </p:nvSpPr>
        <p:spPr>
          <a:xfrm>
            <a:off x="1506855" y="4060190"/>
            <a:ext cx="775335" cy="775335"/>
          </a:xfrm>
          <a:prstGeom prst="diamond">
            <a:avLst/>
          </a:prstGeom>
          <a:solidFill>
            <a:schemeClr val="accent1"/>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1" name="文本框 50"/>
          <p:cNvSpPr txBox="1"/>
          <p:nvPr>
            <p:custDataLst>
              <p:tags r:id="rId18"/>
            </p:custDataLst>
          </p:nvPr>
        </p:nvSpPr>
        <p:spPr>
          <a:xfrm>
            <a:off x="1530350" y="4155440"/>
            <a:ext cx="728345" cy="583565"/>
          </a:xfrm>
          <a:prstGeom prst="rect">
            <a:avLst/>
          </a:prstGeom>
          <a:noFill/>
        </p:spPr>
        <p:txBody>
          <a:bodyPr wrap="square" rtlCol="0">
            <a:normAutofit/>
          </a:bodyPr>
          <a:lstStyle/>
          <a:p>
            <a:pPr algn="ctr"/>
            <a:r>
              <a:rPr lang="en-US" altLang="zh-CN" sz="3200" dirty="0">
                <a:solidFill>
                  <a:schemeClr val="bg1"/>
                </a:solidFill>
                <a:latin typeface="Arial" panose="020B0604020202020204" pitchFamily="34" charset="0"/>
                <a:ea typeface="微软雅黑" panose="020B0503020204020204" pitchFamily="34" charset="-122"/>
              </a:rPr>
              <a:t>03</a:t>
            </a:r>
            <a:endParaRPr lang="zh-CN" altLang="en-US" sz="3200" dirty="0">
              <a:solidFill>
                <a:schemeClr val="bg1"/>
              </a:solidFill>
              <a:latin typeface="Arial" panose="020B0604020202020204" pitchFamily="34" charset="0"/>
              <a:ea typeface="微软雅黑" panose="020B0503020204020204" pitchFamily="34" charset="-122"/>
            </a:endParaRPr>
          </a:p>
        </p:txBody>
      </p:sp>
      <p:sp>
        <p:nvSpPr>
          <p:cNvPr id="53" name="矩形 52"/>
          <p:cNvSpPr/>
          <p:nvPr>
            <p:custDataLst>
              <p:tags r:id="rId19"/>
            </p:custDataLst>
          </p:nvPr>
        </p:nvSpPr>
        <p:spPr>
          <a:xfrm>
            <a:off x="2353945" y="5687695"/>
            <a:ext cx="3239770" cy="521970"/>
          </a:xfrm>
          <a:prstGeom prst="rect">
            <a:avLst/>
          </a:prstGeom>
        </p:spPr>
        <p:txBody>
          <a:bodyPr wrap="square" anchor="b" anchorCtr="0">
            <a:normAutofit fontScale="90000"/>
          </a:bodyPr>
          <a:lstStyle/>
          <a:p>
            <a:pPr fontAlgn="auto">
              <a:lnSpc>
                <a:spcPct val="100000"/>
              </a:lnSpc>
            </a:pPr>
            <a:r>
              <a:rPr lang="zh-CN" altLang="en-US" sz="2800" dirty="0">
                <a:solidFill>
                  <a:schemeClr val="accent1"/>
                </a:solidFill>
                <a:latin typeface="Arial" panose="020B0604020202020204" pitchFamily="34" charset="0"/>
                <a:ea typeface="微软雅黑" panose="020B0503020204020204" pitchFamily="34" charset="-122"/>
              </a:rPr>
              <a:t>其他情况</a:t>
            </a:r>
            <a:endParaRPr lang="zh-CN" altLang="en-US" sz="2800" dirty="0">
              <a:solidFill>
                <a:schemeClr val="accent1"/>
              </a:solidFill>
              <a:latin typeface="Arial" panose="020B0604020202020204" pitchFamily="34" charset="0"/>
              <a:ea typeface="微软雅黑" panose="020B0503020204020204" pitchFamily="34" charset="-122"/>
            </a:endParaRPr>
          </a:p>
        </p:txBody>
      </p:sp>
      <p:sp>
        <p:nvSpPr>
          <p:cNvPr id="54" name="文本框 53"/>
          <p:cNvSpPr txBox="1"/>
          <p:nvPr>
            <p:custDataLst>
              <p:tags r:id="rId20"/>
            </p:custDataLst>
          </p:nvPr>
        </p:nvSpPr>
        <p:spPr>
          <a:xfrm>
            <a:off x="2353945" y="6172200"/>
            <a:ext cx="3239770" cy="359410"/>
          </a:xfrm>
          <a:prstGeom prst="rect">
            <a:avLst/>
          </a:prstGeom>
          <a:noFill/>
        </p:spPr>
        <p:txBody>
          <a:bodyPr wrap="square" rtlCol="0">
            <a:normAutofit/>
          </a:bodyPr>
          <a:lstStyle>
            <a:defPPr>
              <a:defRPr lang="zh-CN"/>
            </a:defPPr>
            <a:lvl1pPr algn="ctr">
              <a:defRPr sz="6000" b="1">
                <a:blipFill dpi="0" rotWithShape="1">
                  <a:blip r:embed="rId8"/>
                  <a:srcRect/>
                  <a:stretch>
                    <a:fillRect/>
                  </a:stretch>
                </a:blipFill>
              </a:defRPr>
            </a:lvl1pPr>
          </a:lstStyle>
          <a:p>
            <a:pPr algn="l"/>
            <a:r>
              <a:rPr lang="en-US" altLang="zh-CN" sz="1400" b="0" dirty="0">
                <a:solidFill>
                  <a:schemeClr val="accent1"/>
                </a:solidFill>
                <a:latin typeface="Arial" panose="020B0604020202020204" pitchFamily="34" charset="0"/>
                <a:ea typeface="微软雅黑" panose="020B0503020204020204" pitchFamily="34" charset="-122"/>
                <a:cs typeface="Arial" panose="020B0604020202020204" pitchFamily="34" charset="0"/>
              </a:rPr>
              <a:t>Other situations </a:t>
            </a:r>
            <a:endParaRPr lang="en-US" altLang="zh-CN" sz="1400" b="0" dirty="0">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菱形 56"/>
          <p:cNvSpPr/>
          <p:nvPr>
            <p:custDataLst>
              <p:tags r:id="rId21"/>
            </p:custDataLst>
          </p:nvPr>
        </p:nvSpPr>
        <p:spPr>
          <a:xfrm>
            <a:off x="1506855" y="5617845"/>
            <a:ext cx="775335" cy="775335"/>
          </a:xfrm>
          <a:prstGeom prst="diamond">
            <a:avLst/>
          </a:prstGeom>
          <a:solidFill>
            <a:schemeClr val="accent1"/>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8" name="文本框 57"/>
          <p:cNvSpPr txBox="1"/>
          <p:nvPr>
            <p:custDataLst>
              <p:tags r:id="rId22"/>
            </p:custDataLst>
          </p:nvPr>
        </p:nvSpPr>
        <p:spPr>
          <a:xfrm>
            <a:off x="1530350" y="5713730"/>
            <a:ext cx="728345" cy="583565"/>
          </a:xfrm>
          <a:prstGeom prst="rect">
            <a:avLst/>
          </a:prstGeom>
          <a:noFill/>
        </p:spPr>
        <p:txBody>
          <a:bodyPr wrap="square" rtlCol="0">
            <a:normAutofit/>
          </a:bodyPr>
          <a:lstStyle/>
          <a:p>
            <a:pPr algn="ctr"/>
            <a:r>
              <a:rPr lang="en-US" altLang="zh-CN" sz="3200" dirty="0">
                <a:solidFill>
                  <a:schemeClr val="bg1"/>
                </a:solidFill>
                <a:latin typeface="Arial" panose="020B0604020202020204" pitchFamily="34" charset="0"/>
                <a:ea typeface="微软雅黑" panose="020B0503020204020204" pitchFamily="34" charset="-122"/>
              </a:rPr>
              <a:t>04</a:t>
            </a:r>
            <a:endParaRPr lang="zh-CN" altLang="en-US" sz="3200" dirty="0">
              <a:solidFill>
                <a:schemeClr val="bg1"/>
              </a:solidFill>
              <a:latin typeface="Arial" panose="020B0604020202020204" pitchFamily="34" charset="0"/>
              <a:ea typeface="微软雅黑" panose="020B0503020204020204" pitchFamily="34" charset="-122"/>
            </a:endParaRPr>
          </a:p>
        </p:txBody>
      </p:sp>
    </p:spTree>
    <p:custDataLst>
      <p:tags r:id="rId23"/>
    </p:custData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userDrawn="1">
            <p:custDataLst>
              <p:tags r:id="rId1"/>
            </p:custDataLst>
          </p:nvPr>
        </p:nvPicPr>
        <p:blipFill rotWithShape="1">
          <a:blip r:embed="rId2" cstate="print"/>
          <a:srcRect/>
          <a:stretch>
            <a:fillRect/>
          </a:stretch>
        </p:blipFill>
        <p:spPr>
          <a:xfrm>
            <a:off x="6851015" y="952500"/>
            <a:ext cx="5340985" cy="5905500"/>
          </a:xfrm>
          <a:prstGeom prst="rect">
            <a:avLst/>
          </a:prstGeom>
        </p:spPr>
      </p:pic>
      <p:sp>
        <p:nvSpPr>
          <p:cNvPr id="2" name="图文框 1"/>
          <p:cNvSpPr/>
          <p:nvPr>
            <p:custDataLst>
              <p:tags r:id="rId3"/>
            </p:custDataLst>
          </p:nvPr>
        </p:nvSpPr>
        <p:spPr>
          <a:xfrm>
            <a:off x="457200" y="653415"/>
            <a:ext cx="11277600" cy="5564505"/>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custDataLst>
              <p:tags r:id="rId4"/>
            </p:custDataLst>
          </p:nvPr>
        </p:nvSpPr>
        <p:spPr>
          <a:xfrm>
            <a:off x="1116965" y="2839720"/>
            <a:ext cx="3308350" cy="774700"/>
          </a:xfrm>
          <a:prstGeom prst="rect">
            <a:avLst/>
          </a:prstGeom>
          <a:noFill/>
        </p:spPr>
        <p:txBody>
          <a:bodyPr wrap="square" lIns="63500" tIns="25400" rIns="63500" bIns="25400" rtlCol="0" anchor="b" anchorCtr="0">
            <a:normAutofit/>
          </a:bodyPr>
          <a:lstStyle/>
          <a:p>
            <a:pPr marL="0" marR="0" lvl="0" indent="0" algn="ctr" defTabSz="457200" rtl="0" eaLnBrk="1" fontAlgn="auto" latinLnBrk="0" hangingPunct="1">
              <a:lnSpc>
                <a:spcPct val="110000"/>
              </a:lnSpc>
              <a:spcBef>
                <a:spcPts val="0"/>
              </a:spcBef>
              <a:spcAft>
                <a:spcPts val="0"/>
              </a:spcAft>
              <a:buClrTx/>
              <a:buSzPct val="100000"/>
              <a:buFontTx/>
              <a:buNone/>
              <a:defRPr/>
            </a:pPr>
            <a:r>
              <a:rPr kumimoji="0" lang="zh-CN" altLang="en-US" sz="4000" b="1" i="0" u="none" strike="noStrike" kern="1200" cap="none" spc="24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sym typeface="方正兰亭黑_GBK" panose="02000000000000000000" pitchFamily="2" charset="-122"/>
              </a:rPr>
              <a:t>项目背景</a:t>
            </a:r>
            <a:endParaRPr kumimoji="0" lang="zh-CN" altLang="en-US" sz="4000" b="1" i="0" u="none" strike="noStrike" kern="1200" cap="none" spc="24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sym typeface="方正兰亭黑_GBK" panose="02000000000000000000" pitchFamily="2" charset="-122"/>
            </a:endParaRPr>
          </a:p>
        </p:txBody>
      </p:sp>
      <p:grpSp>
        <p:nvGrpSpPr>
          <p:cNvPr id="3" name="组合 2"/>
          <p:cNvGrpSpPr/>
          <p:nvPr/>
        </p:nvGrpSpPr>
        <p:grpSpPr>
          <a:xfrm>
            <a:off x="741045" y="2971165"/>
            <a:ext cx="1025525" cy="706755"/>
            <a:chOff x="1167" y="4247"/>
            <a:chExt cx="1615" cy="1113"/>
          </a:xfrm>
        </p:grpSpPr>
        <p:cxnSp>
          <p:nvCxnSpPr>
            <p:cNvPr id="22" name="直接连接符 21"/>
            <p:cNvCxnSpPr/>
            <p:nvPr/>
          </p:nvCxnSpPr>
          <p:spPr>
            <a:xfrm>
              <a:off x="2448" y="4359"/>
              <a:ext cx="0" cy="920"/>
            </a:xfrm>
            <a:prstGeom prst="line">
              <a:avLst/>
            </a:prstGeom>
            <a:ln w="47625" cmpd="sng">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167" y="4247"/>
              <a:ext cx="1615" cy="11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rPr>
                <a:t>01</a:t>
              </a:r>
              <a:endParaRPr kumimoji="0" lang="en-US" altLang="zh-CN" sz="4000" b="0" i="0" u="none" strike="noStrike" kern="120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endParaRPr>
            </a:p>
          </p:txBody>
        </p:sp>
      </p:grpSp>
      <p:grpSp>
        <p:nvGrpSpPr>
          <p:cNvPr id="7" name="组合 6"/>
          <p:cNvGrpSpPr/>
          <p:nvPr/>
        </p:nvGrpSpPr>
        <p:grpSpPr>
          <a:xfrm>
            <a:off x="9276080" y="115570"/>
            <a:ext cx="2600960" cy="537845"/>
            <a:chOff x="14558" y="-1078"/>
            <a:chExt cx="4096" cy="879"/>
          </a:xfrm>
        </p:grpSpPr>
        <p:grpSp>
          <p:nvGrpSpPr>
            <p:cNvPr id="9" name="组合 8"/>
            <p:cNvGrpSpPr/>
            <p:nvPr/>
          </p:nvGrpSpPr>
          <p:grpSpPr>
            <a:xfrm>
              <a:off x="15290" y="-1078"/>
              <a:ext cx="3346" cy="811"/>
              <a:chOff x="10456" y="162"/>
              <a:chExt cx="3754" cy="952"/>
            </a:xfrm>
          </p:grpSpPr>
          <p:pic>
            <p:nvPicPr>
              <p:cNvPr id="14" name="图片 13" descr="图层 1"/>
              <p:cNvPicPr>
                <a:picLocks noChangeAspect="1"/>
              </p:cNvPicPr>
              <p:nvPr/>
            </p:nvPicPr>
            <p:blipFill>
              <a:blip r:embed="rId5" cstate="screen"/>
              <a:stretch>
                <a:fillRect/>
              </a:stretch>
            </p:blipFill>
            <p:spPr>
              <a:xfrm>
                <a:off x="11540" y="162"/>
                <a:ext cx="2671" cy="796"/>
              </a:xfrm>
              <a:prstGeom prst="rect">
                <a:avLst/>
              </a:prstGeom>
            </p:spPr>
          </p:pic>
          <p:sp>
            <p:nvSpPr>
              <p:cNvPr id="15" name="矩形 14"/>
              <p:cNvSpPr/>
              <p:nvPr/>
            </p:nvSpPr>
            <p:spPr>
              <a:xfrm>
                <a:off x="10456" y="305"/>
                <a:ext cx="527" cy="511"/>
              </a:xfrm>
              <a:prstGeom prst="rect">
                <a:avLst/>
              </a:prstGeom>
              <a:solidFill>
                <a:srgbClr val="4FC9FB">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矩形 15"/>
              <p:cNvSpPr/>
              <p:nvPr/>
            </p:nvSpPr>
            <p:spPr>
              <a:xfrm>
                <a:off x="10887" y="756"/>
                <a:ext cx="368" cy="358"/>
              </a:xfrm>
              <a:prstGeom prst="rect">
                <a:avLst/>
              </a:prstGeom>
              <a:solidFill>
                <a:srgbClr val="4FC9FB">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cxnSp>
          <p:nvCxnSpPr>
            <p:cNvPr id="28" name="直接连接符 27"/>
            <p:cNvCxnSpPr/>
            <p:nvPr/>
          </p:nvCxnSpPr>
          <p:spPr>
            <a:xfrm flipH="1">
              <a:off x="14558" y="-199"/>
              <a:ext cx="4096" cy="0"/>
            </a:xfrm>
            <a:prstGeom prst="line">
              <a:avLst/>
            </a:prstGeom>
            <a:ln>
              <a:solidFill>
                <a:srgbClr val="4FC9FB"/>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custDataLst>
              <p:tags r:id="rId6"/>
            </p:custDataLst>
          </p:nvPr>
        </p:nvSpPr>
        <p:spPr>
          <a:xfrm>
            <a:off x="4123658" y="1982281"/>
            <a:ext cx="7610970" cy="1122234"/>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buSzPct val="100000"/>
            </a:pPr>
            <a:r>
              <a:rPr lang="en-US" sz="1600" spc="150" dirty="0">
                <a:solidFill>
                  <a:srgbClr val="E9EBEF"/>
                </a:solidFill>
                <a:latin typeface="微软雅黑" panose="020B0503020204020204" pitchFamily="34" charset="-122"/>
                <a:ea typeface="微软雅黑" panose="020B0503020204020204" pitchFamily="34" charset="-122"/>
              </a:rPr>
              <a:t>     </a:t>
            </a:r>
            <a:r>
              <a:rPr lang="zh-CN" altLang="en-US" sz="1600" spc="150" dirty="0">
                <a:solidFill>
                  <a:srgbClr val="E9EBEF"/>
                </a:solidFill>
                <a:latin typeface="微软雅黑" panose="020B0503020204020204" pitchFamily="34" charset="-122"/>
                <a:ea typeface="微软雅黑" panose="020B0503020204020204" pitchFamily="34" charset="-122"/>
              </a:rPr>
              <a:t>按照</a:t>
            </a:r>
            <a:r>
              <a:rPr sz="1600" spc="150" dirty="0">
                <a:solidFill>
                  <a:srgbClr val="E9EBEF"/>
                </a:solidFill>
                <a:latin typeface="微软雅黑" panose="020B0503020204020204" pitchFamily="34" charset="-122"/>
                <a:ea typeface="微软雅黑" panose="020B0503020204020204" pitchFamily="34" charset="-122"/>
              </a:rPr>
              <a:t>国家“十四五”对国防与军队的战略部署要求，实战背景下部队作战训练、装备测试、演习演练的过程中，相关作战试验数据的现场采集和评估</a:t>
            </a:r>
            <a:r>
              <a:rPr lang="zh-CN" sz="1600" spc="150" dirty="0">
                <a:solidFill>
                  <a:srgbClr val="E9EBEF"/>
                </a:solidFill>
                <a:latin typeface="微软雅黑" panose="020B0503020204020204" pitchFamily="34" charset="-122"/>
                <a:ea typeface="微软雅黑" panose="020B0503020204020204" pitchFamily="34" charset="-122"/>
              </a:rPr>
              <a:t>，</a:t>
            </a:r>
            <a:r>
              <a:rPr sz="1600" spc="150" dirty="0">
                <a:solidFill>
                  <a:srgbClr val="E9EBEF"/>
                </a:solidFill>
                <a:latin typeface="微软雅黑" panose="020B0503020204020204" pitchFamily="34" charset="-122"/>
                <a:ea typeface="微软雅黑" panose="020B0503020204020204" pitchFamily="34" charset="-122"/>
              </a:rPr>
              <a:t>是装备研制定型和</a:t>
            </a:r>
            <a:r>
              <a:rPr lang="zh-CN" sz="1600" spc="150" dirty="0">
                <a:solidFill>
                  <a:srgbClr val="E9EBEF"/>
                </a:solidFill>
                <a:latin typeface="微软雅黑" panose="020B0503020204020204" pitchFamily="34" charset="-122"/>
                <a:ea typeface="微软雅黑" panose="020B0503020204020204" pitchFamily="34" charset="-122"/>
              </a:rPr>
              <a:t>军方</a:t>
            </a:r>
            <a:r>
              <a:rPr sz="1600" spc="150" dirty="0">
                <a:solidFill>
                  <a:srgbClr val="E9EBEF"/>
                </a:solidFill>
                <a:latin typeface="微软雅黑" panose="020B0503020204020204" pitchFamily="34" charset="-122"/>
                <a:ea typeface="微软雅黑" panose="020B0503020204020204" pitchFamily="34" charset="-122"/>
              </a:rPr>
              <a:t>战术战法研究的重要数据支撑。</a:t>
            </a:r>
            <a:endParaRPr sz="1600" spc="150" dirty="0">
              <a:solidFill>
                <a:srgbClr val="E9EBEF"/>
              </a:solidFill>
              <a:latin typeface="微软雅黑" panose="020B0503020204020204" pitchFamily="34" charset="-122"/>
              <a:ea typeface="微软雅黑" panose="020B0503020204020204" pitchFamily="34" charset="-122"/>
            </a:endParaRPr>
          </a:p>
          <a:p>
            <a:pPr>
              <a:lnSpc>
                <a:spcPct val="140000"/>
              </a:lnSpc>
              <a:buSzPct val="100000"/>
            </a:pPr>
            <a:r>
              <a:rPr lang="en-US" sz="1600" spc="150" dirty="0">
                <a:solidFill>
                  <a:srgbClr val="E9EBEF"/>
                </a:solidFill>
                <a:latin typeface="微软雅黑" panose="020B0503020204020204" pitchFamily="34" charset="-122"/>
                <a:ea typeface="微软雅黑" panose="020B0503020204020204" pitchFamily="34" charset="-122"/>
              </a:rPr>
              <a:t>     </a:t>
            </a:r>
            <a:r>
              <a:rPr sz="1600" spc="150" dirty="0">
                <a:solidFill>
                  <a:srgbClr val="E9EBEF"/>
                </a:solidFill>
                <a:latin typeface="微软雅黑" panose="020B0503020204020204" pitchFamily="34" charset="-122"/>
                <a:ea typeface="微软雅黑" panose="020B0503020204020204" pitchFamily="34" charset="-122"/>
              </a:rPr>
              <a:t>公司研发的</a:t>
            </a:r>
            <a:r>
              <a:rPr lang="zh-CN" sz="1600" spc="150" dirty="0">
                <a:solidFill>
                  <a:srgbClr val="E9EBEF"/>
                </a:solidFill>
                <a:latin typeface="微软雅黑" panose="020B0503020204020204" pitchFamily="34" charset="-122"/>
                <a:ea typeface="微软雅黑" panose="020B0503020204020204" pitchFamily="34" charset="-122"/>
              </a:rPr>
              <a:t>特</a:t>
            </a:r>
            <a:r>
              <a:rPr lang="zh-CN" altLang="en-US" sz="1600" spc="15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种装备评测系统</a:t>
            </a:r>
            <a:r>
              <a:rPr sz="1600" spc="150" dirty="0">
                <a:solidFill>
                  <a:srgbClr val="E9EBEF"/>
                </a:solidFill>
                <a:latin typeface="微软雅黑" panose="020B0503020204020204" pitchFamily="34" charset="-122"/>
                <a:ea typeface="微软雅黑" panose="020B0503020204020204" pitchFamily="34" charset="-122"/>
              </a:rPr>
              <a:t>是面向装备试验和训练的一站式解决方案。以多源数据无损采集、智能处理与识别、数据挖掘分析与评估</a:t>
            </a:r>
            <a:r>
              <a:rPr lang="zh-CN" sz="1600" spc="150" dirty="0">
                <a:solidFill>
                  <a:srgbClr val="E9EBEF"/>
                </a:solidFill>
                <a:latin typeface="微软雅黑" panose="020B0503020204020204" pitchFamily="34" charset="-122"/>
                <a:ea typeface="微软雅黑" panose="020B0503020204020204" pitchFamily="34" charset="-122"/>
              </a:rPr>
              <a:t>作</a:t>
            </a:r>
            <a:r>
              <a:rPr sz="1600" spc="150" dirty="0">
                <a:solidFill>
                  <a:srgbClr val="E9EBEF"/>
                </a:solidFill>
                <a:latin typeface="微软雅黑" panose="020B0503020204020204" pitchFamily="34" charset="-122"/>
                <a:ea typeface="微软雅黑" panose="020B0503020204020204" pitchFamily="34" charset="-122"/>
              </a:rPr>
              <a:t>为核心，实现对作战试验数据</a:t>
            </a:r>
            <a:r>
              <a:rPr lang="zh-CN" sz="1600" spc="150" dirty="0">
                <a:solidFill>
                  <a:srgbClr val="E9EBEF"/>
                </a:solidFill>
                <a:latin typeface="微软雅黑" panose="020B0503020204020204" pitchFamily="34" charset="-122"/>
                <a:ea typeface="微软雅黑" panose="020B0503020204020204" pitchFamily="34" charset="-122"/>
              </a:rPr>
              <a:t>的</a:t>
            </a:r>
            <a:r>
              <a:rPr sz="1600" spc="150" dirty="0">
                <a:solidFill>
                  <a:srgbClr val="E9EBEF"/>
                </a:solidFill>
                <a:latin typeface="微软雅黑" panose="020B0503020204020204" pitchFamily="34" charset="-122"/>
                <a:ea typeface="微软雅黑" panose="020B0503020204020204" pitchFamily="34" charset="-122"/>
              </a:rPr>
              <a:t>测得到、测得准、</a:t>
            </a:r>
            <a:r>
              <a:rPr lang="zh-CN" sz="1600" spc="150" dirty="0">
                <a:solidFill>
                  <a:srgbClr val="E9EBEF"/>
                </a:solidFill>
                <a:latin typeface="微软雅黑" panose="020B0503020204020204" pitchFamily="34" charset="-122"/>
                <a:ea typeface="微软雅黑" panose="020B0503020204020204" pitchFamily="34" charset="-122"/>
              </a:rPr>
              <a:t>评价</a:t>
            </a:r>
            <a:r>
              <a:rPr sz="1600" spc="150" dirty="0">
                <a:solidFill>
                  <a:srgbClr val="E9EBEF"/>
                </a:solidFill>
                <a:latin typeface="微软雅黑" panose="020B0503020204020204" pitchFamily="34" charset="-122"/>
                <a:ea typeface="微软雅黑" panose="020B0503020204020204" pitchFamily="34" charset="-122"/>
              </a:rPr>
              <a:t>得可靠</a:t>
            </a:r>
            <a:r>
              <a:rPr lang="zh-CN" sz="1600" spc="150" dirty="0">
                <a:solidFill>
                  <a:srgbClr val="E9EBEF"/>
                </a:solidFill>
                <a:latin typeface="微软雅黑" panose="020B0503020204020204" pitchFamily="34" charset="-122"/>
                <a:ea typeface="微软雅黑" panose="020B0503020204020204" pitchFamily="34" charset="-122"/>
              </a:rPr>
              <a:t>。</a:t>
            </a:r>
            <a:endParaRPr lang="zh-CN" sz="1600" spc="150" dirty="0">
              <a:solidFill>
                <a:srgbClr val="E9EBEF"/>
              </a:solidFill>
              <a:latin typeface="微软雅黑" panose="020B0503020204020204" pitchFamily="34" charset="-122"/>
              <a:ea typeface="微软雅黑" panose="020B0503020204020204" pitchFamily="34" charset="-122"/>
            </a:endParaRPr>
          </a:p>
        </p:txBody>
      </p:sp>
    </p:spTree>
    <p:custDataLst>
      <p:tags r:id="rId7"/>
    </p:custDataLst>
  </p:cSld>
  <p:clrMapOvr>
    <a:masterClrMapping/>
  </p:clrMapOvr>
  <p:transition spd="slow">
    <p:cover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userDrawn="1">
            <p:custDataLst>
              <p:tags r:id="rId1"/>
            </p:custDataLst>
          </p:nvPr>
        </p:nvPicPr>
        <p:blipFill rotWithShape="1">
          <a:blip r:embed="rId2" cstate="print"/>
          <a:srcRect/>
          <a:stretch>
            <a:fillRect/>
          </a:stretch>
        </p:blipFill>
        <p:spPr>
          <a:xfrm>
            <a:off x="6851015" y="952500"/>
            <a:ext cx="5340985" cy="5905500"/>
          </a:xfrm>
          <a:prstGeom prst="rect">
            <a:avLst/>
          </a:prstGeom>
        </p:spPr>
      </p:pic>
      <p:sp>
        <p:nvSpPr>
          <p:cNvPr id="2" name="图文框 1"/>
          <p:cNvSpPr/>
          <p:nvPr>
            <p:custDataLst>
              <p:tags r:id="rId3"/>
            </p:custDataLst>
          </p:nvPr>
        </p:nvSpPr>
        <p:spPr>
          <a:xfrm>
            <a:off x="457200" y="653415"/>
            <a:ext cx="11277600" cy="5564505"/>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custDataLst>
              <p:tags r:id="rId4"/>
            </p:custDataLst>
          </p:nvPr>
        </p:nvSpPr>
        <p:spPr>
          <a:xfrm>
            <a:off x="1299210" y="2870835"/>
            <a:ext cx="3308350" cy="774700"/>
          </a:xfrm>
          <a:prstGeom prst="rect">
            <a:avLst/>
          </a:prstGeom>
          <a:noFill/>
        </p:spPr>
        <p:txBody>
          <a:bodyPr wrap="square" lIns="63500" tIns="25400" rIns="63500" bIns="25400" rtlCol="0" anchor="b" anchorCtr="0">
            <a:normAutofit fontScale="80000"/>
          </a:bodyPr>
          <a:lstStyle/>
          <a:p>
            <a:pPr marL="0" marR="0" lvl="0" indent="0" algn="ctr" defTabSz="457200" rtl="0" eaLnBrk="1" fontAlgn="auto" latinLnBrk="0" hangingPunct="1">
              <a:lnSpc>
                <a:spcPct val="110000"/>
              </a:lnSpc>
              <a:spcBef>
                <a:spcPts val="0"/>
              </a:spcBef>
              <a:spcAft>
                <a:spcPts val="0"/>
              </a:spcAft>
              <a:buClrTx/>
              <a:buSzPct val="100000"/>
              <a:buFontTx/>
              <a:buNone/>
              <a:defRPr/>
            </a:pPr>
            <a:r>
              <a:rPr kumimoji="0" lang="zh-CN" altLang="en-US" sz="4000" b="1" i="0" u="none" strike="noStrike" kern="1200" cap="none" spc="24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sym typeface="方正兰亭黑_GBK" panose="02000000000000000000" pitchFamily="2" charset="-122"/>
              </a:rPr>
              <a:t>个人及团队介绍</a:t>
            </a:r>
            <a:endParaRPr kumimoji="0" lang="zh-CN" altLang="en-US" sz="4000" b="1" i="0" u="none" strike="noStrike" kern="1200" cap="none" spc="24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sym typeface="方正兰亭黑_GBK" panose="02000000000000000000" pitchFamily="2" charset="-122"/>
            </a:endParaRPr>
          </a:p>
        </p:txBody>
      </p:sp>
      <p:grpSp>
        <p:nvGrpSpPr>
          <p:cNvPr id="3" name="组合 2"/>
          <p:cNvGrpSpPr/>
          <p:nvPr/>
        </p:nvGrpSpPr>
        <p:grpSpPr>
          <a:xfrm>
            <a:off x="594995" y="2971165"/>
            <a:ext cx="1025525" cy="706755"/>
            <a:chOff x="1167" y="4247"/>
            <a:chExt cx="1615" cy="1113"/>
          </a:xfrm>
        </p:grpSpPr>
        <p:cxnSp>
          <p:nvCxnSpPr>
            <p:cNvPr id="22" name="直接连接符 21"/>
            <p:cNvCxnSpPr/>
            <p:nvPr/>
          </p:nvCxnSpPr>
          <p:spPr>
            <a:xfrm>
              <a:off x="2448" y="4359"/>
              <a:ext cx="0" cy="920"/>
            </a:xfrm>
            <a:prstGeom prst="line">
              <a:avLst/>
            </a:prstGeom>
            <a:ln w="47625" cmpd="sng">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167" y="4247"/>
              <a:ext cx="1615" cy="11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rPr>
                <a:t>02</a:t>
              </a:r>
              <a:endParaRPr kumimoji="0" lang="en-US" altLang="zh-CN" sz="4000" b="0" i="0" u="none" strike="noStrike" kern="120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endParaRPr>
            </a:p>
          </p:txBody>
        </p:sp>
      </p:grpSp>
      <p:grpSp>
        <p:nvGrpSpPr>
          <p:cNvPr id="7" name="组合 6"/>
          <p:cNvGrpSpPr/>
          <p:nvPr/>
        </p:nvGrpSpPr>
        <p:grpSpPr>
          <a:xfrm>
            <a:off x="9276080" y="115570"/>
            <a:ext cx="2600960" cy="537845"/>
            <a:chOff x="14558" y="-1078"/>
            <a:chExt cx="4096" cy="879"/>
          </a:xfrm>
        </p:grpSpPr>
        <p:grpSp>
          <p:nvGrpSpPr>
            <p:cNvPr id="9" name="组合 8"/>
            <p:cNvGrpSpPr/>
            <p:nvPr/>
          </p:nvGrpSpPr>
          <p:grpSpPr>
            <a:xfrm>
              <a:off x="15290" y="-1078"/>
              <a:ext cx="3346" cy="811"/>
              <a:chOff x="10456" y="162"/>
              <a:chExt cx="3754" cy="952"/>
            </a:xfrm>
          </p:grpSpPr>
          <p:pic>
            <p:nvPicPr>
              <p:cNvPr id="14" name="图片 13" descr="图层 1"/>
              <p:cNvPicPr>
                <a:picLocks noChangeAspect="1"/>
              </p:cNvPicPr>
              <p:nvPr/>
            </p:nvPicPr>
            <p:blipFill>
              <a:blip r:embed="rId5" cstate="screen"/>
              <a:stretch>
                <a:fillRect/>
              </a:stretch>
            </p:blipFill>
            <p:spPr>
              <a:xfrm>
                <a:off x="11540" y="162"/>
                <a:ext cx="2671" cy="796"/>
              </a:xfrm>
              <a:prstGeom prst="rect">
                <a:avLst/>
              </a:prstGeom>
            </p:spPr>
          </p:pic>
          <p:sp>
            <p:nvSpPr>
              <p:cNvPr id="15" name="矩形 14"/>
              <p:cNvSpPr/>
              <p:nvPr/>
            </p:nvSpPr>
            <p:spPr>
              <a:xfrm>
                <a:off x="10456" y="305"/>
                <a:ext cx="527" cy="511"/>
              </a:xfrm>
              <a:prstGeom prst="rect">
                <a:avLst/>
              </a:prstGeom>
              <a:solidFill>
                <a:srgbClr val="4FC9FB">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矩形 15"/>
              <p:cNvSpPr/>
              <p:nvPr/>
            </p:nvSpPr>
            <p:spPr>
              <a:xfrm>
                <a:off x="10887" y="756"/>
                <a:ext cx="368" cy="358"/>
              </a:xfrm>
              <a:prstGeom prst="rect">
                <a:avLst/>
              </a:prstGeom>
              <a:solidFill>
                <a:srgbClr val="4FC9FB">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cxnSp>
          <p:nvCxnSpPr>
            <p:cNvPr id="28" name="直接连接符 27"/>
            <p:cNvCxnSpPr/>
            <p:nvPr/>
          </p:nvCxnSpPr>
          <p:spPr>
            <a:xfrm flipH="1">
              <a:off x="14558" y="-199"/>
              <a:ext cx="4096" cy="0"/>
            </a:xfrm>
            <a:prstGeom prst="line">
              <a:avLst/>
            </a:prstGeom>
            <a:ln>
              <a:solidFill>
                <a:srgbClr val="4FC9FB"/>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5241290" y="4699635"/>
            <a:ext cx="5187950" cy="911860"/>
            <a:chOff x="8390" y="6665"/>
            <a:chExt cx="8170" cy="1436"/>
          </a:xfrm>
        </p:grpSpPr>
        <p:sp>
          <p:nvSpPr>
            <p:cNvPr id="43" name="图文框 42"/>
            <p:cNvSpPr/>
            <p:nvPr>
              <p:custDataLst>
                <p:tags r:id="rId6"/>
              </p:custDataLst>
            </p:nvPr>
          </p:nvSpPr>
          <p:spPr>
            <a:xfrm>
              <a:off x="8390" y="6665"/>
              <a:ext cx="8170" cy="1436"/>
            </a:xfrm>
            <a:prstGeom prst="frame">
              <a:avLst>
                <a:gd name="adj1" fmla="val 3334"/>
              </a:avLst>
            </a:prstGeom>
            <a:solidFill>
              <a:srgbClr val="4E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grpSp>
          <p:nvGrpSpPr>
            <p:cNvPr id="44" name="组合 43"/>
            <p:cNvGrpSpPr/>
            <p:nvPr/>
          </p:nvGrpSpPr>
          <p:grpSpPr>
            <a:xfrm>
              <a:off x="8426" y="6992"/>
              <a:ext cx="7912" cy="874"/>
              <a:chOff x="8426" y="6992"/>
              <a:chExt cx="7912" cy="874"/>
            </a:xfrm>
          </p:grpSpPr>
          <p:sp>
            <p:nvSpPr>
              <p:cNvPr id="45" name="文本框 44"/>
              <p:cNvSpPr txBox="1"/>
              <p:nvPr>
                <p:custDataLst>
                  <p:tags r:id="rId7"/>
                </p:custDataLst>
              </p:nvPr>
            </p:nvSpPr>
            <p:spPr>
              <a:xfrm>
                <a:off x="9384" y="7108"/>
                <a:ext cx="6954" cy="759"/>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altLang="zh-CN" sz="2000" spc="150" dirty="0">
                    <a:solidFill>
                      <a:srgbClr val="E9EBEF"/>
                    </a:solidFill>
                    <a:latin typeface="微软雅黑" panose="020B0503020204020204" pitchFamily="34" charset="-122"/>
                    <a:ea typeface="微软雅黑" panose="020B0503020204020204" pitchFamily="34" charset="-122"/>
                    <a:sym typeface="+mn-ea"/>
                  </a:rPr>
                  <a:t>C </a:t>
                </a:r>
                <a:r>
                  <a:rPr lang="zh-CN" altLang="en-US" sz="2000" spc="150" dirty="0">
                    <a:solidFill>
                      <a:srgbClr val="E9EBEF"/>
                    </a:solidFill>
                    <a:latin typeface="微软雅黑" panose="020B0503020204020204" pitchFamily="34" charset="-122"/>
                    <a:ea typeface="微软雅黑" panose="020B0503020204020204" pitchFamily="34" charset="-122"/>
                    <a:sym typeface="+mn-ea"/>
                  </a:rPr>
                  <a:t>团队成员与领导关怀</a:t>
                </a:r>
                <a:endParaRPr lang="zh-CN" altLang="en-US" sz="2000" spc="150" dirty="0">
                  <a:solidFill>
                    <a:srgbClr val="E9EBEF"/>
                  </a:solidFill>
                  <a:latin typeface="微软雅黑" panose="020B0503020204020204" pitchFamily="34" charset="-122"/>
                  <a:ea typeface="微软雅黑" panose="020B0503020204020204" pitchFamily="34" charset="-122"/>
                  <a:sym typeface="+mn-ea"/>
                </a:endParaRPr>
              </a:p>
            </p:txBody>
          </p:sp>
          <p:grpSp>
            <p:nvGrpSpPr>
              <p:cNvPr id="46" name="组合 45"/>
              <p:cNvGrpSpPr/>
              <p:nvPr/>
            </p:nvGrpSpPr>
            <p:grpSpPr>
              <a:xfrm>
                <a:off x="8426" y="6992"/>
                <a:ext cx="777" cy="874"/>
                <a:chOff x="8426" y="6992"/>
                <a:chExt cx="777" cy="874"/>
              </a:xfrm>
            </p:grpSpPr>
            <p:sp>
              <p:nvSpPr>
                <p:cNvPr id="47" name="等腰三角形 46"/>
                <p:cNvSpPr/>
                <p:nvPr>
                  <p:custDataLst>
                    <p:tags r:id="rId8"/>
                  </p:custDataLst>
                </p:nvPr>
              </p:nvSpPr>
              <p:spPr>
                <a:xfrm rot="5400000">
                  <a:off x="8256" y="7278"/>
                  <a:ext cx="643" cy="303"/>
                </a:xfrm>
                <a:prstGeom prst="triangle">
                  <a:avLst/>
                </a:prstGeom>
                <a:solidFill>
                  <a:srgbClr val="4E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8" name="箭头: V 形 26"/>
                <p:cNvSpPr/>
                <p:nvPr>
                  <p:custDataLst>
                    <p:tags r:id="rId9"/>
                  </p:custDataLst>
                </p:nvPr>
              </p:nvSpPr>
              <p:spPr>
                <a:xfrm>
                  <a:off x="8433" y="6992"/>
                  <a:ext cx="771" cy="875"/>
                </a:xfrm>
                <a:prstGeom prst="chevron">
                  <a:avLst/>
                </a:prstGeom>
                <a:solidFill>
                  <a:srgbClr val="4E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grpSp>
        </p:grpSp>
      </p:grpSp>
      <p:grpSp>
        <p:nvGrpSpPr>
          <p:cNvPr id="49" name="组合 48"/>
          <p:cNvGrpSpPr/>
          <p:nvPr/>
        </p:nvGrpSpPr>
        <p:grpSpPr>
          <a:xfrm>
            <a:off x="5186680" y="1213485"/>
            <a:ext cx="5187950" cy="911860"/>
            <a:chOff x="8390" y="2700"/>
            <a:chExt cx="8170" cy="1436"/>
          </a:xfrm>
        </p:grpSpPr>
        <p:sp>
          <p:nvSpPr>
            <p:cNvPr id="50" name="等腰三角形 49"/>
            <p:cNvSpPr/>
            <p:nvPr>
              <p:custDataLst>
                <p:tags r:id="rId10"/>
              </p:custDataLst>
            </p:nvPr>
          </p:nvSpPr>
          <p:spPr>
            <a:xfrm rot="5400000">
              <a:off x="8256" y="3313"/>
              <a:ext cx="643" cy="30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nvGrpSpPr>
            <p:cNvPr id="51" name="组合 50"/>
            <p:cNvGrpSpPr/>
            <p:nvPr/>
          </p:nvGrpSpPr>
          <p:grpSpPr>
            <a:xfrm>
              <a:off x="8390" y="2700"/>
              <a:ext cx="8170" cy="1436"/>
              <a:chOff x="8390" y="2700"/>
              <a:chExt cx="8170" cy="1436"/>
            </a:xfrm>
          </p:grpSpPr>
          <p:sp>
            <p:nvSpPr>
              <p:cNvPr id="52" name="图文框 51"/>
              <p:cNvSpPr/>
              <p:nvPr>
                <p:custDataLst>
                  <p:tags r:id="rId11"/>
                </p:custDataLst>
              </p:nvPr>
            </p:nvSpPr>
            <p:spPr>
              <a:xfrm>
                <a:off x="8390" y="2700"/>
                <a:ext cx="8170" cy="1436"/>
              </a:xfrm>
              <a:prstGeom prst="frame">
                <a:avLst>
                  <a:gd name="adj1" fmla="val 3334"/>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53" name="文本框 52"/>
              <p:cNvSpPr txBox="1"/>
              <p:nvPr>
                <p:custDataLst>
                  <p:tags r:id="rId12"/>
                </p:custDataLst>
              </p:nvPr>
            </p:nvSpPr>
            <p:spPr>
              <a:xfrm>
                <a:off x="9384" y="2962"/>
                <a:ext cx="6954" cy="908"/>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fontAlgn="auto">
                  <a:lnSpc>
                    <a:spcPct val="140000"/>
                  </a:lnSpc>
                  <a:spcBef>
                    <a:spcPts val="0"/>
                  </a:spcBef>
                  <a:spcAft>
                    <a:spcPts val="0"/>
                  </a:spcAft>
                  <a:buSzPct val="100000"/>
                  <a:buNone/>
                </a:pPr>
                <a:r>
                  <a:rPr lang="en-US" altLang="zh-CN" sz="2000" spc="150" dirty="0">
                    <a:solidFill>
                      <a:srgbClr val="E9EBEF"/>
                    </a:solidFill>
                    <a:latin typeface="微软雅黑" panose="020B0503020204020204" pitchFamily="34" charset="-122"/>
                    <a:ea typeface="微软雅黑" panose="020B0503020204020204" pitchFamily="34" charset="-122"/>
                    <a:sym typeface="+mn-ea"/>
                  </a:rPr>
                  <a:t>A </a:t>
                </a:r>
                <a:r>
                  <a:rPr lang="zh-CN" altLang="en-US" sz="2000" spc="150" dirty="0">
                    <a:solidFill>
                      <a:srgbClr val="E9EBEF"/>
                    </a:solidFill>
                    <a:latin typeface="微软雅黑" panose="020B0503020204020204" pitchFamily="34" charset="-122"/>
                    <a:ea typeface="微软雅黑" panose="020B0503020204020204" pitchFamily="34" charset="-122"/>
                    <a:sym typeface="+mn-ea"/>
                  </a:rPr>
                  <a:t>个人及企业介绍</a:t>
                </a:r>
                <a:endParaRPr lang="zh-CN" altLang="en-US" sz="2000" spc="150" dirty="0">
                  <a:solidFill>
                    <a:srgbClr val="E9EBEF"/>
                  </a:solidFill>
                  <a:latin typeface="微软雅黑" panose="020B0503020204020204" pitchFamily="34" charset="-122"/>
                  <a:ea typeface="微软雅黑" panose="020B0503020204020204" pitchFamily="34" charset="-122"/>
                  <a:sym typeface="+mn-ea"/>
                </a:endParaRPr>
              </a:p>
              <a:p>
                <a:pPr marL="0" lvl="0" indent="0" algn="l" fontAlgn="auto">
                  <a:lnSpc>
                    <a:spcPct val="140000"/>
                  </a:lnSpc>
                  <a:spcBef>
                    <a:spcPts val="0"/>
                  </a:spcBef>
                  <a:spcAft>
                    <a:spcPts val="0"/>
                  </a:spcAft>
                  <a:buSzPct val="100000"/>
                  <a:buNone/>
                </a:pPr>
                <a:endParaRPr lang="zh-CN" altLang="en-US" sz="2000" spc="150" dirty="0">
                  <a:solidFill>
                    <a:srgbClr val="E9EBEF"/>
                  </a:solidFill>
                  <a:latin typeface="微软雅黑" panose="020B0503020204020204" pitchFamily="34" charset="-122"/>
                  <a:ea typeface="微软雅黑" panose="020B0503020204020204" pitchFamily="34" charset="-122"/>
                  <a:sym typeface="+mn-ea"/>
                </a:endParaRPr>
              </a:p>
            </p:txBody>
          </p:sp>
          <p:sp>
            <p:nvSpPr>
              <p:cNvPr id="54" name="箭头: V 形 1"/>
              <p:cNvSpPr/>
              <p:nvPr>
                <p:custDataLst>
                  <p:tags r:id="rId13"/>
                </p:custDataLst>
              </p:nvPr>
            </p:nvSpPr>
            <p:spPr>
              <a:xfrm>
                <a:off x="8433" y="3027"/>
                <a:ext cx="771" cy="875"/>
              </a:xfrm>
              <a:prstGeom prst="chevron">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55" name="箭头: V 形 1"/>
              <p:cNvSpPr/>
              <p:nvPr>
                <p:custDataLst>
                  <p:tags r:id="rId14"/>
                </p:custDataLst>
              </p:nvPr>
            </p:nvSpPr>
            <p:spPr>
              <a:xfrm>
                <a:off x="8433" y="3027"/>
                <a:ext cx="771" cy="875"/>
              </a:xfrm>
              <a:prstGeom prst="chevron">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grpSp>
      </p:grpSp>
      <p:grpSp>
        <p:nvGrpSpPr>
          <p:cNvPr id="4" name="组合 3"/>
          <p:cNvGrpSpPr/>
          <p:nvPr/>
        </p:nvGrpSpPr>
        <p:grpSpPr>
          <a:xfrm>
            <a:off x="5204460" y="2882265"/>
            <a:ext cx="5187950" cy="911860"/>
            <a:chOff x="8390" y="2700"/>
            <a:chExt cx="8170" cy="1436"/>
          </a:xfrm>
        </p:grpSpPr>
        <p:sp>
          <p:nvSpPr>
            <p:cNvPr id="5" name="等腰三角形 4"/>
            <p:cNvSpPr/>
            <p:nvPr>
              <p:custDataLst>
                <p:tags r:id="rId15"/>
              </p:custDataLst>
            </p:nvPr>
          </p:nvSpPr>
          <p:spPr>
            <a:xfrm rot="5400000">
              <a:off x="8256" y="3313"/>
              <a:ext cx="643" cy="30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8390" y="2700"/>
              <a:ext cx="8170" cy="1436"/>
              <a:chOff x="8390" y="2700"/>
              <a:chExt cx="8170" cy="1436"/>
            </a:xfrm>
          </p:grpSpPr>
          <p:sp>
            <p:nvSpPr>
              <p:cNvPr id="10" name="图文框 9"/>
              <p:cNvSpPr/>
              <p:nvPr>
                <p:custDataLst>
                  <p:tags r:id="rId16"/>
                </p:custDataLst>
              </p:nvPr>
            </p:nvSpPr>
            <p:spPr>
              <a:xfrm>
                <a:off x="8390" y="2700"/>
                <a:ext cx="8170" cy="1436"/>
              </a:xfrm>
              <a:prstGeom prst="frame">
                <a:avLst>
                  <a:gd name="adj1" fmla="val 3334"/>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11" name="文本框 10"/>
              <p:cNvSpPr txBox="1"/>
              <p:nvPr>
                <p:custDataLst>
                  <p:tags r:id="rId17"/>
                </p:custDataLst>
              </p:nvPr>
            </p:nvSpPr>
            <p:spPr>
              <a:xfrm>
                <a:off x="9384" y="2962"/>
                <a:ext cx="6954" cy="908"/>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fontAlgn="auto">
                  <a:lnSpc>
                    <a:spcPct val="140000"/>
                  </a:lnSpc>
                  <a:spcBef>
                    <a:spcPts val="0"/>
                  </a:spcBef>
                  <a:spcAft>
                    <a:spcPts val="0"/>
                  </a:spcAft>
                  <a:buSzPct val="100000"/>
                  <a:buNone/>
                </a:pPr>
                <a:r>
                  <a:rPr lang="en-US" altLang="zh-CN" sz="2000" spc="150" dirty="0">
                    <a:solidFill>
                      <a:srgbClr val="E9EBEF"/>
                    </a:solidFill>
                    <a:latin typeface="微软雅黑" panose="020B0503020204020204" pitchFamily="34" charset="-122"/>
                    <a:ea typeface="微软雅黑" panose="020B0503020204020204" pitchFamily="34" charset="-122"/>
                    <a:sym typeface="+mn-ea"/>
                  </a:rPr>
                  <a:t>B </a:t>
                </a:r>
                <a:r>
                  <a:rPr lang="zh-CN" altLang="en-US" sz="2000" spc="150" dirty="0">
                    <a:solidFill>
                      <a:srgbClr val="E9EBEF"/>
                    </a:solidFill>
                    <a:latin typeface="微软雅黑" panose="020B0503020204020204" pitchFamily="34" charset="-122"/>
                    <a:ea typeface="微软雅黑" panose="020B0503020204020204" pitchFamily="34" charset="-122"/>
                    <a:sym typeface="+mn-ea"/>
                  </a:rPr>
                  <a:t>团队</a:t>
                </a:r>
                <a:r>
                  <a:rPr lang="zh-CN" altLang="en-US" sz="2000" spc="150" dirty="0">
                    <a:solidFill>
                      <a:srgbClr val="E9EBEF"/>
                    </a:solidFill>
                    <a:latin typeface="微软雅黑" panose="020B0503020204020204" pitchFamily="34" charset="-122"/>
                    <a:ea typeface="微软雅黑" panose="020B0503020204020204" pitchFamily="34" charset="-122"/>
                    <a:sym typeface="+mn-ea"/>
                  </a:rPr>
                  <a:t>资质</a:t>
                </a:r>
                <a:endParaRPr lang="zh-CN" altLang="en-US" sz="2000" spc="150" dirty="0">
                  <a:solidFill>
                    <a:srgbClr val="E9EBEF"/>
                  </a:solidFill>
                  <a:latin typeface="微软雅黑" panose="020B0503020204020204" pitchFamily="34" charset="-122"/>
                  <a:ea typeface="微软雅黑" panose="020B0503020204020204" pitchFamily="34" charset="-122"/>
                  <a:sym typeface="+mn-ea"/>
                </a:endParaRPr>
              </a:p>
            </p:txBody>
          </p:sp>
          <p:sp>
            <p:nvSpPr>
              <p:cNvPr id="12" name="箭头: V 形 1"/>
              <p:cNvSpPr/>
              <p:nvPr>
                <p:custDataLst>
                  <p:tags r:id="rId18"/>
                </p:custDataLst>
              </p:nvPr>
            </p:nvSpPr>
            <p:spPr>
              <a:xfrm>
                <a:off x="8433" y="3027"/>
                <a:ext cx="771" cy="875"/>
              </a:xfrm>
              <a:prstGeom prst="chevron">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13" name="箭头: V 形 1"/>
              <p:cNvSpPr/>
              <p:nvPr>
                <p:custDataLst>
                  <p:tags r:id="rId19"/>
                </p:custDataLst>
              </p:nvPr>
            </p:nvSpPr>
            <p:spPr>
              <a:xfrm>
                <a:off x="8433" y="3027"/>
                <a:ext cx="771" cy="875"/>
              </a:xfrm>
              <a:prstGeom prst="chevron">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grpSp>
      </p:grpSp>
    </p:spTree>
    <p:custDataLst>
      <p:tags r:id="rId20"/>
    </p:custDataLst>
  </p:cSld>
  <p:clrMapOvr>
    <a:masterClrMapping/>
  </p:clrMapOvr>
  <p:transition spd="slow">
    <p:cover dir="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5" name="矩形 54"/>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a:ln>
                <a:noFill/>
              </a:ln>
              <a:solidFill>
                <a:srgbClr val="4FC9FB"/>
              </a:solidFill>
              <a:effectLst/>
              <a:uLnTx/>
              <a:uFillTx/>
              <a:latin typeface="微软雅黑" panose="020B0503020204020204" pitchFamily="34" charset="-122"/>
              <a:ea typeface="微软雅黑" panose="020B0503020204020204" pitchFamily="34" charset="-122"/>
              <a:cs typeface="+mn-cs"/>
              <a:sym typeface="+mn-ea"/>
            </a:endParaRPr>
          </a:p>
        </p:txBody>
      </p:sp>
      <p:sp>
        <p:nvSpPr>
          <p:cNvPr id="7" name="文本框 6"/>
          <p:cNvSpPr txBox="1"/>
          <p:nvPr>
            <p:custDataLst>
              <p:tags r:id="rId2"/>
            </p:custDataLst>
          </p:nvPr>
        </p:nvSpPr>
        <p:spPr>
          <a:xfrm>
            <a:off x="148321" y="152401"/>
            <a:ext cx="11277689" cy="609600"/>
          </a:xfrm>
          <a:prstGeom prst="rect">
            <a:avLst/>
          </a:prstGeom>
          <a:noFill/>
        </p:spPr>
        <p:txBody>
          <a:bodyPr wrap="square" lIns="63500" tIns="25400" rIns="63500" bIns="25400" rtlCol="0" anchor="ctr" anchorCtr="0">
            <a:normAutofit/>
          </a:bodyPr>
          <a:lstStyle/>
          <a:p>
            <a:pPr marL="0" marR="0" lvl="0" indent="0" algn="l" defTabSz="457200" rtl="0" eaLnBrk="1" fontAlgn="auto" latinLnBrk="0" hangingPunct="1">
              <a:lnSpc>
                <a:spcPct val="100000"/>
              </a:lnSpc>
              <a:spcBef>
                <a:spcPts val="0"/>
              </a:spcBef>
              <a:spcAft>
                <a:spcPts val="0"/>
              </a:spcAft>
              <a:buClrTx/>
              <a:buSzPct val="100000"/>
              <a:buFontTx/>
              <a:buNone/>
              <a:defRPr/>
            </a:pPr>
            <a:r>
              <a:rPr kumimoji="0" lang="en-US" altLang="zh-CN" sz="1800" b="0" i="0" u="none" strike="noStrike" kern="1200" cap="none" spc="16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rPr>
              <a:t>02 </a:t>
            </a:r>
            <a:r>
              <a:rPr kumimoji="0" lang="zh-CN" altLang="en-US" sz="1800" b="0" i="0" u="none" strike="noStrike" kern="1200" cap="none" spc="16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rPr>
              <a:t>个人</a:t>
            </a:r>
            <a:r>
              <a:rPr kumimoji="0" lang="zh-CN" altLang="en-US" sz="1800" b="0" i="0" u="none" strike="noStrike" kern="1200" cap="none" spc="16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rPr>
              <a:t>介绍</a:t>
            </a:r>
            <a:r>
              <a:rPr kumimoji="0" lang="zh-CN" altLang="en-US" sz="1800" b="1" i="0" u="none" strike="noStrike" kern="1200" cap="none" spc="16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16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rPr>
              <a:t>A</a:t>
            </a:r>
            <a:r>
              <a:rPr lang="en-US" b="1" spc="160" dirty="0">
                <a:solidFill>
                  <a:schemeClr val="bg1">
                    <a:lumMod val="95000"/>
                  </a:schemeClr>
                </a:solidFill>
                <a:latin typeface="微软雅黑" panose="020B0503020204020204" pitchFamily="34" charset="-122"/>
                <a:ea typeface="微软雅黑" panose="020B0503020204020204" pitchFamily="34" charset="-122"/>
                <a:sym typeface="+mn-ea"/>
              </a:rPr>
              <a:t> </a:t>
            </a:r>
            <a:r>
              <a:rPr lang="zh-CN" altLang="en-US" b="1" spc="160" dirty="0">
                <a:solidFill>
                  <a:schemeClr val="bg1">
                    <a:lumMod val="95000"/>
                  </a:schemeClr>
                </a:solidFill>
                <a:latin typeface="微软雅黑" panose="020B0503020204020204" pitchFamily="34" charset="-122"/>
                <a:ea typeface="微软雅黑" panose="020B0503020204020204" pitchFamily="34" charset="-122"/>
                <a:sym typeface="+mn-ea"/>
              </a:rPr>
              <a:t>个人介绍</a:t>
            </a:r>
            <a:endParaRPr kumimoji="0" lang="zh-CN" altLang="en-US" sz="1800" b="1" i="0" u="none" strike="noStrike" kern="1200" cap="none" spc="16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2" name="文本框 11"/>
          <p:cNvSpPr txBox="1"/>
          <p:nvPr/>
        </p:nvSpPr>
        <p:spPr>
          <a:xfrm>
            <a:off x="148489" y="594360"/>
            <a:ext cx="1828800" cy="312420"/>
          </a:xfrm>
          <a:prstGeom prst="rect">
            <a:avLst/>
          </a:prstGeom>
          <a:noFill/>
        </p:spPr>
        <p:txBody>
          <a:bodyPr wrap="none" rtlCol="0" anchor="t">
            <a:spAutoFit/>
          </a:bodyPr>
          <a:lstStyle/>
          <a:p>
            <a:pPr marL="0" marR="0" lvl="0" indent="0" algn="l" defTabSz="457200" rtl="0" eaLnBrk="1" fontAlgn="auto" latinLnBrk="0" hangingPunct="1">
              <a:lnSpc>
                <a:spcPct val="120000"/>
              </a:lnSpc>
              <a:spcBef>
                <a:spcPts val="0"/>
              </a:spcBef>
              <a:spcAft>
                <a:spcPts val="800"/>
              </a:spcAft>
              <a:buClrTx/>
              <a:buSzPct val="100000"/>
              <a:buFontTx/>
              <a:buNone/>
              <a:defRPr/>
            </a:pPr>
            <a:r>
              <a:rPr kumimoji="0" lang="en-US" altLang="zh-CN" sz="1200" b="0" i="0" u="none" strike="noStrike" kern="1200" cap="none" spc="0" normalizeH="0" baseline="0" noProof="0" dirty="0">
                <a:ln>
                  <a:noFill/>
                </a:ln>
                <a:solidFill>
                  <a:srgbClr val="FFFFFF">
                    <a:lumMod val="95000"/>
                  </a:srgbClr>
                </a:solidFill>
                <a:effectLst/>
                <a:uLnTx/>
                <a:uFillTx/>
                <a:latin typeface="方正黑体简体" panose="02010601030101010101" pitchFamily="2" charset="-122"/>
                <a:ea typeface="方正黑体简体" panose="02010601030101010101" pitchFamily="2" charset="-122"/>
                <a:cs typeface="Aparajita" panose="020B0604020202020204" pitchFamily="34" charset="0"/>
                <a:sym typeface="+mn-lt"/>
              </a:rPr>
              <a:t>Company Introduction</a:t>
            </a:r>
            <a:endParaRPr kumimoji="0" lang="en-US" altLang="zh-CN" sz="1200" b="0" i="0" u="none" strike="noStrike" kern="1200" cap="none" spc="0" normalizeH="0" baseline="0" noProof="0" dirty="0">
              <a:ln>
                <a:noFill/>
              </a:ln>
              <a:solidFill>
                <a:srgbClr val="FFFFFF">
                  <a:lumMod val="95000"/>
                </a:srgbClr>
              </a:solidFill>
              <a:effectLst/>
              <a:uLnTx/>
              <a:uFillTx/>
              <a:latin typeface="方正黑体简体" panose="02010601030101010101" pitchFamily="2" charset="-122"/>
              <a:ea typeface="方正黑体简体" panose="02010601030101010101" pitchFamily="2" charset="-122"/>
              <a:cs typeface="Aparajita" panose="020B0604020202020204" pitchFamily="34" charset="0"/>
              <a:sym typeface="+mn-lt"/>
            </a:endParaRPr>
          </a:p>
        </p:txBody>
      </p:sp>
      <p:grpSp>
        <p:nvGrpSpPr>
          <p:cNvPr id="31" name="组合 30"/>
          <p:cNvGrpSpPr/>
          <p:nvPr/>
        </p:nvGrpSpPr>
        <p:grpSpPr>
          <a:xfrm>
            <a:off x="9276080" y="115570"/>
            <a:ext cx="2600960" cy="537845"/>
            <a:chOff x="14558" y="-1078"/>
            <a:chExt cx="4096" cy="879"/>
          </a:xfrm>
        </p:grpSpPr>
        <p:grpSp>
          <p:nvGrpSpPr>
            <p:cNvPr id="34" name="组合 33"/>
            <p:cNvGrpSpPr/>
            <p:nvPr/>
          </p:nvGrpSpPr>
          <p:grpSpPr>
            <a:xfrm>
              <a:off x="15290" y="-1078"/>
              <a:ext cx="3346" cy="811"/>
              <a:chOff x="10456" y="162"/>
              <a:chExt cx="3754" cy="952"/>
            </a:xfrm>
          </p:grpSpPr>
          <p:pic>
            <p:nvPicPr>
              <p:cNvPr id="35" name="图片 34" descr="图层 1"/>
              <p:cNvPicPr>
                <a:picLocks noChangeAspect="1"/>
              </p:cNvPicPr>
              <p:nvPr/>
            </p:nvPicPr>
            <p:blipFill>
              <a:blip r:embed="rId3" cstate="screen"/>
              <a:stretch>
                <a:fillRect/>
              </a:stretch>
            </p:blipFill>
            <p:spPr>
              <a:xfrm>
                <a:off x="11540" y="162"/>
                <a:ext cx="2671" cy="796"/>
              </a:xfrm>
              <a:prstGeom prst="rect">
                <a:avLst/>
              </a:prstGeom>
            </p:spPr>
          </p:pic>
          <p:sp>
            <p:nvSpPr>
              <p:cNvPr id="36" name="矩形 35"/>
              <p:cNvSpPr/>
              <p:nvPr/>
            </p:nvSpPr>
            <p:spPr>
              <a:xfrm>
                <a:off x="10456" y="305"/>
                <a:ext cx="527" cy="511"/>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7" name="矩形 36"/>
              <p:cNvSpPr/>
              <p:nvPr/>
            </p:nvSpPr>
            <p:spPr>
              <a:xfrm>
                <a:off x="10887" y="756"/>
                <a:ext cx="368" cy="358"/>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cxnSp>
          <p:nvCxnSpPr>
            <p:cNvPr id="38" name="直接连接符 37"/>
            <p:cNvCxnSpPr/>
            <p:nvPr/>
          </p:nvCxnSpPr>
          <p:spPr>
            <a:xfrm flipH="1">
              <a:off x="14558" y="-199"/>
              <a:ext cx="4096"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9" name="直接连接符 38"/>
          <p:cNvCxnSpPr/>
          <p:nvPr/>
        </p:nvCxnSpPr>
        <p:spPr>
          <a:xfrm>
            <a:off x="1666875" y="320040"/>
            <a:ext cx="0" cy="27432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363855" y="1122045"/>
            <a:ext cx="6435812" cy="4513580"/>
            <a:chOff x="7679" y="2487"/>
            <a:chExt cx="10940" cy="3866"/>
          </a:xfrm>
        </p:grpSpPr>
        <p:sp>
          <p:nvSpPr>
            <p:cNvPr id="42" name="等腰三角形 41"/>
            <p:cNvSpPr/>
            <p:nvPr>
              <p:custDataLst>
                <p:tags r:id="rId4"/>
              </p:custDataLst>
            </p:nvPr>
          </p:nvSpPr>
          <p:spPr>
            <a:xfrm rot="5400000">
              <a:off x="8256" y="3313"/>
              <a:ext cx="643" cy="30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43" name="组合 42"/>
            <p:cNvGrpSpPr/>
            <p:nvPr/>
          </p:nvGrpSpPr>
          <p:grpSpPr>
            <a:xfrm>
              <a:off x="7679" y="2487"/>
              <a:ext cx="10940" cy="3866"/>
              <a:chOff x="7679" y="2487"/>
              <a:chExt cx="10940" cy="3866"/>
            </a:xfrm>
          </p:grpSpPr>
          <p:sp>
            <p:nvSpPr>
              <p:cNvPr id="46" name="图文框 45"/>
              <p:cNvSpPr/>
              <p:nvPr>
                <p:custDataLst>
                  <p:tags r:id="rId5"/>
                </p:custDataLst>
              </p:nvPr>
            </p:nvSpPr>
            <p:spPr>
              <a:xfrm>
                <a:off x="7679" y="2487"/>
                <a:ext cx="10940" cy="3866"/>
              </a:xfrm>
              <a:prstGeom prst="frame">
                <a:avLst>
                  <a:gd name="adj1" fmla="val 3334"/>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8" name="文本框 47"/>
              <p:cNvSpPr txBox="1"/>
              <p:nvPr>
                <p:custDataLst>
                  <p:tags r:id="rId6"/>
                </p:custDataLst>
              </p:nvPr>
            </p:nvSpPr>
            <p:spPr>
              <a:xfrm>
                <a:off x="9204" y="2735"/>
                <a:ext cx="9019" cy="34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fontAlgn="auto">
                  <a:lnSpc>
                    <a:spcPct val="200000"/>
                  </a:lnSpc>
                  <a:buFont typeface="Wingdings" panose="05000000000000000000" charset="0"/>
                  <a:buChar char="l"/>
                </a:pPr>
                <a:r>
                  <a:rPr kumimoji="0" lang="zh-CN" altLang="en-US" sz="1200" b="0" i="0" u="none" strike="noStrike" cap="none" spc="150" normalizeH="0" baseline="0" dirty="0">
                    <a:solidFill>
                      <a:srgbClr val="E9EBEF"/>
                    </a:solidFill>
                    <a:latin typeface="微软雅黑" panose="020B0503020204020204" pitchFamily="34" charset="-122"/>
                    <a:ea typeface="微软雅黑" panose="020B0503020204020204" pitchFamily="34" charset="-122"/>
                  </a:rPr>
                  <a:t>武鸿涛，男，高级工程师，中共党员，</a:t>
                </a:r>
                <a:r>
                  <a:rPr lang="zh-CN" altLang="en-US" sz="1200" spc="150" dirty="0">
                    <a:solidFill>
                      <a:srgbClr val="E9EBEF"/>
                    </a:solidFill>
                    <a:latin typeface="微软雅黑" panose="020B0503020204020204" pitchFamily="34" charset="-122"/>
                    <a:ea typeface="微软雅黑" panose="020B0503020204020204" pitchFamily="34" charset="-122"/>
                    <a:sym typeface="+mn-ea"/>
                  </a:rPr>
                  <a:t>天津可宏振星光电科技有限公司法人代表、总经理，中国光学工程学会会员，主要从事光电信号探测和光学计量测试技术的研究工作，主持研发航空航天</a:t>
                </a:r>
                <a:r>
                  <a:rPr lang="zh-CN" altLang="en-US" sz="1200" spc="150" dirty="0">
                    <a:solidFill>
                      <a:srgbClr val="E9EBEF"/>
                    </a:solidFill>
                    <a:latin typeface="微软雅黑" panose="020B0503020204020204" pitchFamily="34" charset="-122"/>
                    <a:ea typeface="微软雅黑" panose="020B0503020204020204" pitchFamily="34" charset="-122"/>
                    <a:sym typeface="+mn-ea"/>
                  </a:rPr>
                  <a:t>科</a:t>
                </a:r>
                <a:r>
                  <a:rPr lang="zh-CN" altLang="en-US" sz="1200" spc="150" dirty="0">
                    <a:solidFill>
                      <a:srgbClr val="E9EBEF"/>
                    </a:solidFill>
                    <a:latin typeface="微软雅黑" panose="020B0503020204020204" pitchFamily="34" charset="-122"/>
                    <a:ea typeface="微软雅黑" panose="020B0503020204020204" pitchFamily="34" charset="-122"/>
                    <a:sym typeface="+mn-ea"/>
                  </a:rPr>
                  <a:t>研项目数十项。</a:t>
                </a:r>
                <a:endParaRPr lang="zh-CN" altLang="en-US" sz="1200" spc="150" dirty="0">
                  <a:solidFill>
                    <a:srgbClr val="E9EBEF"/>
                  </a:solidFill>
                  <a:latin typeface="微软雅黑" panose="020B0503020204020204" pitchFamily="34" charset="-122"/>
                  <a:ea typeface="微软雅黑" panose="020B0503020204020204" pitchFamily="34" charset="-122"/>
                  <a:sym typeface="+mn-ea"/>
                </a:endParaRPr>
              </a:p>
              <a:p>
                <a:pPr marL="171450" indent="-171450" fontAlgn="auto">
                  <a:lnSpc>
                    <a:spcPct val="200000"/>
                  </a:lnSpc>
                  <a:buFont typeface="Wingdings" panose="05000000000000000000" charset="0"/>
                  <a:buChar char="l"/>
                </a:pPr>
                <a:r>
                  <a:rPr lang="zh-CN" altLang="en-US" sz="1200" spc="150" dirty="0">
                    <a:solidFill>
                      <a:srgbClr val="E9EBEF"/>
                    </a:solidFill>
                    <a:latin typeface="微软雅黑" panose="020B0503020204020204" pitchFamily="34" charset="-122"/>
                    <a:ea typeface="微软雅黑" panose="020B0503020204020204" pitchFamily="34" charset="-122"/>
                    <a:sym typeface="+mn-ea"/>
                  </a:rPr>
                  <a:t>军方“十三五”预研课题1项；</a:t>
                </a:r>
                <a:endParaRPr lang="zh-CN" altLang="en-US" sz="1200" spc="150" dirty="0">
                  <a:solidFill>
                    <a:srgbClr val="E9EBEF"/>
                  </a:solidFill>
                  <a:latin typeface="微软雅黑" panose="020B0503020204020204" pitchFamily="34" charset="-122"/>
                  <a:ea typeface="微软雅黑" panose="020B0503020204020204" pitchFamily="34" charset="-122"/>
                  <a:sym typeface="+mn-ea"/>
                </a:endParaRPr>
              </a:p>
              <a:p>
                <a:pPr marL="171450" indent="-171450" fontAlgn="auto">
                  <a:lnSpc>
                    <a:spcPct val="200000"/>
                  </a:lnSpc>
                  <a:buFont typeface="Wingdings" panose="05000000000000000000" charset="0"/>
                  <a:buChar char="l"/>
                </a:pPr>
                <a:r>
                  <a:rPr lang="zh-CN" altLang="en-US" sz="1200" spc="150" dirty="0">
                    <a:solidFill>
                      <a:srgbClr val="E9EBEF"/>
                    </a:solidFill>
                    <a:latin typeface="微软雅黑" panose="020B0503020204020204" pitchFamily="34" charset="-122"/>
                    <a:ea typeface="微软雅黑" panose="020B0503020204020204" pitchFamily="34" charset="-122"/>
                    <a:sym typeface="+mn-ea"/>
                  </a:rPr>
                  <a:t>天津市工业科技开发专项项目</a:t>
                </a:r>
                <a:r>
                  <a:rPr lang="en-US" altLang="zh-CN" sz="1200" spc="150" dirty="0">
                    <a:solidFill>
                      <a:srgbClr val="E9EBEF"/>
                    </a:solidFill>
                    <a:latin typeface="微软雅黑" panose="020B0503020204020204" pitchFamily="34" charset="-122"/>
                    <a:ea typeface="微软雅黑" panose="020B0503020204020204" pitchFamily="34" charset="-122"/>
                    <a:sym typeface="+mn-ea"/>
                  </a:rPr>
                  <a:t>1</a:t>
                </a:r>
                <a:r>
                  <a:rPr lang="zh-CN" altLang="en-US" sz="1200" spc="150" dirty="0">
                    <a:solidFill>
                      <a:srgbClr val="E9EBEF"/>
                    </a:solidFill>
                    <a:latin typeface="微软雅黑" panose="020B0503020204020204" pitchFamily="34" charset="-122"/>
                    <a:ea typeface="微软雅黑" panose="020B0503020204020204" pitchFamily="34" charset="-122"/>
                    <a:sym typeface="+mn-ea"/>
                  </a:rPr>
                  <a:t>项；</a:t>
                </a:r>
                <a:endParaRPr lang="zh-CN" altLang="en-US" sz="1200" spc="150" dirty="0">
                  <a:solidFill>
                    <a:srgbClr val="E9EBEF"/>
                  </a:solidFill>
                  <a:latin typeface="微软雅黑" panose="020B0503020204020204" pitchFamily="34" charset="-122"/>
                  <a:ea typeface="微软雅黑" panose="020B0503020204020204" pitchFamily="34" charset="-122"/>
                  <a:sym typeface="+mn-ea"/>
                </a:endParaRPr>
              </a:p>
              <a:p>
                <a:pPr marL="171450" indent="-171450" fontAlgn="auto">
                  <a:lnSpc>
                    <a:spcPct val="200000"/>
                  </a:lnSpc>
                  <a:buFont typeface="Wingdings" panose="05000000000000000000" charset="0"/>
                  <a:buChar char="l"/>
                </a:pPr>
                <a:r>
                  <a:rPr lang="zh-CN" altLang="en-US" sz="1200" spc="150" dirty="0">
                    <a:solidFill>
                      <a:srgbClr val="E9EBEF"/>
                    </a:solidFill>
                    <a:latin typeface="微软雅黑" panose="020B0503020204020204" pitchFamily="34" charset="-122"/>
                    <a:ea typeface="微软雅黑" panose="020B0503020204020204" pitchFamily="34" charset="-122"/>
                    <a:sym typeface="+mn-ea"/>
                  </a:rPr>
                  <a:t>天津市科技重点研发计划项目</a:t>
                </a:r>
                <a:r>
                  <a:rPr lang="en-US" altLang="zh-CN" sz="1200" spc="150" dirty="0">
                    <a:solidFill>
                      <a:srgbClr val="E9EBEF"/>
                    </a:solidFill>
                    <a:latin typeface="微软雅黑" panose="020B0503020204020204" pitchFamily="34" charset="-122"/>
                    <a:ea typeface="微软雅黑" panose="020B0503020204020204" pitchFamily="34" charset="-122"/>
                    <a:sym typeface="+mn-ea"/>
                  </a:rPr>
                  <a:t>1</a:t>
                </a:r>
                <a:r>
                  <a:rPr lang="zh-CN" altLang="en-US" sz="1200" spc="150" dirty="0">
                    <a:solidFill>
                      <a:srgbClr val="E9EBEF"/>
                    </a:solidFill>
                    <a:latin typeface="微软雅黑" panose="020B0503020204020204" pitchFamily="34" charset="-122"/>
                    <a:ea typeface="微软雅黑" panose="020B0503020204020204" pitchFamily="34" charset="-122"/>
                    <a:sym typeface="+mn-ea"/>
                  </a:rPr>
                  <a:t>项；</a:t>
                </a:r>
                <a:endParaRPr lang="zh-CN" altLang="en-US" sz="1200" spc="150" dirty="0">
                  <a:solidFill>
                    <a:srgbClr val="E9EBEF"/>
                  </a:solidFill>
                  <a:latin typeface="微软雅黑" panose="020B0503020204020204" pitchFamily="34" charset="-122"/>
                  <a:ea typeface="微软雅黑" panose="020B0503020204020204" pitchFamily="34" charset="-122"/>
                  <a:sym typeface="+mn-ea"/>
                </a:endParaRPr>
              </a:p>
              <a:p>
                <a:pPr marL="171450" indent="-171450" fontAlgn="auto">
                  <a:lnSpc>
                    <a:spcPct val="200000"/>
                  </a:lnSpc>
                  <a:buFont typeface="Wingdings" panose="05000000000000000000" charset="0"/>
                  <a:buChar char="l"/>
                </a:pPr>
                <a:r>
                  <a:rPr lang="zh-CN" altLang="en-US" sz="1200" spc="150" dirty="0">
                    <a:solidFill>
                      <a:srgbClr val="E9EBEF"/>
                    </a:solidFill>
                    <a:latin typeface="微软雅黑" panose="020B0503020204020204" pitchFamily="34" charset="-122"/>
                    <a:ea typeface="微软雅黑" panose="020B0503020204020204" pitchFamily="34" charset="-122"/>
                    <a:sym typeface="+mn-ea"/>
                  </a:rPr>
                  <a:t>天津市优秀质量管理小组成员奖；</a:t>
                </a:r>
                <a:endParaRPr lang="zh-CN" altLang="en-US" sz="1200" spc="150" dirty="0">
                  <a:solidFill>
                    <a:srgbClr val="E9EBEF"/>
                  </a:solidFill>
                  <a:latin typeface="微软雅黑" panose="020B0503020204020204" pitchFamily="34" charset="-122"/>
                  <a:ea typeface="微软雅黑" panose="020B0503020204020204" pitchFamily="34" charset="-122"/>
                  <a:sym typeface="+mn-ea"/>
                </a:endParaRPr>
              </a:p>
              <a:p>
                <a:pPr marL="171450" indent="-171450" fontAlgn="auto">
                  <a:lnSpc>
                    <a:spcPct val="200000"/>
                  </a:lnSpc>
                  <a:buFont typeface="Wingdings" panose="05000000000000000000" charset="0"/>
                  <a:buChar char="l"/>
                </a:pPr>
                <a:r>
                  <a:rPr lang="zh-CN" altLang="en-US" sz="1200" spc="150" dirty="0">
                    <a:solidFill>
                      <a:srgbClr val="E9EBEF"/>
                    </a:solidFill>
                    <a:latin typeface="微软雅黑" panose="020B0503020204020204" pitchFamily="34" charset="-122"/>
                    <a:ea typeface="微软雅黑" panose="020B0503020204020204" pitchFamily="34" charset="-122"/>
                    <a:sym typeface="+mn-ea"/>
                  </a:rPr>
                  <a:t>发表</a:t>
                </a:r>
                <a:r>
                  <a:rPr lang="en-US" altLang="zh-CN" sz="1200" spc="150" dirty="0">
                    <a:solidFill>
                      <a:srgbClr val="E9EBEF"/>
                    </a:solidFill>
                    <a:latin typeface="微软雅黑" panose="020B0503020204020204" pitchFamily="34" charset="-122"/>
                    <a:ea typeface="微软雅黑" panose="020B0503020204020204" pitchFamily="34" charset="-122"/>
                    <a:sym typeface="+mn-ea"/>
                  </a:rPr>
                  <a:t>EI</a:t>
                </a:r>
                <a:r>
                  <a:rPr lang="zh-CN" altLang="en-US" sz="1200" spc="150" dirty="0">
                    <a:solidFill>
                      <a:srgbClr val="E9EBEF"/>
                    </a:solidFill>
                    <a:latin typeface="微软雅黑" panose="020B0503020204020204" pitchFamily="34" charset="-122"/>
                    <a:ea typeface="微软雅黑" panose="020B0503020204020204" pitchFamily="34" charset="-122"/>
                    <a:sym typeface="+mn-ea"/>
                  </a:rPr>
                  <a:t>收录学术论文</a:t>
                </a:r>
                <a:r>
                  <a:rPr lang="en-US" altLang="zh-CN" sz="1200" spc="150" dirty="0">
                    <a:solidFill>
                      <a:srgbClr val="E9EBEF"/>
                    </a:solidFill>
                    <a:latin typeface="微软雅黑" panose="020B0503020204020204" pitchFamily="34" charset="-122"/>
                    <a:ea typeface="微软雅黑" panose="020B0503020204020204" pitchFamily="34" charset="-122"/>
                    <a:sym typeface="+mn-ea"/>
                  </a:rPr>
                  <a:t>2</a:t>
                </a:r>
                <a:r>
                  <a:rPr lang="zh-CN" altLang="en-US" sz="1200" spc="150" dirty="0">
                    <a:solidFill>
                      <a:srgbClr val="E9EBEF"/>
                    </a:solidFill>
                    <a:latin typeface="微软雅黑" panose="020B0503020204020204" pitchFamily="34" charset="-122"/>
                    <a:ea typeface="微软雅黑" panose="020B0503020204020204" pitchFamily="34" charset="-122"/>
                    <a:sym typeface="+mn-ea"/>
                  </a:rPr>
                  <a:t>篇；</a:t>
                </a:r>
                <a:endParaRPr lang="zh-CN" altLang="en-US" sz="1200" spc="150" dirty="0">
                  <a:solidFill>
                    <a:srgbClr val="E9EBEF"/>
                  </a:solidFill>
                  <a:latin typeface="微软雅黑" panose="020B0503020204020204" pitchFamily="34" charset="-122"/>
                  <a:ea typeface="微软雅黑" panose="020B0503020204020204" pitchFamily="34" charset="-122"/>
                  <a:sym typeface="+mn-ea"/>
                </a:endParaRPr>
              </a:p>
              <a:p>
                <a:pPr marL="171450" indent="-171450" fontAlgn="auto">
                  <a:lnSpc>
                    <a:spcPct val="200000"/>
                  </a:lnSpc>
                  <a:buFont typeface="Wingdings" panose="05000000000000000000" charset="0"/>
                  <a:buChar char="l"/>
                </a:pPr>
                <a:r>
                  <a:rPr lang="zh-CN" altLang="en-US" sz="1200" spc="150" dirty="0">
                    <a:solidFill>
                      <a:srgbClr val="E9EBEF"/>
                    </a:solidFill>
                    <a:latin typeface="微软雅黑" panose="020B0503020204020204" pitchFamily="34" charset="-122"/>
                    <a:ea typeface="微软雅黑" panose="020B0503020204020204" pitchFamily="34" charset="-122"/>
                    <a:sym typeface="Arial" panose="020B0604020202020204" pitchFamily="34" charset="0"/>
                  </a:rPr>
                  <a:t>发明专利8项，实用新型10项。</a:t>
                </a:r>
                <a:endParaRPr lang="zh-CN" altLang="en-US" sz="1200" spc="150" dirty="0">
                  <a:solidFill>
                    <a:srgbClr val="E9EBEF"/>
                  </a:solidFill>
                  <a:latin typeface="微软雅黑" panose="020B0503020204020204" pitchFamily="34" charset="-122"/>
                  <a:ea typeface="微软雅黑" panose="020B0503020204020204" pitchFamily="34" charset="-122"/>
                  <a:sym typeface="Arial" panose="020B0604020202020204" pitchFamily="34" charset="0"/>
                </a:endParaRPr>
              </a:p>
              <a:p>
                <a:pPr indent="0">
                  <a:lnSpc>
                    <a:spcPct val="150000"/>
                  </a:lnSpc>
                  <a:buFont typeface="Wingdings" panose="05000000000000000000" charset="0"/>
                  <a:buNone/>
                </a:pPr>
                <a:endParaRPr lang="zh-CN" altLang="en-US" sz="1200" spc="150" dirty="0">
                  <a:solidFill>
                    <a:srgbClr val="E9EBEF"/>
                  </a:solidFill>
                  <a:latin typeface="微软雅黑" panose="020B0503020204020204" pitchFamily="34" charset="-122"/>
                  <a:ea typeface="微软雅黑" panose="020B0503020204020204" pitchFamily="34" charset="-122"/>
                </a:endParaRPr>
              </a:p>
              <a:p>
                <a:pPr marL="0" marR="0" lvl="0" indent="0" algn="l" defTabSz="914400" rtl="0" fontAlgn="auto">
                  <a:lnSpc>
                    <a:spcPct val="140000"/>
                  </a:lnSpc>
                  <a:spcBef>
                    <a:spcPts val="0"/>
                  </a:spcBef>
                  <a:spcAft>
                    <a:spcPts val="0"/>
                  </a:spcAft>
                  <a:buClrTx/>
                  <a:buSzPct val="100000"/>
                  <a:buFontTx/>
                  <a:buNone/>
                  <a:defRPr/>
                </a:pPr>
                <a:endParaRPr kumimoji="0" lang="zh-CN" altLang="en-US" sz="1200" b="0" i="0" u="none" strike="noStrike" cap="none" spc="150" normalizeH="0" baseline="0" dirty="0">
                  <a:solidFill>
                    <a:srgbClr val="E9EBEF"/>
                  </a:solidFill>
                  <a:latin typeface="微软雅黑" panose="020B0503020204020204" pitchFamily="34" charset="-122"/>
                  <a:ea typeface="微软雅黑" panose="020B0503020204020204" pitchFamily="34" charset="-122"/>
                </a:endParaRPr>
              </a:p>
              <a:p>
                <a:pPr marL="0" marR="0" lvl="0" indent="0" algn="l" defTabSz="914400" rtl="0" fontAlgn="auto">
                  <a:lnSpc>
                    <a:spcPct val="140000"/>
                  </a:lnSpc>
                  <a:spcBef>
                    <a:spcPts val="0"/>
                  </a:spcBef>
                  <a:spcAft>
                    <a:spcPts val="0"/>
                  </a:spcAft>
                  <a:buClrTx/>
                  <a:buSzPct val="100000"/>
                  <a:buFontTx/>
                  <a:buNone/>
                  <a:defRPr/>
                </a:pPr>
                <a:endParaRPr kumimoji="0" lang="zh-CN" altLang="en-US" sz="1200" b="0" i="0" u="none" strike="noStrike" kern="1200" cap="none" spc="150" normalizeH="0" baseline="0" noProof="0" dirty="0">
                  <a:ln>
                    <a:noFill/>
                  </a:ln>
                  <a:solidFill>
                    <a:srgbClr val="E9EBE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fontAlgn="auto">
                  <a:lnSpc>
                    <a:spcPct val="140000"/>
                  </a:lnSpc>
                  <a:spcBef>
                    <a:spcPts val="0"/>
                  </a:spcBef>
                  <a:spcAft>
                    <a:spcPts val="0"/>
                  </a:spcAft>
                  <a:buClrTx/>
                  <a:buSzPct val="100000"/>
                  <a:buFontTx/>
                  <a:buNone/>
                  <a:defRPr/>
                </a:pPr>
                <a:endParaRPr kumimoji="0" lang="zh-CN" altLang="en-US" sz="1200" b="0" i="0" u="none" strike="noStrike" kern="1200" cap="none" spc="150" normalizeH="0" baseline="0" noProof="0" dirty="0">
                  <a:ln>
                    <a:noFill/>
                  </a:ln>
                  <a:solidFill>
                    <a:srgbClr val="E9EBEF"/>
                  </a:solidFill>
                  <a:effectLst/>
                  <a:uLnTx/>
                  <a:uFillTx/>
                  <a:latin typeface="微软雅黑" panose="020B0503020204020204" pitchFamily="34" charset="-122"/>
                  <a:ea typeface="微软雅黑" panose="020B0503020204020204" pitchFamily="34" charset="-122"/>
                  <a:cs typeface="+mn-cs"/>
                </a:endParaRPr>
              </a:p>
            </p:txBody>
          </p:sp>
          <p:sp>
            <p:nvSpPr>
              <p:cNvPr id="50" name="箭头: V 形 1"/>
              <p:cNvSpPr/>
              <p:nvPr>
                <p:custDataLst>
                  <p:tags r:id="rId7"/>
                </p:custDataLst>
              </p:nvPr>
            </p:nvSpPr>
            <p:spPr>
              <a:xfrm>
                <a:off x="8433" y="3027"/>
                <a:ext cx="771" cy="875"/>
              </a:xfrm>
              <a:prstGeom prst="chevron">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52" name="箭头: V 形 1"/>
              <p:cNvSpPr/>
              <p:nvPr>
                <p:custDataLst>
                  <p:tags r:id="rId8"/>
                </p:custDataLst>
              </p:nvPr>
            </p:nvSpPr>
            <p:spPr>
              <a:xfrm>
                <a:off x="8433" y="3027"/>
                <a:ext cx="771" cy="875"/>
              </a:xfrm>
              <a:prstGeom prst="chevron">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grpSp>
      <p:pic>
        <p:nvPicPr>
          <p:cNvPr id="3" name="图片 2"/>
          <p:cNvPicPr>
            <a:picLocks noChangeAspect="1"/>
          </p:cNvPicPr>
          <p:nvPr/>
        </p:nvPicPr>
        <p:blipFill>
          <a:blip r:embed="rId9"/>
          <a:stretch>
            <a:fillRect/>
          </a:stretch>
        </p:blipFill>
        <p:spPr>
          <a:xfrm>
            <a:off x="7084060" y="3406140"/>
            <a:ext cx="1637665" cy="2348230"/>
          </a:xfrm>
          <a:prstGeom prst="rect">
            <a:avLst/>
          </a:prstGeom>
        </p:spPr>
      </p:pic>
      <p:pic>
        <p:nvPicPr>
          <p:cNvPr id="2" name="图片 1"/>
          <p:cNvPicPr>
            <a:picLocks noChangeAspect="1"/>
          </p:cNvPicPr>
          <p:nvPr/>
        </p:nvPicPr>
        <p:blipFill>
          <a:blip r:embed="rId10"/>
          <a:stretch>
            <a:fillRect/>
          </a:stretch>
        </p:blipFill>
        <p:spPr>
          <a:xfrm>
            <a:off x="7084060" y="951230"/>
            <a:ext cx="1577975" cy="2415540"/>
          </a:xfrm>
          <a:prstGeom prst="rect">
            <a:avLst/>
          </a:prstGeom>
        </p:spPr>
      </p:pic>
      <p:pic>
        <p:nvPicPr>
          <p:cNvPr id="5" name="图片 4"/>
          <p:cNvPicPr>
            <a:picLocks noChangeAspect="1"/>
          </p:cNvPicPr>
          <p:nvPr/>
        </p:nvPicPr>
        <p:blipFill>
          <a:blip r:embed="rId11"/>
          <a:stretch>
            <a:fillRect/>
          </a:stretch>
        </p:blipFill>
        <p:spPr>
          <a:xfrm>
            <a:off x="8721090" y="950595"/>
            <a:ext cx="1530350" cy="2416175"/>
          </a:xfrm>
          <a:prstGeom prst="rect">
            <a:avLst/>
          </a:prstGeom>
        </p:spPr>
      </p:pic>
      <p:pic>
        <p:nvPicPr>
          <p:cNvPr id="8" name="图片 7" descr="f2fec644fc7f88e97975b2f8986eac0"/>
          <p:cNvPicPr>
            <a:picLocks noChangeAspect="1"/>
          </p:cNvPicPr>
          <p:nvPr/>
        </p:nvPicPr>
        <p:blipFill>
          <a:blip r:embed="rId12"/>
          <a:stretch>
            <a:fillRect/>
          </a:stretch>
        </p:blipFill>
        <p:spPr>
          <a:xfrm>
            <a:off x="10387330" y="3404870"/>
            <a:ext cx="1712595" cy="2357120"/>
          </a:xfrm>
          <a:prstGeom prst="rect">
            <a:avLst/>
          </a:prstGeom>
        </p:spPr>
      </p:pic>
      <p:pic>
        <p:nvPicPr>
          <p:cNvPr id="9" name="图片 8" descr="e2a933d8897fd3e7656934c6d64705e"/>
          <p:cNvPicPr>
            <a:picLocks noChangeAspect="1"/>
          </p:cNvPicPr>
          <p:nvPr/>
        </p:nvPicPr>
        <p:blipFill>
          <a:blip r:embed="rId13"/>
          <a:stretch>
            <a:fillRect/>
          </a:stretch>
        </p:blipFill>
        <p:spPr>
          <a:xfrm>
            <a:off x="8721725" y="3405505"/>
            <a:ext cx="1665605" cy="2356485"/>
          </a:xfrm>
          <a:prstGeom prst="rect">
            <a:avLst/>
          </a:prstGeom>
        </p:spPr>
      </p:pic>
      <p:pic>
        <p:nvPicPr>
          <p:cNvPr id="10" name="图片 9" descr="15fd14052d9081531ce979c99c4d04f"/>
          <p:cNvPicPr>
            <a:picLocks noChangeAspect="1"/>
          </p:cNvPicPr>
          <p:nvPr/>
        </p:nvPicPr>
        <p:blipFill>
          <a:blip r:embed="rId14"/>
          <a:stretch>
            <a:fillRect/>
          </a:stretch>
        </p:blipFill>
        <p:spPr>
          <a:xfrm>
            <a:off x="10241280" y="950595"/>
            <a:ext cx="1707515" cy="2416175"/>
          </a:xfrm>
          <a:prstGeom prst="rect">
            <a:avLst/>
          </a:prstGeom>
        </p:spPr>
      </p:pic>
    </p:spTree>
    <p:custDataLst>
      <p:tags r:id="rId15"/>
    </p:custData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5" name="矩形 54"/>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a:ln>
                <a:noFill/>
              </a:ln>
              <a:solidFill>
                <a:srgbClr val="4FC9FB"/>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56" name="图片 55"/>
          <p:cNvPicPr>
            <a:picLocks noChangeAspect="1"/>
          </p:cNvPicPr>
          <p:nvPr userDrawn="1">
            <p:custDataLst>
              <p:tags r:id="rId2"/>
            </p:custDataLst>
          </p:nvPr>
        </p:nvPicPr>
        <p:blipFill rotWithShape="1">
          <a:blip r:embed="rId3" cstate="print"/>
          <a:srcRect/>
          <a:stretch>
            <a:fillRect/>
          </a:stretch>
        </p:blipFill>
        <p:spPr>
          <a:xfrm>
            <a:off x="6850744" y="952509"/>
            <a:ext cx="5341256" cy="5905492"/>
          </a:xfrm>
          <a:prstGeom prst="rect">
            <a:avLst/>
          </a:prstGeom>
        </p:spPr>
      </p:pic>
      <p:sp>
        <p:nvSpPr>
          <p:cNvPr id="7" name="文本框 6"/>
          <p:cNvSpPr txBox="1"/>
          <p:nvPr>
            <p:custDataLst>
              <p:tags r:id="rId4"/>
            </p:custDataLst>
          </p:nvPr>
        </p:nvSpPr>
        <p:spPr>
          <a:xfrm>
            <a:off x="148321" y="151131"/>
            <a:ext cx="11277689" cy="609600"/>
          </a:xfrm>
          <a:prstGeom prst="rect">
            <a:avLst/>
          </a:prstGeom>
          <a:noFill/>
        </p:spPr>
        <p:txBody>
          <a:bodyPr wrap="square" lIns="63500" tIns="25400" rIns="63500" bIns="25400" rtlCol="0" anchor="ctr" anchorCtr="0">
            <a:normAutofit/>
          </a:bodyPr>
          <a:lstStyle/>
          <a:p>
            <a:pPr marL="0" marR="0" lvl="0" indent="0" algn="l" defTabSz="457200" rtl="0" eaLnBrk="1" fontAlgn="auto" latinLnBrk="0" hangingPunct="1">
              <a:lnSpc>
                <a:spcPct val="100000"/>
              </a:lnSpc>
              <a:spcBef>
                <a:spcPts val="0"/>
              </a:spcBef>
              <a:spcAft>
                <a:spcPts val="0"/>
              </a:spcAft>
              <a:buClrTx/>
              <a:buSzPct val="100000"/>
              <a:buFontTx/>
              <a:buNone/>
              <a:defRPr/>
            </a:pPr>
            <a:r>
              <a:rPr kumimoji="0" lang="en-US" altLang="zh-CN" sz="1800" b="0" i="0" u="none" strike="noStrike" kern="1200" cap="none" spc="16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rPr>
              <a:t>02 </a:t>
            </a:r>
            <a:r>
              <a:rPr kumimoji="0" lang="zh-CN" altLang="en-US" sz="1800" b="0" i="0" u="none" strike="noStrike" kern="1200" cap="none" spc="16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rPr>
              <a:t>企业介绍</a:t>
            </a:r>
            <a:r>
              <a:rPr kumimoji="0" lang="zh-CN" altLang="en-US" sz="1800" b="1" i="0" u="none" strike="noStrike" kern="1200" cap="none" spc="16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16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rPr>
              <a:t>A</a:t>
            </a:r>
            <a:r>
              <a:rPr lang="en-US" b="1" spc="160" dirty="0">
                <a:solidFill>
                  <a:schemeClr val="bg1">
                    <a:lumMod val="95000"/>
                  </a:schemeClr>
                </a:solidFill>
                <a:latin typeface="微软雅黑" panose="020B0503020204020204" pitchFamily="34" charset="-122"/>
                <a:ea typeface="微软雅黑" panose="020B0503020204020204" pitchFamily="34" charset="-122"/>
                <a:sym typeface="+mn-ea"/>
              </a:rPr>
              <a:t> </a:t>
            </a:r>
            <a:r>
              <a:rPr lang="zh-CN" altLang="en-US" b="1" spc="160" dirty="0">
                <a:solidFill>
                  <a:schemeClr val="bg1">
                    <a:lumMod val="95000"/>
                  </a:schemeClr>
                </a:solidFill>
                <a:latin typeface="微软雅黑" panose="020B0503020204020204" pitchFamily="34" charset="-122"/>
                <a:ea typeface="微软雅黑" panose="020B0503020204020204" pitchFamily="34" charset="-122"/>
                <a:sym typeface="+mn-ea"/>
              </a:rPr>
              <a:t>企业简介</a:t>
            </a:r>
            <a:endParaRPr kumimoji="0" lang="zh-CN" altLang="en-US" sz="1800" b="1" i="0" u="none" strike="noStrike" kern="1200" cap="none" spc="16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2" name="文本框 11"/>
          <p:cNvSpPr txBox="1"/>
          <p:nvPr/>
        </p:nvSpPr>
        <p:spPr>
          <a:xfrm>
            <a:off x="148489" y="594360"/>
            <a:ext cx="1828800" cy="312420"/>
          </a:xfrm>
          <a:prstGeom prst="rect">
            <a:avLst/>
          </a:prstGeom>
          <a:noFill/>
        </p:spPr>
        <p:txBody>
          <a:bodyPr wrap="none" rtlCol="0" anchor="t">
            <a:spAutoFit/>
          </a:bodyPr>
          <a:lstStyle/>
          <a:p>
            <a:pPr marL="0" marR="0" lvl="0" indent="0" algn="l" defTabSz="457200" rtl="0" eaLnBrk="1" fontAlgn="auto" latinLnBrk="0" hangingPunct="1">
              <a:lnSpc>
                <a:spcPct val="120000"/>
              </a:lnSpc>
              <a:spcBef>
                <a:spcPts val="0"/>
              </a:spcBef>
              <a:spcAft>
                <a:spcPts val="800"/>
              </a:spcAft>
              <a:buClrTx/>
              <a:buSzPct val="100000"/>
              <a:buFontTx/>
              <a:buNone/>
              <a:defRPr/>
            </a:pPr>
            <a:r>
              <a:rPr kumimoji="0" lang="en-US" altLang="zh-CN" sz="1200" b="0" i="0" u="none" strike="noStrike" kern="1200" cap="none" spc="0" normalizeH="0" baseline="0" noProof="0" dirty="0">
                <a:ln>
                  <a:noFill/>
                </a:ln>
                <a:solidFill>
                  <a:srgbClr val="FFFFFF">
                    <a:lumMod val="95000"/>
                  </a:srgbClr>
                </a:solidFill>
                <a:effectLst/>
                <a:uLnTx/>
                <a:uFillTx/>
                <a:latin typeface="方正黑体简体" panose="02010601030101010101" pitchFamily="2" charset="-122"/>
                <a:ea typeface="方正黑体简体" panose="02010601030101010101" pitchFamily="2" charset="-122"/>
                <a:cs typeface="Aparajita" panose="020B0604020202020204" pitchFamily="34" charset="0"/>
                <a:sym typeface="+mn-lt"/>
              </a:rPr>
              <a:t>Company Introduction</a:t>
            </a:r>
            <a:endParaRPr kumimoji="0" lang="en-US" altLang="zh-CN" sz="1200" b="0" i="0" u="none" strike="noStrike" kern="1200" cap="none" spc="0" normalizeH="0" baseline="0" noProof="0" dirty="0">
              <a:ln>
                <a:noFill/>
              </a:ln>
              <a:solidFill>
                <a:srgbClr val="FFFFFF">
                  <a:lumMod val="95000"/>
                </a:srgbClr>
              </a:solidFill>
              <a:effectLst/>
              <a:uLnTx/>
              <a:uFillTx/>
              <a:latin typeface="方正黑体简体" panose="02010601030101010101" pitchFamily="2" charset="-122"/>
              <a:ea typeface="方正黑体简体" panose="02010601030101010101" pitchFamily="2" charset="-122"/>
              <a:cs typeface="Aparajita" panose="020B0604020202020204" pitchFamily="34" charset="0"/>
              <a:sym typeface="+mn-lt"/>
            </a:endParaRPr>
          </a:p>
        </p:txBody>
      </p:sp>
      <p:grpSp>
        <p:nvGrpSpPr>
          <p:cNvPr id="31" name="组合 30"/>
          <p:cNvGrpSpPr/>
          <p:nvPr/>
        </p:nvGrpSpPr>
        <p:grpSpPr>
          <a:xfrm>
            <a:off x="9276080" y="115570"/>
            <a:ext cx="2600960" cy="537845"/>
            <a:chOff x="14558" y="-1078"/>
            <a:chExt cx="4096" cy="879"/>
          </a:xfrm>
        </p:grpSpPr>
        <p:grpSp>
          <p:nvGrpSpPr>
            <p:cNvPr id="34" name="组合 33"/>
            <p:cNvGrpSpPr/>
            <p:nvPr/>
          </p:nvGrpSpPr>
          <p:grpSpPr>
            <a:xfrm>
              <a:off x="15290" y="-1078"/>
              <a:ext cx="3346" cy="811"/>
              <a:chOff x="10456" y="162"/>
              <a:chExt cx="3754" cy="952"/>
            </a:xfrm>
          </p:grpSpPr>
          <p:pic>
            <p:nvPicPr>
              <p:cNvPr id="35" name="图片 34" descr="图层 1"/>
              <p:cNvPicPr>
                <a:picLocks noChangeAspect="1"/>
              </p:cNvPicPr>
              <p:nvPr/>
            </p:nvPicPr>
            <p:blipFill>
              <a:blip r:embed="rId5" cstate="screen"/>
              <a:stretch>
                <a:fillRect/>
              </a:stretch>
            </p:blipFill>
            <p:spPr>
              <a:xfrm>
                <a:off x="11540" y="162"/>
                <a:ext cx="2671" cy="796"/>
              </a:xfrm>
              <a:prstGeom prst="rect">
                <a:avLst/>
              </a:prstGeom>
            </p:spPr>
          </p:pic>
          <p:sp>
            <p:nvSpPr>
              <p:cNvPr id="36" name="矩形 35"/>
              <p:cNvSpPr/>
              <p:nvPr/>
            </p:nvSpPr>
            <p:spPr>
              <a:xfrm>
                <a:off x="10456" y="305"/>
                <a:ext cx="527" cy="511"/>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7" name="矩形 36"/>
              <p:cNvSpPr/>
              <p:nvPr/>
            </p:nvSpPr>
            <p:spPr>
              <a:xfrm>
                <a:off x="10887" y="756"/>
                <a:ext cx="368" cy="358"/>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cxnSp>
          <p:nvCxnSpPr>
            <p:cNvPr id="38" name="直接连接符 37"/>
            <p:cNvCxnSpPr/>
            <p:nvPr/>
          </p:nvCxnSpPr>
          <p:spPr>
            <a:xfrm flipH="1">
              <a:off x="14558" y="-199"/>
              <a:ext cx="4096"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9" name="直接连接符 38"/>
          <p:cNvCxnSpPr/>
          <p:nvPr/>
        </p:nvCxnSpPr>
        <p:spPr>
          <a:xfrm>
            <a:off x="1666875" y="320040"/>
            <a:ext cx="0" cy="27432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5615196" y="1563701"/>
            <a:ext cx="5685695" cy="4000752"/>
            <a:chOff x="7661" y="2487"/>
            <a:chExt cx="10958" cy="3969"/>
          </a:xfrm>
        </p:grpSpPr>
        <p:sp>
          <p:nvSpPr>
            <p:cNvPr id="42" name="等腰三角形 41"/>
            <p:cNvSpPr/>
            <p:nvPr>
              <p:custDataLst>
                <p:tags r:id="rId6"/>
              </p:custDataLst>
            </p:nvPr>
          </p:nvSpPr>
          <p:spPr>
            <a:xfrm rot="5400000">
              <a:off x="8256" y="3313"/>
              <a:ext cx="643" cy="30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43" name="组合 42"/>
            <p:cNvGrpSpPr/>
            <p:nvPr/>
          </p:nvGrpSpPr>
          <p:grpSpPr>
            <a:xfrm>
              <a:off x="7661" y="2487"/>
              <a:ext cx="10958" cy="3969"/>
              <a:chOff x="7661" y="2487"/>
              <a:chExt cx="10958" cy="3969"/>
            </a:xfrm>
          </p:grpSpPr>
          <p:sp>
            <p:nvSpPr>
              <p:cNvPr id="46" name="图文框 45"/>
              <p:cNvSpPr/>
              <p:nvPr>
                <p:custDataLst>
                  <p:tags r:id="rId7"/>
                </p:custDataLst>
              </p:nvPr>
            </p:nvSpPr>
            <p:spPr>
              <a:xfrm>
                <a:off x="7661" y="2487"/>
                <a:ext cx="10958" cy="3969"/>
              </a:xfrm>
              <a:prstGeom prst="frame">
                <a:avLst>
                  <a:gd name="adj1" fmla="val 3334"/>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8" name="文本框 47"/>
              <p:cNvSpPr txBox="1"/>
              <p:nvPr>
                <p:custDataLst>
                  <p:tags r:id="rId8"/>
                </p:custDataLst>
              </p:nvPr>
            </p:nvSpPr>
            <p:spPr>
              <a:xfrm>
                <a:off x="9204" y="2735"/>
                <a:ext cx="9019" cy="3096"/>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a:lnSpc>
                    <a:spcPct val="200000"/>
                  </a:lnSpc>
                  <a:spcBef>
                    <a:spcPts val="0"/>
                  </a:spcBef>
                  <a:spcAft>
                    <a:spcPts val="0"/>
                  </a:spcAft>
                  <a:buClrTx/>
                  <a:buSzPct val="100000"/>
                  <a:buFontTx/>
                  <a:buNone/>
                  <a:defRPr/>
                </a:pPr>
                <a:r>
                  <a:rPr kumimoji="0" lang="en-US" sz="1200" b="0" i="0" u="none" strike="noStrike" cap="none" spc="150" normalizeH="0" baseline="0" dirty="0">
                    <a:solidFill>
                      <a:srgbClr val="E9EBEF"/>
                    </a:solidFill>
                    <a:latin typeface="微软雅黑" panose="020B0503020204020204" pitchFamily="34" charset="-122"/>
                    <a:ea typeface="微软雅黑" panose="020B0503020204020204" pitchFamily="34" charset="-122"/>
                  </a:rPr>
                  <a:t>    </a:t>
                </a:r>
                <a:r>
                  <a:rPr kumimoji="0" sz="1200" b="0" i="0" u="none" strike="noStrike" cap="none" spc="150" normalizeH="0" baseline="0" dirty="0">
                    <a:solidFill>
                      <a:srgbClr val="E9EBEF"/>
                    </a:solidFill>
                    <a:latin typeface="微软雅黑" panose="020B0503020204020204" pitchFamily="34" charset="-122"/>
                    <a:ea typeface="微软雅黑" panose="020B0503020204020204" pitchFamily="34" charset="-122"/>
                  </a:rPr>
                  <a:t>天津可宏振星</a:t>
                </a:r>
                <a:r>
                  <a:rPr kumimoji="0" lang="zh-CN" sz="1200" b="0" i="0" u="none" strike="noStrike" cap="none" spc="150" normalizeH="0" baseline="0" dirty="0">
                    <a:solidFill>
                      <a:srgbClr val="E9EBEF"/>
                    </a:solidFill>
                    <a:latin typeface="微软雅黑" panose="020B0503020204020204" pitchFamily="34" charset="-122"/>
                    <a:ea typeface="微软雅黑" panose="020B0503020204020204" pitchFamily="34" charset="-122"/>
                  </a:rPr>
                  <a:t>光电</a:t>
                </a:r>
                <a:r>
                  <a:rPr kumimoji="0" sz="1200" b="0" i="0" u="none" strike="noStrike" cap="none" spc="150" normalizeH="0" baseline="0" dirty="0">
                    <a:solidFill>
                      <a:srgbClr val="E9EBEF"/>
                    </a:solidFill>
                    <a:latin typeface="微软雅黑" panose="020B0503020204020204" pitchFamily="34" charset="-122"/>
                    <a:ea typeface="微软雅黑" panose="020B0503020204020204" pitchFamily="34" charset="-122"/>
                  </a:rPr>
                  <a:t>科技有限公司是专业从事测控与指控技术开发、高端光机电装备产品研制的高新技术企业。</a:t>
                </a:r>
                <a:endParaRPr kumimoji="0" sz="1200" b="0" i="0" u="none" strike="noStrike" cap="none" spc="150" normalizeH="0" baseline="0" dirty="0">
                  <a:solidFill>
                    <a:srgbClr val="E9EBEF"/>
                  </a:solidFill>
                  <a:latin typeface="微软雅黑" panose="020B0503020204020204" pitchFamily="34" charset="-122"/>
                  <a:ea typeface="微软雅黑" panose="020B0503020204020204" pitchFamily="34" charset="-122"/>
                </a:endParaRPr>
              </a:p>
              <a:p>
                <a:pPr marL="0" marR="0" lvl="0" indent="0" algn="l" defTabSz="914400" rtl="0" fontAlgn="auto">
                  <a:lnSpc>
                    <a:spcPct val="200000"/>
                  </a:lnSpc>
                  <a:spcBef>
                    <a:spcPts val="0"/>
                  </a:spcBef>
                  <a:spcAft>
                    <a:spcPts val="0"/>
                  </a:spcAft>
                  <a:buClrTx/>
                  <a:buSzPct val="100000"/>
                  <a:buFontTx/>
                  <a:buNone/>
                  <a:defRPr/>
                </a:pPr>
                <a:r>
                  <a:rPr kumimoji="0" sz="1200" b="0" i="0" u="none" strike="noStrike" cap="none" spc="150" normalizeH="0" baseline="0" dirty="0">
                    <a:solidFill>
                      <a:srgbClr val="E9EBEF"/>
                    </a:solidFill>
                    <a:latin typeface="微软雅黑" panose="020B0503020204020204" pitchFamily="34" charset="-122"/>
                    <a:ea typeface="微软雅黑" panose="020B0503020204020204" pitchFamily="34" charset="-122"/>
                  </a:rPr>
                  <a:t> </a:t>
                </a:r>
                <a:r>
                  <a:rPr kumimoji="0" lang="en-US" sz="1200" b="0" i="0" u="none" strike="noStrike" cap="none" spc="150" normalizeH="0" baseline="0" dirty="0">
                    <a:solidFill>
                      <a:srgbClr val="E9EBEF"/>
                    </a:solidFill>
                    <a:latin typeface="微软雅黑" panose="020B0503020204020204" pitchFamily="34" charset="-122"/>
                    <a:ea typeface="微软雅黑" panose="020B0503020204020204" pitchFamily="34" charset="-122"/>
                  </a:rPr>
                  <a:t>  </a:t>
                </a:r>
                <a:r>
                  <a:rPr kumimoji="0" sz="1200" b="0" i="0" u="none" strike="noStrike" cap="none" spc="150" normalizeH="0" baseline="0" dirty="0">
                    <a:solidFill>
                      <a:srgbClr val="E9EBEF"/>
                    </a:solidFill>
                    <a:latin typeface="微软雅黑" panose="020B0503020204020204" pitchFamily="34" charset="-122"/>
                    <a:ea typeface="微软雅黑" panose="020B0503020204020204" pitchFamily="34" charset="-122"/>
                  </a:rPr>
                  <a:t>主要为导弹制导探测系统、陆空载具光电观瞄跟踪设备和人机交互设备提供相关光电、机电产品配套和测试试验保障设备与服务。</a:t>
                </a:r>
                <a:endParaRPr kumimoji="0" sz="1200" b="0" i="0" u="none" strike="noStrike" cap="none" spc="150" normalizeH="0" baseline="0" dirty="0">
                  <a:solidFill>
                    <a:srgbClr val="E9EBEF"/>
                  </a:solidFill>
                  <a:latin typeface="微软雅黑" panose="020B0503020204020204" pitchFamily="34" charset="-122"/>
                  <a:ea typeface="微软雅黑" panose="020B0503020204020204" pitchFamily="34" charset="-122"/>
                </a:endParaRPr>
              </a:p>
              <a:p>
                <a:pPr marL="0" marR="0" lvl="0" indent="0" algn="l" defTabSz="914400" rtl="0" fontAlgn="auto">
                  <a:lnSpc>
                    <a:spcPct val="200000"/>
                  </a:lnSpc>
                  <a:spcBef>
                    <a:spcPts val="0"/>
                  </a:spcBef>
                  <a:spcAft>
                    <a:spcPts val="0"/>
                  </a:spcAft>
                  <a:buClrTx/>
                  <a:buSzPct val="100000"/>
                  <a:buFontTx/>
                  <a:buNone/>
                  <a:defRPr/>
                </a:pPr>
                <a:r>
                  <a:rPr kumimoji="0" lang="en-US" sz="1200" b="0" i="0" u="none" strike="noStrike" cap="none" spc="150" normalizeH="0" baseline="0" dirty="0">
                    <a:solidFill>
                      <a:srgbClr val="E9EBEF"/>
                    </a:solidFill>
                    <a:latin typeface="微软雅黑" panose="020B0503020204020204" pitchFamily="34" charset="-122"/>
                    <a:ea typeface="微软雅黑" panose="020B0503020204020204" pitchFamily="34" charset="-122"/>
                  </a:rPr>
                  <a:t>   </a:t>
                </a:r>
                <a:r>
                  <a:rPr kumimoji="0" sz="1200" b="0" i="0" u="none" strike="noStrike" cap="none" spc="150" normalizeH="0" baseline="0" dirty="0">
                    <a:solidFill>
                      <a:srgbClr val="E9EBEF"/>
                    </a:solidFill>
                    <a:latin typeface="微软雅黑" panose="020B0503020204020204" pitchFamily="34" charset="-122"/>
                    <a:ea typeface="微软雅黑" panose="020B0503020204020204" pitchFamily="34" charset="-122"/>
                  </a:rPr>
                  <a:t>累计获得专利授权数十项，国家级奖项一次，天津市奖项两次</a:t>
                </a:r>
                <a:r>
                  <a:rPr kumimoji="0" lang="zh-CN" sz="1200" b="0" i="0" u="none" strike="noStrike" cap="none" spc="150" normalizeH="0" baseline="0" dirty="0">
                    <a:solidFill>
                      <a:srgbClr val="E9EBEF"/>
                    </a:solidFill>
                    <a:latin typeface="微软雅黑" panose="020B0503020204020204" pitchFamily="34" charset="-122"/>
                    <a:ea typeface="微软雅黑" panose="020B0503020204020204" pitchFamily="34" charset="-122"/>
                  </a:rPr>
                  <a:t>。</a:t>
                </a:r>
                <a:endParaRPr kumimoji="0" lang="zh-CN" sz="1200" b="0" i="0" u="none" strike="noStrike" kern="1200" cap="none" spc="150" normalizeH="0" baseline="0" noProof="0" dirty="0">
                  <a:ln>
                    <a:noFill/>
                  </a:ln>
                  <a:solidFill>
                    <a:srgbClr val="E9EBEF"/>
                  </a:solidFill>
                  <a:effectLst/>
                  <a:uLnTx/>
                  <a:uFillTx/>
                  <a:latin typeface="微软雅黑" panose="020B0503020204020204" pitchFamily="34" charset="-122"/>
                  <a:ea typeface="微软雅黑" panose="020B0503020204020204" pitchFamily="34" charset="-122"/>
                  <a:cs typeface="+mn-cs"/>
                </a:endParaRPr>
              </a:p>
            </p:txBody>
          </p:sp>
          <p:sp>
            <p:nvSpPr>
              <p:cNvPr id="50" name="箭头: V 形 1"/>
              <p:cNvSpPr/>
              <p:nvPr>
                <p:custDataLst>
                  <p:tags r:id="rId9"/>
                </p:custDataLst>
              </p:nvPr>
            </p:nvSpPr>
            <p:spPr>
              <a:xfrm>
                <a:off x="8433" y="3027"/>
                <a:ext cx="771" cy="875"/>
              </a:xfrm>
              <a:prstGeom prst="chevron">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52" name="箭头: V 形 1"/>
              <p:cNvSpPr/>
              <p:nvPr>
                <p:custDataLst>
                  <p:tags r:id="rId10"/>
                </p:custDataLst>
              </p:nvPr>
            </p:nvSpPr>
            <p:spPr>
              <a:xfrm>
                <a:off x="8433" y="3027"/>
                <a:ext cx="771" cy="875"/>
              </a:xfrm>
              <a:prstGeom prst="chevron">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图片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0740" y="1564005"/>
            <a:ext cx="4411345" cy="3308350"/>
          </a:xfrm>
          <a:prstGeom prst="rect">
            <a:avLst/>
          </a:prstGeom>
        </p:spPr>
      </p:pic>
      <p:sp>
        <p:nvSpPr>
          <p:cNvPr id="25" name="矩形 24"/>
          <p:cNvSpPr/>
          <p:nvPr>
            <p:custDataLst>
              <p:tags r:id="rId12"/>
            </p:custDataLst>
          </p:nvPr>
        </p:nvSpPr>
        <p:spPr>
          <a:xfrm>
            <a:off x="1808359" y="5390502"/>
            <a:ext cx="1983568" cy="403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6" name="文本框 25"/>
          <p:cNvSpPr txBox="1"/>
          <p:nvPr>
            <p:custDataLst>
              <p:tags r:id="rId13"/>
            </p:custDataLst>
          </p:nvPr>
        </p:nvSpPr>
        <p:spPr>
          <a:xfrm>
            <a:off x="1789371" y="5406755"/>
            <a:ext cx="2064546" cy="500373"/>
          </a:xfrm>
          <a:prstGeom prst="rect">
            <a:avLst/>
          </a:prstGeom>
          <a:noFill/>
        </p:spPr>
        <p:txBody>
          <a:bodyPr wrap="square" lIns="90000" tIns="46800" rIns="90000" bIns="46800" rtlCol="0">
            <a:normAutofit/>
          </a:bodyPr>
          <a:lstStyle/>
          <a:p>
            <a:pPr marL="0" marR="0" lvl="0" indent="0" algn="ctr" defTabSz="457200" rtl="0" eaLnBrk="1" fontAlgn="auto" latinLnBrk="0" hangingPunct="1">
              <a:lnSpc>
                <a:spcPct val="120000"/>
              </a:lnSpc>
              <a:spcBef>
                <a:spcPts val="0"/>
              </a:spcBef>
              <a:spcAft>
                <a:spcPts val="0"/>
              </a:spcAft>
              <a:buClrTx/>
              <a:buSzPct val="100000"/>
              <a:buFontTx/>
              <a:buNone/>
              <a:defRPr/>
            </a:pPr>
            <a:r>
              <a:rPr kumimoji="0" lang="zh-CN" altLang="en-US" sz="1600" b="1" i="0" u="none" strike="noStrike" kern="120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东丽厂区</a:t>
            </a:r>
            <a:endParaRPr kumimoji="0" lang="en-US" altLang="zh-CN" sz="1600" b="1" i="0" u="none" strike="noStrike" kern="120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spTree>
    <p:custDataLst>
      <p:tags r:id="rId14"/>
    </p:custData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userDrawn="1">
            <p:custDataLst>
              <p:tags r:id="rId1"/>
            </p:custDataLst>
          </p:nvPr>
        </p:nvPicPr>
        <p:blipFill rotWithShape="1">
          <a:blip r:embed="rId2" cstate="print"/>
          <a:srcRect/>
          <a:stretch>
            <a:fillRect/>
          </a:stretch>
        </p:blipFill>
        <p:spPr>
          <a:xfrm>
            <a:off x="6851015" y="952500"/>
            <a:ext cx="5340985" cy="5905500"/>
          </a:xfrm>
          <a:prstGeom prst="rect">
            <a:avLst/>
          </a:prstGeom>
        </p:spPr>
      </p:pic>
      <p:pic>
        <p:nvPicPr>
          <p:cNvPr id="12" name="图片 11"/>
          <p:cNvPicPr>
            <a:picLocks noChangeAspect="1"/>
          </p:cNvPicPr>
          <p:nvPr/>
        </p:nvPicPr>
        <p:blipFill>
          <a:blip r:embed="rId3" cstate="screen"/>
          <a:stretch>
            <a:fillRect/>
          </a:stretch>
        </p:blipFill>
        <p:spPr>
          <a:xfrm>
            <a:off x="6123384" y="1189824"/>
            <a:ext cx="2782972" cy="1856054"/>
          </a:xfrm>
          <a:prstGeom prst="rect">
            <a:avLst/>
          </a:prstGeom>
        </p:spPr>
      </p:pic>
      <p:sp>
        <p:nvSpPr>
          <p:cNvPr id="39" name="矩形 38"/>
          <p:cNvSpPr/>
          <p:nvPr userDrawn="1">
            <p:custDataLst>
              <p:tags r:id="rId4"/>
            </p:custDataLst>
          </p:nvPr>
        </p:nvSpPr>
        <p:spPr>
          <a:xfrm>
            <a:off x="0" y="0"/>
            <a:ext cx="5474970"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olidFill>
                <a:schemeClr val="lt1"/>
              </a:solidFill>
              <a:latin typeface="微软雅黑" panose="020B0503020204020204" pitchFamily="34" charset="-122"/>
              <a:ea typeface="微软雅黑" panose="020B0503020204020204" pitchFamily="34" charset="-122"/>
              <a:sym typeface="+mn-ea"/>
            </a:endParaRPr>
          </a:p>
        </p:txBody>
      </p:sp>
      <p:grpSp>
        <p:nvGrpSpPr>
          <p:cNvPr id="51" name="组合 50"/>
          <p:cNvGrpSpPr/>
          <p:nvPr/>
        </p:nvGrpSpPr>
        <p:grpSpPr>
          <a:xfrm>
            <a:off x="5958840" y="554990"/>
            <a:ext cx="5699760" cy="5334635"/>
            <a:chOff x="9838" y="1201"/>
            <a:chExt cx="8976" cy="8401"/>
          </a:xfrm>
        </p:grpSpPr>
        <p:pic>
          <p:nvPicPr>
            <p:cNvPr id="4" name="图形 3"/>
            <p:cNvPicPr>
              <a:picLocks noChangeAspect="1"/>
            </p:cNvPicPr>
            <p:nvPr>
              <p:custDataLst>
                <p:tags r:id="rId5"/>
              </p:custDataLst>
            </p:nvPr>
          </p:nvPicPr>
          <p:blipFill>
            <a:blip r:embed="rId6"/>
            <a:stretch>
              <a:fillRect/>
            </a:stretch>
          </p:blipFill>
          <p:spPr>
            <a:xfrm rot="10800000">
              <a:off x="17204" y="1201"/>
              <a:ext cx="1370" cy="1176"/>
            </a:xfrm>
            <a:prstGeom prst="rect">
              <a:avLst/>
            </a:prstGeom>
          </p:spPr>
        </p:pic>
        <p:sp>
          <p:nvSpPr>
            <p:cNvPr id="28" name="矩形 27"/>
            <p:cNvSpPr/>
            <p:nvPr>
              <p:custDataLst>
                <p:tags r:id="rId7"/>
              </p:custDataLst>
            </p:nvPr>
          </p:nvSpPr>
          <p:spPr>
            <a:xfrm>
              <a:off x="9838" y="1740"/>
              <a:ext cx="8976" cy="7862"/>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6892290" y="814705"/>
            <a:ext cx="3820795" cy="263525"/>
            <a:chOff x="5975" y="2408"/>
            <a:chExt cx="6017" cy="546"/>
          </a:xfrm>
        </p:grpSpPr>
        <p:sp>
          <p:nvSpPr>
            <p:cNvPr id="54" name="矩形 53"/>
            <p:cNvSpPr/>
            <p:nvPr/>
          </p:nvSpPr>
          <p:spPr>
            <a:xfrm>
              <a:off x="5994" y="2408"/>
              <a:ext cx="5999" cy="2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p:nvSpPr>
          <p:spPr>
            <a:xfrm rot="10800000">
              <a:off x="5975" y="2680"/>
              <a:ext cx="5981" cy="274"/>
            </a:xfrm>
            <a:prstGeom prst="triangle">
              <a:avLst>
                <a:gd name="adj" fmla="val 500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等腰三角形 58"/>
          <p:cNvSpPr/>
          <p:nvPr/>
        </p:nvSpPr>
        <p:spPr>
          <a:xfrm rot="10800000">
            <a:off x="7902575" y="814705"/>
            <a:ext cx="1778000" cy="199390"/>
          </a:xfrm>
          <a:prstGeom prst="triangle">
            <a:avLst/>
          </a:prstGeom>
          <a:noFill/>
          <a:ln w="53975">
            <a:solidFill>
              <a:srgbClr val="0020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9276080" y="115570"/>
            <a:ext cx="2600960" cy="537845"/>
            <a:chOff x="14558" y="-1078"/>
            <a:chExt cx="4096" cy="879"/>
          </a:xfrm>
        </p:grpSpPr>
        <p:grpSp>
          <p:nvGrpSpPr>
            <p:cNvPr id="5" name="组合 4"/>
            <p:cNvGrpSpPr/>
            <p:nvPr/>
          </p:nvGrpSpPr>
          <p:grpSpPr>
            <a:xfrm>
              <a:off x="15290" y="-1078"/>
              <a:ext cx="3346" cy="811"/>
              <a:chOff x="10456" y="162"/>
              <a:chExt cx="3754" cy="952"/>
            </a:xfrm>
          </p:grpSpPr>
          <p:pic>
            <p:nvPicPr>
              <p:cNvPr id="19" name="图片 18" descr="图层 1"/>
              <p:cNvPicPr>
                <a:picLocks noChangeAspect="1"/>
              </p:cNvPicPr>
              <p:nvPr/>
            </p:nvPicPr>
            <p:blipFill>
              <a:blip r:embed="rId8" cstate="screen"/>
              <a:stretch>
                <a:fillRect/>
              </a:stretch>
            </p:blipFill>
            <p:spPr>
              <a:xfrm>
                <a:off x="11540" y="162"/>
                <a:ext cx="2671" cy="796"/>
              </a:xfrm>
              <a:prstGeom prst="rect">
                <a:avLst/>
              </a:prstGeom>
            </p:spPr>
          </p:pic>
          <p:sp>
            <p:nvSpPr>
              <p:cNvPr id="6" name="矩形 5"/>
              <p:cNvSpPr/>
              <p:nvPr/>
            </p:nvSpPr>
            <p:spPr>
              <a:xfrm>
                <a:off x="10456" y="305"/>
                <a:ext cx="527" cy="511"/>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887" y="756"/>
                <a:ext cx="368" cy="358"/>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9" name="直接连接符 8"/>
            <p:cNvCxnSpPr/>
            <p:nvPr/>
          </p:nvCxnSpPr>
          <p:spPr>
            <a:xfrm flipH="1">
              <a:off x="14558" y="-199"/>
              <a:ext cx="409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6" name="内容占位符 2"/>
          <p:cNvSpPr txBox="1"/>
          <p:nvPr>
            <p:custDataLst>
              <p:tags r:id="rId9"/>
            </p:custDataLst>
          </p:nvPr>
        </p:nvSpPr>
        <p:spPr>
          <a:xfrm>
            <a:off x="438338" y="1073177"/>
            <a:ext cx="5402510" cy="443039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a:lstStyle>
          <a:p>
            <a:pPr>
              <a:lnSpc>
                <a:spcPct val="150000"/>
              </a:lnSpc>
            </a:pPr>
            <a:endPar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国家级高新技术企业</a:t>
            </a:r>
            <a:endPar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国家级科技型企业</a:t>
            </a:r>
            <a:endPar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天津市“专精特新”企业</a:t>
            </a:r>
            <a:endPar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天津市雏鹰企业</a:t>
            </a:r>
            <a:endPar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WQZB</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科研生产单位</a:t>
            </a: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BM</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资格</a:t>
            </a:r>
            <a:endPar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WQZB</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质量管理体系认证</a:t>
            </a:r>
            <a:endPar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ISO9001</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质量管理体系认证</a:t>
            </a:r>
            <a:endPar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None/>
            </a:pPr>
            <a:endParaRPr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0" cstate="screen">
            <a:extLst>
              <a:ext uri="{BEBA8EAE-BF5A-486C-A8C5-ECC9F3942E4B}">
                <a14:imgProps xmlns:a14="http://schemas.microsoft.com/office/drawing/2010/main">
                  <a14:imgLayer r:embed="rId11">
                    <a14:imgEffect>
                      <a14:artisticPastelsSmooth/>
                    </a14:imgEffect>
                  </a14:imgLayer>
                </a14:imgProps>
              </a:ext>
            </a:extLst>
          </a:blip>
          <a:stretch>
            <a:fillRect/>
          </a:stretch>
        </p:blipFill>
        <p:spPr>
          <a:xfrm>
            <a:off x="6123384" y="3290809"/>
            <a:ext cx="1754772" cy="2414016"/>
          </a:xfrm>
          <a:prstGeom prst="rect">
            <a:avLst/>
          </a:prstGeom>
        </p:spPr>
      </p:pic>
      <p:pic>
        <p:nvPicPr>
          <p:cNvPr id="17" name="图片 16"/>
          <p:cNvPicPr>
            <a:picLocks noChangeAspect="1"/>
          </p:cNvPicPr>
          <p:nvPr/>
        </p:nvPicPr>
        <p:blipFill>
          <a:blip r:embed="rId12" cstate="screen"/>
          <a:stretch>
            <a:fillRect/>
          </a:stretch>
        </p:blipFill>
        <p:spPr>
          <a:xfrm>
            <a:off x="7967350" y="3288374"/>
            <a:ext cx="1707005" cy="2414016"/>
          </a:xfrm>
          <a:prstGeom prst="rect">
            <a:avLst/>
          </a:prstGeom>
        </p:spPr>
      </p:pic>
      <p:pic>
        <p:nvPicPr>
          <p:cNvPr id="24" name="图片 23"/>
          <p:cNvPicPr>
            <a:picLocks noChangeAspect="1"/>
          </p:cNvPicPr>
          <p:nvPr/>
        </p:nvPicPr>
        <p:blipFill>
          <a:blip r:embed="rId13" cstate="screen"/>
          <a:stretch>
            <a:fillRect/>
          </a:stretch>
        </p:blipFill>
        <p:spPr>
          <a:xfrm>
            <a:off x="9051748" y="1251750"/>
            <a:ext cx="2454452" cy="1758315"/>
          </a:xfrm>
          <a:prstGeom prst="rect">
            <a:avLst/>
          </a:prstGeom>
        </p:spPr>
      </p:pic>
      <p:pic>
        <p:nvPicPr>
          <p:cNvPr id="10" name="图片 9"/>
          <p:cNvPicPr>
            <a:picLocks noChangeAspect="1"/>
          </p:cNvPicPr>
          <p:nvPr/>
        </p:nvPicPr>
        <p:blipFill>
          <a:blip r:embed="rId14" cstate="screen">
            <a:extLst>
              <a:ext uri="{BEBA8EAE-BF5A-486C-A8C5-ECC9F3942E4B}">
                <a14:imgProps xmlns:a14="http://schemas.microsoft.com/office/drawing/2010/main">
                  <a14:imgLayer r:embed="rId15">
                    <a14:imgEffect>
                      <a14:artisticMarker/>
                    </a14:imgEffect>
                  </a14:imgLayer>
                </a14:imgProps>
              </a:ext>
            </a:extLst>
          </a:blip>
          <a:stretch>
            <a:fillRect/>
          </a:stretch>
        </p:blipFill>
        <p:spPr>
          <a:xfrm>
            <a:off x="9763549" y="3847936"/>
            <a:ext cx="1725223" cy="1264251"/>
          </a:xfrm>
          <a:prstGeom prst="rect">
            <a:avLst/>
          </a:prstGeom>
        </p:spPr>
      </p:pic>
      <p:sp>
        <p:nvSpPr>
          <p:cNvPr id="26" name="文本框 25"/>
          <p:cNvSpPr txBox="1"/>
          <p:nvPr>
            <p:custDataLst>
              <p:tags r:id="rId16"/>
            </p:custDataLst>
          </p:nvPr>
        </p:nvSpPr>
        <p:spPr>
          <a:xfrm>
            <a:off x="148321" y="152401"/>
            <a:ext cx="11277689" cy="609600"/>
          </a:xfrm>
          <a:prstGeom prst="rect">
            <a:avLst/>
          </a:prstGeom>
          <a:noFill/>
        </p:spPr>
        <p:txBody>
          <a:bodyPr wrap="square" lIns="63500" tIns="25400" rIns="63500" bIns="25400" rtlCol="0" anchor="ctr" anchorCtr="0">
            <a:normAutofit/>
          </a:bodyPr>
          <a:lstStyle/>
          <a:p>
            <a:pPr marL="0" marR="0" lvl="0" indent="0" algn="l" defTabSz="457200" rtl="0" eaLnBrk="1" fontAlgn="auto" latinLnBrk="0" hangingPunct="1">
              <a:lnSpc>
                <a:spcPct val="100000"/>
              </a:lnSpc>
              <a:spcBef>
                <a:spcPts val="0"/>
              </a:spcBef>
              <a:spcAft>
                <a:spcPts val="0"/>
              </a:spcAft>
              <a:buClrTx/>
              <a:buSzPct val="100000"/>
              <a:buFontTx/>
              <a:buNone/>
              <a:defRPr/>
            </a:pPr>
            <a:r>
              <a:rPr kumimoji="0" lang="en-US" altLang="zh-CN" sz="1800" b="0" i="0" u="none" strike="noStrike" kern="1200" cap="none" spc="16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rPr>
              <a:t> </a:t>
            </a:r>
            <a:r>
              <a:rPr kumimoji="0" lang="zh-CN" altLang="en-US" sz="1800" b="0" i="0" u="none" strike="noStrike" kern="1200" cap="none" spc="16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rPr>
              <a:t>天津可宏振星科技有限公司</a:t>
            </a:r>
            <a:endParaRPr kumimoji="0" lang="zh-CN" altLang="en-US" sz="1800" b="1" i="0" u="none" strike="noStrike" kern="1200" cap="none" spc="16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endParaRPr>
          </a:p>
        </p:txBody>
      </p:sp>
      <p:cxnSp>
        <p:nvCxnSpPr>
          <p:cNvPr id="27" name="直接连接符 26"/>
          <p:cNvCxnSpPr/>
          <p:nvPr/>
        </p:nvCxnSpPr>
        <p:spPr>
          <a:xfrm>
            <a:off x="462821" y="319313"/>
            <a:ext cx="0" cy="27432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7"/>
    </p:custDataLst>
  </p:cSld>
  <p:clrMapOvr>
    <a:masterClrMapping/>
  </p:clrMapOvr>
  <p:transition spd="med">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custDataLst>
              <p:tags r:id="rId1"/>
            </p:custDataLst>
          </p:nvPr>
        </p:nvPicPr>
        <p:blipFill rotWithShape="1">
          <a:blip r:embed="rId2" cstate="print"/>
          <a:srcRect/>
          <a:stretch>
            <a:fillRect/>
          </a:stretch>
        </p:blipFill>
        <p:spPr>
          <a:xfrm>
            <a:off x="6873733" y="952500"/>
            <a:ext cx="5340985" cy="5905500"/>
          </a:xfrm>
          <a:prstGeom prst="rect">
            <a:avLst/>
          </a:prstGeom>
        </p:spPr>
      </p:pic>
      <p:sp>
        <p:nvSpPr>
          <p:cNvPr id="39" name="矩形 38"/>
          <p:cNvSpPr/>
          <p:nvPr userDrawn="1">
            <p:custDataLst>
              <p:tags r:id="rId3"/>
            </p:custDataLst>
          </p:nvPr>
        </p:nvSpPr>
        <p:spPr>
          <a:xfrm>
            <a:off x="0" y="0"/>
            <a:ext cx="5474970"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olidFill>
                <a:schemeClr val="lt1"/>
              </a:solidFill>
              <a:latin typeface="微软雅黑" panose="020B0503020204020204" pitchFamily="34" charset="-122"/>
              <a:ea typeface="微软雅黑" panose="020B0503020204020204" pitchFamily="34" charset="-122"/>
              <a:sym typeface="+mn-ea"/>
            </a:endParaRPr>
          </a:p>
        </p:txBody>
      </p:sp>
      <p:grpSp>
        <p:nvGrpSpPr>
          <p:cNvPr id="51" name="组合 50"/>
          <p:cNvGrpSpPr/>
          <p:nvPr/>
        </p:nvGrpSpPr>
        <p:grpSpPr>
          <a:xfrm>
            <a:off x="5958840" y="554990"/>
            <a:ext cx="5699760" cy="5334635"/>
            <a:chOff x="9838" y="1201"/>
            <a:chExt cx="8976" cy="8401"/>
          </a:xfrm>
        </p:grpSpPr>
        <p:pic>
          <p:nvPicPr>
            <p:cNvPr id="4" name="图形 3"/>
            <p:cNvPicPr>
              <a:picLocks noChangeAspect="1"/>
            </p:cNvPicPr>
            <p:nvPr>
              <p:custDataLst>
                <p:tags r:id="rId4"/>
              </p:custDataLst>
            </p:nvPr>
          </p:nvPicPr>
          <p:blipFill>
            <a:blip r:embed="rId5"/>
            <a:stretch>
              <a:fillRect/>
            </a:stretch>
          </p:blipFill>
          <p:spPr>
            <a:xfrm rot="10800000">
              <a:off x="17204" y="1201"/>
              <a:ext cx="1370" cy="1176"/>
            </a:xfrm>
            <a:prstGeom prst="rect">
              <a:avLst/>
            </a:prstGeom>
          </p:spPr>
        </p:pic>
        <p:sp>
          <p:nvSpPr>
            <p:cNvPr id="28" name="矩形 27"/>
            <p:cNvSpPr/>
            <p:nvPr>
              <p:custDataLst>
                <p:tags r:id="rId6"/>
              </p:custDataLst>
            </p:nvPr>
          </p:nvSpPr>
          <p:spPr>
            <a:xfrm>
              <a:off x="9838" y="1740"/>
              <a:ext cx="8976" cy="7862"/>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custDataLst>
                <p:tags r:id="rId7"/>
              </p:custDataLst>
            </p:nvPr>
          </p:nvPicPr>
          <p:blipFill>
            <a:blip r:embed="rId8" cstate="screen"/>
            <a:stretch>
              <a:fillRect/>
            </a:stretch>
          </p:blipFill>
          <p:spPr>
            <a:xfrm rot="16200000">
              <a:off x="10334" y="6715"/>
              <a:ext cx="2044" cy="2793"/>
            </a:xfrm>
            <a:prstGeom prst="rect">
              <a:avLst/>
            </a:prstGeom>
            <a:effectLst>
              <a:outerShdw blurRad="63500" dist="38100" dir="2700000" sx="101000" sy="101000" algn="tl" rotWithShape="0">
                <a:prstClr val="black">
                  <a:alpha val="40000"/>
                </a:prstClr>
              </a:outerShdw>
            </a:effectLst>
          </p:spPr>
        </p:pic>
      </p:grpSp>
      <p:grpSp>
        <p:nvGrpSpPr>
          <p:cNvPr id="53" name="组合 52"/>
          <p:cNvGrpSpPr/>
          <p:nvPr/>
        </p:nvGrpSpPr>
        <p:grpSpPr>
          <a:xfrm>
            <a:off x="6892290" y="814705"/>
            <a:ext cx="3820795" cy="263525"/>
            <a:chOff x="5975" y="2408"/>
            <a:chExt cx="6017" cy="546"/>
          </a:xfrm>
        </p:grpSpPr>
        <p:sp>
          <p:nvSpPr>
            <p:cNvPr id="54" name="矩形 53"/>
            <p:cNvSpPr/>
            <p:nvPr/>
          </p:nvSpPr>
          <p:spPr>
            <a:xfrm>
              <a:off x="5994" y="2408"/>
              <a:ext cx="5999" cy="2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p:nvSpPr>
          <p:spPr>
            <a:xfrm rot="10800000">
              <a:off x="5975" y="2680"/>
              <a:ext cx="5981" cy="274"/>
            </a:xfrm>
            <a:prstGeom prst="triangle">
              <a:avLst>
                <a:gd name="adj" fmla="val 500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等腰三角形 58"/>
          <p:cNvSpPr/>
          <p:nvPr/>
        </p:nvSpPr>
        <p:spPr>
          <a:xfrm rot="10800000">
            <a:off x="7902575" y="814705"/>
            <a:ext cx="1778000" cy="199390"/>
          </a:xfrm>
          <a:prstGeom prst="triangle">
            <a:avLst/>
          </a:prstGeom>
          <a:noFill/>
          <a:ln w="53975">
            <a:solidFill>
              <a:srgbClr val="0020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9276080" y="115570"/>
            <a:ext cx="2600960" cy="537845"/>
            <a:chOff x="14558" y="-1078"/>
            <a:chExt cx="4096" cy="879"/>
          </a:xfrm>
        </p:grpSpPr>
        <p:grpSp>
          <p:nvGrpSpPr>
            <p:cNvPr id="5" name="组合 4"/>
            <p:cNvGrpSpPr/>
            <p:nvPr/>
          </p:nvGrpSpPr>
          <p:grpSpPr>
            <a:xfrm>
              <a:off x="15290" y="-1078"/>
              <a:ext cx="3346" cy="811"/>
              <a:chOff x="10456" y="162"/>
              <a:chExt cx="3754" cy="952"/>
            </a:xfrm>
          </p:grpSpPr>
          <p:pic>
            <p:nvPicPr>
              <p:cNvPr id="19" name="图片 18" descr="图层 1"/>
              <p:cNvPicPr>
                <a:picLocks noChangeAspect="1"/>
              </p:cNvPicPr>
              <p:nvPr/>
            </p:nvPicPr>
            <p:blipFill>
              <a:blip r:embed="rId9" cstate="screen"/>
              <a:stretch>
                <a:fillRect/>
              </a:stretch>
            </p:blipFill>
            <p:spPr>
              <a:xfrm>
                <a:off x="11540" y="162"/>
                <a:ext cx="2671" cy="796"/>
              </a:xfrm>
              <a:prstGeom prst="rect">
                <a:avLst/>
              </a:prstGeom>
            </p:spPr>
          </p:pic>
          <p:sp>
            <p:nvSpPr>
              <p:cNvPr id="6" name="矩形 5"/>
              <p:cNvSpPr/>
              <p:nvPr/>
            </p:nvSpPr>
            <p:spPr>
              <a:xfrm>
                <a:off x="10456" y="305"/>
                <a:ext cx="527" cy="511"/>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887" y="756"/>
                <a:ext cx="368" cy="358"/>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9" name="直接连接符 8"/>
            <p:cNvCxnSpPr/>
            <p:nvPr/>
          </p:nvCxnSpPr>
          <p:spPr>
            <a:xfrm flipH="1">
              <a:off x="14558" y="-199"/>
              <a:ext cx="4096"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8" name="图片 17"/>
          <p:cNvPicPr>
            <a:picLocks noChangeAspect="1"/>
          </p:cNvPicPr>
          <p:nvPr/>
        </p:nvPicPr>
        <p:blipFill>
          <a:blip r:embed="rId10" cstate="screen"/>
          <a:stretch>
            <a:fillRect/>
          </a:stretch>
        </p:blipFill>
        <p:spPr>
          <a:xfrm>
            <a:off x="7863415" y="4294188"/>
            <a:ext cx="1827775" cy="1297940"/>
          </a:xfrm>
          <a:prstGeom prst="rect">
            <a:avLst/>
          </a:prstGeom>
        </p:spPr>
      </p:pic>
      <p:pic>
        <p:nvPicPr>
          <p:cNvPr id="22" name="图片 21"/>
          <p:cNvPicPr>
            <a:picLocks noChangeAspect="1"/>
          </p:cNvPicPr>
          <p:nvPr/>
        </p:nvPicPr>
        <p:blipFill>
          <a:blip r:embed="rId11" cstate="screen"/>
          <a:stretch>
            <a:fillRect/>
          </a:stretch>
        </p:blipFill>
        <p:spPr>
          <a:xfrm>
            <a:off x="9753865" y="4294187"/>
            <a:ext cx="1829131" cy="1297940"/>
          </a:xfrm>
          <a:prstGeom prst="rect">
            <a:avLst/>
          </a:prstGeom>
        </p:spPr>
      </p:pic>
      <p:sp>
        <p:nvSpPr>
          <p:cNvPr id="36" name="内容占位符 2"/>
          <p:cNvSpPr txBox="1"/>
          <p:nvPr>
            <p:custDataLst>
              <p:tags r:id="rId12"/>
            </p:custDataLst>
          </p:nvPr>
        </p:nvSpPr>
        <p:spPr>
          <a:xfrm>
            <a:off x="438338" y="1073177"/>
            <a:ext cx="5026679" cy="443039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a:lstStyle>
          <a:p>
            <a:pPr>
              <a:lnSpc>
                <a:spcPct val="150000"/>
              </a:lnSpc>
            </a:pPr>
            <a:endParaRPr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中国高科技产业研究会光电分会理事单位</a:t>
            </a:r>
            <a:endParaRPr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中国光学工程学会会员单位</a:t>
            </a:r>
            <a:endParaRPr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天津市</a:t>
            </a:r>
            <a:r>
              <a:rPr lang="zh-CN" altLang="en-US" sz="1600" dirty="0">
                <a:solidFill>
                  <a:schemeClr val="bg1"/>
                </a:solidFill>
                <a:latin typeface="微软雅黑" panose="020B0503020204020204" pitchFamily="34" charset="-122"/>
                <a:ea typeface="微软雅黑" panose="020B0503020204020204" pitchFamily="34" charset="-122"/>
              </a:rPr>
              <a:t>军民融合产业技术创新战略</a:t>
            </a:r>
            <a:r>
              <a:rPr lang="zh-CN" altLang="zh-CN" sz="1600" dirty="0">
                <a:solidFill>
                  <a:schemeClr val="bg1"/>
                </a:solidFill>
                <a:latin typeface="微软雅黑" panose="020B0503020204020204" pitchFamily="34" charset="-122"/>
                <a:ea typeface="微软雅黑" panose="020B0503020204020204" pitchFamily="34" charset="-122"/>
              </a:rPr>
              <a:t>联盟</a:t>
            </a:r>
            <a:r>
              <a:rPr lang="zh-CN" altLang="en-US" sz="1600" dirty="0">
                <a:solidFill>
                  <a:schemeClr val="bg1"/>
                </a:solidFill>
                <a:latin typeface="微软雅黑" panose="020B0503020204020204" pitchFamily="34" charset="-122"/>
                <a:ea typeface="微软雅黑" panose="020B0503020204020204" pitchFamily="34" charset="-122"/>
              </a:rPr>
              <a:t>成员单</a:t>
            </a: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位</a:t>
            </a:r>
            <a:endParaRPr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天津市应急产业联盟成员单位</a:t>
            </a:r>
            <a:endParaRPr lang="en-US" altLang="zh-CN" sz="1600"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endParaRPr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2018</a:t>
            </a:r>
            <a:r>
              <a:rPr lang="zh-CN" altLang="en-US" sz="1600"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年天津市创新创业大赛优秀奖</a:t>
            </a:r>
            <a:endParaRPr lang="en-US" altLang="zh-CN" sz="1600"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marL="228600" indent="-228600" eaLnBrk="0" fontAlgn="base" hangingPunct="0">
              <a:lnSpc>
                <a:spcPct val="150000"/>
              </a:lnSpc>
              <a:spcBef>
                <a:spcPts val="1000"/>
              </a:spcBef>
              <a:spcAft>
                <a:spcPct val="0"/>
              </a:spcAft>
              <a:buFont typeface="Arial" panose="020B0604020202020204" pitchFamily="34" charset="0"/>
              <a:buChar char="•"/>
            </a:pPr>
            <a:r>
              <a:rPr lang="en-US" altLang="zh-CN" sz="1600"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2020</a:t>
            </a:r>
            <a:r>
              <a:rPr lang="zh-CN" altLang="en-US" sz="1600"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年天津市创新创业大赛优秀奖</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1600"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2020</a:t>
            </a:r>
            <a:r>
              <a:rPr lang="zh-CN" altLang="en-US" sz="1600"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年中国创新</a:t>
            </a:r>
            <a:r>
              <a:rPr lang="zh-CN" altLang="en-US" sz="1600" dirty="0">
                <a:solidFill>
                  <a:schemeClr val="bg1"/>
                </a:solidFill>
                <a:latin typeface="微软雅黑" panose="020B0503020204020204" pitchFamily="34" charset="-122"/>
                <a:ea typeface="微软雅黑" panose="020B0503020204020204" pitchFamily="34" charset="-122"/>
              </a:rPr>
              <a:t>创业大赛全国总决赛</a:t>
            </a:r>
            <a:r>
              <a:rPr lang="zh-CN" altLang="en-US" sz="1600"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入围奖</a:t>
            </a:r>
            <a:endParaRPr lang="en-US" altLang="zh-CN" sz="1600"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p:txBody>
      </p:sp>
      <p:pic>
        <p:nvPicPr>
          <p:cNvPr id="3" name="图片 2"/>
          <p:cNvPicPr>
            <a:picLocks noChangeAspect="1"/>
          </p:cNvPicPr>
          <p:nvPr/>
        </p:nvPicPr>
        <p:blipFill>
          <a:blip r:embed="rId13" cstate="screen"/>
          <a:stretch>
            <a:fillRect/>
          </a:stretch>
        </p:blipFill>
        <p:spPr>
          <a:xfrm>
            <a:off x="6142752" y="1307701"/>
            <a:ext cx="1912857" cy="2631491"/>
          </a:xfrm>
          <a:prstGeom prst="rect">
            <a:avLst/>
          </a:prstGeom>
        </p:spPr>
      </p:pic>
      <p:pic>
        <p:nvPicPr>
          <p:cNvPr id="24" name="图片 23"/>
          <p:cNvPicPr>
            <a:picLocks noChangeAspect="1"/>
          </p:cNvPicPr>
          <p:nvPr/>
        </p:nvPicPr>
        <p:blipFill rotWithShape="1">
          <a:blip r:embed="rId14" cstate="screen"/>
          <a:srcRect/>
          <a:stretch>
            <a:fillRect/>
          </a:stretch>
        </p:blipFill>
        <p:spPr>
          <a:xfrm rot="16200000">
            <a:off x="9650665" y="2255324"/>
            <a:ext cx="1588549" cy="2192904"/>
          </a:xfrm>
          <a:prstGeom prst="rect">
            <a:avLst/>
          </a:prstGeom>
        </p:spPr>
      </p:pic>
      <p:pic>
        <p:nvPicPr>
          <p:cNvPr id="17" name="图片 16"/>
          <p:cNvPicPr>
            <a:picLocks noChangeAspect="1"/>
          </p:cNvPicPr>
          <p:nvPr/>
        </p:nvPicPr>
        <p:blipFill>
          <a:blip r:embed="rId15" cstate="screen"/>
          <a:stretch>
            <a:fillRect/>
          </a:stretch>
        </p:blipFill>
        <p:spPr>
          <a:xfrm>
            <a:off x="8169117" y="1308525"/>
            <a:ext cx="2024006" cy="1471270"/>
          </a:xfrm>
          <a:prstGeom prst="rect">
            <a:avLst/>
          </a:prstGeom>
        </p:spPr>
      </p:pic>
      <p:sp>
        <p:nvSpPr>
          <p:cNvPr id="27" name="文本框 26"/>
          <p:cNvSpPr txBox="1"/>
          <p:nvPr>
            <p:custDataLst>
              <p:tags r:id="rId16"/>
            </p:custDataLst>
          </p:nvPr>
        </p:nvSpPr>
        <p:spPr>
          <a:xfrm>
            <a:off x="148321" y="152401"/>
            <a:ext cx="11277689" cy="609600"/>
          </a:xfrm>
          <a:prstGeom prst="rect">
            <a:avLst/>
          </a:prstGeom>
          <a:noFill/>
        </p:spPr>
        <p:txBody>
          <a:bodyPr wrap="square" lIns="63500" tIns="25400" rIns="63500" bIns="25400" rtlCol="0" anchor="ctr" anchorCtr="0">
            <a:normAutofit/>
          </a:bodyPr>
          <a:lstStyle/>
          <a:p>
            <a:pPr marL="0" marR="0" lvl="0" indent="0" algn="l" defTabSz="457200" rtl="0" eaLnBrk="1" fontAlgn="auto" latinLnBrk="0" hangingPunct="1">
              <a:lnSpc>
                <a:spcPct val="100000"/>
              </a:lnSpc>
              <a:spcBef>
                <a:spcPts val="0"/>
              </a:spcBef>
              <a:spcAft>
                <a:spcPts val="0"/>
              </a:spcAft>
              <a:buClrTx/>
              <a:buSzPct val="100000"/>
              <a:buFontTx/>
              <a:buNone/>
              <a:defRPr/>
            </a:pPr>
            <a:r>
              <a:rPr kumimoji="0" lang="en-US" altLang="zh-CN" sz="1800" b="0" i="0" u="none" strike="noStrike" kern="1200" cap="none" spc="16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rPr>
              <a:t>  </a:t>
            </a:r>
            <a:r>
              <a:rPr kumimoji="0" lang="zh-CN" altLang="en-US" sz="1800" b="0" i="0" u="none" strike="noStrike" kern="1200" cap="none" spc="160" normalizeH="0" baseline="0" noProof="0" dirty="0">
                <a:ln>
                  <a:noFill/>
                </a:ln>
                <a:solidFill>
                  <a:srgbClr val="4FC9FB"/>
                </a:solidFill>
                <a:effectLst/>
                <a:uLnTx/>
                <a:uFillTx/>
                <a:latin typeface="微软雅黑" panose="020B0503020204020204" pitchFamily="34" charset="-122"/>
                <a:ea typeface="微软雅黑" panose="020B0503020204020204" pitchFamily="34" charset="-122"/>
                <a:cs typeface="+mn-cs"/>
              </a:rPr>
              <a:t>天津可宏振星科技有限公司</a:t>
            </a:r>
            <a:endParaRPr kumimoji="0" lang="zh-CN" altLang="en-US" sz="1800" b="1" i="0" u="none" strike="noStrike" kern="1200" cap="none" spc="16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cs typeface="+mn-cs"/>
            </a:endParaRPr>
          </a:p>
        </p:txBody>
      </p:sp>
      <p:cxnSp>
        <p:nvCxnSpPr>
          <p:cNvPr id="31" name="直接连接符 30"/>
          <p:cNvCxnSpPr/>
          <p:nvPr/>
        </p:nvCxnSpPr>
        <p:spPr>
          <a:xfrm>
            <a:off x="462821" y="319313"/>
            <a:ext cx="0" cy="27432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7"/>
    </p:custDataLst>
  </p:cSld>
  <p:clrMapOvr>
    <a:masterClrMapping/>
  </p:clrMapOvr>
  <p:transition spd="med">
    <p:wipe dir="d"/>
  </p:transition>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SLIDE_BACKGROUND_MASK_FLAG" val="1"/>
  <p:tag name="KSO_WM_UNIT_TYPE" val="y"/>
  <p:tag name="KSO_WM_UNIT_INDEX" val="2"/>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1"/>
  <p:tag name="KSO_WM_UNIT_LAYERLEVEL" val="1"/>
  <p:tag name="KSO_WM_TAG_VERSION" val="1.0"/>
  <p:tag name="KSO_WM_BEAUTIFY_FLAG" val="#wm#"/>
  <p:tag name="KSO_WM_SLIDE_BACKGROUND_TYPE" val="frame"/>
  <p:tag name="KSO_WM_SLIDE_BK_DARK_LIGHT"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SLIDE_BACKGROUND_TYPE" val="frame"/>
  <p:tag name="KSO_WM_SLIDE_BK_DARK_LIGHT" val="1"/>
  <p:tag name="KSO_WM_UNIT_TYPE" val="i"/>
  <p:tag name="KSO_WM_UNIT_INDEX"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3"/>
  <p:tag name="KSO_WM_UNIT_LAYERLEVEL" val="1"/>
  <p:tag name="KSO_WM_TAG_VERSION" val="1.0"/>
  <p:tag name="KSO_WM_BEAUTIFY_FLAG" val="#wm#"/>
  <p:tag name="KSO_WM_SLIDE_BACKGROUND_TYPE" val="frame"/>
  <p:tag name="KSO_WM_SLIDE_BK_DARK_LIGHT" val="1"/>
  <p:tag name="KSO_WM_UNIT_TYPE" val="i"/>
  <p:tag name="KSO_WM_UNIT_INDEX" val="3"/>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4"/>
  <p:tag name="KSO_WM_UNIT_LAYERLEVEL" val="1"/>
  <p:tag name="KSO_WM_TAG_VERSION" val="1.0"/>
  <p:tag name="KSO_WM_BEAUTIFY_FLAG" val="#wm#"/>
  <p:tag name="KSO_WM_SLIDE_BACKGROUND_TYPE" val="frame"/>
  <p:tag name="KSO_WM_SLIDE_BK_DARK_LIGHT" val="1"/>
  <p:tag name="KSO_WM_UNIT_TYPE" val="i"/>
  <p:tag name="KSO_WM_UNIT_INDEX" val="4"/>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5"/>
  <p:tag name="KSO_WM_UNIT_LAYERLEVEL" val="1"/>
  <p:tag name="KSO_WM_TAG_VERSION" val="1.0"/>
  <p:tag name="KSO_WM_BEAUTIFY_FLAG" val="#wm#"/>
  <p:tag name="KSO_WM_SLIDE_BACKGROUND_TYPE" val="frame"/>
  <p:tag name="KSO_WM_SLIDE_BK_DARK_LIGHT" val="1"/>
  <p:tag name="KSO_WM_UNIT_TYPE" val="i"/>
  <p:tag name="KSO_WM_UNIT_INDEX" val="5"/>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SLIDE_BACKGROUND_MASK_FLAG" val="1"/>
  <p:tag name="KSO_WM_UNIT_TYPE" val="y"/>
  <p:tag name="KSO_WM_UNIT_INDEX" val="3"/>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1"/>
  <p:tag name="KSO_WM_UNIT_LAYERLEVEL" val="1"/>
  <p:tag name="KSO_WM_TAG_VERSION" val="1.0"/>
  <p:tag name="KSO_WM_BEAUTIFY_FLAG" val="#wm#"/>
  <p:tag name="KSO_WM_SLIDE_BACKGROUND_TYPE" val="leftRight"/>
  <p:tag name="KSO_WM_SLIDE_BK_DARK_LIGHT" val="1"/>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2"/>
  <p:tag name="KSO_WM_UNIT_LAYERLEVEL" val="1"/>
  <p:tag name="KSO_WM_TAG_VERSION" val="1.0"/>
  <p:tag name="KSO_WM_BEAUTIFY_FLAG" val="#wm#"/>
  <p:tag name="KSO_WM_SLIDE_BACKGROUND_TYPE" val="leftRight"/>
  <p:tag name="KSO_WM_SLIDE_BK_DARK_LIGHT" val="1"/>
  <p:tag name="KSO_WM_UNIT_TYPE" val="i"/>
  <p:tag name="KSO_WM_UNIT_INDEX"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3"/>
  <p:tag name="KSO_WM_UNIT_LAYERLEVEL" val="1"/>
  <p:tag name="KSO_WM_TAG_VERSION" val="1.0"/>
  <p:tag name="KSO_WM_BEAUTIFY_FLAG" val="#wm#"/>
  <p:tag name="KSO_WM_SLIDE_BACKGROUND_TYPE" val="leftRight"/>
  <p:tag name="KSO_WM_SLIDE_BK_DARK_LIGHT" val="1"/>
  <p:tag name="KSO_WM_UNIT_TYPE" val="i"/>
  <p:tag name="KSO_WM_UNIT_INDEX" val="3"/>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4"/>
  <p:tag name="KSO_WM_UNIT_LAYERLEVEL" val="1"/>
  <p:tag name="KSO_WM_TAG_VERSION" val="1.0"/>
  <p:tag name="KSO_WM_BEAUTIFY_FLAG" val="#wm#"/>
  <p:tag name="KSO_WM_SLIDE_BACKGROUND_TYPE" val="leftRight"/>
  <p:tag name="KSO_WM_SLIDE_BK_DARK_LIGHT" val="1"/>
  <p:tag name="KSO_WM_UNIT_TYPE" val="i"/>
  <p:tag name="KSO_WM_UNIT_INDEX" val="4"/>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5"/>
  <p:tag name="KSO_WM_UNIT_LAYERLEVEL" val="1"/>
  <p:tag name="KSO_WM_TAG_VERSION" val="1.0"/>
  <p:tag name="KSO_WM_BEAUTIFY_FLAG" val="#wm#"/>
  <p:tag name="KSO_WM_SLIDE_BACKGROUND_TYPE" val="leftRight"/>
  <p:tag name="KSO_WM_SLIDE_BK_DARK_LIGHT" val="1"/>
  <p:tag name="KSO_WM_UNIT_TYPE" val="i"/>
  <p:tag name="KSO_WM_UNIT_INDEX" val="5"/>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1"/>
  <p:tag name="KSO_WM_UNIT_LAYERLEVEL" val="1"/>
  <p:tag name="KSO_WM_TAG_VERSION" val="1.0"/>
  <p:tag name="KSO_WM_BEAUTIFY_FLAG" val="#wm#"/>
  <p:tag name="KSO_WM_SLIDE_BACKGROUND_TYPE" val="topBottom"/>
  <p:tag name="KSO_WM_SLIDE_BK_DARK_LIGHT" val="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2"/>
  <p:tag name="KSO_WM_UNIT_LAYERLEVEL" val="1"/>
  <p:tag name="KSO_WM_TAG_VERSION" val="1.0"/>
  <p:tag name="KSO_WM_BEAUTIFY_FLAG" val="#wm#"/>
  <p:tag name="KSO_WM_SLIDE_BACKGROUND_TYPE" val="topBottom"/>
  <p:tag name="KSO_WM_SLIDE_BK_DARK_LIGHT" val="1"/>
  <p:tag name="KSO_WM_UNIT_TYPE" val="i"/>
  <p:tag name="KSO_WM_UNIT_INDEX"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3"/>
  <p:tag name="KSO_WM_UNIT_LAYERLEVEL" val="1"/>
  <p:tag name="KSO_WM_TAG_VERSION" val="1.0"/>
  <p:tag name="KSO_WM_BEAUTIFY_FLAG" val="#wm#"/>
  <p:tag name="KSO_WM_SLIDE_BACKGROUND_TYPE" val="topBottom"/>
  <p:tag name="KSO_WM_SLIDE_BK_DARK_LIGHT" val="1"/>
  <p:tag name="KSO_WM_UNIT_TYPE" val="i"/>
  <p:tag name="KSO_WM_UNIT_INDEX" val="3"/>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4"/>
  <p:tag name="KSO_WM_UNIT_LAYERLEVEL" val="1"/>
  <p:tag name="KSO_WM_TAG_VERSION" val="1.0"/>
  <p:tag name="KSO_WM_BEAUTIFY_FLAG" val="#wm#"/>
  <p:tag name="KSO_WM_SLIDE_BACKGROUND_TYPE" val="topBottom"/>
  <p:tag name="KSO_WM_SLIDE_BK_DARK_LIGHT" val="1"/>
  <p:tag name="KSO_WM_UNIT_TYPE" val="i"/>
  <p:tag name="KSO_WM_UNIT_INDEX" val="4"/>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5"/>
  <p:tag name="KSO_WM_UNIT_LAYERLEVEL" val="1"/>
  <p:tag name="KSO_WM_TAG_VERSION" val="1.0"/>
  <p:tag name="KSO_WM_BEAUTIFY_FLAG" val="#wm#"/>
  <p:tag name="KSO_WM_SLIDE_BACKGROUND_TYPE" val="topBottom"/>
  <p:tag name="KSO_WM_SLIDE_BK_DARK_LIGHT" val="1"/>
  <p:tag name="KSO_WM_UNIT_TYPE" val="i"/>
  <p:tag name="KSO_WM_UNIT_INDEX" val="5"/>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1"/>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1"/>
  <p:tag name="KSO_WM_UNIT_LAYERLEVEL" val="1"/>
  <p:tag name="KSO_WM_TAG_VERSION" val="1.0"/>
  <p:tag name="KSO_WM_BEAUTIFY_FLAG" val="#wm#"/>
  <p:tag name="KSO_WM_SLIDE_BACKGROUND_TYPE" val="bottomTop"/>
  <p:tag name="KSO_WM_SLIDE_BK_DARK_LIGHT" val="1"/>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2"/>
  <p:tag name="KSO_WM_UNIT_LAYERLEVEL" val="1"/>
  <p:tag name="KSO_WM_TAG_VERSION" val="1.0"/>
  <p:tag name="KSO_WM_BEAUTIFY_FLAG" val="#wm#"/>
  <p:tag name="KSO_WM_SLIDE_BACKGROUND_TYPE" val="bottomTop"/>
  <p:tag name="KSO_WM_SLIDE_BK_DARK_LIGHT" val="1"/>
  <p:tag name="KSO_WM_UNIT_TYPE" val="i"/>
  <p:tag name="KSO_WM_UNIT_INDEX"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4"/>
  <p:tag name="KSO_WM_UNIT_LAYERLEVEL" val="1"/>
  <p:tag name="KSO_WM_TAG_VERSION" val="1.0"/>
  <p:tag name="KSO_WM_BEAUTIFY_FLAG" val="#wm#"/>
  <p:tag name="KSO_WM_SLIDE_BACKGROUND_TYPE" val="bottomTop"/>
  <p:tag name="KSO_WM_SLIDE_BK_DARK_LIGHT" val="1"/>
  <p:tag name="KSO_WM_UNIT_TYPE" val="i"/>
  <p:tag name="KSO_WM_UNIT_INDEX" val="4"/>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3"/>
  <p:tag name="KSO_WM_UNIT_LAYERLEVEL" val="1"/>
  <p:tag name="KSO_WM_TAG_VERSION" val="1.0"/>
  <p:tag name="KSO_WM_BEAUTIFY_FLAG" val="#wm#"/>
  <p:tag name="KSO_WM_SLIDE_BACKGROUND_TYPE" val="bottomTop"/>
  <p:tag name="KSO_WM_SLIDE_BK_DARK_LIGHT" val="1"/>
  <p:tag name="KSO_WM_UNIT_TYPE" val="i"/>
  <p:tag name="KSO_WM_UNIT_INDEX" val="3"/>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5"/>
  <p:tag name="KSO_WM_UNIT_LAYERLEVEL" val="1"/>
  <p:tag name="KSO_WM_TAG_VERSION" val="1.0"/>
  <p:tag name="KSO_WM_BEAUTIFY_FLAG" val="#wm#"/>
  <p:tag name="KSO_WM_SLIDE_BACKGROUND_TYPE" val="bottomTop"/>
  <p:tag name="KSO_WM_SLIDE_BK_DARK_LIGHT" val="1"/>
  <p:tag name="KSO_WM_UNIT_TYPE" val="i"/>
  <p:tag name="KSO_WM_UNIT_INDEX" val="5"/>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SLIDE_BACKGROUND_TYPE" val="navigation"/>
  <p:tag name="KSO_WM_SLIDE_BK_DARK_LIGHT" val="1"/>
  <p:tag name="KSO_WM_UNIT_TYPE" val="i"/>
  <p:tag name="KSO_WM_UNIT_INDEX" val="1"/>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1"/>
  <p:tag name="KSO_WM_UNIT_LAYERLEVEL" val="1"/>
  <p:tag name="KSO_WM_TAG_VERSION" val="1.0"/>
  <p:tag name="KSO_WM_BEAUTIFY_FLAG" val="#wm#"/>
  <p:tag name="KSO_WM_SLIDE_BACKGROUND_TYPE" val="navigation"/>
  <p:tag name="KSO_WM_SLIDE_BK_DARK_LIGHT" val="1"/>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1"/>
  <p:tag name="KSO_WM_UNIT_LAYERLEVEL" val="1"/>
  <p:tag name="KSO_WM_TAG_VERSION" val="1.0"/>
  <p:tag name="KSO_WM_BEAUTIFY_FLAG" val="#wm#"/>
  <p:tag name="KSO_WM_SLIDE_BACKGROUND_TYPE" val="belt"/>
  <p:tag name="KSO_WM_SLIDE_BK_DARK_LIGHT"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2"/>
  <p:tag name="KSO_WM_UNIT_LAYERLEVEL" val="1"/>
  <p:tag name="KSO_WM_TAG_VERSION" val="1.0"/>
  <p:tag name="KSO_WM_BEAUTIFY_FLAG" val="#wm#"/>
  <p:tag name="KSO_WM_SLIDE_BACKGROUND_TYPE" val="belt"/>
  <p:tag name="KSO_WM_SLIDE_BK_DARK_LIGHT" val="1"/>
  <p:tag name="KSO_WM_UNIT_TYPE" val="i"/>
  <p:tag name="KSO_WM_UNIT_INDEX"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3"/>
  <p:tag name="KSO_WM_UNIT_LAYERLEVEL" val="1"/>
  <p:tag name="KSO_WM_TAG_VERSION" val="1.0"/>
  <p:tag name="KSO_WM_BEAUTIFY_FLAG" val="#wm#"/>
  <p:tag name="KSO_WM_SLIDE_BACKGROUND_TYPE" val="belt"/>
  <p:tag name="KSO_WM_SLIDE_BK_DARK_LIGHT" val="1"/>
  <p:tag name="KSO_WM_UNIT_TYPE" val="i"/>
  <p:tag name="KSO_WM_UNIT_INDEX" val="3"/>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4"/>
  <p:tag name="KSO_WM_UNIT_LAYERLEVEL" val="1"/>
  <p:tag name="KSO_WM_TAG_VERSION" val="1.0"/>
  <p:tag name="KSO_WM_BEAUTIFY_FLAG" val="#wm#"/>
  <p:tag name="KSO_WM_SLIDE_BACKGROUND_TYPE" val="belt"/>
  <p:tag name="KSO_WM_SLIDE_BK_DARK_LIGHT" val="1"/>
  <p:tag name="KSO_WM_UNIT_TYPE" val="i"/>
  <p:tag name="KSO_WM_UNIT_INDEX" val="4"/>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5"/>
  <p:tag name="KSO_WM_UNIT_LAYERLEVEL" val="1"/>
  <p:tag name="KSO_WM_TAG_VERSION" val="1.0"/>
  <p:tag name="KSO_WM_BEAUTIFY_FLAG" val="#wm#"/>
  <p:tag name="KSO_WM_SLIDE_BACKGROUND_TYPE" val="belt"/>
  <p:tag name="KSO_WM_SLIDE_BK_DARK_LIGHT" val="1"/>
  <p:tag name="KSO_WM_UNIT_TYPE" val="i"/>
  <p:tag name="KSO_WM_UNIT_INDEX" val="5"/>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66.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193223"/>
</p:tagLst>
</file>

<file path=ppt/tags/tag167.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193223"/>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1.xml><?xml version="1.0" encoding="utf-8"?>
<p:tagLst xmlns:p="http://schemas.openxmlformats.org/presentationml/2006/main">
  <p:tag name="KSO_WM_TEMPLATE_SUBCATEGORY" val="0"/>
  <p:tag name="KSO_WM_TAG_VERSION" val="1.0"/>
  <p:tag name="KSO_WM_BEAUTIFY_FLAG" val="#wm#"/>
  <p:tag name="KSO_WM_TEMPLATE_CATEGORY" val="custom"/>
  <p:tag name="KSO_WM_TEMPLATE_INDEX" val="20193223"/>
  <p:tag name="KSO_WM_TEMPLATE_THUMBS_INDEX" val="1、4、8、9、10、11、12、13、15"/>
  <p:tag name="KSO_WM_TEMPLATE_MASTER_TYPE" val="1"/>
  <p:tag name="KSO_WM_TEMPLATE_COLOR_TYPE" val="1"/>
  <p:tag name="KSO_WM_TEMPLATE_MASTER_THUMB_INDEX" val="18"/>
  <p:tag name="KSO_WM_UNIT_SHOW_EDIT_AREA_INDICATION" val="0"/>
</p:tagLst>
</file>

<file path=ppt/tags/tag172.xml><?xml version="1.0" encoding="utf-8"?>
<p:tagLst xmlns:p="http://schemas.openxmlformats.org/presentationml/2006/main">
  <p:tag name="KSO_WM_UNIT_PLACING_PICTURE_USER_VIEWPORT" val="{&quot;height&quot;:8947,&quot;width&quot;:15976}"/>
</p:tagLst>
</file>

<file path=ppt/tags/tag173.xml><?xml version="1.0" encoding="utf-8"?>
<p:tagLst xmlns:p="http://schemas.openxmlformats.org/presentationml/2006/main">
  <p:tag name="KSO_WM_UNIT_PLACING_PICTURE_USER_VIEWPORT" val="{&quot;height&quot;:1721.6834645669292,&quot;width&quot;:1744.8755905511812}"/>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1"/>
  <p:tag name="KSO_WM_UNIT_LAYERLEVEL" val="1"/>
  <p:tag name="KSO_WM_TAG_VERSION" val="1.0"/>
  <p:tag name="KSO_WM_BEAUTIFY_FLAG" val="#wm#"/>
  <p:tag name="KSO_WM_SLIDE_BACKGROUND_TYPE" val="navigation"/>
  <p:tag name="KSO_WM_SLIDE_BK_DARK_LIGHT" val="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5"/>
  <p:tag name="KSO_WM_UNIT_TEXT_FILL_TYPE" val="1"/>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SLIDE_BACKGROUND_TYPE" val="navigation"/>
  <p:tag name="KSO_WM_SLIDE_BK_DARK_LIGHT" val="1"/>
  <p:tag name="KSO_WM_UNIT_TYPE" val="i"/>
  <p:tag name="KSO_WM_UNIT_INDEX" val="1"/>
</p:tagLst>
</file>

<file path=ppt/tags/tag176.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2498_1*a*1"/>
  <p:tag name="KSO_WM_TEMPLATE_CATEGORY" val="diagram"/>
  <p:tag name="KSO_WM_TEMPLATE_INDEX" val="2021249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e5929e65b634a8d9c6e403a0a3f8c88"/>
  <p:tag name="KSO_WM_UNIT_DECORATE_INFO" val=""/>
  <p:tag name="KSO_WM_UNIT_SM_LIMIT_TYPE" val=""/>
  <p:tag name="KSO_WM_CHIP_FILLAREA_FILL_RULE" val="{&quot;fill_align&quot;:&quot;lm&quot;,&quot;fill_mode&quot;:&quot;full&quot;,&quot;sacle_strategy&quot;:&quot;smart&quot;}"/>
  <p:tag name="KSO_WM_ASSEMBLE_CHIP_INDEX" val="046d1dd7cb9f4151ad2579958a856548"/>
  <p:tag name="KSO_WM_UNIT_TEXT_FILL_FORE_SCHEMECOLOR_INDEX_BRIGHTNESS" val="0"/>
  <p:tag name="KSO_WM_UNIT_TEXT_FILL_FORE_SCHEMECOLOR_INDEX" val="13"/>
  <p:tag name="KSO_WM_UNIT_TEXT_FILL_TYPE" val="1"/>
  <p:tag name="KSO_WM_TEMPLATE_ASSEMBLE_XID" val="5f730f040ff15d9a40f75729"/>
  <p:tag name="KSO_WM_TEMPLATE_ASSEMBLE_GROUPID" val="5f730f040ff15d9a40f75729"/>
  <p:tag name="KSO_WM_TAG_FRONT_SIZE" val=""/>
  <p:tag name="KSO_WM_TAG_BACKGROUP_ID" val=""/>
  <p:tag name="KSO_WM_TAG_BACKGROUP_SIZE" val=""/>
  <p:tag name="KSO_WM_TAG_ZODER_POSITION" val=""/>
</p:tagLst>
</file>

<file path=ppt/tags/tag177.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2675_4*l_h_a*1_1_1"/>
  <p:tag name="KSO_WM_TEMPLATE_CATEGORY" val="custom"/>
  <p:tag name="KSO_WM_TEMPLATE_INDEX" val="20202675"/>
  <p:tag name="KSO_WM_UNIT_LAYERLEVEL" val="1_1_1"/>
  <p:tag name="KSO_WM_TAG_VERSION" val="1.0"/>
  <p:tag name="KSO_WM_BEAUTIFY_FLAG" val="#wm#"/>
  <p:tag name="KSO_WM_UNIT_PRESET_TEXT" val="单击此处添加标题"/>
  <p:tag name="KSO_WM_UNIT_VALUE" val="10"/>
  <p:tag name="KSO_WM_UNIT_ISNUMDGMTITLE" val="0"/>
  <p:tag name="KSO_WM_UNIT_TEXT_FILL_FORE_SCHEMECOLOR_INDEX" val="5"/>
  <p:tag name="KSO_WM_UNIT_TEXT_FILL_TYPE" val="1"/>
  <p:tag name="KSO_WM_UNIT_USESOURCEFORMAT_APPLY" val="1"/>
</p:tagLst>
</file>

<file path=ppt/tags/tag17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2675_4*l_h_f*1_1_1"/>
  <p:tag name="KSO_WM_TEMPLATE_CATEGORY" val="custom"/>
  <p:tag name="KSO_WM_TEMPLATE_INDEX" val="20202675"/>
  <p:tag name="KSO_WM_UNIT_LAYERLEVEL" val="1_1_1"/>
  <p:tag name="KSO_WM_TAG_VERSION" val="1.0"/>
  <p:tag name="KSO_WM_BEAUTIFY_FLAG" val="#wm#"/>
  <p:tag name="KSO_WM_UNIT_PRESET_TEXT" val="单击此处添加文本具体内容"/>
  <p:tag name="KSO_WM_UNIT_VALUE" val="17"/>
  <p:tag name="KSO_WM_UNIT_SUBTYPE" val="a"/>
  <p:tag name="KSO_WM_UNIT_TEXT_FILL_FORE_SCHEMECOLOR_INDEX" val="5"/>
  <p:tag name="KSO_WM_UNIT_TEXT_FILL_TYPE" val="1"/>
  <p:tag name="KSO_WM_UNIT_USESOURCEFORMAT_APPLY" val="1"/>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custom20202675_4*l_h_i*1_1_2"/>
  <p:tag name="KSO_WM_TEMPLATE_CATEGORY" val="custom"/>
  <p:tag name="KSO_WM_TEMPLATE_INDEX" val="20202675"/>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2675_4*l_h_i*1_1_1"/>
  <p:tag name="KSO_WM_TEMPLATE_CATEGORY" val="custom"/>
  <p:tag name="KSO_WM_TEMPLATE_INDEX" val="20202675"/>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81.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2675_4*l_h_a*1_2_1"/>
  <p:tag name="KSO_WM_TEMPLATE_CATEGORY" val="custom"/>
  <p:tag name="KSO_WM_TEMPLATE_INDEX" val="20202675"/>
  <p:tag name="KSO_WM_UNIT_LAYERLEVEL" val="1_1_1"/>
  <p:tag name="KSO_WM_TAG_VERSION" val="1.0"/>
  <p:tag name="KSO_WM_BEAUTIFY_FLAG" val="#wm#"/>
  <p:tag name="KSO_WM_UNIT_PRESET_TEXT" val="单击此处添加标题"/>
  <p:tag name="KSO_WM_UNIT_VALUE" val="10"/>
  <p:tag name="KSO_WM_UNIT_ISNUMDGMTITLE" val="0"/>
  <p:tag name="KSO_WM_UNIT_TEXT_FILL_FORE_SCHEMECOLOR_INDEX" val="5"/>
  <p:tag name="KSO_WM_UNIT_TEXT_FILL_TYPE" val="1"/>
  <p:tag name="KSO_WM_UNIT_USESOURCEFORMAT_APPLY" val="1"/>
</p:tagLst>
</file>

<file path=ppt/tags/tag18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custom20202675_4*l_h_f*1_2_1"/>
  <p:tag name="KSO_WM_TEMPLATE_CATEGORY" val="custom"/>
  <p:tag name="KSO_WM_TEMPLATE_INDEX" val="20202675"/>
  <p:tag name="KSO_WM_UNIT_LAYERLEVEL" val="1_1_1"/>
  <p:tag name="KSO_WM_TAG_VERSION" val="1.0"/>
  <p:tag name="KSO_WM_BEAUTIFY_FLAG" val="#wm#"/>
  <p:tag name="KSO_WM_UNIT_PRESET_TEXT" val="单击此处添加文本具体内容"/>
  <p:tag name="KSO_WM_UNIT_VALUE" val="17"/>
  <p:tag name="KSO_WM_UNIT_SUBTYPE" val="a"/>
  <p:tag name="KSO_WM_UNIT_TEXT_FILL_FORE_SCHEMECOLOR_INDEX" val="5"/>
  <p:tag name="KSO_WM_UNIT_TEXT_FILL_TYPE" val="1"/>
  <p:tag name="KSO_WM_UNIT_USESOURCEFORMAT_APPLY" val="1"/>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custom20202675_4*l_h_i*1_2_2"/>
  <p:tag name="KSO_WM_TEMPLATE_CATEGORY" val="custom"/>
  <p:tag name="KSO_WM_TEMPLATE_INDEX" val="20202675"/>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2675_4*l_h_i*1_2_1"/>
  <p:tag name="KSO_WM_TEMPLATE_CATEGORY" val="custom"/>
  <p:tag name="KSO_WM_TEMPLATE_INDEX" val="20202675"/>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8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custom20202675_4*l_h_f*1_3_1"/>
  <p:tag name="KSO_WM_TEMPLATE_CATEGORY" val="custom"/>
  <p:tag name="KSO_WM_TEMPLATE_INDEX" val="20202675"/>
  <p:tag name="KSO_WM_UNIT_LAYERLEVEL" val="1_1_1"/>
  <p:tag name="KSO_WM_TAG_VERSION" val="1.0"/>
  <p:tag name="KSO_WM_BEAUTIFY_FLAG" val="#wm#"/>
  <p:tag name="KSO_WM_UNIT_PRESET_TEXT" val="单击此处添加文本具体内容"/>
  <p:tag name="KSO_WM_UNIT_VALUE" val="17"/>
  <p:tag name="KSO_WM_UNIT_SUBTYPE" val="a"/>
  <p:tag name="KSO_WM_UNIT_TEXT_FILL_FORE_SCHEMECOLOR_INDEX" val="5"/>
  <p:tag name="KSO_WM_UNIT_TEXT_FILL_TYPE" val="1"/>
  <p:tag name="KSO_WM_UNIT_USESOURCEFORMAT_APPLY" val="1"/>
</p:tagLst>
</file>

<file path=ppt/tags/tag186.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2675_4*l_h_a*1_3_1"/>
  <p:tag name="KSO_WM_TEMPLATE_CATEGORY" val="custom"/>
  <p:tag name="KSO_WM_TEMPLATE_INDEX" val="20202675"/>
  <p:tag name="KSO_WM_UNIT_LAYERLEVEL" val="1_1_1"/>
  <p:tag name="KSO_WM_TAG_VERSION" val="1.0"/>
  <p:tag name="KSO_WM_BEAUTIFY_FLAG" val="#wm#"/>
  <p:tag name="KSO_WM_UNIT_PRESET_TEXT" val="单击此处添加标题"/>
  <p:tag name="KSO_WM_UNIT_VALUE" val="10"/>
  <p:tag name="KSO_WM_UNIT_ISNUMDGMTITLE" val="0"/>
  <p:tag name="KSO_WM_UNIT_TEXT_FILL_FORE_SCHEMECOLOR_INDEX" val="5"/>
  <p:tag name="KSO_WM_UNIT_TEXT_FILL_TYPE" val="1"/>
  <p:tag name="KSO_WM_UNIT_USESOURCEFORMAT_APPLY" val="1"/>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02675_4*l_h_i*1_3_1"/>
  <p:tag name="KSO_WM_TEMPLATE_CATEGORY" val="custom"/>
  <p:tag name="KSO_WM_TEMPLATE_INDEX" val="20202675"/>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custom20202675_4*l_h_i*1_3_2"/>
  <p:tag name="KSO_WM_TEMPLATE_CATEGORY" val="custom"/>
  <p:tag name="KSO_WM_TEMPLATE_INDEX" val="20202675"/>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89.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2675_4*l_h_a*1_4_1"/>
  <p:tag name="KSO_WM_TEMPLATE_CATEGORY" val="custom"/>
  <p:tag name="KSO_WM_TEMPLATE_INDEX" val="20202675"/>
  <p:tag name="KSO_WM_UNIT_LAYERLEVEL" val="1_1_1"/>
  <p:tag name="KSO_WM_TAG_VERSION" val="1.0"/>
  <p:tag name="KSO_WM_BEAUTIFY_FLAG" val="#wm#"/>
  <p:tag name="KSO_WM_UNIT_PRESET_TEXT" val="单击此处添加标题"/>
  <p:tag name="KSO_WM_UNIT_VALUE" val="10"/>
  <p:tag name="KSO_WM_UNIT_ISNUMDGMTITLE" val="0"/>
  <p:tag name="KSO_WM_UNIT_TEXT_FILL_FORE_SCHEMECOLOR_INDEX" val="5"/>
  <p:tag name="KSO_WM_UNIT_TEXT_FILL_TYPE" val="1"/>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custom20202675_4*l_h_f*1_4_1"/>
  <p:tag name="KSO_WM_TEMPLATE_CATEGORY" val="custom"/>
  <p:tag name="KSO_WM_TEMPLATE_INDEX" val="20202675"/>
  <p:tag name="KSO_WM_UNIT_LAYERLEVEL" val="1_1_1"/>
  <p:tag name="KSO_WM_TAG_VERSION" val="1.0"/>
  <p:tag name="KSO_WM_BEAUTIFY_FLAG" val="#wm#"/>
  <p:tag name="KSO_WM_UNIT_PRESET_TEXT" val="单击此处添加文本具体内容"/>
  <p:tag name="KSO_WM_UNIT_VALUE" val="17"/>
  <p:tag name="KSO_WM_UNIT_SUBTYPE" val="a"/>
  <p:tag name="KSO_WM_UNIT_TEXT_FILL_FORE_SCHEMECOLOR_INDEX" val="5"/>
  <p:tag name="KSO_WM_UNIT_TEXT_FILL_TYPE" val="1"/>
  <p:tag name="KSO_WM_UNIT_USESOURCEFORMAT_APPLY" val="1"/>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custom20202675_4*l_h_i*1_4_1"/>
  <p:tag name="KSO_WM_TEMPLATE_CATEGORY" val="custom"/>
  <p:tag name="KSO_WM_TEMPLATE_INDEX" val="20202675"/>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custom20202675_4*l_h_i*1_4_2"/>
  <p:tag name="KSO_WM_TEMPLATE_CATEGORY" val="custom"/>
  <p:tag name="KSO_WM_TEMPLATE_INDEX" val="20202675"/>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93.xml><?xml version="1.0" encoding="utf-8"?>
<p:tagLst xmlns:p="http://schemas.openxmlformats.org/presentationml/2006/main">
  <p:tag name="KSO_WM_SLIDE_BACKGROUND" val="[&quot;navigation&quot;]"/>
  <p:tag name="KSO_WM_SLIDE_RATIO" val="1.777778"/>
  <p:tag name="KSO_WM_SLIDE_ID" val="diagram2021249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92"/>
  <p:tag name="KSO_WM_SLIDE_POSITION" val="0*0"/>
  <p:tag name="KSO_WM_TAG_VERSION" val="1.0"/>
  <p:tag name="KSO_WM_BEAUTIFY_FLAG" val="#wm#"/>
  <p:tag name="KSO_WM_TEMPLATE_CATEGORY" val="diagram"/>
  <p:tag name="KSO_WM_TEMPLATE_INDEX" val="20212498"/>
  <p:tag name="KSO_WM_SLIDE_LAYOUT" val="a_d_f"/>
  <p:tag name="KSO_WM_SLIDE_LAYOUT_CNT" val="1_1_1"/>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724318ba889447f7b57e0c6dff0f547d&quot;,&quot;fill_align&quot;:&quot;lm&quot;,&quot;chip_types&quot;:[&quot;header&quot;]},{&quot;text_align&quot;:&quot;lm&quot;,&quot;text_direction&quot;:&quot;horizontal&quot;,&quot;support_features&quot;:[&quot;collage&quot;,&quot;carousel&quot;,&quot;creativecrop&quot;],&quot;support_big_font&quot;:false,&quot;fill_id&quot;:&quot;4741b90348c5473d8465a405175a212c&quot;,&quot;fill_align&quot;:&quot;lm&quot;,&quot;chip_types&quot;:[&quot;diagram&quot;,&quot;pictext&quot;,&quot;text&quot;,&quot;picture&quot;,&quot;chart&quot;,&quot;table&quot;,&quot;video&quot;]},{&quot;text_align&quot;:&quot;lm&quot;,&quot;text_direction&quot;:&quot;horizontal&quot;,&quot;support_big_font&quot;:false,&quot;fill_id&quot;:&quot;407ba1dadf18432cbe62c2e535efda18&quot;,&quot;fill_align&quot;:&quot;lm&quot;,&quot;chip_types&quot;:[&quot;pictext&quot;,&quot;text&quot;,&quot;picture&quot;]}]]"/>
  <p:tag name="KSO_WM_CHIP_XID" val="5f0da2082c9c209bb8bb6589"/>
  <p:tag name="KSO_WM_SLIDE_CAN_ADD_NAVIGATION" val="1"/>
  <p:tag name="KSO_WM_CHIP_GROUPID" val="5f0da2082c9c209bb8bb6588"/>
  <p:tag name="KSO_WM_SLIDE_BK_DARK_LIGHT" val="1"/>
  <p:tag name="KSO_WM_SLIDE_BACKGROUND_TYPE" val="navigation"/>
  <p:tag name="KSO_WM_SLIDE_SUPPORT_FEATURE_TYPE" val="7"/>
  <p:tag name="KSO_WM_TEMPLATE_ASSEMBLE_XID" val="5f730f040ff15d9a40f75729"/>
  <p:tag name="KSO_WM_TEMPLATE_ASSEMBLE_GROUPID" val="5f730f040ff15d9a40f75729"/>
  <p:tag name="KSO_WM_SLIDE_LAYOUT_INFO" val="{&quot;id&quot;:&quot;2020-09-29T18:40:04&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09-29T18:40:04&quot;,&quot;margin&quot;:{&quot;bottom&quot;:0.42300000786781311,&quot;left&quot;:1.2699999809265137,&quot;right&quot;:1.2699999809265137,&quot;top&quot;:0.42300000786781311},&quot;type&quot;:0},{&quot;direction&quot;:1,&quot;id&quot;:&quot;2020-09-29T18:40:04&quot;,&quot;maxSize&quot;:{&quot;size1&quot;:72.499688384414185},&quot;minSize&quot;:{&quot;size1&quot;:29.999688384414185},&quot;normalSize&quot;:{&quot;size1&quot;:70.312188384414185},&quot;subLayout&quot;:[{&quot;id&quot;:&quot;2020-09-29T18:40:04&quot;,&quot;margin&quot;:{&quot;bottom&quot;:1.6929999589920044,&quot;left&quot;:1.6929999589920044,&quot;right&quot;:0.84700000286102295,&quot;top&quot;:1.6929999589920044},&quot;type&quot;:0},{&quot;id&quot;:&quot;2020-09-29T18:40:04&quot;,&quot;margin&quot;:{&quot;bottom&quot;:1.6929999589920044,&quot;left&quot;:0.026000002399086952,&quot;right&quot;:1.6929999589920044,&quot;top&quot;:1.6929999589920044},&quot;type&quot;:0}],&quot;type&quot;:0}],&quot;type&quot;:0}"/>
  <p:tag name="KSO_WM_CHIP_DECFILLPROP" val="[]"/>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SLIDE_BACKGROUND_TYPE" val="general"/>
  <p:tag name="KSO_WM_SLIDE_BK_DARK_LIGHT" val="1"/>
  <p:tag name="KSO_WM_UNIT_TYPE" val="i"/>
  <p:tag name="KSO_WM_UNIT_INDEX" val="2"/>
</p:tagLst>
</file>

<file path=ppt/tags/tag195.xml><?xml version="1.0" encoding="utf-8"?>
<p:tagLst xmlns:p="http://schemas.openxmlformats.org/presentationml/2006/main">
  <p:tag name="KSO_WM_UNIT_BLOCK" val="0"/>
  <p:tag name="KSO_WM_UNIT_SM_LIMIT_TYPE" val="1"/>
  <p:tag name="KSO_WM_UNIT_HIGHLIGHT" val="0"/>
  <p:tag name="KSO_WM_UNIT_COMPATIBLE" val="0"/>
  <p:tag name="KSO_WM_UNIT_DIAGRAM_ISNUMVISUAL" val="0"/>
  <p:tag name="KSO_WM_UNIT_DIAGRAM_ISREFERUNIT" val="0"/>
  <p:tag name="KSO_WM_UNIT_TYPE" val="i"/>
  <p:tag name="KSO_WM_UNIT_INDEX" val="1"/>
  <p:tag name="KSO_WM_UNIT_ID" val="diagram20211055_1*i*1"/>
  <p:tag name="KSO_WM_TEMPLATE_CATEGORY" val="diagram"/>
  <p:tag name="KSO_WM_TEMPLATE_INDEX" val="20211055"/>
  <p:tag name="KSO_WM_UNIT_LAYERLEVEL" val="1"/>
  <p:tag name="KSO_WM_TAG_VERSION" val="1.0"/>
  <p:tag name="KSO_WM_BEAUTIFY_FLAG" val="#wm#"/>
  <p:tag name="KSO_WM_UNIT_DECORATE_INFO" val="{&quot;DecorateInfoX&quot;:{&quot;IsLeft&quot;:false,&quot;IsRight&quot;:false,&quot;IsAbs&quot;:false},&quot;DecorateInfoY&quot;:{&quot;IsTop&quot;:false,&quot;IsBottom&quot;:false,&quot;IsAbs&quot;:false},&quot;DecorateInfoW&quot;:{&quot;IsAbs&quot;:true},&quot;DecorateInfoH&quot;:{&quot;IsAbs&quot;:true}}"/>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5f6ab4f22eaee48abcfef394"/>
  <p:tag name="KSO_WM_TEMPLATE_ASSEMBLE_GROUPID" val="5f6ab4f22eaee48abcfef394"/>
</p:tagLst>
</file>

<file path=ppt/tags/tag196.xml><?xml version="1.0" encoding="utf-8"?>
<p:tagLst xmlns:p="http://schemas.openxmlformats.org/presentationml/2006/main">
  <p:tag name="KSO_WM_UNIT_ISCONTENTSTITLE" val="0"/>
  <p:tag name="KSO_WM_UNIT_ISNUMDGMTITLE" val="0"/>
  <p:tag name="KSO_WM_UNIT_PRESET_TEXT" val="单击添加大标题"/>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11055_1*a*1"/>
  <p:tag name="KSO_WM_TEMPLATE_CATEGORY" val="diagram"/>
  <p:tag name="KSO_WM_TEMPLATE_INDEX" val="20211055"/>
  <p:tag name="KSO_WM_UNIT_LAYERLEVEL" val="1"/>
  <p:tag name="KSO_WM_TAG_VERSION" val="1.0"/>
  <p:tag name="KSO_WM_BEAUTIFY_FLAG" val="#wm#"/>
  <p:tag name="KSO_WM_CHIP_GROUPID" val="5f461bcef3f92eac738049c8"/>
  <p:tag name="KSO_WM_CHIP_XID" val="5f461bcef3f92eac738049c9"/>
  <p:tag name="KSO_WM_UNIT_DEC_AREA_ID" val="6ba961d65a15459b88e7b2e17660438d"/>
  <p:tag name="KSO_WM_UNIT_DECORATE_INFO" val=""/>
  <p:tag name="KSO_WM_UNIT_SM_LIMIT_TYPE" val=""/>
  <p:tag name="KSO_WM_CHIP_FILLAREA_FILL_RULE" val="{&quot;fill_align&quot;:&quot;cm&quot;,&quot;fill_mode&quot;:&quot;full&quot;,&quot;sacle_strategy&quot;:&quot;smart&quot;}"/>
  <p:tag name="KSO_WM_ASSEMBLE_CHIP_INDEX" val="9f0dcbb6a5fd4ee0a7b96fa35c5ec823"/>
  <p:tag name="KSO_WM_UNIT_TEXT_FILL_FORE_SCHEMECOLOR_INDEX_BRIGHTNESS" val="0"/>
  <p:tag name="KSO_WM_UNIT_TEXT_FILL_FORE_SCHEMECOLOR_INDEX" val="13"/>
  <p:tag name="KSO_WM_UNIT_TEXT_FILL_TYPE" val="1"/>
  <p:tag name="KSO_WM_TEMPLATE_ASSEMBLE_XID" val="5f6ab4f22eaee48abcfef394"/>
  <p:tag name="KSO_WM_TEMPLATE_ASSEMBLE_GROUPID" val="5f6ab4f22eaee48abcfef394"/>
  <p:tag name="KSO_WM_TAG_FRONT_SIZE" val=""/>
  <p:tag name="KSO_WM_TAG_BACKGROUP_ID" val=""/>
  <p:tag name="KSO_WM_TAG_BACKGROUP_SIZE" val=""/>
  <p:tag name="KSO_WM_TAG_ZODER_POSITION" val=""/>
</p:tagLst>
</file>

<file path=ppt/tags/tag197.xml><?xml version="1.0" encoding="utf-8"?>
<p:tagLst xmlns:p="http://schemas.openxmlformats.org/presentationml/2006/main">
  <p:tag name="KSO_WM_UNIT_SUBTYPE" val="a"/>
  <p:tag name="KSO_WM_UNIT_PRESET_TEXT" val="在此输入你想要阐述的观点。"/>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12016_2*m_h_f*1_1_1"/>
  <p:tag name="KSO_WM_TEMPLATE_CATEGORY" val="diagram"/>
  <p:tag name="KSO_WM_TEMPLATE_INDEX" val="20212016"/>
  <p:tag name="KSO_WM_UNIT_LAYERLEVEL" val="1_1_1"/>
  <p:tag name="KSO_WM_TAG_VERSION" val="1.0"/>
  <p:tag name="KSO_WM_BEAUTIFY_FLAG" val="#wm#"/>
  <p:tag name="KSO_WM_TAG_FRONT_SIZE" val=""/>
  <p:tag name="KSO_WM_TAG_BACKGROUP_ID" val=""/>
  <p:tag name="KSO_WM_TAG_BACKGROUP_SIZE" val=""/>
  <p:tag name="KSO_WM_TAG_ZODER_POSITION" val=""/>
  <p:tag name="KSO_WM_UNIT_USESOURCEFORMAT_APPLY" val="1"/>
  <p:tag name="KSO_WM_UNIT_TEXT_FILL_FORE_SCHEMECOLOR_INDEX_BRIGHTNESS" val="0.25"/>
  <p:tag name="KSO_WM_UNIT_TEXT_FILL_FORE_SCHEMECOLOR_INDEX" val="13"/>
  <p:tag name="KSO_WM_UNIT_TEXT_FILL_TYPE" val="1"/>
</p:tagLst>
</file>

<file path=ppt/tags/tag198.xml><?xml version="1.0" encoding="utf-8"?>
<p:tagLst xmlns:p="http://schemas.openxmlformats.org/presentationml/2006/main">
  <p:tag name="KSO_WM_SLIDE_ID" val="diagram2021105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481"/>
  <p:tag name="KSO_WM_SLIDE_POSITION" val="36*23"/>
  <p:tag name="KSO_WM_TAG_VERSION" val="1.0"/>
  <p:tag name="KSO_WM_BEAUTIFY_FLAG" val="#wm#"/>
  <p:tag name="KSO_WM_TEMPLATE_CATEGORY" val="diagram"/>
  <p:tag name="KSO_WM_TEMPLATE_INDEX" val="20211055"/>
  <p:tag name="KSO_WM_SLIDE_LAYOUT" val="a_b_d"/>
  <p:tag name="KSO_WM_SLIDE_LAYOUT_CNT" val="1_1_1"/>
  <p:tag name="KSO_WM_SLIDE_CAN_ADD_NAVIGATION" val="1"/>
  <p:tag name="KSO_WM_SLIDE_BACKGROUND" val="[&quot;general&quot;]"/>
  <p:tag name="KSO_WM_SLIDE_RATIO" val="1.777778"/>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2f928e478fb0c58a92be"/>
  <p:tag name="KSO_WM_CHIP_FILLPROP" val="[[{&quot;fill_id&quot;:&quot;4b3d06a1f10d40ff8e06d4f6d0ab0ea3&quot;,&quot;fill_align&quot;:&quot;cm&quot;,&quot;text_align&quot;:&quot;cm&quot;,&quot;text_direction&quot;:&quot;horizontal&quot;,&quot;chip_types&quot;:[&quot;text&quot;,&quot;header&quot;]},{&quot;fill_id&quot;:&quot;8e40daf4927f4521bed00751a0febf31&quot;,&quot;fill_align&quot;:&quot;cm&quot;,&quot;text_align&quot;:&quot;lm&quot;,&quot;text_direction&quot;:&quot;horizontal&quot;,&quot;chip_types&quot;:[&quot;diagram&quot;,&quot;pictext&quot;,&quot;text&quot;,&quot;picture&quot;,&quot;chart&quot;,&quot;table&quot;,&quot;video&quot;],&quot;support_features&quot;:[&quot;collage&quot;,&quot;carousel&quot;,&quot;creativecrop&quot;]}]]"/>
  <p:tag name="KSO_WM_CHIP_GROUPID" val="5e757e9369be4861f5f86151"/>
  <p:tag name="KSO_WM_SLIDE_BK_DARK_LIGHT" val="1"/>
  <p:tag name="KSO_WM_SLIDE_BACKGROUND_TYPE" val="general"/>
  <p:tag name="KSO_WM_SLIDE_SUPPORT_FEATURE_TYPE" val="7"/>
  <p:tag name="KSO_WM_TEMPLATE_ASSEMBLE_XID" val="5f6ab4f22eaee48abcfef394"/>
  <p:tag name="KSO_WM_TEMPLATE_ASSEMBLE_GROUPID" val="5f6ab4f22eaee48abcfef394"/>
  <p:tag name="KSO_WM_SLIDE_LAYOUT_INFO" val="{&quot;backgroundInfo&quot;:[{&quot;bottom&quot;:0,&quot;bottomAbs&quot;:false,&quot;left&quot;:0,&quot;leftAbs&quot;:false,&quot;right&quot;:0,&quot;rightAbs&quot;:false,&quot;top&quot;:0,&quot;topAbs&quot;:false,&quot;type&quot;:&quot;general&quot;}],&quot;direction&quot;:1,&quot;id&quot;:&quot;2020-09-23T10:37:40&quot;,&quot;maxSize&quot;:{&quot;size1&quot;:51.299999999999997},&quot;minSize&quot;:{&quot;size1&quot;:36.299999999999997},&quot;normalSize&quot;:{&quot;size1&quot;:36.299999999999997},&quot;subLayout&quot;:[{&quot;id&quot;:&quot;2020-09-23T10:37:40&quot;,&quot;margin&quot;:{&quot;bottom&quot;:3.8450000286102295,&quot;left&quot;:2.5399999618530273,&quot;right&quot;:0,&quot;top&quot;:3.8450000286102295},&quot;type&quot;:0},{&quot;id&quot;:&quot;2020-09-23T10:37:40&quot;,&quot;margin&quot;:{&quot;bottom&quot;:2.5750000476837158,&quot;left&quot;:1.2439998388290405,&quot;right&quot;:2.1519999504089355,&quot;top&quot;:2.5750000476837158},&quot;type&quot;:0}],&quot;type&quot;:0}"/>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SLIDE_BACKGROUND_TYPE" val="general"/>
  <p:tag name="KSO_WM_SLIDE_BK_DARK_LIGHT" val="1"/>
  <p:tag name="KSO_WM_UNIT_TYPE" val="i"/>
  <p:tag name="KSO_WM_UNIT_INDEX"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p="http://schemas.openxmlformats.org/presentationml/2006/main">
  <p:tag name="KSO_WM_UNIT_BLOCK" val="0"/>
  <p:tag name="KSO_WM_UNIT_SM_LIMIT_TYPE" val="1"/>
  <p:tag name="KSO_WM_UNIT_HIGHLIGHT" val="0"/>
  <p:tag name="KSO_WM_UNIT_COMPATIBLE" val="0"/>
  <p:tag name="KSO_WM_UNIT_DIAGRAM_ISNUMVISUAL" val="0"/>
  <p:tag name="KSO_WM_UNIT_DIAGRAM_ISREFERUNIT" val="0"/>
  <p:tag name="KSO_WM_UNIT_TYPE" val="i"/>
  <p:tag name="KSO_WM_UNIT_INDEX" val="1"/>
  <p:tag name="KSO_WM_UNIT_ID" val="diagram20211055_1*i*1"/>
  <p:tag name="KSO_WM_TEMPLATE_CATEGORY" val="diagram"/>
  <p:tag name="KSO_WM_TEMPLATE_INDEX" val="20211055"/>
  <p:tag name="KSO_WM_UNIT_LAYERLEVEL" val="1"/>
  <p:tag name="KSO_WM_TAG_VERSION" val="1.0"/>
  <p:tag name="KSO_WM_BEAUTIFY_FLAG" val="#wm#"/>
  <p:tag name="KSO_WM_UNIT_DECORATE_INFO" val="{&quot;DecorateInfoX&quot;:{&quot;IsLeft&quot;:false,&quot;IsRight&quot;:false,&quot;IsAbs&quot;:false},&quot;DecorateInfoY&quot;:{&quot;IsTop&quot;:false,&quot;IsBottom&quot;:false,&quot;IsAbs&quot;:false},&quot;DecorateInfoW&quot;:{&quot;IsAbs&quot;:true},&quot;DecorateInfoH&quot;:{&quot;IsAbs&quot;:true}}"/>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5f6ab4f22eaee48abcfef394"/>
  <p:tag name="KSO_WM_TEMPLATE_ASSEMBLE_GROUPID" val="5f6ab4f22eaee48abcfef394"/>
</p:tagLst>
</file>

<file path=ppt/tags/tag201.xml><?xml version="1.0" encoding="utf-8"?>
<p:tagLst xmlns:p="http://schemas.openxmlformats.org/presentationml/2006/main">
  <p:tag name="KSO_WM_UNIT_ISCONTENTSTITLE" val="0"/>
  <p:tag name="KSO_WM_UNIT_ISNUMDGMTITLE" val="0"/>
  <p:tag name="KSO_WM_UNIT_PRESET_TEXT" val="单击添加大标题"/>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11055_1*a*1"/>
  <p:tag name="KSO_WM_TEMPLATE_CATEGORY" val="diagram"/>
  <p:tag name="KSO_WM_TEMPLATE_INDEX" val="20211055"/>
  <p:tag name="KSO_WM_UNIT_LAYERLEVEL" val="1"/>
  <p:tag name="KSO_WM_TAG_VERSION" val="1.0"/>
  <p:tag name="KSO_WM_BEAUTIFY_FLAG" val="#wm#"/>
  <p:tag name="KSO_WM_CHIP_GROUPID" val="5f461bcef3f92eac738049c8"/>
  <p:tag name="KSO_WM_CHIP_XID" val="5f461bcef3f92eac738049c9"/>
  <p:tag name="KSO_WM_UNIT_DEC_AREA_ID" val="6ba961d65a15459b88e7b2e17660438d"/>
  <p:tag name="KSO_WM_UNIT_DECORATE_INFO" val=""/>
  <p:tag name="KSO_WM_UNIT_SM_LIMIT_TYPE" val=""/>
  <p:tag name="KSO_WM_CHIP_FILLAREA_FILL_RULE" val="{&quot;fill_align&quot;:&quot;cm&quot;,&quot;fill_mode&quot;:&quot;full&quot;,&quot;sacle_strategy&quot;:&quot;smart&quot;}"/>
  <p:tag name="KSO_WM_ASSEMBLE_CHIP_INDEX" val="9f0dcbb6a5fd4ee0a7b96fa35c5ec823"/>
  <p:tag name="KSO_WM_UNIT_TEXT_FILL_FORE_SCHEMECOLOR_INDEX_BRIGHTNESS" val="0"/>
  <p:tag name="KSO_WM_UNIT_TEXT_FILL_FORE_SCHEMECOLOR_INDEX" val="13"/>
  <p:tag name="KSO_WM_UNIT_TEXT_FILL_TYPE" val="1"/>
  <p:tag name="KSO_WM_TEMPLATE_ASSEMBLE_XID" val="5f6ab4f22eaee48abcfef394"/>
  <p:tag name="KSO_WM_TEMPLATE_ASSEMBLE_GROUPID" val="5f6ab4f22eaee48abcfef394"/>
  <p:tag name="KSO_WM_TAG_FRONT_SIZE" val=""/>
  <p:tag name="KSO_WM_TAG_BACKGROUP_ID" val=""/>
  <p:tag name="KSO_WM_TAG_BACKGROUP_SIZE" val=""/>
  <p:tag name="KSO_WM_TAG_ZODER_POSITION" val=""/>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12016_2*m_h_i*1_3_1"/>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203.xml><?xml version="1.0" encoding="utf-8"?>
<p:tagLst xmlns:p="http://schemas.openxmlformats.org/presentationml/2006/main">
  <p:tag name="KSO_WM_UNIT_SUBTYPE" val="a"/>
  <p:tag name="KSO_WM_UNIT_PRESET_TEXT" val="在此输入你想要阐述的观点。"/>
  <p:tag name="KSO_WM_UNIT_NOCLEAR" val="0"/>
  <p:tag name="KSO_WM_UNIT_VALUE" val="13"/>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12016_2*m_h_f*1_3_1"/>
  <p:tag name="KSO_WM_TEMPLATE_CATEGORY" val="diagram"/>
  <p:tag name="KSO_WM_TEMPLATE_INDEX" val="20212016"/>
  <p:tag name="KSO_WM_UNIT_LAYERLEVEL" val="1_1_1"/>
  <p:tag name="KSO_WM_TAG_VERSION" val="1.0"/>
  <p:tag name="KSO_WM_BEAUTIFY_FLAG" val="#wm#"/>
  <p:tag name="KSO_WM_TAG_FRONT_SIZE" val=""/>
  <p:tag name="KSO_WM_TAG_BACKGROUP_ID" val=""/>
  <p:tag name="KSO_WM_TAG_BACKGROUP_SIZE" val=""/>
  <p:tag name="KSO_WM_TAG_ZODER_POSITION" val=""/>
  <p:tag name="KSO_WM_UNIT_USESOURCEFORMAT_APPLY" val="1"/>
  <p:tag name="KSO_WM_UNIT_TEXT_FILL_FORE_SCHEMECOLOR_INDEX_BRIGHTNESS" val="0.25"/>
  <p:tag name="KSO_WM_UNIT_TEXT_FILL_FORE_SCHEMECOLOR_INDEX" val="13"/>
  <p:tag name="KSO_WM_UNIT_TEXT_FILL_TYPE" val="1"/>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12016_2*m_h_i*1_3_2"/>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12016_2*m_h_i*1_3_3"/>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12016_2*m_h_i*1_1_2"/>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12016_2*m_h_i*1_1_1"/>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08.xml><?xml version="1.0" encoding="utf-8"?>
<p:tagLst xmlns:p="http://schemas.openxmlformats.org/presentationml/2006/main">
  <p:tag name="KSO_WM_UNIT_SUBTYPE" val="a"/>
  <p:tag name="KSO_WM_UNIT_PRESET_TEXT" val="在此输入你想要阐述的观点。"/>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12016_2*m_h_f*1_1_1"/>
  <p:tag name="KSO_WM_TEMPLATE_CATEGORY" val="diagram"/>
  <p:tag name="KSO_WM_TEMPLATE_INDEX" val="20212016"/>
  <p:tag name="KSO_WM_UNIT_LAYERLEVEL" val="1_1_1"/>
  <p:tag name="KSO_WM_TAG_VERSION" val="1.0"/>
  <p:tag name="KSO_WM_BEAUTIFY_FLAG" val="#wm#"/>
  <p:tag name="KSO_WM_TAG_FRONT_SIZE" val=""/>
  <p:tag name="KSO_WM_TAG_BACKGROUP_ID" val=""/>
  <p:tag name="KSO_WM_TAG_BACKGROUP_SIZE" val=""/>
  <p:tag name="KSO_WM_TAG_ZODER_POSITION" val=""/>
  <p:tag name="KSO_WM_UNIT_USESOURCEFORMAT_APPLY" val="1"/>
  <p:tag name="KSO_WM_UNIT_TEXT_FILL_FORE_SCHEMECOLOR_INDEX_BRIGHTNESS" val="0.25"/>
  <p:tag name="KSO_WM_UNIT_TEXT_FILL_FORE_SCHEMECOLOR_INDEX" val="13"/>
  <p:tag name="KSO_WM_UNIT_TEXT_FILL_TYPE" val="1"/>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12016_2*m_h_i*1_1_3"/>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12016_2*m_h_i*1_1_3"/>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12016_2*m_h_i*1_1_2"/>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12016_2*m_h_i*1_1_1"/>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13.xml><?xml version="1.0" encoding="utf-8"?>
<p:tagLst xmlns:p="http://schemas.openxmlformats.org/presentationml/2006/main">
  <p:tag name="KSO_WM_UNIT_SUBTYPE" val="a"/>
  <p:tag name="KSO_WM_UNIT_PRESET_TEXT" val="在此输入你想要阐述的观点。"/>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12016_2*m_h_f*1_1_1"/>
  <p:tag name="KSO_WM_TEMPLATE_CATEGORY" val="diagram"/>
  <p:tag name="KSO_WM_TEMPLATE_INDEX" val="20212016"/>
  <p:tag name="KSO_WM_UNIT_LAYERLEVEL" val="1_1_1"/>
  <p:tag name="KSO_WM_TAG_VERSION" val="1.0"/>
  <p:tag name="KSO_WM_BEAUTIFY_FLAG" val="#wm#"/>
  <p:tag name="KSO_WM_TAG_FRONT_SIZE" val=""/>
  <p:tag name="KSO_WM_TAG_BACKGROUP_ID" val=""/>
  <p:tag name="KSO_WM_TAG_BACKGROUP_SIZE" val=""/>
  <p:tag name="KSO_WM_TAG_ZODER_POSITION" val=""/>
  <p:tag name="KSO_WM_UNIT_USESOURCEFORMAT_APPLY" val="1"/>
  <p:tag name="KSO_WM_UNIT_TEXT_FILL_FORE_SCHEMECOLOR_INDEX_BRIGHTNESS" val="0.25"/>
  <p:tag name="KSO_WM_UNIT_TEXT_FILL_FORE_SCHEMECOLOR_INDEX" val="13"/>
  <p:tag name="KSO_WM_UNIT_TEXT_FILL_TYPE" val="1"/>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12016_2*m_h_i*1_1_3"/>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12016_2*m_h_i*1_1_3"/>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16.xml><?xml version="1.0" encoding="utf-8"?>
<p:tagLst xmlns:p="http://schemas.openxmlformats.org/presentationml/2006/main">
  <p:tag name="KSO_WM_SLIDE_ID" val="diagram2021105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481"/>
  <p:tag name="KSO_WM_SLIDE_POSITION" val="36*23"/>
  <p:tag name="KSO_WM_TAG_VERSION" val="1.0"/>
  <p:tag name="KSO_WM_BEAUTIFY_FLAG" val="#wm#"/>
  <p:tag name="KSO_WM_TEMPLATE_CATEGORY" val="diagram"/>
  <p:tag name="KSO_WM_TEMPLATE_INDEX" val="20211055"/>
  <p:tag name="KSO_WM_SLIDE_LAYOUT" val="a_b_d"/>
  <p:tag name="KSO_WM_SLIDE_LAYOUT_CNT" val="1_1_1"/>
  <p:tag name="KSO_WM_SLIDE_CAN_ADD_NAVIGATION" val="1"/>
  <p:tag name="KSO_WM_SLIDE_BACKGROUND" val="[&quot;general&quot;]"/>
  <p:tag name="KSO_WM_SLIDE_RATIO" val="1.777778"/>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2f928e478fb0c58a92be"/>
  <p:tag name="KSO_WM_CHIP_FILLPROP" val="[[{&quot;fill_id&quot;:&quot;4b3d06a1f10d40ff8e06d4f6d0ab0ea3&quot;,&quot;fill_align&quot;:&quot;cm&quot;,&quot;text_align&quot;:&quot;cm&quot;,&quot;text_direction&quot;:&quot;horizontal&quot;,&quot;chip_types&quot;:[&quot;text&quot;,&quot;header&quot;]},{&quot;fill_id&quot;:&quot;8e40daf4927f4521bed00751a0febf31&quot;,&quot;fill_align&quot;:&quot;cm&quot;,&quot;text_align&quot;:&quot;lm&quot;,&quot;text_direction&quot;:&quot;horizontal&quot;,&quot;chip_types&quot;:[&quot;diagram&quot;,&quot;pictext&quot;,&quot;text&quot;,&quot;picture&quot;,&quot;chart&quot;,&quot;table&quot;,&quot;video&quot;],&quot;support_features&quot;:[&quot;collage&quot;,&quot;carousel&quot;,&quot;creativecrop&quot;]}]]"/>
  <p:tag name="KSO_WM_CHIP_GROUPID" val="5e757e9369be4861f5f86151"/>
  <p:tag name="KSO_WM_SLIDE_BK_DARK_LIGHT" val="1"/>
  <p:tag name="KSO_WM_SLIDE_BACKGROUND_TYPE" val="general"/>
  <p:tag name="KSO_WM_SLIDE_SUPPORT_FEATURE_TYPE" val="7"/>
  <p:tag name="KSO_WM_TEMPLATE_ASSEMBLE_XID" val="5f6ab4f22eaee48abcfef394"/>
  <p:tag name="KSO_WM_TEMPLATE_ASSEMBLE_GROUPID" val="5f6ab4f22eaee48abcfef394"/>
  <p:tag name="KSO_WM_SLIDE_LAYOUT_INFO" val="{&quot;backgroundInfo&quot;:[{&quot;bottom&quot;:0,&quot;bottomAbs&quot;:false,&quot;left&quot;:0,&quot;leftAbs&quot;:false,&quot;right&quot;:0,&quot;rightAbs&quot;:false,&quot;top&quot;:0,&quot;topAbs&quot;:false,&quot;type&quot;:&quot;general&quot;}],&quot;direction&quot;:1,&quot;id&quot;:&quot;2020-09-23T10:37:40&quot;,&quot;maxSize&quot;:{&quot;size1&quot;:51.299999999999997},&quot;minSize&quot;:{&quot;size1&quot;:36.299999999999997},&quot;normalSize&quot;:{&quot;size1&quot;:36.299999999999997},&quot;subLayout&quot;:[{&quot;id&quot;:&quot;2020-09-23T10:37:40&quot;,&quot;margin&quot;:{&quot;bottom&quot;:3.8450000286102295,&quot;left&quot;:2.5399999618530273,&quot;right&quot;:0,&quot;top&quot;:3.8450000286102295},&quot;type&quot;:0},{&quot;id&quot;:&quot;2020-09-23T10:37:40&quot;,&quot;margin&quot;:{&quot;bottom&quot;:2.5750000476837158,&quot;left&quot;:1.2439998388290405,&quot;right&quot;:2.1519999504089355,&quot;top&quot;:2.5750000476837158},&quot;type&quot;:0}],&quot;type&quot;:0}"/>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1"/>
  <p:tag name="KSO_WM_UNIT_LAYERLEVEL" val="1"/>
  <p:tag name="KSO_WM_TAG_VERSION" val="1.0"/>
  <p:tag name="KSO_WM_BEAUTIFY_FLAG" val="#wm#"/>
  <p:tag name="KSO_WM_SLIDE_BACKGROUND_TYPE" val="navigation"/>
  <p:tag name="KSO_WM_SLIDE_BK_DARK_LIGHT" val="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5"/>
  <p:tag name="KSO_WM_UNIT_TEXT_FILL_TYPE" val="1"/>
</p:tagLst>
</file>

<file path=ppt/tags/tag21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2498_1*a*1"/>
  <p:tag name="KSO_WM_TEMPLATE_CATEGORY" val="diagram"/>
  <p:tag name="KSO_WM_TEMPLATE_INDEX" val="2021249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e5929e65b634a8d9c6e403a0a3f8c88"/>
  <p:tag name="KSO_WM_UNIT_DECORATE_INFO" val=""/>
  <p:tag name="KSO_WM_UNIT_SM_LIMIT_TYPE" val=""/>
  <p:tag name="KSO_WM_CHIP_FILLAREA_FILL_RULE" val="{&quot;fill_align&quot;:&quot;lm&quot;,&quot;fill_mode&quot;:&quot;full&quot;,&quot;sacle_strategy&quot;:&quot;smart&quot;}"/>
  <p:tag name="KSO_WM_ASSEMBLE_CHIP_INDEX" val="046d1dd7cb9f4151ad2579958a856548"/>
  <p:tag name="KSO_WM_UNIT_TEXT_FILL_FORE_SCHEMECOLOR_INDEX_BRIGHTNESS" val="0"/>
  <p:tag name="KSO_WM_UNIT_TEXT_FILL_FORE_SCHEMECOLOR_INDEX" val="13"/>
  <p:tag name="KSO_WM_UNIT_TEXT_FILL_TYPE" val="1"/>
  <p:tag name="KSO_WM_TEMPLATE_ASSEMBLE_XID" val="5f730f040ff15d9a40f75729"/>
  <p:tag name="KSO_WM_TEMPLATE_ASSEMBLE_GROUPID" val="5f730f040ff15d9a40f75729"/>
  <p:tag name="KSO_WM_TAG_FRONT_SIZE" val=""/>
  <p:tag name="KSO_WM_TAG_BACKGROUP_ID" val=""/>
  <p:tag name="KSO_WM_TAG_BACKGROUP_SIZE" val=""/>
  <p:tag name="KSO_WM_TAG_ZODER_POSITION" val=""/>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12016_2*m_h_i*1_1_2"/>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12016_2*m_h_i*1_1_1"/>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21.xml><?xml version="1.0" encoding="utf-8"?>
<p:tagLst xmlns:p="http://schemas.openxmlformats.org/presentationml/2006/main">
  <p:tag name="KSO_WM_UNIT_SUBTYPE" val="a"/>
  <p:tag name="KSO_WM_UNIT_PRESET_TEXT" val="在此输入你想要阐述的观点。"/>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12016_2*m_h_f*1_1_1"/>
  <p:tag name="KSO_WM_TEMPLATE_CATEGORY" val="diagram"/>
  <p:tag name="KSO_WM_TEMPLATE_INDEX" val="20212016"/>
  <p:tag name="KSO_WM_UNIT_LAYERLEVEL" val="1_1_1"/>
  <p:tag name="KSO_WM_TAG_VERSION" val="1.0"/>
  <p:tag name="KSO_WM_BEAUTIFY_FLAG" val="#wm#"/>
  <p:tag name="KSO_WM_TAG_FRONT_SIZE" val=""/>
  <p:tag name="KSO_WM_TAG_BACKGROUP_ID" val=""/>
  <p:tag name="KSO_WM_TAG_BACKGROUP_SIZE" val=""/>
  <p:tag name="KSO_WM_TAG_ZODER_POSITION" val=""/>
  <p:tag name="KSO_WM_UNIT_USESOURCEFORMAT_APPLY" val="1"/>
  <p:tag name="KSO_WM_UNIT_TEXT_FILL_FORE_SCHEMECOLOR_INDEX_BRIGHTNESS" val="0.25"/>
  <p:tag name="KSO_WM_UNIT_TEXT_FILL_FORE_SCHEMECOLOR_INDEX" val="13"/>
  <p:tag name="KSO_WM_UNIT_TEXT_FILL_TYPE" val="1"/>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12016_2*m_h_i*1_1_3"/>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12016_2*m_h_i*1_1_3"/>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24.xml><?xml version="1.0" encoding="utf-8"?>
<p:tagLst xmlns:p="http://schemas.openxmlformats.org/presentationml/2006/main">
  <p:tag name="KSO_WM_SLIDE_BACKGROUND" val="[&quot;navigation&quot;]"/>
  <p:tag name="KSO_WM_SLIDE_RATIO" val="1.777778"/>
  <p:tag name="KSO_WM_SLIDE_ID" val="diagram2021249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92"/>
  <p:tag name="KSO_WM_SLIDE_POSITION" val="0*0"/>
  <p:tag name="KSO_WM_TAG_VERSION" val="1.0"/>
  <p:tag name="KSO_WM_BEAUTIFY_FLAG" val="#wm#"/>
  <p:tag name="KSO_WM_TEMPLATE_CATEGORY" val="diagram"/>
  <p:tag name="KSO_WM_TEMPLATE_INDEX" val="20212498"/>
  <p:tag name="KSO_WM_SLIDE_LAYOUT" val="a_d_f"/>
  <p:tag name="KSO_WM_SLIDE_LAYOUT_CNT" val="1_1_1"/>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724318ba889447f7b57e0c6dff0f547d&quot;,&quot;fill_align&quot;:&quot;lm&quot;,&quot;chip_types&quot;:[&quot;header&quot;]},{&quot;text_align&quot;:&quot;lm&quot;,&quot;text_direction&quot;:&quot;horizontal&quot;,&quot;support_features&quot;:[&quot;collage&quot;,&quot;carousel&quot;,&quot;creativecrop&quot;],&quot;support_big_font&quot;:false,&quot;fill_id&quot;:&quot;4741b90348c5473d8465a405175a212c&quot;,&quot;fill_align&quot;:&quot;lm&quot;,&quot;chip_types&quot;:[&quot;diagram&quot;,&quot;pictext&quot;,&quot;text&quot;,&quot;picture&quot;,&quot;chart&quot;,&quot;table&quot;,&quot;video&quot;]},{&quot;text_align&quot;:&quot;lm&quot;,&quot;text_direction&quot;:&quot;horizontal&quot;,&quot;support_big_font&quot;:false,&quot;fill_id&quot;:&quot;407ba1dadf18432cbe62c2e535efda18&quot;,&quot;fill_align&quot;:&quot;lm&quot;,&quot;chip_types&quot;:[&quot;pictext&quot;,&quot;text&quot;,&quot;picture&quot;]}]]"/>
  <p:tag name="KSO_WM_CHIP_XID" val="5f0da2082c9c209bb8bb6589"/>
  <p:tag name="KSO_WM_SLIDE_CAN_ADD_NAVIGATION" val="1"/>
  <p:tag name="KSO_WM_CHIP_GROUPID" val="5f0da2082c9c209bb8bb6588"/>
  <p:tag name="KSO_WM_SLIDE_BK_DARK_LIGHT" val="1"/>
  <p:tag name="KSO_WM_SLIDE_BACKGROUND_TYPE" val="navigation"/>
  <p:tag name="KSO_WM_SLIDE_SUPPORT_FEATURE_TYPE" val="7"/>
  <p:tag name="KSO_WM_TEMPLATE_ASSEMBLE_XID" val="5f730f040ff15d9a40f75729"/>
  <p:tag name="KSO_WM_TEMPLATE_ASSEMBLE_GROUPID" val="5f730f040ff15d9a40f75729"/>
  <p:tag name="KSO_WM_SLIDE_LAYOUT_INFO" val="{&quot;id&quot;:&quot;2020-09-29T18:40:04&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09-29T18:40:04&quot;,&quot;margin&quot;:{&quot;bottom&quot;:0.42300000786781311,&quot;left&quot;:1.2699999809265137,&quot;right&quot;:1.2699999809265137,&quot;top&quot;:0.42300000786781311},&quot;type&quot;:0},{&quot;direction&quot;:1,&quot;id&quot;:&quot;2020-09-29T18:40:04&quot;,&quot;maxSize&quot;:{&quot;size1&quot;:72.499688384414185},&quot;minSize&quot;:{&quot;size1&quot;:29.999688384414185},&quot;normalSize&quot;:{&quot;size1&quot;:70.312188384414185},&quot;subLayout&quot;:[{&quot;id&quot;:&quot;2020-09-29T18:40:04&quot;,&quot;margin&quot;:{&quot;bottom&quot;:1.6929999589920044,&quot;left&quot;:1.6929999589920044,&quot;right&quot;:0.84700000286102295,&quot;top&quot;:1.6929999589920044},&quot;type&quot;:0},{&quot;id&quot;:&quot;2020-09-29T18:40:04&quot;,&quot;margin&quot;:{&quot;bottom&quot;:1.6929999589920044,&quot;left&quot;:0.026000002399086952,&quot;right&quot;:1.6929999589920044,&quot;top&quot;:1.6929999589920044},&quot;type&quot;:0}],&quot;type&quot;:0}],&quot;type&quot;:0}"/>
  <p:tag name="KSO_WM_CHIP_DECFILLPROP" val="[]"/>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1"/>
  <p:tag name="KSO_WM_UNIT_LAYERLEVEL" val="1"/>
  <p:tag name="KSO_WM_TAG_VERSION" val="1.0"/>
  <p:tag name="KSO_WM_BEAUTIFY_FLAG" val="#wm#"/>
  <p:tag name="KSO_WM_SLIDE_BACKGROUND_TYPE" val="navigation"/>
  <p:tag name="KSO_WM_SLIDE_BK_DARK_LIGHT" val="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5"/>
  <p:tag name="KSO_WM_UNIT_TEXT_FILL_TYPE" val="1"/>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SLIDE_BACKGROUND_TYPE" val="navigation"/>
  <p:tag name="KSO_WM_SLIDE_BK_DARK_LIGHT" val="1"/>
  <p:tag name="KSO_WM_UNIT_TYPE" val="i"/>
  <p:tag name="KSO_WM_UNIT_INDEX" val="1"/>
</p:tagLst>
</file>

<file path=ppt/tags/tag227.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2498_1*a*1"/>
  <p:tag name="KSO_WM_TEMPLATE_CATEGORY" val="diagram"/>
  <p:tag name="KSO_WM_TEMPLATE_INDEX" val="2021249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e5929e65b634a8d9c6e403a0a3f8c88"/>
  <p:tag name="KSO_WM_UNIT_DECORATE_INFO" val=""/>
  <p:tag name="KSO_WM_UNIT_SM_LIMIT_TYPE" val=""/>
  <p:tag name="KSO_WM_CHIP_FILLAREA_FILL_RULE" val="{&quot;fill_align&quot;:&quot;lm&quot;,&quot;fill_mode&quot;:&quot;full&quot;,&quot;sacle_strategy&quot;:&quot;smart&quot;}"/>
  <p:tag name="KSO_WM_ASSEMBLE_CHIP_INDEX" val="046d1dd7cb9f4151ad2579958a856548"/>
  <p:tag name="KSO_WM_UNIT_TEXT_FILL_FORE_SCHEMECOLOR_INDEX_BRIGHTNESS" val="0"/>
  <p:tag name="KSO_WM_UNIT_TEXT_FILL_FORE_SCHEMECOLOR_INDEX" val="13"/>
  <p:tag name="KSO_WM_UNIT_TEXT_FILL_TYPE" val="1"/>
  <p:tag name="KSO_WM_TEMPLATE_ASSEMBLE_XID" val="5f730f040ff15d9a40f75729"/>
  <p:tag name="KSO_WM_TEMPLATE_ASSEMBLE_GROUPID" val="5f730f040ff15d9a40f75729"/>
  <p:tag name="KSO_WM_TAG_FRONT_SIZE" val=""/>
  <p:tag name="KSO_WM_TAG_BACKGROUP_ID" val=""/>
  <p:tag name="KSO_WM_TAG_BACKGROUP_SIZE" val=""/>
  <p:tag name="KSO_WM_TAG_ZODER_POSITION" val=""/>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12016_2*m_h_i*1_1_2"/>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12016_2*m_h_i*1_1_1"/>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UNIT_SUBTYPE" val="a"/>
  <p:tag name="KSO_WM_UNIT_PRESET_TEXT" val="在此输入你想要阐述的观点。"/>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12016_2*m_h_f*1_1_1"/>
  <p:tag name="KSO_WM_TEMPLATE_CATEGORY" val="diagram"/>
  <p:tag name="KSO_WM_TEMPLATE_INDEX" val="20212016"/>
  <p:tag name="KSO_WM_UNIT_LAYERLEVEL" val="1_1_1"/>
  <p:tag name="KSO_WM_TAG_VERSION" val="1.0"/>
  <p:tag name="KSO_WM_BEAUTIFY_FLAG" val="#wm#"/>
  <p:tag name="KSO_WM_TAG_FRONT_SIZE" val=""/>
  <p:tag name="KSO_WM_TAG_BACKGROUP_ID" val=""/>
  <p:tag name="KSO_WM_TAG_BACKGROUP_SIZE" val=""/>
  <p:tag name="KSO_WM_TAG_ZODER_POSITION" val=""/>
  <p:tag name="KSO_WM_UNIT_USESOURCEFORMAT_APPLY" val="1"/>
  <p:tag name="KSO_WM_UNIT_TEXT_FILL_FORE_SCHEMECOLOR_INDEX_BRIGHTNESS" val="0.25"/>
  <p:tag name="KSO_WM_UNIT_TEXT_FILL_FORE_SCHEMECOLOR_INDEX" val="13"/>
  <p:tag name="KSO_WM_UNIT_TEXT_FILL_TYPE" val="1"/>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12016_2*m_h_i*1_1_3"/>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12016_2*m_h_i*1_1_3"/>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6493_3*l_h_i*1_1_1"/>
  <p:tag name="KSO_WM_TEMPLATE_CATEGORY" val="diagram"/>
  <p:tag name="KSO_WM_TEMPLATE_INDEX" val="20186493"/>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34.xml><?xml version="1.0" encoding="utf-8"?>
<p:tagLst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6493_3*l_h_a*1_1_1"/>
  <p:tag name="KSO_WM_TEMPLATE_CATEGORY" val="diagram"/>
  <p:tag name="KSO_WM_TEMPLATE_INDEX" val="20186493"/>
  <p:tag name="KSO_WM_UNIT_LAYERLEVEL" val="1_1_1"/>
  <p:tag name="KSO_WM_TAG_VERSION" val="1.0"/>
  <p:tag name="KSO_WM_BEAUTIFY_FLAG" val="#wm#"/>
  <p:tag name="KSO_WM_UNIT_PRESET_TEXT" val="输入标题"/>
  <p:tag name="KSO_WM_TAG_FRONT_SIZE" val=""/>
  <p:tag name="KSO_WM_TAG_BACKGROUP_ID" val=""/>
  <p:tag name="KSO_WM_TAG_BACKGROUP_SIZE" val=""/>
  <p:tag name="KSO_WM_TAG_ZODER_POSITION" val=""/>
  <p:tag name="KSO_WM_UNIT_USESOURCEFORMAT_APPLY" val="1"/>
  <p:tag name="KSO_WM_UNIT_TEXT_FILL_FORE_SCHEMECOLOR_INDEX_BRIGHTNESS" val="0"/>
  <p:tag name="KSO_WM_UNIT_TEXT_FILL_FORE_SCHEMECOLOR_INDEX" val="14"/>
  <p:tag name="KSO_WM_UNIT_TEXT_FILL_TYPE" val="1"/>
</p:tagLst>
</file>

<file path=ppt/tags/tag235.xml><?xml version="1.0" encoding="utf-8"?>
<p:tagLst xmlns:p="http://schemas.openxmlformats.org/presentationml/2006/main">
  <p:tag name="KSO_WM_SLIDE_BACKGROUND" val="[&quot;navigation&quot;]"/>
  <p:tag name="KSO_WM_SLIDE_RATIO" val="1.777778"/>
  <p:tag name="KSO_WM_SLIDE_ID" val="diagram2021249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92"/>
  <p:tag name="KSO_WM_SLIDE_POSITION" val="0*0"/>
  <p:tag name="KSO_WM_TAG_VERSION" val="1.0"/>
  <p:tag name="KSO_WM_BEAUTIFY_FLAG" val="#wm#"/>
  <p:tag name="KSO_WM_TEMPLATE_CATEGORY" val="diagram"/>
  <p:tag name="KSO_WM_TEMPLATE_INDEX" val="20212498"/>
  <p:tag name="KSO_WM_SLIDE_LAYOUT" val="a_d_f"/>
  <p:tag name="KSO_WM_SLIDE_LAYOUT_CNT" val="1_1_1"/>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724318ba889447f7b57e0c6dff0f547d&quot;,&quot;fill_align&quot;:&quot;lm&quot;,&quot;chip_types&quot;:[&quot;header&quot;]},{&quot;text_align&quot;:&quot;lm&quot;,&quot;text_direction&quot;:&quot;horizontal&quot;,&quot;support_features&quot;:[&quot;collage&quot;,&quot;carousel&quot;,&quot;creativecrop&quot;],&quot;support_big_font&quot;:false,&quot;fill_id&quot;:&quot;4741b90348c5473d8465a405175a212c&quot;,&quot;fill_align&quot;:&quot;lm&quot;,&quot;chip_types&quot;:[&quot;diagram&quot;,&quot;pictext&quot;,&quot;text&quot;,&quot;picture&quot;,&quot;chart&quot;,&quot;table&quot;,&quot;video&quot;]},{&quot;text_align&quot;:&quot;lm&quot;,&quot;text_direction&quot;:&quot;horizontal&quot;,&quot;support_big_font&quot;:false,&quot;fill_id&quot;:&quot;407ba1dadf18432cbe62c2e535efda18&quot;,&quot;fill_align&quot;:&quot;lm&quot;,&quot;chip_types&quot;:[&quot;pictext&quot;,&quot;text&quot;,&quot;picture&quot;]}]]"/>
  <p:tag name="KSO_WM_CHIP_XID" val="5f0da2082c9c209bb8bb6589"/>
  <p:tag name="KSO_WM_SLIDE_CAN_ADD_NAVIGATION" val="1"/>
  <p:tag name="KSO_WM_CHIP_GROUPID" val="5f0da2082c9c209bb8bb6588"/>
  <p:tag name="KSO_WM_SLIDE_BK_DARK_LIGHT" val="1"/>
  <p:tag name="KSO_WM_SLIDE_BACKGROUND_TYPE" val="navigation"/>
  <p:tag name="KSO_WM_SLIDE_SUPPORT_FEATURE_TYPE" val="7"/>
  <p:tag name="KSO_WM_TEMPLATE_ASSEMBLE_XID" val="5f730f040ff15d9a40f75729"/>
  <p:tag name="KSO_WM_TEMPLATE_ASSEMBLE_GROUPID" val="5f730f040ff15d9a40f75729"/>
  <p:tag name="KSO_WM_SLIDE_LAYOUT_INFO" val="{&quot;id&quot;:&quot;2020-09-29T18:40:04&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09-29T18:40:04&quot;,&quot;margin&quot;:{&quot;bottom&quot;:0.42300000786781311,&quot;left&quot;:1.2699999809265137,&quot;right&quot;:1.2699999809265137,&quot;top&quot;:0.42300000786781311},&quot;type&quot;:0},{&quot;direction&quot;:1,&quot;id&quot;:&quot;2020-09-29T18:40:04&quot;,&quot;maxSize&quot;:{&quot;size1&quot;:72.499688384414185},&quot;minSize&quot;:{&quot;size1&quot;:29.999688384414185},&quot;normalSize&quot;:{&quot;size1&quot;:70.312188384414185},&quot;subLayout&quot;:[{&quot;id&quot;:&quot;2020-09-29T18:40:04&quot;,&quot;margin&quot;:{&quot;bottom&quot;:1.6929999589920044,&quot;left&quot;:1.6929999589920044,&quot;right&quot;:0.84700000286102295,&quot;top&quot;:1.6929999589920044},&quot;type&quot;:0},{&quot;id&quot;:&quot;2020-09-29T18:40:04&quot;,&quot;margin&quot;:{&quot;bottom&quot;:1.6929999589920044,&quot;left&quot;:0.026000002399086952,&quot;right&quot;:1.6929999589920044,&quot;top&quot;:1.6929999589920044},&quot;type&quot;:0}],&quot;type&quot;:0}],&quot;type&quot;:0}"/>
  <p:tag name="KSO_WM_CHIP_DECFILLPROP" val="[]"/>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5"/>
  <p:tag name="KSO_WM_UNIT_LAYERLEVEL" val="1"/>
  <p:tag name="KSO_WM_TAG_VERSION" val="1.0"/>
  <p:tag name="KSO_WM_BEAUTIFY_FLAG" val="#wm#"/>
  <p:tag name="KSO_WM_SLIDE_BACKGROUND_TYPE" val="leftRight"/>
  <p:tag name="KSO_WM_SLIDE_BK_DARK_LIGHT" val="1"/>
  <p:tag name="KSO_WM_UNIT_TYPE" val="i"/>
  <p:tag name="KSO_WM_UNIT_INDEX" val="5"/>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1"/>
  <p:tag name="KSO_WM_UNIT_LAYERLEVEL" val="1"/>
  <p:tag name="KSO_WM_TAG_VERSION" val="1.0"/>
  <p:tag name="KSO_WM_BEAUTIFY_FLAG" val="#wm#"/>
  <p:tag name="KSO_WM_SLIDE_BACKGROUND_TYPE" val="leftRight"/>
  <p:tag name="KSO_WM_SLIDE_BK_DARK_LIGHT" val="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38.xml><?xml version="1.0" encoding="utf-8"?>
<p:tagLst xmlns:p="http://schemas.openxmlformats.org/presentationml/2006/main">
  <p:tag name="KSO_WM_UNIT_BLOCK" val="0"/>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HIGHLIGHT" val="0"/>
  <p:tag name="KSO_WM_UNIT_COMPATIBLE" val="0"/>
  <p:tag name="KSO_WM_UNIT_DIAGRAM_ISNUMVISUAL" val="0"/>
  <p:tag name="KSO_WM_UNIT_DIAGRAM_ISREFERUNIT" val="0"/>
  <p:tag name="KSO_WM_UNIT_TYPE" val="i"/>
  <p:tag name="KSO_WM_UNIT_INDEX" val="2"/>
  <p:tag name="KSO_WM_UNIT_ID" val="diagram20211060_1*i*2"/>
  <p:tag name="KSO_WM_TEMPLATE_CATEGORY" val="diagram"/>
  <p:tag name="KSO_WM_TEMPLATE_INDEX" val="20211060"/>
  <p:tag name="KSO_WM_UNIT_LAYERLEVEL" val="1"/>
  <p:tag name="KSO_WM_TAG_VERSION" val="1.0"/>
  <p:tag name="KSO_WM_BEAUTIFY_FLAG" val="#wm#"/>
  <p:tag name="KSO_WM_UNIT_DEC_AREA_ID" val="38140a51cea24ec5a27430c84bb5e9b5"/>
  <p:tag name="KSO_WM_CHIP_GROUPID" val="5ef20630a491bb0086638a07"/>
  <p:tag name="KSO_WM_CHIP_XID" val="5ef20630a491bb0086638a08"/>
  <p:tag name="KSO_WM_TEMPLATE_ASSEMBLE_XID" val="5f6ab5082eaee48abcfef3b9"/>
  <p:tag name="KSO_WM_TEMPLATE_ASSEMBLE_GROUPID" val="5f6ab5082eaee48abcfef3b9"/>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10658_3*l_h_i*1_2_3"/>
  <p:tag name="KSO_WM_TEMPLATE_CATEGORY" val="diagram"/>
  <p:tag name="KSO_WM_TEMPLATE_INDEX" val="20210658"/>
  <p:tag name="KSO_WM_UNIT_LAYERLEVEL" val="1_1_1"/>
  <p:tag name="KSO_WM_TAG_VERSION" val="1.0"/>
  <p:tag name="KSO_WM_BEAUTIFY_FLAG" val="#wm#"/>
  <p:tag name="KSO_WM_UNIT_USESOURCEFORMAT_APPLY" val="1"/>
  <p:tag name="KSO_WM_UNIT_LINE_FORE_SCHEMECOLOR_INDEX_BRIGHTNESS" val="-0.25"/>
  <p:tag name="KSO_WM_UNIT_LINE_FORE_SCHEMECOLOR_INDEX" val="6"/>
  <p:tag name="KSO_WM_UNIT_LINE_FILL_TYPE" val="2"/>
  <p:tag name="KSO_WM_UNIT_TEXT_FILL_FORE_SCHEMECOLOR_INDEX_BRIGHTNESS" val="0"/>
  <p:tag name="KSO_WM_UNIT_TEXT_FILL_FORE_SCHEMECOLOR_INDEX" val="2"/>
  <p:tag name="KSO_WM_UNIT_TEXT_FILL_TYPE"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REFSHAPE" val="189268676"/>
</p:tagLst>
</file>

<file path=ppt/tags/tag241.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2498_1*a*1"/>
  <p:tag name="KSO_WM_TEMPLATE_CATEGORY" val="diagram"/>
  <p:tag name="KSO_WM_TEMPLATE_INDEX" val="2021249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e5929e65b634a8d9c6e403a0a3f8c88"/>
  <p:tag name="KSO_WM_UNIT_DECORATE_INFO" val=""/>
  <p:tag name="KSO_WM_UNIT_SM_LIMIT_TYPE" val=""/>
  <p:tag name="KSO_WM_CHIP_FILLAREA_FILL_RULE" val="{&quot;fill_align&quot;:&quot;lm&quot;,&quot;fill_mode&quot;:&quot;full&quot;,&quot;sacle_strategy&quot;:&quot;smart&quot;}"/>
  <p:tag name="KSO_WM_ASSEMBLE_CHIP_INDEX" val="046d1dd7cb9f4151ad2579958a856548"/>
  <p:tag name="KSO_WM_UNIT_TEXT_FILL_FORE_SCHEMECOLOR_INDEX_BRIGHTNESS" val="0"/>
  <p:tag name="KSO_WM_UNIT_TEXT_FILL_FORE_SCHEMECOLOR_INDEX" val="13"/>
  <p:tag name="KSO_WM_UNIT_TEXT_FILL_TYPE" val="1"/>
  <p:tag name="KSO_WM_TEMPLATE_ASSEMBLE_XID" val="5f730f040ff15d9a40f75729"/>
  <p:tag name="KSO_WM_TEMPLATE_ASSEMBLE_GROUPID" val="5f730f040ff15d9a40f75729"/>
  <p:tag name="KSO_WM_TAG_FRONT_SIZE" val=""/>
  <p:tag name="KSO_WM_TAG_BACKGROUP_ID" val=""/>
  <p:tag name="KSO_WM_TAG_BACKGROUP_SIZE" val=""/>
  <p:tag name="KSO_WM_TAG_ZODER_POSITION" val=""/>
</p:tagLst>
</file>

<file path=ppt/tags/tag242.xml><?xml version="1.0" encoding="utf-8"?>
<p:tagLst xmlns:p="http://schemas.openxmlformats.org/presentationml/2006/main">
  <p:tag name="KSO_WM_SLIDE_LAYOUT_INFO" val="{&quot;direction&quot;:1,&quot;id&quot;:&quot;2020-09-23T10:38:00&quot;,&quot;maxSize&quot;:{&quot;size1&quot;:37.399983483536801},&quot;minSize&quot;:{&quot;size1&quot;:37.399983483536801},&quot;normalSize&quot;:{&quot;size1&quot;:37.399983483536801},&quot;subLayout&quot;:[{&quot;backgroundInfo&quot;:[{&quot;bottom&quot;:0,&quot;bottomAbs&quot;:false,&quot;left&quot;:0,&quot;leftAbs&quot;:false,&quot;right&quot;:0.100091666,&quot;rightAbs&quot;:false,&quot;top&quot;:0,&quot;topAbs&quot;:false,&quot;type&quot;:&quot;leftRight&quot;}],&quot;id&quot;:&quot;2020-09-23T10:38:00&quot;,&quot;maxSize&quot;:{&quot;size1&quot;:37.799999999999997},&quot;minSize&quot;:{&quot;size1&quot;:24.399999999999999},&quot;normalSize&quot;:{&quot;size1&quot;:24.601296296296297},&quot;subLayout&quot;:[{&quot;id&quot;:&quot;2020-09-23T10:38:00&quot;,&quot;margin&quot;:{&quot;bottom&quot;:0.026000002399086952,&quot;left&quot;:1.2699999809265137,&quot;right&quot;:2.5130002498626709,&quot;top&quot;:3.3870000839233398},&quot;type&quot;:0},{&quot;id&quot;:&quot;2020-09-23T10:38:00&quot;,&quot;margin&quot;:{&quot;bottom&quot;:4.2329998016357422,&quot;left&quot;:1.2699999809265137,&quot;right&quot;:2.5139999389648438,&quot;top&quot;:0.81999999284744263},&quot;type&quot;:0}],&quot;type&quot;:0},{&quot;id&quot;:&quot;2020-09-23T10:38:00&quot;,&quot;margin&quot;:{&quot;bottom&quot;:3.3870000839233398,&quot;left&quot;:0.026000002399086952,&quot;right&quot;:1.2699999809265137,&quot;top&quot;:3.3870000839233398},&quot;type&quot;:0}],&quot;type&quot;:0}"/>
  <p:tag name="KSO_WM_SLIDE_BACKGROUND" val="[&quot;leftRight&quot;]"/>
  <p:tag name="KSO_WM_SLIDE_RATIO" val="1.777778"/>
  <p:tag name="KSO_WM_SLIDE_ID" val="diagram2021106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24*540"/>
  <p:tag name="KSO_WM_SLIDE_POSITION" val="0*0"/>
  <p:tag name="KSO_WM_TAG_VERSION" val="1.0"/>
  <p:tag name="KSO_WM_BEAUTIFY_FLAG" val="#wm#"/>
  <p:tag name="KSO_WM_TEMPLATE_CATEGORY" val="diagram"/>
  <p:tag name="KSO_WM_TEMPLATE_INDEX" val="20211060"/>
  <p:tag name="KSO_WM_SLIDE_LAYOUT" val="a_d_f"/>
  <p:tag name="KSO_WM_SLIDE_LAYOUT_CNT" val="1_1_1"/>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ffb5608610af488dac2993d329f4f04a&quot;,&quot;fill_align&quot;:&quot;lb&quot;,&quot;text_align&quot;:&quot;lb&quot;,&quot;text_direction&quot;:&quot;horizontal&quot;,&quot;chip_types&quot;:[&quot;header&quot;]},{&quot;fill_id&quot;:&quot;19321385f4cc4a6ea310068d8ebccc22&quot;,&quot;fill_align&quot;:&quot;lt&quot;,&quot;text_align&quot;:&quot;lt&quot;,&quot;text_direction&quot;:&quot;horizontal&quot;,&quot;chip_types&quot;:[&quot;text&quot;]},{&quot;fill_id&quot;:&quot;8371d3f3a5204144b372af03a665a3ab&quot;,&quot;fill_align&quot;:&quot;lm&quot;,&quot;text_align&quot;:&quot;lm&quot;,&quot;text_direction&quot;:&quot;horizontal&quot;,&quot;chip_types&quot;:[&quot;diagram&quot;,&quot;pictext&quot;,&quot;text&quot;,&quot;picture&quot;,&quot;chart&quot;,&quot;table&quot;],&quot;support_features&quot;:[&quot;collage&quot;,&quot;carousel&quot;]}]]"/>
  <p:tag name="KSO_WM_CHIP_XID" val="5ef20630a491bb0086638a08"/>
  <p:tag name="KSO_WM_SLIDE_CAN_ADD_NAVIGATION" val="1"/>
  <p:tag name="KSO_WM_CHIP_GROUPID" val="5ef20630a491bb0086638a07"/>
  <p:tag name="KSO_WM_SLIDE_BK_DARK_LIGHT" val="1"/>
  <p:tag name="KSO_WM_SLIDE_BACKGROUND_TYPE" val="leftRight"/>
  <p:tag name="KSO_WM_SLIDE_SUPPORT_FEATURE_TYPE" val="3"/>
  <p:tag name="KSO_WM_TEMPLATE_ASSEMBLE_XID" val="5f6ab5082eaee48abcfef3b9"/>
  <p:tag name="KSO_WM_TEMPLATE_ASSEMBLE_GROUPID" val="5f6ab5082eaee48abcfef3b9"/>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5"/>
  <p:tag name="KSO_WM_UNIT_LAYERLEVEL" val="1"/>
  <p:tag name="KSO_WM_TAG_VERSION" val="1.0"/>
  <p:tag name="KSO_WM_BEAUTIFY_FLAG" val="#wm#"/>
  <p:tag name="KSO_WM_SLIDE_BACKGROUND_TYPE" val="leftRight"/>
  <p:tag name="KSO_WM_SLIDE_BK_DARK_LIGHT" val="1"/>
  <p:tag name="KSO_WM_UNIT_TYPE" val="i"/>
  <p:tag name="KSO_WM_UNIT_INDEX" val="5"/>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1"/>
  <p:tag name="KSO_WM_UNIT_LAYERLEVEL" val="1"/>
  <p:tag name="KSO_WM_TAG_VERSION" val="1.0"/>
  <p:tag name="KSO_WM_BEAUTIFY_FLAG" val="#wm#"/>
  <p:tag name="KSO_WM_SLIDE_BACKGROUND_TYPE" val="leftRight"/>
  <p:tag name="KSO_WM_SLIDE_BK_DARK_LIGHT" val="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45.xml><?xml version="1.0" encoding="utf-8"?>
<p:tagLst xmlns:p="http://schemas.openxmlformats.org/presentationml/2006/main">
  <p:tag name="KSO_WM_UNIT_BLOCK" val="0"/>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HIGHLIGHT" val="0"/>
  <p:tag name="KSO_WM_UNIT_COMPATIBLE" val="0"/>
  <p:tag name="KSO_WM_UNIT_DIAGRAM_ISNUMVISUAL" val="0"/>
  <p:tag name="KSO_WM_UNIT_DIAGRAM_ISREFERUNIT" val="0"/>
  <p:tag name="KSO_WM_UNIT_TYPE" val="i"/>
  <p:tag name="KSO_WM_UNIT_INDEX" val="2"/>
  <p:tag name="KSO_WM_UNIT_ID" val="diagram20211060_1*i*2"/>
  <p:tag name="KSO_WM_TEMPLATE_CATEGORY" val="diagram"/>
  <p:tag name="KSO_WM_TEMPLATE_INDEX" val="20211060"/>
  <p:tag name="KSO_WM_UNIT_LAYERLEVEL" val="1"/>
  <p:tag name="KSO_WM_TAG_VERSION" val="1.0"/>
  <p:tag name="KSO_WM_BEAUTIFY_FLAG" val="#wm#"/>
  <p:tag name="KSO_WM_UNIT_DEC_AREA_ID" val="38140a51cea24ec5a27430c84bb5e9b5"/>
  <p:tag name="KSO_WM_CHIP_GROUPID" val="5ef20630a491bb0086638a07"/>
  <p:tag name="KSO_WM_CHIP_XID" val="5ef20630a491bb0086638a08"/>
  <p:tag name="KSO_WM_TEMPLATE_ASSEMBLE_XID" val="5f6ab5082eaee48abcfef3b9"/>
  <p:tag name="KSO_WM_TEMPLATE_ASSEMBLE_GROUPID" val="5f6ab5082eaee48abcfef3b9"/>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10658_3*l_h_i*1_2_3"/>
  <p:tag name="KSO_WM_TEMPLATE_CATEGORY" val="diagram"/>
  <p:tag name="KSO_WM_TEMPLATE_INDEX" val="20210658"/>
  <p:tag name="KSO_WM_UNIT_LAYERLEVEL" val="1_1_1"/>
  <p:tag name="KSO_WM_TAG_VERSION" val="1.0"/>
  <p:tag name="KSO_WM_BEAUTIFY_FLAG" val="#wm#"/>
  <p:tag name="KSO_WM_UNIT_USESOURCEFORMAT_APPLY" val="1"/>
  <p:tag name="KSO_WM_UNIT_LINE_FORE_SCHEMECOLOR_INDEX_BRIGHTNESS" val="-0.25"/>
  <p:tag name="KSO_WM_UNIT_LINE_FORE_SCHEMECOLOR_INDEX" val="6"/>
  <p:tag name="KSO_WM_UNIT_LINE_FILL_TYPE" val="2"/>
  <p:tag name="KSO_WM_UNIT_TEXT_FILL_FORE_SCHEMECOLOR_INDEX_BRIGHTNESS" val="0"/>
  <p:tag name="KSO_WM_UNIT_TEXT_FILL_FORE_SCHEMECOLOR_INDEX" val="2"/>
  <p:tag name="KSO_WM_UNIT_TEXT_FILL_TYPE" val="1"/>
</p:tagLst>
</file>

<file path=ppt/tags/tag247.xml><?xml version="1.0" encoding="utf-8"?>
<p:tagLst xmlns:p="http://schemas.openxmlformats.org/presentationml/2006/main">
  <p:tag name="KSO_WM_UNIT_PLACING_PICTURE_USER_VIEWPORT" val="{&quot;height&quot;:3817.2582677165356,&quot;width&quot;:2657.4346456692915}"/>
  <p:tag name="REFSHAPE" val="189268948"/>
</p:tagLst>
</file>

<file path=ppt/tags/tag248.xml><?xml version="1.0" encoding="utf-8"?>
<p:tagLst xmlns:p="http://schemas.openxmlformats.org/presentationml/2006/main">
  <p:tag name="REFSHAPE" val="189268676"/>
</p:tagLst>
</file>

<file path=ppt/tags/tag249.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2498_1*a*1"/>
  <p:tag name="KSO_WM_TEMPLATE_CATEGORY" val="diagram"/>
  <p:tag name="KSO_WM_TEMPLATE_INDEX" val="2021249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e5929e65b634a8d9c6e403a0a3f8c88"/>
  <p:tag name="KSO_WM_UNIT_DECORATE_INFO" val=""/>
  <p:tag name="KSO_WM_UNIT_SM_LIMIT_TYPE" val=""/>
  <p:tag name="KSO_WM_CHIP_FILLAREA_FILL_RULE" val="{&quot;fill_align&quot;:&quot;lm&quot;,&quot;fill_mode&quot;:&quot;full&quot;,&quot;sacle_strategy&quot;:&quot;smart&quot;}"/>
  <p:tag name="KSO_WM_ASSEMBLE_CHIP_INDEX" val="046d1dd7cb9f4151ad2579958a856548"/>
  <p:tag name="KSO_WM_UNIT_TEXT_FILL_FORE_SCHEMECOLOR_INDEX_BRIGHTNESS" val="0"/>
  <p:tag name="KSO_WM_UNIT_TEXT_FILL_FORE_SCHEMECOLOR_INDEX" val="13"/>
  <p:tag name="KSO_WM_UNIT_TEXT_FILL_TYPE" val="1"/>
  <p:tag name="KSO_WM_TEMPLATE_ASSEMBLE_XID" val="5f730f040ff15d9a40f75729"/>
  <p:tag name="KSO_WM_TEMPLATE_ASSEMBLE_GROUPID" val="5f730f040ff15d9a40f75729"/>
  <p:tag name="KSO_WM_TAG_FRONT_SIZE" val=""/>
  <p:tag name="KSO_WM_TAG_BACKGROUP_ID" val=""/>
  <p:tag name="KSO_WM_TAG_BACKGROUP_SIZE" val=""/>
  <p:tag name="KSO_WM_TAG_ZODER_POSITION"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SLIDE_LAYOUT_INFO" val="{&quot;direction&quot;:1,&quot;id&quot;:&quot;2020-09-23T10:38:00&quot;,&quot;maxSize&quot;:{&quot;size1&quot;:37.399983483536801},&quot;minSize&quot;:{&quot;size1&quot;:37.399983483536801},&quot;normalSize&quot;:{&quot;size1&quot;:37.399983483536801},&quot;subLayout&quot;:[{&quot;backgroundInfo&quot;:[{&quot;bottom&quot;:0,&quot;bottomAbs&quot;:false,&quot;left&quot;:0,&quot;leftAbs&quot;:false,&quot;right&quot;:0.100091666,&quot;rightAbs&quot;:false,&quot;top&quot;:0,&quot;topAbs&quot;:false,&quot;type&quot;:&quot;leftRight&quot;}],&quot;id&quot;:&quot;2020-09-23T10:38:00&quot;,&quot;maxSize&quot;:{&quot;size1&quot;:37.799999999999997},&quot;minSize&quot;:{&quot;size1&quot;:24.399999999999999},&quot;normalSize&quot;:{&quot;size1&quot;:24.601296296296297},&quot;subLayout&quot;:[{&quot;id&quot;:&quot;2020-09-23T10:38:00&quot;,&quot;margin&quot;:{&quot;bottom&quot;:0.026000002399086952,&quot;left&quot;:1.2699999809265137,&quot;right&quot;:2.5130002498626709,&quot;top&quot;:3.3870000839233398},&quot;type&quot;:0},{&quot;id&quot;:&quot;2020-09-23T10:38:00&quot;,&quot;margin&quot;:{&quot;bottom&quot;:4.2329998016357422,&quot;left&quot;:1.2699999809265137,&quot;right&quot;:2.5139999389648438,&quot;top&quot;:0.81999999284744263},&quot;type&quot;:0}],&quot;type&quot;:0},{&quot;id&quot;:&quot;2020-09-23T10:38:00&quot;,&quot;margin&quot;:{&quot;bottom&quot;:3.3870000839233398,&quot;left&quot;:0.026000002399086952,&quot;right&quot;:1.2699999809265137,&quot;top&quot;:3.3870000839233398},&quot;type&quot;:0}],&quot;type&quot;:0}"/>
  <p:tag name="KSO_WM_SLIDE_BACKGROUND" val="[&quot;leftRight&quot;]"/>
  <p:tag name="KSO_WM_SLIDE_RATIO" val="1.777778"/>
  <p:tag name="KSO_WM_SLIDE_ID" val="diagram2021106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24*540"/>
  <p:tag name="KSO_WM_SLIDE_POSITION" val="0*0"/>
  <p:tag name="KSO_WM_TAG_VERSION" val="1.0"/>
  <p:tag name="KSO_WM_BEAUTIFY_FLAG" val="#wm#"/>
  <p:tag name="KSO_WM_TEMPLATE_CATEGORY" val="diagram"/>
  <p:tag name="KSO_WM_TEMPLATE_INDEX" val="20211060"/>
  <p:tag name="KSO_WM_SLIDE_LAYOUT" val="a_d_f"/>
  <p:tag name="KSO_WM_SLIDE_LAYOUT_CNT" val="1_1_1"/>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ffb5608610af488dac2993d329f4f04a&quot;,&quot;fill_align&quot;:&quot;lb&quot;,&quot;text_align&quot;:&quot;lb&quot;,&quot;text_direction&quot;:&quot;horizontal&quot;,&quot;chip_types&quot;:[&quot;header&quot;]},{&quot;fill_id&quot;:&quot;19321385f4cc4a6ea310068d8ebccc22&quot;,&quot;fill_align&quot;:&quot;lt&quot;,&quot;text_align&quot;:&quot;lt&quot;,&quot;text_direction&quot;:&quot;horizontal&quot;,&quot;chip_types&quot;:[&quot;text&quot;]},{&quot;fill_id&quot;:&quot;8371d3f3a5204144b372af03a665a3ab&quot;,&quot;fill_align&quot;:&quot;lm&quot;,&quot;text_align&quot;:&quot;lm&quot;,&quot;text_direction&quot;:&quot;horizontal&quot;,&quot;chip_types&quot;:[&quot;diagram&quot;,&quot;pictext&quot;,&quot;text&quot;,&quot;picture&quot;,&quot;chart&quot;,&quot;table&quot;],&quot;support_features&quot;:[&quot;collage&quot;,&quot;carousel&quot;]}]]"/>
  <p:tag name="KSO_WM_CHIP_XID" val="5ef20630a491bb0086638a08"/>
  <p:tag name="KSO_WM_SLIDE_CAN_ADD_NAVIGATION" val="1"/>
  <p:tag name="KSO_WM_CHIP_GROUPID" val="5ef20630a491bb0086638a07"/>
  <p:tag name="KSO_WM_SLIDE_BK_DARK_LIGHT" val="1"/>
  <p:tag name="KSO_WM_SLIDE_BACKGROUND_TYPE" val="leftRight"/>
  <p:tag name="KSO_WM_SLIDE_SUPPORT_FEATURE_TYPE" val="3"/>
  <p:tag name="KSO_WM_TEMPLATE_ASSEMBLE_XID" val="5f6ab5082eaee48abcfef3b9"/>
  <p:tag name="KSO_WM_TEMPLATE_ASSEMBLE_GROUPID" val="5f6ab5082eaee48abcfef3b9"/>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SLIDE_BACKGROUND_TYPE" val="general"/>
  <p:tag name="KSO_WM_SLIDE_BK_DARK_LIGHT" val="1"/>
  <p:tag name="KSO_WM_UNIT_TYPE" val="i"/>
  <p:tag name="KSO_WM_UNIT_INDEX" val="2"/>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160390_5*l_h_i*1_1_1"/>
  <p:tag name="KSO_WM_TEMPLATE_CATEGORY" val="diagram"/>
  <p:tag name="KSO_WM_TEMPLATE_INDEX" val="160390"/>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390_5*l_h_i*1_1_2"/>
  <p:tag name="KSO_WM_TEMPLATE_CATEGORY" val="diagram"/>
  <p:tag name="KSO_WM_TEMPLATE_INDEX" val="16039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54.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160390_5*l_h_a*1_1_1"/>
  <p:tag name="KSO_WM_TEMPLATE_CATEGORY" val="diagram"/>
  <p:tag name="KSO_WM_TEMPLATE_INDEX" val="160390"/>
  <p:tag name="KSO_WM_UNIT_LAYERLEVEL" val="1_1_1"/>
  <p:tag name="KSO_WM_TAG_VERSION" val="1.0"/>
  <p:tag name="KSO_WM_BEAUTIFY_FLAG" val="#wm#"/>
  <p:tag name="KSO_WM_UNIT_TEXT_FILL_FORE_SCHEMECOLOR_INDEX" val="5"/>
  <p:tag name="KSO_WM_UNIT_TEXT_FILL_TYPE" val="1"/>
</p:tagLst>
</file>

<file path=ppt/tags/tag255.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390_5*l_h_f*1_1_1"/>
  <p:tag name="KSO_WM_TEMPLATE_CATEGORY" val="diagram"/>
  <p:tag name="KSO_WM_TEMPLATE_INDEX" val="160390"/>
  <p:tag name="KSO_WM_UNIT_LAYERLEVEL" val="1_1_1"/>
  <p:tag name="KSO_WM_TAG_VERSION" val="1.0"/>
  <p:tag name="KSO_WM_BEAUTIFY_FLAG" val="#wm#"/>
  <p:tag name="KSO_WM_UNIT_TEXT_FILL_FORE_SCHEMECOLOR_INDEX" val="13"/>
  <p:tag name="KSO_WM_UNIT_TEXT_FILL_TYPE"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160390_5*l_h_i*1_2_1"/>
  <p:tag name="KSO_WM_TEMPLATE_CATEGORY" val="diagram"/>
  <p:tag name="KSO_WM_TEMPLATE_INDEX" val="160390"/>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390_5*l_h_i*1_2_2"/>
  <p:tag name="KSO_WM_TEMPLATE_CATEGORY" val="diagram"/>
  <p:tag name="KSO_WM_TEMPLATE_INDEX" val="160390"/>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58.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160390_5*l_h_a*1_2_1"/>
  <p:tag name="KSO_WM_TEMPLATE_CATEGORY" val="diagram"/>
  <p:tag name="KSO_WM_TEMPLATE_INDEX" val="160390"/>
  <p:tag name="KSO_WM_UNIT_LAYERLEVEL" val="1_1_1"/>
  <p:tag name="KSO_WM_TAG_VERSION" val="1.0"/>
  <p:tag name="KSO_WM_BEAUTIFY_FLAG" val="#wm#"/>
  <p:tag name="KSO_WM_UNIT_TEXT_FILL_FORE_SCHEMECOLOR_INDEX" val="6"/>
  <p:tag name="KSO_WM_UNIT_TEXT_FILL_TYPE" val="1"/>
</p:tagLst>
</file>

<file path=ppt/tags/tag259.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60390_5*l_h_f*1_2_1"/>
  <p:tag name="KSO_WM_TEMPLATE_CATEGORY" val="diagram"/>
  <p:tag name="KSO_WM_TEMPLATE_INDEX" val="160390"/>
  <p:tag name="KSO_WM_UNIT_LAYERLEVEL" val="1_1_1"/>
  <p:tag name="KSO_WM_TAG_VERSION" val="1.0"/>
  <p:tag name="KSO_WM_BEAUTIFY_FLAG" val="#wm#"/>
  <p:tag name="KSO_WM_UNIT_TEXT_FILL_FORE_SCHEMECOLOR_INDEX" val="13"/>
  <p:tag name="KSO_WM_UNIT_TEXT_FILL_TYPE"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160390_5*l_h_i*1_4_1"/>
  <p:tag name="KSO_WM_TEMPLATE_CATEGORY" val="diagram"/>
  <p:tag name="KSO_WM_TEMPLATE_INDEX" val="160390"/>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160390_5*l_h_i*1_4_2"/>
  <p:tag name="KSO_WM_TEMPLATE_CATEGORY" val="diagram"/>
  <p:tag name="KSO_WM_TEMPLATE_INDEX" val="160390"/>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262.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160390_5*l_h_a*1_4_1"/>
  <p:tag name="KSO_WM_TEMPLATE_CATEGORY" val="diagram"/>
  <p:tag name="KSO_WM_TEMPLATE_INDEX" val="160390"/>
  <p:tag name="KSO_WM_UNIT_LAYERLEVEL" val="1_1_1"/>
  <p:tag name="KSO_WM_TAG_VERSION" val="1.0"/>
  <p:tag name="KSO_WM_BEAUTIFY_FLAG" val="#wm#"/>
  <p:tag name="KSO_WM_UNIT_TEXT_FILL_FORE_SCHEMECOLOR_INDEX" val="8"/>
  <p:tag name="KSO_WM_UNIT_TEXT_FILL_TYPE" val="1"/>
</p:tagLst>
</file>

<file path=ppt/tags/tag263.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160390_5*l_h_f*1_4_1"/>
  <p:tag name="KSO_WM_TEMPLATE_CATEGORY" val="diagram"/>
  <p:tag name="KSO_WM_TEMPLATE_INDEX" val="160390"/>
  <p:tag name="KSO_WM_UNIT_LAYERLEVEL" val="1_1_1"/>
  <p:tag name="KSO_WM_TAG_VERSION" val="1.0"/>
  <p:tag name="KSO_WM_BEAUTIFY_FLAG" val="#wm#"/>
  <p:tag name="KSO_WM_UNIT_TEXT_FILL_FORE_SCHEMECOLOR_INDEX" val="13"/>
  <p:tag name="KSO_WM_UNIT_TEXT_FILL_TYPE" val="1"/>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160390_5*l_h_i*1_5_1"/>
  <p:tag name="KSO_WM_TEMPLATE_CATEGORY" val="diagram"/>
  <p:tag name="KSO_WM_TEMPLATE_INDEX" val="160390"/>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160390_5*l_h_i*1_5_2"/>
  <p:tag name="KSO_WM_TEMPLATE_CATEGORY" val="diagram"/>
  <p:tag name="KSO_WM_TEMPLATE_INDEX" val="160390"/>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266.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160390_5*l_h_a*1_5_1"/>
  <p:tag name="KSO_WM_TEMPLATE_CATEGORY" val="diagram"/>
  <p:tag name="KSO_WM_TEMPLATE_INDEX" val="160390"/>
  <p:tag name="KSO_WM_UNIT_LAYERLEVEL" val="1_1_1"/>
  <p:tag name="KSO_WM_TAG_VERSION" val="1.0"/>
  <p:tag name="KSO_WM_BEAUTIFY_FLAG" val="#wm#"/>
  <p:tag name="KSO_WM_UNIT_TEXT_FILL_FORE_SCHEMECOLOR_INDEX" val="9"/>
  <p:tag name="KSO_WM_UNIT_TEXT_FILL_TYPE" val="1"/>
</p:tagLst>
</file>

<file path=ppt/tags/tag267.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160390_5*l_h_f*1_5_1"/>
  <p:tag name="KSO_WM_TEMPLATE_CATEGORY" val="diagram"/>
  <p:tag name="KSO_WM_TEMPLATE_INDEX" val="160390"/>
  <p:tag name="KSO_WM_UNIT_LAYERLEVEL" val="1_1_1"/>
  <p:tag name="KSO_WM_TAG_VERSION" val="1.0"/>
  <p:tag name="KSO_WM_BEAUTIFY_FLAG" val="#wm#"/>
  <p:tag name="KSO_WM_UNIT_TEXT_FILL_FORE_SCHEMECOLOR_INDEX" val="13"/>
  <p:tag name="KSO_WM_UNIT_TEXT_FILL_TYPE" val="1"/>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160390_5*l_h_i*1_5_1"/>
  <p:tag name="KSO_WM_TEMPLATE_CATEGORY" val="diagram"/>
  <p:tag name="KSO_WM_TEMPLATE_INDEX" val="160390"/>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160390_5*l_h_i*1_5_2"/>
  <p:tag name="KSO_WM_TEMPLATE_CATEGORY" val="diagram"/>
  <p:tag name="KSO_WM_TEMPLATE_INDEX" val="160390"/>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160390_5*l_h_a*1_5_1"/>
  <p:tag name="KSO_WM_TEMPLATE_CATEGORY" val="diagram"/>
  <p:tag name="KSO_WM_TEMPLATE_INDEX" val="160390"/>
  <p:tag name="KSO_WM_UNIT_LAYERLEVEL" val="1_1_1"/>
  <p:tag name="KSO_WM_TAG_VERSION" val="1.0"/>
  <p:tag name="KSO_WM_BEAUTIFY_FLAG" val="#wm#"/>
  <p:tag name="KSO_WM_UNIT_TEXT_FILL_FORE_SCHEMECOLOR_INDEX" val="9"/>
  <p:tag name="KSO_WM_UNIT_TEXT_FILL_TYPE" val="1"/>
</p:tagLst>
</file>

<file path=ppt/tags/tag271.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160390_5*l_h_f*1_5_1"/>
  <p:tag name="KSO_WM_TEMPLATE_CATEGORY" val="diagram"/>
  <p:tag name="KSO_WM_TEMPLATE_INDEX" val="160390"/>
  <p:tag name="KSO_WM_UNIT_LAYERLEVEL" val="1_1_1"/>
  <p:tag name="KSO_WM_TAG_VERSION" val="1.0"/>
  <p:tag name="KSO_WM_BEAUTIFY_FLAG" val="#wm#"/>
  <p:tag name="KSO_WM_UNIT_TEXT_FILL_FORE_SCHEMECOLOR_INDEX" val="13"/>
  <p:tag name="KSO_WM_UNIT_TEXT_FILL_TYPE" val="1"/>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160390_5*l_h_i*1_1_1"/>
  <p:tag name="KSO_WM_TEMPLATE_CATEGORY" val="diagram"/>
  <p:tag name="KSO_WM_TEMPLATE_INDEX" val="160390"/>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390_5*l_h_i*1_1_2"/>
  <p:tag name="KSO_WM_TEMPLATE_CATEGORY" val="diagram"/>
  <p:tag name="KSO_WM_TEMPLATE_INDEX" val="16039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74.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160390_5*l_h_a*1_1_1"/>
  <p:tag name="KSO_WM_TEMPLATE_CATEGORY" val="diagram"/>
  <p:tag name="KSO_WM_TEMPLATE_INDEX" val="160390"/>
  <p:tag name="KSO_WM_UNIT_LAYERLEVEL" val="1_1_1"/>
  <p:tag name="KSO_WM_TAG_VERSION" val="1.0"/>
  <p:tag name="KSO_WM_BEAUTIFY_FLAG" val="#wm#"/>
  <p:tag name="KSO_WM_UNIT_TEXT_FILL_FORE_SCHEMECOLOR_INDEX" val="5"/>
  <p:tag name="KSO_WM_UNIT_TEXT_FILL_TYPE" val="1"/>
</p:tagLst>
</file>

<file path=ppt/tags/tag275.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390_5*l_h_f*1_1_1"/>
  <p:tag name="KSO_WM_TEMPLATE_CATEGORY" val="diagram"/>
  <p:tag name="KSO_WM_TEMPLATE_INDEX" val="160390"/>
  <p:tag name="KSO_WM_UNIT_LAYERLEVEL" val="1_1_1"/>
  <p:tag name="KSO_WM_TAG_VERSION" val="1.0"/>
  <p:tag name="KSO_WM_BEAUTIFY_FLAG" val="#wm#"/>
  <p:tag name="KSO_WM_UNIT_TEXT_FILL_FORE_SCHEMECOLOR_INDEX" val="13"/>
  <p:tag name="KSO_WM_UNIT_TEXT_FILL_TYPE" val="1"/>
</p:tagLst>
</file>

<file path=ppt/tags/tag276.xml><?xml version="1.0" encoding="utf-8"?>
<p:tagLst xmlns:p="http://schemas.openxmlformats.org/presentationml/2006/main">
  <p:tag name="KSO_WM_BEAUTIFY_FLAG" val="#wm#"/>
  <p:tag name="KSO_WM_TEMPLATE_CATEGORY" val="diagram"/>
  <p:tag name="KSO_WM_TEMPLATE_INDEX" val="20212727"/>
  <p:tag name="KSO_WM_SLIDE_ID" val="diagram20212727_1"/>
  <p:tag name="KSO_WM_TEMPLATE_SUBCATEGORY" val="21"/>
  <p:tag name="KSO_WM_TEMPLATE_MASTER_TYPE" val="0"/>
  <p:tag name="KSO_WM_TEMPLATE_COLOR_TYPE" val="1"/>
  <p:tag name="KSO_WM_SLIDE_ITEM_CNT" val="0"/>
  <p:tag name="KSO_WM_SLIDE_INDEX" val="1"/>
  <p:tag name="KSO_WM_TAG_VERSION" val="1.0"/>
  <p:tag name="KSO_WM_SLIDE_LAYOUT" val="a_b_d"/>
  <p:tag name="KSO_WM_SLIDE_LAYOUT_CNT" val="1_1_1"/>
  <p:tag name="KSO_WM_SLIDE_TYPE" val="text"/>
  <p:tag name="KSO_WM_SLIDE_SUBTYPE" val="picTxt"/>
  <p:tag name="KSO_WM_SLIDE_SIZE" val="936*372"/>
  <p:tag name="KSO_WM_SLIDE_POSITION" val="11*12"/>
  <p:tag name="KSO_WM_SLIDE_LAYOUT_INFO" val="{&quot;backgroundInfo&quot;:[{&quot;bottom&quot;:0,&quot;bottomAbs&quot;:false,&quot;left&quot;:0,&quot;leftAbs&quot;:false,&quot;right&quot;:0,&quot;rightAbs&quot;:false,&quot;top&quot;:0,&quot;topAbs&quot;:false,&quot;type&quot;:&quot;general&quot;}],&quot;id&quot;:&quot;2020-09-29T21:00:10&quot;,&quot;maxSize&quot;:{&quot;size1&quot;:60},&quot;minSize&quot;:{&quot;size1&quot;:60},&quot;normalSize&quot;:{&quot;size1&quot;:60},&quot;subLayout&quot;:[{&quot;id&quot;:&quot;2020-09-29T21:00:10&quot;,&quot;margin&quot;:{&quot;bottom&quot;:0.39500001072883606,&quot;left&quot;:0.42300000786781311,&quot;right&quot;:0.42300000786781311,&quot;top&quot;:0.45199999213218689},&quot;type&quot;:0},{&quot;id&quot;:&quot;2020-09-29T21:00:10&quot;,&quot;margin&quot;:{&quot;bottom&quot;:1.6929999589920044,&quot;left&quot;:1.6929999589920044,&quot;right&quot;:1.6929999589920044,&quot;top&quot;:0.42300000786781311},&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a2e2747e3ea6e292a841"/>
  <p:tag name="KSO_WM_CHIP_FILLPROP" val="[[{&quot;text_align&quot;:&quot;cm&quot;,&quot;text_direction&quot;:&quot;horizontal&quot;,&quot;support_features&quot;:[&quot;collage&quot;,&quot;carousel&quot;],&quot;support_big_font&quot;:false,&quot;fill_id&quot;:&quot;1a9c196c8d2c4a89b2b96c5c8016ddc8&quot;,&quot;fill_align&quot;:&quot;cm&quot;,&quot;chip_types&quot;:[&quot;picture&quot;]},{&quot;text_align&quot;:&quot;lt&quot;,&quot;text_direction&quot;:&quot;horizontal&quot;,&quot;support_big_font&quot;:false,&quot;fill_id&quot;:&quot;3f2906062e0e478fb80f29ca16ac7526&quot;,&quot;fill_align&quot;:&quot;lt&quot;,&quot;chip_types&quot;:[&quot;text&quot;,&quot;header&quot;]}],[{&quot;text_align&quot;:&quot;cm&quot;,&quot;text_direction&quot;:&quot;horizontal&quot;,&quot;support_features&quot;:[&quot;collage&quot;,&quot;carousel&quot;],&quot;support_big_font&quot;:false,&quot;fill_id&quot;:&quot;1a9c196c8d2c4a89b2b96c5c8016ddc8&quot;,&quot;fill_align&quot;:&quot;cm&quot;,&quot;chip_types&quot;:[&quot;picture&quot;]},{&quot;text_align&quot;:&quot;ct&quot;,&quot;text_direction&quot;:&quot;horizontal&quot;,&quot;support_big_font&quot;:false,&quot;fill_id&quot;:&quot;3f2906062e0e478fb80f29ca16ac7526&quot;,&quot;fill_align&quot;:&quot;ct&quot;,&quot;chip_types&quot;:[&quot;text&quot;,&quot;header&quot;]}]]"/>
  <p:tag name="KSO_WM_CHIP_DECFILLPROP" val="[]"/>
  <p:tag name="KSO_WM_CHIP_GROUPID" val="5f70a2e2747e3ea6e292a840"/>
  <p:tag name="KSO_WM_SLIDE_BK_DARK_LIGHT" val="2"/>
  <p:tag name="KSO_WM_SLIDE_BACKGROUND_TYPE" val="general"/>
  <p:tag name="KSO_WM_SLIDE_SUPPORT_FEATURE_TYPE" val="3"/>
  <p:tag name="KSO_WM_TEMPLATE_ASSEMBLE_XID" val="5f732fbd0ff15d9a40f82b3f"/>
  <p:tag name="KSO_WM_TEMPLATE_ASSEMBLE_GROUPID" val="5f732fbd0ff15d9a40f82b3f"/>
  <p:tag name="KSO_WM_UNIT_FLASH_PICTURE_TYPE" val="1"/>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SLIDE_BACKGROUND_TYPE" val="general"/>
  <p:tag name="KSO_WM_SLIDE_BK_DARK_LIGHT" val="1"/>
  <p:tag name="KSO_WM_UNIT_TYPE" val="i"/>
  <p:tag name="KSO_WM_UNIT_INDEX" val="2"/>
</p:tagLst>
</file>

<file path=ppt/tags/tag278.xml><?xml version="1.0" encoding="utf-8"?>
<p:tagLst xmlns:p="http://schemas.openxmlformats.org/presentationml/2006/main">
  <p:tag name="KSO_WM_UNIT_DIAGRAM_MODELTYPE" val="flashPicture"/>
  <p:tag name="KSO_WM_UNIT_VALUE" val="687*917"/>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mixed20199737_1*ζ_h_d*1_1_1"/>
  <p:tag name="KSO_WM_TEMPLATE_CATEGORY" val="mixed"/>
  <p:tag name="KSO_WM_TEMPLATE_INDEX" val="20199737"/>
  <p:tag name="KSO_WM_UNIT_LAYERLEVEL" val="1_1_1"/>
  <p:tag name="KSO_WM_TAG_VERSION" val="1.0"/>
  <p:tag name="KSO_WM_BEAUTIFY_FLAG" val="#wm#"/>
  <p:tag name="PA" val="v5.2.4"/>
  <p:tag name="RESOURCELIBID_ANIM" val="557083"/>
  <p:tag name="KSO_WM_UNIT_FLASH_PICTURE_RATE" val="2"/>
  <p:tag name="FEATURENAME" val="carousel"/>
  <p:tag name="KSO_WM_UNIT_USESOURCEFORMAT_APPLY" val="1"/>
</p:tagLst>
</file>

<file path=ppt/tags/tag279.xml><?xml version="1.0" encoding="utf-8"?>
<p:tagLst xmlns:p="http://schemas.openxmlformats.org/presentationml/2006/main">
  <p:tag name="KSO_WM_UNIT_DIAGRAM_MODELTYPE" val="flashPicture"/>
  <p:tag name="KSO_WM_UNIT_VALUE" val="687*917"/>
  <p:tag name="KSO_WM_UNIT_HIGHLIGHT" val="0"/>
  <p:tag name="KSO_WM_UNIT_COMPATIBLE" val="0"/>
  <p:tag name="KSO_WM_UNIT_DIAGRAM_ISNUMVISUAL" val="0"/>
  <p:tag name="KSO_WM_UNIT_DIAGRAM_ISREFERUNIT" val="0"/>
  <p:tag name="KSO_WM_DIAGRAM_GROUP_CODE" val="ζ1-1"/>
  <p:tag name="KSO_WM_UNIT_TYPE" val="ζ_h_d"/>
  <p:tag name="KSO_WM_UNIT_INDEX" val="1_2_1"/>
  <p:tag name="KSO_WM_UNIT_ID" val="mixed20199737_1*ζ_h_d*1_2_1"/>
  <p:tag name="KSO_WM_TEMPLATE_CATEGORY" val="mixed"/>
  <p:tag name="KSO_WM_TEMPLATE_INDEX" val="20199737"/>
  <p:tag name="KSO_WM_UNIT_LAYERLEVEL" val="1_1_1"/>
  <p:tag name="KSO_WM_TAG_VERSION" val="1.0"/>
  <p:tag name="KSO_WM_BEAUTIFY_FLAG" val="#wm#"/>
  <p:tag name="PA" val="v5.2.4"/>
  <p:tag name="RESOURCELIBID_ANIM" val="557083"/>
  <p:tag name="KSO_WM_UNIT_FLASH_PICTURE_RATE" val="2"/>
  <p:tag name="FEATURENAME" val="carousel"/>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p="http://schemas.openxmlformats.org/presentationml/2006/main">
  <p:tag name="KSO_WM_UNIT_DIAGRAM_MODELTYPE" val="flashPicture"/>
  <p:tag name="KSO_WM_UNIT_VALUE" val="687*917"/>
  <p:tag name="KSO_WM_UNIT_HIGHLIGHT" val="0"/>
  <p:tag name="KSO_WM_UNIT_COMPATIBLE" val="0"/>
  <p:tag name="KSO_WM_UNIT_DIAGRAM_ISNUMVISUAL" val="0"/>
  <p:tag name="KSO_WM_UNIT_DIAGRAM_ISREFERUNIT" val="0"/>
  <p:tag name="KSO_WM_DIAGRAM_GROUP_CODE" val="ζ1-1"/>
  <p:tag name="KSO_WM_UNIT_TYPE" val="ζ_h_d"/>
  <p:tag name="KSO_WM_UNIT_INDEX" val="1_3_1"/>
  <p:tag name="KSO_WM_UNIT_ID" val="mixed20199737_1*ζ_h_d*1_3_1"/>
  <p:tag name="KSO_WM_TEMPLATE_CATEGORY" val="mixed"/>
  <p:tag name="KSO_WM_TEMPLATE_INDEX" val="20199737"/>
  <p:tag name="KSO_WM_UNIT_LAYERLEVEL" val="1_1_1"/>
  <p:tag name="KSO_WM_TAG_VERSION" val="1.0"/>
  <p:tag name="KSO_WM_BEAUTIFY_FLAG" val="#wm#"/>
  <p:tag name="PA" val="v5.2.4"/>
  <p:tag name="RESOURCELIBID_ANIM" val="557083"/>
  <p:tag name="KSO_WM_UNIT_FLASH_PICTURE_RATE" val="2"/>
  <p:tag name="FEATURENAME" val="carousel"/>
  <p:tag name="KSO_WM_UNIT_USESOURCEFORMAT_APPLY" val="1"/>
</p:tagLst>
</file>

<file path=ppt/tags/tag281.xml><?xml version="1.0" encoding="utf-8"?>
<p:tagLst xmlns:p="http://schemas.openxmlformats.org/presentationml/2006/main">
  <p:tag name="KSO_WM_UNIT_DIAGRAM_MODELTYPE" val="flashPicture"/>
  <p:tag name="KSO_WM_UNIT_VALUE" val="687*917"/>
  <p:tag name="KSO_WM_UNIT_HIGHLIGHT" val="0"/>
  <p:tag name="KSO_WM_UNIT_COMPATIBLE" val="0"/>
  <p:tag name="KSO_WM_UNIT_DIAGRAM_ISNUMVISUAL" val="0"/>
  <p:tag name="KSO_WM_UNIT_DIAGRAM_ISREFERUNIT" val="0"/>
  <p:tag name="KSO_WM_DIAGRAM_GROUP_CODE" val="ζ1-1"/>
  <p:tag name="KSO_WM_UNIT_TYPE" val="ζ_h_d"/>
  <p:tag name="KSO_WM_UNIT_INDEX" val="1_4_1"/>
  <p:tag name="KSO_WM_UNIT_ID" val="mixed20199737_1*ζ_h_d*1_4_1"/>
  <p:tag name="KSO_WM_TEMPLATE_CATEGORY" val="mixed"/>
  <p:tag name="KSO_WM_TEMPLATE_INDEX" val="20199737"/>
  <p:tag name="KSO_WM_UNIT_LAYERLEVEL" val="1_1_1"/>
  <p:tag name="KSO_WM_TAG_VERSION" val="1.0"/>
  <p:tag name="KSO_WM_BEAUTIFY_FLAG" val="#wm#"/>
  <p:tag name="PA" val="v5.2.4"/>
  <p:tag name="RESOURCELIBID_ANIM" val="557083"/>
  <p:tag name="KSO_WM_UNIT_FLASH_PICTURE_RATE" val="2"/>
  <p:tag name="FEATURENAME" val="carousel"/>
  <p:tag name="KSO_WM_UNIT_USESOURCEFORMAT_APPLY" val="1"/>
</p:tagLst>
</file>

<file path=ppt/tags/tag282.xml><?xml version="1.0" encoding="utf-8"?>
<p:tagLst xmlns:p="http://schemas.openxmlformats.org/presentationml/2006/main">
  <p:tag name="KSO_WM_UNIT_SUBTYPE" val="a"/>
  <p:tag name="KSO_WM_UNIT_PRESET_TEXT" val="在此输入你想要阐述的观点。"/>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12016_2*m_h_f*1_1_1"/>
  <p:tag name="KSO_WM_TEMPLATE_CATEGORY" val="diagram"/>
  <p:tag name="KSO_WM_TEMPLATE_INDEX" val="20212016"/>
  <p:tag name="KSO_WM_UNIT_LAYERLEVEL" val="1_1_1"/>
  <p:tag name="KSO_WM_TAG_VERSION" val="1.0"/>
  <p:tag name="KSO_WM_BEAUTIFY_FLAG" val="#wm#"/>
  <p:tag name="KSO_WM_TAG_FRONT_SIZE" val=""/>
  <p:tag name="KSO_WM_TAG_BACKGROUP_ID" val=""/>
  <p:tag name="KSO_WM_TAG_BACKGROUP_SIZE" val=""/>
  <p:tag name="KSO_WM_TAG_ZODER_POSITION" val=""/>
  <p:tag name="KSO_WM_UNIT_USESOURCEFORMAT_APPLY" val="1"/>
  <p:tag name="KSO_WM_UNIT_TEXT_FILL_FORE_SCHEMECOLOR_INDEX_BRIGHTNESS" val="0.25"/>
  <p:tag name="KSO_WM_UNIT_TEXT_FILL_FORE_SCHEMECOLOR_INDEX" val="13"/>
  <p:tag name="KSO_WM_UNIT_TEXT_FILL_TYPE" val="1"/>
</p:tagLst>
</file>

<file path=ppt/tags/tag283.xml><?xml version="1.0" encoding="utf-8"?>
<p:tagLst xmlns:p="http://schemas.openxmlformats.org/presentationml/2006/main">
  <p:tag name="KSO_WM_BEAUTIFY_FLAG" val="#wm#"/>
  <p:tag name="KSO_WM_TEMPLATE_CATEGORY" val="diagram"/>
  <p:tag name="KSO_WM_TEMPLATE_INDEX" val="20212727"/>
  <p:tag name="KSO_WM_SLIDE_ID" val="diagram20212727_1"/>
  <p:tag name="KSO_WM_TEMPLATE_SUBCATEGORY" val="21"/>
  <p:tag name="KSO_WM_TEMPLATE_MASTER_TYPE" val="0"/>
  <p:tag name="KSO_WM_TEMPLATE_COLOR_TYPE" val="1"/>
  <p:tag name="KSO_WM_SLIDE_ITEM_CNT" val="0"/>
  <p:tag name="KSO_WM_SLIDE_INDEX" val="1"/>
  <p:tag name="KSO_WM_TAG_VERSION" val="1.0"/>
  <p:tag name="KSO_WM_SLIDE_LAYOUT" val="a_b_d"/>
  <p:tag name="KSO_WM_SLIDE_LAYOUT_CNT" val="1_1_1"/>
  <p:tag name="KSO_WM_SLIDE_TYPE" val="text"/>
  <p:tag name="KSO_WM_SLIDE_SUBTYPE" val="picTxt"/>
  <p:tag name="KSO_WM_SLIDE_SIZE" val="936*372"/>
  <p:tag name="KSO_WM_SLIDE_POSITION" val="11*12"/>
  <p:tag name="KSO_WM_SLIDE_LAYOUT_INFO" val="{&quot;backgroundInfo&quot;:[{&quot;bottom&quot;:0,&quot;bottomAbs&quot;:false,&quot;left&quot;:0,&quot;leftAbs&quot;:false,&quot;right&quot;:0,&quot;rightAbs&quot;:false,&quot;top&quot;:0,&quot;topAbs&quot;:false,&quot;type&quot;:&quot;general&quot;}],&quot;id&quot;:&quot;2020-09-29T21:00:10&quot;,&quot;maxSize&quot;:{&quot;size1&quot;:60},&quot;minSize&quot;:{&quot;size1&quot;:60},&quot;normalSize&quot;:{&quot;size1&quot;:60},&quot;subLayout&quot;:[{&quot;id&quot;:&quot;2020-09-29T21:00:10&quot;,&quot;margin&quot;:{&quot;bottom&quot;:0.39500001072883606,&quot;left&quot;:0.42300000786781311,&quot;right&quot;:0.42300000786781311,&quot;top&quot;:0.45199999213218689},&quot;type&quot;:0},{&quot;id&quot;:&quot;2020-09-29T21:00:10&quot;,&quot;margin&quot;:{&quot;bottom&quot;:1.6929999589920044,&quot;left&quot;:1.6929999589920044,&quot;right&quot;:1.6929999589920044,&quot;top&quot;:0.42300000786781311},&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a2e2747e3ea6e292a841"/>
  <p:tag name="KSO_WM_CHIP_FILLPROP" val="[[{&quot;text_align&quot;:&quot;cm&quot;,&quot;text_direction&quot;:&quot;horizontal&quot;,&quot;support_features&quot;:[&quot;collage&quot;,&quot;carousel&quot;],&quot;support_big_font&quot;:false,&quot;fill_id&quot;:&quot;1a9c196c8d2c4a89b2b96c5c8016ddc8&quot;,&quot;fill_align&quot;:&quot;cm&quot;,&quot;chip_types&quot;:[&quot;picture&quot;]},{&quot;text_align&quot;:&quot;lt&quot;,&quot;text_direction&quot;:&quot;horizontal&quot;,&quot;support_big_font&quot;:false,&quot;fill_id&quot;:&quot;3f2906062e0e478fb80f29ca16ac7526&quot;,&quot;fill_align&quot;:&quot;lt&quot;,&quot;chip_types&quot;:[&quot;text&quot;,&quot;header&quot;]}],[{&quot;text_align&quot;:&quot;cm&quot;,&quot;text_direction&quot;:&quot;horizontal&quot;,&quot;support_features&quot;:[&quot;collage&quot;,&quot;carousel&quot;],&quot;support_big_font&quot;:false,&quot;fill_id&quot;:&quot;1a9c196c8d2c4a89b2b96c5c8016ddc8&quot;,&quot;fill_align&quot;:&quot;cm&quot;,&quot;chip_types&quot;:[&quot;picture&quot;]},{&quot;text_align&quot;:&quot;ct&quot;,&quot;text_direction&quot;:&quot;horizontal&quot;,&quot;support_big_font&quot;:false,&quot;fill_id&quot;:&quot;3f2906062e0e478fb80f29ca16ac7526&quot;,&quot;fill_align&quot;:&quot;ct&quot;,&quot;chip_types&quot;:[&quot;text&quot;,&quot;header&quot;]}]]"/>
  <p:tag name="KSO_WM_CHIP_DECFILLPROP" val="[]"/>
  <p:tag name="KSO_WM_CHIP_GROUPID" val="5f70a2e2747e3ea6e292a840"/>
  <p:tag name="KSO_WM_SLIDE_BK_DARK_LIGHT" val="2"/>
  <p:tag name="KSO_WM_SLIDE_BACKGROUND_TYPE" val="general"/>
  <p:tag name="KSO_WM_SLIDE_SUPPORT_FEATURE_TYPE" val="3"/>
  <p:tag name="KSO_WM_TEMPLATE_ASSEMBLE_XID" val="5f732fbd0ff15d9a40f82b3f"/>
  <p:tag name="KSO_WM_TEMPLATE_ASSEMBLE_GROUPID" val="5f732fbd0ff15d9a40f82b3f"/>
  <p:tag name="KSO_WM_UNIT_FLASH_PICTURE_TYPE" val="1"/>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SLIDE_BACKGROUND_TYPE" val="general"/>
  <p:tag name="KSO_WM_SLIDE_BK_DARK_LIGHT" val="1"/>
  <p:tag name="KSO_WM_UNIT_TYPE" val="i"/>
  <p:tag name="KSO_WM_UNIT_INDEX" val="2"/>
</p:tagLst>
</file>

<file path=ppt/tags/tag285.xml><?xml version="1.0" encoding="utf-8"?>
<p:tagLst xmlns:p="http://schemas.openxmlformats.org/presentationml/2006/main">
  <p:tag name="KSO_WM_UNIT_BLOCK" val="0"/>
  <p:tag name="KSO_WM_UNIT_SM_LIMIT_TYPE" val="1"/>
  <p:tag name="KSO_WM_UNIT_HIGHLIGHT" val="0"/>
  <p:tag name="KSO_WM_UNIT_COMPATIBLE" val="0"/>
  <p:tag name="KSO_WM_UNIT_DIAGRAM_ISNUMVISUAL" val="0"/>
  <p:tag name="KSO_WM_UNIT_DIAGRAM_ISREFERUNIT" val="0"/>
  <p:tag name="KSO_WM_UNIT_TYPE" val="i"/>
  <p:tag name="KSO_WM_UNIT_INDEX" val="1"/>
  <p:tag name="KSO_WM_UNIT_ID" val="diagram20211055_1*i*1"/>
  <p:tag name="KSO_WM_TEMPLATE_CATEGORY" val="diagram"/>
  <p:tag name="KSO_WM_TEMPLATE_INDEX" val="20211055"/>
  <p:tag name="KSO_WM_UNIT_LAYERLEVEL" val="1"/>
  <p:tag name="KSO_WM_TAG_VERSION" val="1.0"/>
  <p:tag name="KSO_WM_BEAUTIFY_FLAG" val="#wm#"/>
  <p:tag name="KSO_WM_UNIT_DECORATE_INFO" val="{&quot;DecorateInfoX&quot;:{&quot;IsLeft&quot;:false,&quot;IsRight&quot;:false,&quot;IsAbs&quot;:false},&quot;DecorateInfoY&quot;:{&quot;IsTop&quot;:false,&quot;IsBottom&quot;:false,&quot;IsAbs&quot;:false},&quot;DecorateInfoW&quot;:{&quot;IsAbs&quot;:true},&quot;DecorateInfoH&quot;:{&quot;IsAbs&quot;:true}}"/>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5f6ab4f22eaee48abcfef394"/>
  <p:tag name="KSO_WM_TEMPLATE_ASSEMBLE_GROUPID" val="5f6ab4f22eaee48abcfef394"/>
</p:tagLst>
</file>

<file path=ppt/tags/tag286.xml><?xml version="1.0" encoding="utf-8"?>
<p:tagLst xmlns:p="http://schemas.openxmlformats.org/presentationml/2006/main">
  <p:tag name="KSO_WM_UNIT_ISCONTENTSTITLE" val="0"/>
  <p:tag name="KSO_WM_UNIT_ISNUMDGMTITLE" val="0"/>
  <p:tag name="KSO_WM_UNIT_PRESET_TEXT" val="单击添加大标题"/>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11055_1*a*1"/>
  <p:tag name="KSO_WM_TEMPLATE_CATEGORY" val="diagram"/>
  <p:tag name="KSO_WM_TEMPLATE_INDEX" val="20211055"/>
  <p:tag name="KSO_WM_UNIT_LAYERLEVEL" val="1"/>
  <p:tag name="KSO_WM_TAG_VERSION" val="1.0"/>
  <p:tag name="KSO_WM_BEAUTIFY_FLAG" val="#wm#"/>
  <p:tag name="KSO_WM_CHIP_GROUPID" val="5f461bcef3f92eac738049c8"/>
  <p:tag name="KSO_WM_CHIP_XID" val="5f461bcef3f92eac738049c9"/>
  <p:tag name="KSO_WM_UNIT_DEC_AREA_ID" val="6ba961d65a15459b88e7b2e17660438d"/>
  <p:tag name="KSO_WM_UNIT_DECORATE_INFO" val=""/>
  <p:tag name="KSO_WM_UNIT_SM_LIMIT_TYPE" val=""/>
  <p:tag name="KSO_WM_CHIP_FILLAREA_FILL_RULE" val="{&quot;fill_align&quot;:&quot;cm&quot;,&quot;fill_mode&quot;:&quot;full&quot;,&quot;sacle_strategy&quot;:&quot;smart&quot;}"/>
  <p:tag name="KSO_WM_ASSEMBLE_CHIP_INDEX" val="9f0dcbb6a5fd4ee0a7b96fa35c5ec823"/>
  <p:tag name="KSO_WM_UNIT_TEXT_FILL_FORE_SCHEMECOLOR_INDEX_BRIGHTNESS" val="0"/>
  <p:tag name="KSO_WM_UNIT_TEXT_FILL_FORE_SCHEMECOLOR_INDEX" val="13"/>
  <p:tag name="KSO_WM_UNIT_TEXT_FILL_TYPE" val="1"/>
  <p:tag name="KSO_WM_TEMPLATE_ASSEMBLE_XID" val="5f6ab4f22eaee48abcfef394"/>
  <p:tag name="KSO_WM_TEMPLATE_ASSEMBLE_GROUPID" val="5f6ab4f22eaee48abcfef394"/>
  <p:tag name="KSO_WM_TAG_FRONT_SIZE" val=""/>
  <p:tag name="KSO_WM_TAG_BACKGROUP_ID" val=""/>
  <p:tag name="KSO_WM_TAG_BACKGROUP_SIZE" val=""/>
  <p:tag name="KSO_WM_TAG_ZODER_POSITION" val=""/>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12016_2*m_h_i*1_3_1"/>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288.xml><?xml version="1.0" encoding="utf-8"?>
<p:tagLst xmlns:p="http://schemas.openxmlformats.org/presentationml/2006/main">
  <p:tag name="KSO_WM_UNIT_SUBTYPE" val="a"/>
  <p:tag name="KSO_WM_UNIT_PRESET_TEXT" val="在此输入你想要阐述的观点。"/>
  <p:tag name="KSO_WM_UNIT_NOCLEAR" val="0"/>
  <p:tag name="KSO_WM_UNIT_VALUE" val="13"/>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12016_2*m_h_f*1_3_1"/>
  <p:tag name="KSO_WM_TEMPLATE_CATEGORY" val="diagram"/>
  <p:tag name="KSO_WM_TEMPLATE_INDEX" val="20212016"/>
  <p:tag name="KSO_WM_UNIT_LAYERLEVEL" val="1_1_1"/>
  <p:tag name="KSO_WM_TAG_VERSION" val="1.0"/>
  <p:tag name="KSO_WM_BEAUTIFY_FLAG" val="#wm#"/>
  <p:tag name="KSO_WM_TAG_FRONT_SIZE" val=""/>
  <p:tag name="KSO_WM_TAG_BACKGROUP_ID" val=""/>
  <p:tag name="KSO_WM_TAG_BACKGROUP_SIZE" val=""/>
  <p:tag name="KSO_WM_TAG_ZODER_POSITION" val=""/>
  <p:tag name="KSO_WM_UNIT_USESOURCEFORMAT_APPLY" val="1"/>
  <p:tag name="KSO_WM_UNIT_TEXT_FILL_FORE_SCHEMECOLOR_INDEX_BRIGHTNESS" val="0.25"/>
  <p:tag name="KSO_WM_UNIT_TEXT_FILL_FORE_SCHEMECOLOR_INDEX" val="13"/>
  <p:tag name="KSO_WM_UNIT_TEXT_FILL_TYPE" val="1"/>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12016_2*m_h_i*1_3_2"/>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12016_2*m_h_i*1_3_3"/>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12016_2*m_h_i*1_1_2"/>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12016_2*m_h_i*1_1_1"/>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93.xml><?xml version="1.0" encoding="utf-8"?>
<p:tagLst xmlns:p="http://schemas.openxmlformats.org/presentationml/2006/main">
  <p:tag name="KSO_WM_UNIT_SUBTYPE" val="a"/>
  <p:tag name="KSO_WM_UNIT_PRESET_TEXT" val="在此输入你想要阐述的观点。"/>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12016_2*m_h_f*1_1_1"/>
  <p:tag name="KSO_WM_TEMPLATE_CATEGORY" val="diagram"/>
  <p:tag name="KSO_WM_TEMPLATE_INDEX" val="20212016"/>
  <p:tag name="KSO_WM_UNIT_LAYERLEVEL" val="1_1_1"/>
  <p:tag name="KSO_WM_TAG_VERSION" val="1.0"/>
  <p:tag name="KSO_WM_BEAUTIFY_FLAG" val="#wm#"/>
  <p:tag name="KSO_WM_TAG_FRONT_SIZE" val=""/>
  <p:tag name="KSO_WM_TAG_BACKGROUP_ID" val=""/>
  <p:tag name="KSO_WM_TAG_BACKGROUP_SIZE" val=""/>
  <p:tag name="KSO_WM_TAG_ZODER_POSITION" val=""/>
  <p:tag name="KSO_WM_UNIT_USESOURCEFORMAT_APPLY" val="1"/>
  <p:tag name="KSO_WM_UNIT_TEXT_FILL_FORE_SCHEMECOLOR_INDEX_BRIGHTNESS" val="0.25"/>
  <p:tag name="KSO_WM_UNIT_TEXT_FILL_FORE_SCHEMECOLOR_INDEX" val="13"/>
  <p:tag name="KSO_WM_UNIT_TEXT_FILL_TYPE" val="1"/>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12016_2*m_h_i*1_1_3"/>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12016_2*m_h_i*1_1_3"/>
  <p:tag name="KSO_WM_TEMPLATE_CATEGORY" val="diagram"/>
  <p:tag name="KSO_WM_TEMPLATE_INDEX" val="20212016"/>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96.xml><?xml version="1.0" encoding="utf-8"?>
<p:tagLst xmlns:p="http://schemas.openxmlformats.org/presentationml/2006/main">
  <p:tag name="KSO_WM_SLIDE_ID" val="diagram2021105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481"/>
  <p:tag name="KSO_WM_SLIDE_POSITION" val="36*23"/>
  <p:tag name="KSO_WM_TAG_VERSION" val="1.0"/>
  <p:tag name="KSO_WM_BEAUTIFY_FLAG" val="#wm#"/>
  <p:tag name="KSO_WM_TEMPLATE_CATEGORY" val="diagram"/>
  <p:tag name="KSO_WM_TEMPLATE_INDEX" val="20211055"/>
  <p:tag name="KSO_WM_SLIDE_LAYOUT" val="a_b_d"/>
  <p:tag name="KSO_WM_SLIDE_LAYOUT_CNT" val="1_1_1"/>
  <p:tag name="KSO_WM_SLIDE_CAN_ADD_NAVIGATION" val="1"/>
  <p:tag name="KSO_WM_SLIDE_BACKGROUND" val="[&quot;general&quot;]"/>
  <p:tag name="KSO_WM_SLIDE_RATIO" val="1.777778"/>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2f928e478fb0c58a92be"/>
  <p:tag name="KSO_WM_CHIP_FILLPROP" val="[[{&quot;fill_id&quot;:&quot;4b3d06a1f10d40ff8e06d4f6d0ab0ea3&quot;,&quot;fill_align&quot;:&quot;cm&quot;,&quot;text_align&quot;:&quot;cm&quot;,&quot;text_direction&quot;:&quot;horizontal&quot;,&quot;chip_types&quot;:[&quot;text&quot;,&quot;header&quot;]},{&quot;fill_id&quot;:&quot;8e40daf4927f4521bed00751a0febf31&quot;,&quot;fill_align&quot;:&quot;cm&quot;,&quot;text_align&quot;:&quot;lm&quot;,&quot;text_direction&quot;:&quot;horizontal&quot;,&quot;chip_types&quot;:[&quot;diagram&quot;,&quot;pictext&quot;,&quot;text&quot;,&quot;picture&quot;,&quot;chart&quot;,&quot;table&quot;,&quot;video&quot;],&quot;support_features&quot;:[&quot;collage&quot;,&quot;carousel&quot;,&quot;creativecrop&quot;]}]]"/>
  <p:tag name="KSO_WM_CHIP_GROUPID" val="5e757e9369be4861f5f86151"/>
  <p:tag name="KSO_WM_SLIDE_BK_DARK_LIGHT" val="1"/>
  <p:tag name="KSO_WM_SLIDE_BACKGROUND_TYPE" val="general"/>
  <p:tag name="KSO_WM_SLIDE_SUPPORT_FEATURE_TYPE" val="7"/>
  <p:tag name="KSO_WM_TEMPLATE_ASSEMBLE_XID" val="5f6ab4f22eaee48abcfef394"/>
  <p:tag name="KSO_WM_TEMPLATE_ASSEMBLE_GROUPID" val="5f6ab4f22eaee48abcfef394"/>
  <p:tag name="KSO_WM_SLIDE_LAYOUT_INFO" val="{&quot;backgroundInfo&quot;:[{&quot;bottom&quot;:0,&quot;bottomAbs&quot;:false,&quot;left&quot;:0,&quot;leftAbs&quot;:false,&quot;right&quot;:0,&quot;rightAbs&quot;:false,&quot;top&quot;:0,&quot;topAbs&quot;:false,&quot;type&quot;:&quot;general&quot;}],&quot;direction&quot;:1,&quot;id&quot;:&quot;2020-09-23T10:37:40&quot;,&quot;maxSize&quot;:{&quot;size1&quot;:51.299999999999997},&quot;minSize&quot;:{&quot;size1&quot;:36.299999999999997},&quot;normalSize&quot;:{&quot;size1&quot;:36.299999999999997},&quot;subLayout&quot;:[{&quot;id&quot;:&quot;2020-09-23T10:37:40&quot;,&quot;margin&quot;:{&quot;bottom&quot;:3.8450000286102295,&quot;left&quot;:2.5399999618530273,&quot;right&quot;:0,&quot;top&quot;:3.8450000286102295},&quot;type&quot;:0},{&quot;id&quot;:&quot;2020-09-23T10:37:40&quot;,&quot;margin&quot;:{&quot;bottom&quot;:2.5750000476837158,&quot;left&quot;:1.2439998388290405,&quot;right&quot;:2.1519999504089355,&quot;top&quot;:2.5750000476837158},&quot;type&quot;:0}],&quot;type&quot;:0}"/>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SLIDE_BACKGROUND_TYPE" val="general"/>
  <p:tag name="KSO_WM_SLIDE_BK_DARK_LIGHT" val="1"/>
  <p:tag name="KSO_WM_UNIT_TYPE" val="i"/>
  <p:tag name="KSO_WM_UNIT_INDEX" val="2"/>
</p:tagLst>
</file>

<file path=ppt/tags/tag298.xml><?xml version="1.0" encoding="utf-8"?>
<p:tagLst xmlns:p="http://schemas.openxmlformats.org/presentationml/2006/main">
  <p:tag name="KSO_WM_UNIT_BLOCK" val="0"/>
  <p:tag name="KSO_WM_UNIT_SM_LIMIT_TYPE" val="1"/>
  <p:tag name="KSO_WM_UNIT_HIGHLIGHT" val="0"/>
  <p:tag name="KSO_WM_UNIT_COMPATIBLE" val="0"/>
  <p:tag name="KSO_WM_UNIT_DIAGRAM_ISNUMVISUAL" val="0"/>
  <p:tag name="KSO_WM_UNIT_DIAGRAM_ISREFERUNIT" val="0"/>
  <p:tag name="KSO_WM_UNIT_TYPE" val="i"/>
  <p:tag name="KSO_WM_UNIT_INDEX" val="1"/>
  <p:tag name="KSO_WM_UNIT_ID" val="diagram20211055_1*i*1"/>
  <p:tag name="KSO_WM_TEMPLATE_CATEGORY" val="diagram"/>
  <p:tag name="KSO_WM_TEMPLATE_INDEX" val="20211055"/>
  <p:tag name="KSO_WM_UNIT_LAYERLEVEL" val="1"/>
  <p:tag name="KSO_WM_TAG_VERSION" val="1.0"/>
  <p:tag name="KSO_WM_BEAUTIFY_FLAG" val="#wm#"/>
  <p:tag name="KSO_WM_UNIT_DECORATE_INFO" val="{&quot;DecorateInfoX&quot;:{&quot;IsLeft&quot;:false,&quot;IsRight&quot;:false,&quot;IsAbs&quot;:false},&quot;DecorateInfoY&quot;:{&quot;IsTop&quot;:false,&quot;IsBottom&quot;:false,&quot;IsAbs&quot;:false},&quot;DecorateInfoW&quot;:{&quot;IsAbs&quot;:true},&quot;DecorateInfoH&quot;:{&quot;IsAbs&quot;:true}}"/>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5f6ab4f22eaee48abcfef394"/>
  <p:tag name="KSO_WM_TEMPLATE_ASSEMBLE_GROUPID" val="5f6ab4f22eaee48abcfef394"/>
</p:tagLst>
</file>

<file path=ppt/tags/tag299.xml><?xml version="1.0" encoding="utf-8"?>
<p:tagLst xmlns:p="http://schemas.openxmlformats.org/presentationml/2006/main">
  <p:tag name="KSO_WM_UNIT_ISCONTENTSTITLE" val="0"/>
  <p:tag name="KSO_WM_UNIT_ISNUMDGMTITLE" val="0"/>
  <p:tag name="KSO_WM_UNIT_PRESET_TEXT" val="单击添加大标题"/>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11055_1*a*1"/>
  <p:tag name="KSO_WM_TEMPLATE_CATEGORY" val="diagram"/>
  <p:tag name="KSO_WM_TEMPLATE_INDEX" val="20211055"/>
  <p:tag name="KSO_WM_UNIT_LAYERLEVEL" val="1"/>
  <p:tag name="KSO_WM_TAG_VERSION" val="1.0"/>
  <p:tag name="KSO_WM_BEAUTIFY_FLAG" val="#wm#"/>
  <p:tag name="KSO_WM_CHIP_GROUPID" val="5f461bcef3f92eac738049c8"/>
  <p:tag name="KSO_WM_CHIP_XID" val="5f461bcef3f92eac738049c9"/>
  <p:tag name="KSO_WM_UNIT_DEC_AREA_ID" val="6ba961d65a15459b88e7b2e17660438d"/>
  <p:tag name="KSO_WM_UNIT_DECORATE_INFO" val=""/>
  <p:tag name="KSO_WM_UNIT_SM_LIMIT_TYPE" val=""/>
  <p:tag name="KSO_WM_CHIP_FILLAREA_FILL_RULE" val="{&quot;fill_align&quot;:&quot;cm&quot;,&quot;fill_mode&quot;:&quot;full&quot;,&quot;sacle_strategy&quot;:&quot;smart&quot;}"/>
  <p:tag name="KSO_WM_ASSEMBLE_CHIP_INDEX" val="9f0dcbb6a5fd4ee0a7b96fa35c5ec823"/>
  <p:tag name="KSO_WM_UNIT_TEXT_FILL_FORE_SCHEMECOLOR_INDEX_BRIGHTNESS" val="0"/>
  <p:tag name="KSO_WM_UNIT_TEXT_FILL_FORE_SCHEMECOLOR_INDEX" val="13"/>
  <p:tag name="KSO_WM_UNIT_TEXT_FILL_TYPE" val="1"/>
  <p:tag name="KSO_WM_TEMPLATE_ASSEMBLE_XID" val="5f6ab4f22eaee48abcfef394"/>
  <p:tag name="KSO_WM_TEMPLATE_ASSEMBLE_GROUPID" val="5f6ab4f22eaee48abcfef394"/>
  <p:tag name="KSO_WM_TAG_FRONT_SIZE" val=""/>
  <p:tag name="KSO_WM_TAG_BACKGROUP_ID" val=""/>
  <p:tag name="KSO_WM_TAG_BACKGROUP_SIZE" val=""/>
  <p:tag name="KSO_WM_TAG_ZODER_POSITION"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126_3*l_h_i*1_1_1"/>
  <p:tag name="KSO_WM_TEMPLATE_CATEGORY" val="diagram"/>
  <p:tag name="KSO_WM_TEMPLATE_INDEX" val="160126"/>
  <p:tag name="KSO_WM_UNIT_LAYERLEVEL" val="1_1_1"/>
  <p:tag name="KSO_WM_TAG_VERSION" val="1.0"/>
  <p:tag name="KSO_WM_BEAUTIFY_FLAG" val="#wm#"/>
  <p:tag name="KSO_WM_UNIT_FILL_FORE_SCHEMECOLOR_INDEX_BRIGHTNESS" val="0.35"/>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126_3*l_h_i*1_1_2"/>
  <p:tag name="KSO_WM_TEMPLATE_CATEGORY" val="diagram"/>
  <p:tag name="KSO_WM_TEMPLATE_INDEX" val="16012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02.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26_3*l_h_f*1_1_1"/>
  <p:tag name="KSO_WM_TEMPLATE_CATEGORY" val="diagram"/>
  <p:tag name="KSO_WM_TEMPLATE_INDEX" val="160126"/>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25"/>
  <p:tag name="KSO_WM_UNIT_TEXT_FILL_FORE_SCHEMECOLOR_INDEX" val="13"/>
  <p:tag name="KSO_WM_UNIT_TEXT_FILL_TYPE" val="1"/>
  <p:tag name="KSO_WM_UNIT_USESOURCEFORMAT_APPLY" val="1"/>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126_3*l_h_i*1_2_1"/>
  <p:tag name="KSO_WM_TEMPLATE_CATEGORY" val="diagram"/>
  <p:tag name="KSO_WM_TEMPLATE_INDEX" val="160126"/>
  <p:tag name="KSO_WM_UNIT_LAYERLEVEL" val="1_1_1"/>
  <p:tag name="KSO_WM_TAG_VERSION" val="1.0"/>
  <p:tag name="KSO_WM_BEAUTIFY_FLAG" val="#wm#"/>
  <p:tag name="KSO_WM_UNIT_FILL_FORE_SCHEMECOLOR_INDEX_BRIGHTNESS" val="0.35"/>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126_3*l_h_i*1_2_2"/>
  <p:tag name="KSO_WM_TEMPLATE_CATEGORY" val="diagram"/>
  <p:tag name="KSO_WM_TEMPLATE_INDEX" val="16012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05.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26_3*l_h_f*1_1_1"/>
  <p:tag name="KSO_WM_TEMPLATE_CATEGORY" val="diagram"/>
  <p:tag name="KSO_WM_TEMPLATE_INDEX" val="160126"/>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25"/>
  <p:tag name="KSO_WM_UNIT_TEXT_FILL_FORE_SCHEMECOLOR_INDEX" val="13"/>
  <p:tag name="KSO_WM_UNIT_TEXT_FILL_TYPE" val="1"/>
  <p:tag name="KSO_WM_UNIT_USESOURCEFORMAT_APPLY" val="1"/>
</p:tagLst>
</file>

<file path=ppt/tags/tag306.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26_3*l_h_f*1_1_1"/>
  <p:tag name="KSO_WM_TEMPLATE_CATEGORY" val="diagram"/>
  <p:tag name="KSO_WM_TEMPLATE_INDEX" val="160126"/>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25"/>
  <p:tag name="KSO_WM_UNIT_TEXT_FILL_FORE_SCHEMECOLOR_INDEX" val="13"/>
  <p:tag name="KSO_WM_UNIT_TEXT_FILL_TYPE" val="1"/>
  <p:tag name="KSO_WM_UNIT_USESOURCEFORMAT_APPLY" val="1"/>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126_3*l_h_i*1_3_2"/>
  <p:tag name="KSO_WM_TEMPLATE_CATEGORY" val="diagram"/>
  <p:tag name="KSO_WM_TEMPLATE_INDEX" val="16012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126_3*l_h_i*1_3_1"/>
  <p:tag name="KSO_WM_TEMPLATE_CATEGORY" val="diagram"/>
  <p:tag name="KSO_WM_TEMPLATE_INDEX" val="160126"/>
  <p:tag name="KSO_WM_UNIT_LAYERLEVEL" val="1_1_1"/>
  <p:tag name="KSO_WM_TAG_VERSION" val="1.0"/>
  <p:tag name="KSO_WM_BEAUTIFY_FLAG" val="#wm#"/>
  <p:tag name="KSO_WM_UNIT_FILL_FORE_SCHEMECOLOR_INDEX_BRIGHTNESS" val="0.35"/>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09.xml><?xml version="1.0" encoding="utf-8"?>
<p:tagLst xmlns:p="http://schemas.openxmlformats.org/presentationml/2006/main">
  <p:tag name="KSO_WM_SLIDE_ID" val="diagram20211055_1"/>
  <p:tag name="KSO_WM_TEMPLATE_SUBCATEGORY" val="21"/>
  <p:tag name="KSO_WM_TEMPLATE_MASTER_TYPE" val="0"/>
  <p:tag name="KSO_WM_TEMPLATE_COLOR_TYPE" val="1"/>
  <p:tag name="KSO_WM_SLIDE_TYPE" val="text"/>
  <p:tag name="KSO_WM_SLIDE_SUBTYPE" val="picTxt"/>
  <p:tag name="KSO_WM_SLIDE_ITEM_CNT" val="3"/>
  <p:tag name="KSO_WM_SLIDE_INDEX" val="1"/>
  <p:tag name="KSO_WM_SLIDE_SIZE" val="888*481"/>
  <p:tag name="KSO_WM_SLIDE_POSITION" val="36*23"/>
  <p:tag name="KSO_WM_TAG_VERSION" val="1.0"/>
  <p:tag name="KSO_WM_BEAUTIFY_FLAG" val="#wm#"/>
  <p:tag name="KSO_WM_TEMPLATE_CATEGORY" val="diagram"/>
  <p:tag name="KSO_WM_TEMPLATE_INDEX" val="20211055"/>
  <p:tag name="KSO_WM_SLIDE_LAYOUT" val="a_b_d"/>
  <p:tag name="KSO_WM_SLIDE_LAYOUT_CNT" val="1_1_1"/>
  <p:tag name="KSO_WM_SLIDE_CAN_ADD_NAVIGATION" val="1"/>
  <p:tag name="KSO_WM_SLIDE_BACKGROUND" val="[&quot;general&quot;]"/>
  <p:tag name="KSO_WM_SLIDE_RATIO" val="1.777778"/>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2f928e478fb0c58a92be"/>
  <p:tag name="KSO_WM_CHIP_FILLPROP" val="[[{&quot;fill_id&quot;:&quot;4b3d06a1f10d40ff8e06d4f6d0ab0ea3&quot;,&quot;fill_align&quot;:&quot;cm&quot;,&quot;text_align&quot;:&quot;cm&quot;,&quot;text_direction&quot;:&quot;horizontal&quot;,&quot;chip_types&quot;:[&quot;text&quot;,&quot;header&quot;]},{&quot;fill_id&quot;:&quot;8e40daf4927f4521bed00751a0febf31&quot;,&quot;fill_align&quot;:&quot;cm&quot;,&quot;text_align&quot;:&quot;lm&quot;,&quot;text_direction&quot;:&quot;horizontal&quot;,&quot;chip_types&quot;:[&quot;diagram&quot;,&quot;pictext&quot;,&quot;text&quot;,&quot;picture&quot;,&quot;chart&quot;,&quot;table&quot;,&quot;video&quot;],&quot;support_features&quot;:[&quot;collage&quot;,&quot;carousel&quot;,&quot;creativecrop&quot;]}]]"/>
  <p:tag name="KSO_WM_CHIP_GROUPID" val="5e757e9369be4861f5f86151"/>
  <p:tag name="KSO_WM_SLIDE_BK_DARK_LIGHT" val="1"/>
  <p:tag name="KSO_WM_SLIDE_BACKGROUND_TYPE" val="general"/>
  <p:tag name="KSO_WM_SLIDE_SUPPORT_FEATURE_TYPE" val="7"/>
  <p:tag name="KSO_WM_TEMPLATE_ASSEMBLE_XID" val="5f6ab4f22eaee48abcfef394"/>
  <p:tag name="KSO_WM_TEMPLATE_ASSEMBLE_GROUPID" val="5f6ab4f22eaee48abcfef394"/>
  <p:tag name="KSO_WM_SLIDE_LAYOUT_INFO" val="{&quot;backgroundInfo&quot;:[{&quot;bottom&quot;:0,&quot;bottomAbs&quot;:false,&quot;left&quot;:0,&quot;leftAbs&quot;:false,&quot;right&quot;:0,&quot;rightAbs&quot;:false,&quot;top&quot;:0,&quot;topAbs&quot;:false,&quot;type&quot;:&quot;general&quot;}],&quot;direction&quot;:1,&quot;id&quot;:&quot;2020-09-23T10:37:40&quot;,&quot;maxSize&quot;:{&quot;size1&quot;:51.299999999999997},&quot;minSize&quot;:{&quot;size1&quot;:36.299999999999997},&quot;normalSize&quot;:{&quot;size1&quot;:36.299999999999997},&quot;subLayout&quot;:[{&quot;id&quot;:&quot;2020-09-23T10:37:40&quot;,&quot;margin&quot;:{&quot;bottom&quot;:3.8450000286102295,&quot;left&quot;:2.5399999618530273,&quot;right&quot;:0,&quot;top&quot;:3.8450000286102295},&quot;type&quot;:0},{&quot;id&quot;:&quot;2020-09-23T10:37:40&quot;,&quot;margin&quot;:{&quot;bottom&quot;:2.5750000476837158,&quot;left&quot;:1.2439998388290405,&quot;right&quot;:2.1519999504089355,&quot;top&quot;:2.5750000476837158},&quot;type&quot;:0}],&quot;type&quot;:0}"/>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SLIDE_BACKGROUND_TYPE" val="frame"/>
  <p:tag name="KSO_WM_SLIDE_BK_DARK_LIGHT" val="1"/>
  <p:tag name="KSO_WM_UNIT_TYPE" val="i"/>
  <p:tag name="KSO_WM_UNIT_INDEX" val="2"/>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126_3*l_h_i*1_1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126_3*l_h_i*1_1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1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26_3*l_h_f*1_1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126_3*l_h_i*1_2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126_3*l_h_i*1_2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126_3*l_h_i*1_3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126_3*l_h_i*1_3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1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126_3*l_h_f*1_3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1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84_1*f*1"/>
  <p:tag name="KSO_WM_TEMPLATE_CATEGORY" val="diagram"/>
  <p:tag name="KSO_WM_TEMPLATE_INDEX" val="20209084"/>
  <p:tag name="KSO_WM_UNIT_LAYERLEVEL" val="1"/>
  <p:tag name="KSO_WM_TAG_VERSION" val="1.0"/>
  <p:tag name="KSO_WM_BEAUTIFY_FLAG" val="#wm#"/>
  <p:tag name="KSO_WM_UNIT_DEFAULT_FONT" val="14;20;2"/>
  <p:tag name="KSO_WM_UNIT_BLOCK" val="0"/>
  <p:tag name="KSO_WM_UNIT_VALUE" val="192"/>
  <p:tag name="KSO_WM_UNIT_SHOW_EDIT_AREA_INDICATION" val="1"/>
  <p:tag name="KSO_WM_CHIP_GROUPID" val="5e6b05596848fb12bee65ac8"/>
  <p:tag name="KSO_WM_CHIP_XID" val="5e6b05596848fb12bee65aca"/>
  <p:tag name="KSO_WM_UNIT_DEC_AREA_ID" val="db040ed695af4f99a5c7154b3ebb2092"/>
  <p:tag name="KSO_WM_ASSEMBLE_CHIP_INDEX" val="962717d9b8bb464498405a8f2e8b104e"/>
  <p:tag name="KSO_WM_UNIT_TEXT_FILL_FORE_SCHEMECOLOR_INDEX_BRIGHTNESS" val="0.25"/>
  <p:tag name="KSO_WM_UNIT_TEXT_FILL_FORE_SCHEMECOLOR_INDEX" val="13"/>
  <p:tag name="KSO_WM_UNIT_TEXT_FILL_TYPE" val="1"/>
  <p:tag name="KSO_WM_TEMPLATE_ASSEMBLE_XID" val="5f0592ab204d65fa51e6e63f"/>
  <p:tag name="KSO_WM_TEMPLATE_ASSEMBLE_GROUPID" val="5f0592ab204d65fa51e6e63f"/>
  <p:tag name="KSO_WM_TAG_FRONT_SIZE" val=""/>
  <p:tag name="KSO_WM_TAG_BACKGROUP_ID" val=""/>
  <p:tag name="KSO_WM_TAG_BACKGROUP_SIZE" val=""/>
  <p:tag name="KSO_WM_TAG_ZODER_POSITION"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126_3*l_h_i*1_3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126_3*l_h_i*1_3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2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126_3*l_h_f*1_3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126_3*l_h_i*1_1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126_3*l_h_i*1_1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2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26_3*l_h_f*1_1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126_3*l_h_i*1_2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126_3*l_h_i*1_2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2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60126_3*l_h_f*1_2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126_3*l_h_i*1_3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126_3*l_h_i*1_3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3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126_3*l_h_f*1_3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126_3*l_h_i*1_3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126_3*l_h_i*1_3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34.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126_3*l_h_f*1_3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3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84_1*f*1"/>
  <p:tag name="KSO_WM_TEMPLATE_CATEGORY" val="diagram"/>
  <p:tag name="KSO_WM_TEMPLATE_INDEX" val="20209084"/>
  <p:tag name="KSO_WM_UNIT_LAYERLEVEL" val="1"/>
  <p:tag name="KSO_WM_TAG_VERSION" val="1.0"/>
  <p:tag name="KSO_WM_BEAUTIFY_FLAG" val="#wm#"/>
  <p:tag name="KSO_WM_UNIT_DEFAULT_FONT" val="14;20;2"/>
  <p:tag name="KSO_WM_UNIT_BLOCK" val="0"/>
  <p:tag name="KSO_WM_UNIT_VALUE" val="192"/>
  <p:tag name="KSO_WM_UNIT_SHOW_EDIT_AREA_INDICATION" val="1"/>
  <p:tag name="KSO_WM_CHIP_GROUPID" val="5e6b05596848fb12bee65ac8"/>
  <p:tag name="KSO_WM_CHIP_XID" val="5e6b05596848fb12bee65aca"/>
  <p:tag name="KSO_WM_UNIT_DEC_AREA_ID" val="db040ed695af4f99a5c7154b3ebb2092"/>
  <p:tag name="KSO_WM_ASSEMBLE_CHIP_INDEX" val="962717d9b8bb464498405a8f2e8b104e"/>
  <p:tag name="KSO_WM_UNIT_TEXT_FILL_FORE_SCHEMECOLOR_INDEX_BRIGHTNESS" val="0.25"/>
  <p:tag name="KSO_WM_UNIT_TEXT_FILL_FORE_SCHEMECOLOR_INDEX" val="13"/>
  <p:tag name="KSO_WM_UNIT_TEXT_FILL_TYPE" val="1"/>
  <p:tag name="KSO_WM_TEMPLATE_ASSEMBLE_XID" val="5f0592ab204d65fa51e6e63f"/>
  <p:tag name="KSO_WM_TEMPLATE_ASSEMBLE_GROUPID" val="5f0592ab204d65fa51e6e63f"/>
  <p:tag name="KSO_WM_TAG_FRONT_SIZE" val=""/>
  <p:tag name="KSO_WM_TAG_BACKGROUP_ID" val=""/>
  <p:tag name="KSO_WM_TAG_BACKGROUP_SIZE" val=""/>
  <p:tag name="KSO_WM_TAG_ZODER_POSITION" val=""/>
</p:tagLst>
</file>

<file path=ppt/tags/tag33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126_3*l_h_f*1_3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37.xml><?xml version="1.0" encoding="utf-8"?>
<p:tagLst xmlns:p="http://schemas.openxmlformats.org/presentationml/2006/main">
  <p:tag name="KSO_WM_BEAUTIFY_FLAG" val="#wm#"/>
  <p:tag name="KSO_WM_TEMPLATE_CATEGORY" val="diagram"/>
  <p:tag name="KSO_WM_TEMPLATE_INDEX" val="20207709"/>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19T23:54:41&quot;,&quot;maxSize&quot;:{&quot;size1&quot;:46.211986591418587},&quot;minSize&quot;:{&quot;size1&quot;:43.711986591418587},&quot;normalSize&quot;:{&quot;size1&quot;:43.711986591418587},&quot;subLayout&quot;:[{&quot;id&quot;:&quot;2020-06-19T23:54:41&quot;,&quot;maxSize&quot;:{&quot;size1&quot;:44.16404799267098},&quot;minSize&quot;:{&quot;size1&quot;:33.064047992670979},&quot;normalSize&quot;:{&quot;size1&quot;:44.164047992670973},&quot;subLayout&quot;:[{&quot;id&quot;:&quot;2020-06-19T23:54:41&quot;,&quot;margin&quot;:{&quot;bottom&quot;:0,&quot;left&quot;:2.5399999618530273,&quot;right&quot;:1.6929999589920044,&quot;top&quot;:4.2329998016357422},&quot;type&quot;:0},{&quot;id&quot;:&quot;2020-06-19T23:54:41&quot;,&quot;margin&quot;:{&quot;bottom&quot;:4.2329998016357422,&quot;left&quot;:2.5399999618530273,&quot;right&quot;:1.6929999589920044,&quot;top&quot;:0.42300000786781311},&quot;type&quot;:0}],&quot;type&quot;:0},{&quot;id&quot;:&quot;2020-06-19T23:54:41&quot;,&quot;margin&quot;:{&quot;bottom&quot;:1.6929999589920044,&quot;left&quot;:0,&quot;right&quot;:1.6929999589920044,&quot;top&quot;:1.6929999589920044},&quot;type&quot;:0}],&quot;type&quot;:0}"/>
  <p:tag name="KSO_WM_SLIDE_CAN_ADD_NAVIGATION" val="1"/>
  <p:tag name="KSO_WM_SLIDE_BACKGROUND" val="[&quot;general&quot;,&quot;frame&quot;]"/>
  <p:tag name="KSO_WM_SLIDE_RATIO" val="1.777778"/>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SLIDE_ID" val="diagram20207709_1"/>
  <p:tag name="KSO_WM_TEMPLATE_SUBCATEGORY" val="21"/>
  <p:tag name="KSO_WM_TEMPLATE_MASTER_TYPE" val="0"/>
  <p:tag name="KSO_WM_TEMPLATE_COLOR_TYPE" val="1"/>
  <p:tag name="KSO_WM_SLIDE_TYPE" val="text"/>
  <p:tag name="KSO_WM_SLIDE_SUBTYPE" val="picTxt"/>
  <p:tag name="KSO_WM_SLIDE_ITEM_CNT" val="3"/>
  <p:tag name="KSO_WM_SLIDE_INDEX" val="1"/>
  <p:tag name="KSO_WM_SLIDE_SIZE" val="816*444"/>
  <p:tag name="KSO_WM_SLIDE_POSITION" val="72*48"/>
  <p:tag name="KSO_WM_TAG_VERSION" val="1.0"/>
  <p:tag name="KSO_WM_CHIP_FILLPROP" val="[[{&quot;fill_id&quot;:&quot;6aa9d056f12f4650b878f62fc9959662&quot;,&quot;fill_align&quot;:&quot;lb&quot;,&quot;text_align&quot;:&quot;lb&quot;,&quot;text_direction&quot;:&quot;horizontal&quot;,&quot;chip_types&quot;:[&quot;header&quot;]},{&quot;fill_id&quot;:&quot;e82a4608aea64580aaf26f6e1f31bf91&quot;,&quot;fill_align&quot;:&quot;lt&quot;,&quot;text_align&quot;:&quot;lt&quot;,&quot;text_direction&quot;:&quot;horizontal&quot;,&quot;chip_types&quot;:[&quot;text&quot;]},{&quot;fill_id&quot;:&quot;71541026f7c64921bc82fd1971f82436&quot;,&quot;fill_align&quot;:&quot;cm&quot;,&quot;text_align&quot;:&quot;lm&quot;,&quot;text_direction&quot;:&quot;horizontal&quot;,&quot;chip_types&quot;:[&quot;diagram&quot;,&quot;pictext&quot;,&quot;text&quot;,&quot;picture&quot;,&quot;chart&quot;,&quot;table&quot;,&quot;video&quot;]}]]"/>
  <p:tag name="KSO_WM_SLIDE_LAYOUT" val="a_d_f"/>
  <p:tag name="KSO_WM_SLIDE_LAYOUT_CNT" val="1_6_1"/>
  <p:tag name="KSO_WM_CHIP_GROUPID" val="5ee1aa6fafe44fab1839c555"/>
  <p:tag name="KSO_WM_CHIP_XID" val="5ee1aa6fafe44fab1839c556"/>
  <p:tag name="KSO_WM_SLIDE_BK_DARK_LIGHT" val="1"/>
  <p:tag name="KSO_WM_SLIDE_BACKGROUND_TYPE" val="frame"/>
  <p:tag name="KSO_WM_SLIDE_SUPPORT_FEATURE_TYPE" val="0"/>
  <p:tag name="KSO_WM_TEMPLATE_ASSEMBLE_XID" val="5eecdf88a758c1ec0b708f2a"/>
  <p:tag name="KSO_WM_TEMPLATE_ASSEMBLE_GROUPID" val="5eecdf88a758c1ec0b708f2a"/>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SLIDE_BACKGROUND_TYPE" val="frame"/>
  <p:tag name="KSO_WM_SLIDE_BK_DARK_LIGHT" val="1"/>
  <p:tag name="KSO_WM_UNIT_TYPE" val="i"/>
  <p:tag name="KSO_WM_UNIT_INDEX" val="2"/>
</p:tagLst>
</file>

<file path=ppt/tags/tag33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84_1*f*1"/>
  <p:tag name="KSO_WM_TEMPLATE_CATEGORY" val="diagram"/>
  <p:tag name="KSO_WM_TEMPLATE_INDEX" val="20209084"/>
  <p:tag name="KSO_WM_UNIT_LAYERLEVEL" val="1"/>
  <p:tag name="KSO_WM_TAG_VERSION" val="1.0"/>
  <p:tag name="KSO_WM_BEAUTIFY_FLAG" val="#wm#"/>
  <p:tag name="KSO_WM_UNIT_DEFAULT_FONT" val="14;20;2"/>
  <p:tag name="KSO_WM_UNIT_BLOCK" val="0"/>
  <p:tag name="KSO_WM_UNIT_VALUE" val="192"/>
  <p:tag name="KSO_WM_UNIT_SHOW_EDIT_AREA_INDICATION" val="1"/>
  <p:tag name="KSO_WM_CHIP_GROUPID" val="5e6b05596848fb12bee65ac8"/>
  <p:tag name="KSO_WM_CHIP_XID" val="5e6b05596848fb12bee65aca"/>
  <p:tag name="KSO_WM_UNIT_DEC_AREA_ID" val="db040ed695af4f99a5c7154b3ebb2092"/>
  <p:tag name="KSO_WM_ASSEMBLE_CHIP_INDEX" val="962717d9b8bb464498405a8f2e8b104e"/>
  <p:tag name="KSO_WM_UNIT_TEXT_FILL_FORE_SCHEMECOLOR_INDEX_BRIGHTNESS" val="0.25"/>
  <p:tag name="KSO_WM_UNIT_TEXT_FILL_FORE_SCHEMECOLOR_INDEX" val="13"/>
  <p:tag name="KSO_WM_UNIT_TEXT_FILL_TYPE" val="1"/>
  <p:tag name="KSO_WM_TEMPLATE_ASSEMBLE_XID" val="5f0592ab204d65fa51e6e63f"/>
  <p:tag name="KSO_WM_TEMPLATE_ASSEMBLE_GROUPID" val="5f0592ab204d65fa51e6e63f"/>
  <p:tag name="KSO_WM_TAG_FRONT_SIZE" val=""/>
  <p:tag name="KSO_WM_TAG_BACKGROUP_ID" val=""/>
  <p:tag name="KSO_WM_TAG_BACKGROUP_SIZE" val=""/>
  <p:tag name="KSO_WM_TAG_ZODER_POSITION"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126_3*l_h_i*1_2_1"/>
  <p:tag name="KSO_WM_TEMPLATE_CATEGORY" val="diagram"/>
  <p:tag name="KSO_WM_TEMPLATE_INDEX" val="160126"/>
  <p:tag name="KSO_WM_UNIT_LAYERLEVEL" val="1_1_1"/>
  <p:tag name="KSO_WM_TAG_VERSION" val="1.0"/>
  <p:tag name="KSO_WM_BEAUTIFY_FLAG" val="#wm#"/>
  <p:tag name="KSO_WM_UNIT_FILL_FORE_SCHEMECOLOR_INDEX_BRIGHTNESS" val="0.35"/>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126_3*l_h_i*1_2_2"/>
  <p:tag name="KSO_WM_TEMPLATE_CATEGORY" val="diagram"/>
  <p:tag name="KSO_WM_TEMPLATE_INDEX" val="16012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42.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60126_3*l_h_f*1_2_1"/>
  <p:tag name="KSO_WM_TEMPLATE_CATEGORY" val="diagram"/>
  <p:tag name="KSO_WM_TEMPLATE_INDEX" val="160126"/>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25"/>
  <p:tag name="KSO_WM_UNIT_TEXT_FILL_FORE_SCHEMECOLOR_INDEX" val="13"/>
  <p:tag name="KSO_WM_UNIT_TEXT_FILL_TYPE" val="1"/>
  <p:tag name="KSO_WM_UNIT_USESOURCEFORMAT_APPLY"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126_3*l_h_i*1_3_1"/>
  <p:tag name="KSO_WM_TEMPLATE_CATEGORY" val="diagram"/>
  <p:tag name="KSO_WM_TEMPLATE_INDEX" val="160126"/>
  <p:tag name="KSO_WM_UNIT_LAYERLEVEL" val="1_1_1"/>
  <p:tag name="KSO_WM_TAG_VERSION" val="1.0"/>
  <p:tag name="KSO_WM_BEAUTIFY_FLAG" val="#wm#"/>
  <p:tag name="KSO_WM_UNIT_FILL_FORE_SCHEMECOLOR_INDEX_BRIGHTNESS" val="0.35"/>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126_3*l_h_i*1_3_2"/>
  <p:tag name="KSO_WM_TEMPLATE_CATEGORY" val="diagram"/>
  <p:tag name="KSO_WM_TEMPLATE_INDEX" val="16012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45.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126_3*l_h_f*1_3_1"/>
  <p:tag name="KSO_WM_TEMPLATE_CATEGORY" val="diagram"/>
  <p:tag name="KSO_WM_TEMPLATE_INDEX" val="160126"/>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25"/>
  <p:tag name="KSO_WM_UNIT_TEXT_FILL_FORE_SCHEMECOLOR_INDEX" val="13"/>
  <p:tag name="KSO_WM_UNIT_TEXT_FILL_TYPE" val="1"/>
  <p:tag name="KSO_WM_UNIT_USESOURCEFORMAT_APPLY" val="1"/>
</p:tagLst>
</file>

<file path=ppt/tags/tag346.xml><?xml version="1.0" encoding="utf-8"?>
<p:tagLst xmlns:p="http://schemas.openxmlformats.org/presentationml/2006/main">
  <p:tag name="KSO_WM_BEAUTIFY_FLAG" val="#wm#"/>
  <p:tag name="KSO_WM_TEMPLATE_CATEGORY" val="diagram"/>
  <p:tag name="KSO_WM_TEMPLATE_INDEX" val="20207709"/>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19T23:54:41&quot;,&quot;maxSize&quot;:{&quot;size1&quot;:46.211986591418587},&quot;minSize&quot;:{&quot;size1&quot;:43.711986591418587},&quot;normalSize&quot;:{&quot;size1&quot;:43.711986591418587},&quot;subLayout&quot;:[{&quot;id&quot;:&quot;2020-06-19T23:54:41&quot;,&quot;maxSize&quot;:{&quot;size1&quot;:44.16404799267098},&quot;minSize&quot;:{&quot;size1&quot;:33.064047992670979},&quot;normalSize&quot;:{&quot;size1&quot;:44.164047992670973},&quot;subLayout&quot;:[{&quot;id&quot;:&quot;2020-06-19T23:54:41&quot;,&quot;margin&quot;:{&quot;bottom&quot;:0,&quot;left&quot;:2.5399999618530273,&quot;right&quot;:1.6929999589920044,&quot;top&quot;:4.2329998016357422},&quot;type&quot;:0},{&quot;id&quot;:&quot;2020-06-19T23:54:41&quot;,&quot;margin&quot;:{&quot;bottom&quot;:4.2329998016357422,&quot;left&quot;:2.5399999618530273,&quot;right&quot;:1.6929999589920044,&quot;top&quot;:0.42300000786781311},&quot;type&quot;:0}],&quot;type&quot;:0},{&quot;id&quot;:&quot;2020-06-19T23:54:41&quot;,&quot;margin&quot;:{&quot;bottom&quot;:1.6929999589920044,&quot;left&quot;:0,&quot;right&quot;:1.6929999589920044,&quot;top&quot;:1.6929999589920044},&quot;type&quot;:0}],&quot;type&quot;:0}"/>
  <p:tag name="KSO_WM_SLIDE_CAN_ADD_NAVIGATION" val="1"/>
  <p:tag name="KSO_WM_SLIDE_BACKGROUND" val="[&quot;general&quot;,&quot;frame&quot;]"/>
  <p:tag name="KSO_WM_SLIDE_RATIO" val="1.777778"/>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SLIDE_ID" val="diagram20207709_1"/>
  <p:tag name="KSO_WM_TEMPLATE_SUBCATEGORY" val="21"/>
  <p:tag name="KSO_WM_TEMPLATE_MASTER_TYPE" val="0"/>
  <p:tag name="KSO_WM_TEMPLATE_COLOR_TYPE" val="1"/>
  <p:tag name="KSO_WM_SLIDE_TYPE" val="text"/>
  <p:tag name="KSO_WM_SLIDE_SUBTYPE" val="picTxt"/>
  <p:tag name="KSO_WM_SLIDE_ITEM_CNT" val="3"/>
  <p:tag name="KSO_WM_SLIDE_INDEX" val="1"/>
  <p:tag name="KSO_WM_SLIDE_SIZE" val="816*444"/>
  <p:tag name="KSO_WM_SLIDE_POSITION" val="72*48"/>
  <p:tag name="KSO_WM_TAG_VERSION" val="1.0"/>
  <p:tag name="KSO_WM_CHIP_FILLPROP" val="[[{&quot;fill_id&quot;:&quot;6aa9d056f12f4650b878f62fc9959662&quot;,&quot;fill_align&quot;:&quot;lb&quot;,&quot;text_align&quot;:&quot;lb&quot;,&quot;text_direction&quot;:&quot;horizontal&quot;,&quot;chip_types&quot;:[&quot;header&quot;]},{&quot;fill_id&quot;:&quot;e82a4608aea64580aaf26f6e1f31bf91&quot;,&quot;fill_align&quot;:&quot;lt&quot;,&quot;text_align&quot;:&quot;lt&quot;,&quot;text_direction&quot;:&quot;horizontal&quot;,&quot;chip_types&quot;:[&quot;text&quot;]},{&quot;fill_id&quot;:&quot;71541026f7c64921bc82fd1971f82436&quot;,&quot;fill_align&quot;:&quot;cm&quot;,&quot;text_align&quot;:&quot;lm&quot;,&quot;text_direction&quot;:&quot;horizontal&quot;,&quot;chip_types&quot;:[&quot;diagram&quot;,&quot;pictext&quot;,&quot;text&quot;,&quot;picture&quot;,&quot;chart&quot;,&quot;table&quot;,&quot;video&quot;]}]]"/>
  <p:tag name="KSO_WM_SLIDE_LAYOUT" val="a_d_f"/>
  <p:tag name="KSO_WM_SLIDE_LAYOUT_CNT" val="1_6_1"/>
  <p:tag name="KSO_WM_CHIP_GROUPID" val="5ee1aa6fafe44fab1839c555"/>
  <p:tag name="KSO_WM_CHIP_XID" val="5ee1aa6fafe44fab1839c556"/>
  <p:tag name="KSO_WM_SLIDE_BK_DARK_LIGHT" val="1"/>
  <p:tag name="KSO_WM_SLIDE_BACKGROUND_TYPE" val="frame"/>
  <p:tag name="KSO_WM_SLIDE_SUPPORT_FEATURE_TYPE" val="0"/>
  <p:tag name="KSO_WM_TEMPLATE_ASSEMBLE_XID" val="5eecdf88a758c1ec0b708f2a"/>
  <p:tag name="KSO_WM_TEMPLATE_ASSEMBLE_GROUPID" val="5eecdf88a758c1ec0b708f2a"/>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SLIDE_BACKGROUND_TYPE" val="frame"/>
  <p:tag name="KSO_WM_SLIDE_BK_DARK_LIGHT" val="1"/>
  <p:tag name="KSO_WM_UNIT_TYPE" val="i"/>
  <p:tag name="KSO_WM_UNIT_INDEX" val="2"/>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126_3*l_h_i*1_1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126_3*l_h_i*1_1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26_3*l_h_f*1_1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126_3*l_h_i*1_2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126_3*l_h_i*1_2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5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60126_3*l_h_f*1_2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126_3*l_h_i*1_3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126_3*l_h_i*1_3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5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126_3*l_h_f*1_3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5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84_1*f*1"/>
  <p:tag name="KSO_WM_TEMPLATE_CATEGORY" val="diagram"/>
  <p:tag name="KSO_WM_TEMPLATE_INDEX" val="20209084"/>
  <p:tag name="KSO_WM_UNIT_LAYERLEVEL" val="1"/>
  <p:tag name="KSO_WM_TAG_VERSION" val="1.0"/>
  <p:tag name="KSO_WM_BEAUTIFY_FLAG" val="#wm#"/>
  <p:tag name="KSO_WM_UNIT_DEFAULT_FONT" val="14;20;2"/>
  <p:tag name="KSO_WM_UNIT_BLOCK" val="0"/>
  <p:tag name="KSO_WM_UNIT_VALUE" val="192"/>
  <p:tag name="KSO_WM_UNIT_SHOW_EDIT_AREA_INDICATION" val="1"/>
  <p:tag name="KSO_WM_CHIP_GROUPID" val="5e6b05596848fb12bee65ac8"/>
  <p:tag name="KSO_WM_CHIP_XID" val="5e6b05596848fb12bee65aca"/>
  <p:tag name="KSO_WM_UNIT_DEC_AREA_ID" val="db040ed695af4f99a5c7154b3ebb2092"/>
  <p:tag name="KSO_WM_ASSEMBLE_CHIP_INDEX" val="962717d9b8bb464498405a8f2e8b104e"/>
  <p:tag name="KSO_WM_UNIT_TEXT_FILL_FORE_SCHEMECOLOR_INDEX_BRIGHTNESS" val="0.25"/>
  <p:tag name="KSO_WM_UNIT_TEXT_FILL_FORE_SCHEMECOLOR_INDEX" val="13"/>
  <p:tag name="KSO_WM_UNIT_TEXT_FILL_TYPE" val="1"/>
  <p:tag name="KSO_WM_TEMPLATE_ASSEMBLE_XID" val="5f0592ab204d65fa51e6e63f"/>
  <p:tag name="KSO_WM_TEMPLATE_ASSEMBLE_GROUPID" val="5f0592ab204d65fa51e6e63f"/>
  <p:tag name="KSO_WM_TAG_FRONT_SIZE" val=""/>
  <p:tag name="KSO_WM_TAG_BACKGROUP_ID" val=""/>
  <p:tag name="KSO_WM_TAG_BACKGROUP_SIZE" val=""/>
  <p:tag name="KSO_WM_TAG_ZODER_POSITION" val=""/>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126_3*l_h_i*1_3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126_3*l_h_i*1_3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126_3*l_h_f*1_3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126_3*l_h_i*1_1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126_3*l_h_i*1_1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6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26_3*l_h_f*1_1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126_3*l_h_i*1_2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126_3*l_h_i*1_2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6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60126_3*l_h_f*1_2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126_3*l_h_i*1_3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126_3*l_h_i*1_3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6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126_3*l_h_f*1_3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126_3*l_h_i*1_3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126_3*l_h_i*1_3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7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126_3*l_h_f*1_3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7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84_1*f*1"/>
  <p:tag name="KSO_WM_TEMPLATE_CATEGORY" val="diagram"/>
  <p:tag name="KSO_WM_TEMPLATE_INDEX" val="20209084"/>
  <p:tag name="KSO_WM_UNIT_LAYERLEVEL" val="1"/>
  <p:tag name="KSO_WM_TAG_VERSION" val="1.0"/>
  <p:tag name="KSO_WM_BEAUTIFY_FLAG" val="#wm#"/>
  <p:tag name="KSO_WM_UNIT_DEFAULT_FONT" val="14;20;2"/>
  <p:tag name="KSO_WM_UNIT_BLOCK" val="0"/>
  <p:tag name="KSO_WM_UNIT_VALUE" val="192"/>
  <p:tag name="KSO_WM_UNIT_SHOW_EDIT_AREA_INDICATION" val="1"/>
  <p:tag name="KSO_WM_CHIP_GROUPID" val="5e6b05596848fb12bee65ac8"/>
  <p:tag name="KSO_WM_CHIP_XID" val="5e6b05596848fb12bee65aca"/>
  <p:tag name="KSO_WM_UNIT_DEC_AREA_ID" val="db040ed695af4f99a5c7154b3ebb2092"/>
  <p:tag name="KSO_WM_ASSEMBLE_CHIP_INDEX" val="962717d9b8bb464498405a8f2e8b104e"/>
  <p:tag name="KSO_WM_UNIT_TEXT_FILL_FORE_SCHEMECOLOR_INDEX_BRIGHTNESS" val="0.25"/>
  <p:tag name="KSO_WM_UNIT_TEXT_FILL_FORE_SCHEMECOLOR_INDEX" val="13"/>
  <p:tag name="KSO_WM_UNIT_TEXT_FILL_TYPE" val="1"/>
  <p:tag name="KSO_WM_TEMPLATE_ASSEMBLE_XID" val="5f0592ab204d65fa51e6e63f"/>
  <p:tag name="KSO_WM_TEMPLATE_ASSEMBLE_GROUPID" val="5f0592ab204d65fa51e6e63f"/>
  <p:tag name="KSO_WM_TAG_FRONT_SIZE" val=""/>
  <p:tag name="KSO_WM_TAG_BACKGROUP_ID" val=""/>
  <p:tag name="KSO_WM_TAG_BACKGROUP_SIZE" val=""/>
  <p:tag name="KSO_WM_TAG_ZODER_POSITION" val=""/>
</p:tagLst>
</file>

<file path=ppt/tags/tag374.xml><?xml version="1.0" encoding="utf-8"?>
<p:tagLst xmlns:p="http://schemas.openxmlformats.org/presentationml/2006/main">
  <p:tag name="KSO_WM_BEAUTIFY_FLAG" val="#wm#"/>
  <p:tag name="KSO_WM_TEMPLATE_CATEGORY" val="diagram"/>
  <p:tag name="KSO_WM_TEMPLATE_INDEX" val="20207709"/>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19T23:54:41&quot;,&quot;maxSize&quot;:{&quot;size1&quot;:46.211986591418587},&quot;minSize&quot;:{&quot;size1&quot;:43.711986591418587},&quot;normalSize&quot;:{&quot;size1&quot;:43.711986591418587},&quot;subLayout&quot;:[{&quot;id&quot;:&quot;2020-06-19T23:54:41&quot;,&quot;maxSize&quot;:{&quot;size1&quot;:44.16404799267098},&quot;minSize&quot;:{&quot;size1&quot;:33.064047992670979},&quot;normalSize&quot;:{&quot;size1&quot;:44.164047992670973},&quot;subLayout&quot;:[{&quot;id&quot;:&quot;2020-06-19T23:54:41&quot;,&quot;margin&quot;:{&quot;bottom&quot;:0,&quot;left&quot;:2.5399999618530273,&quot;right&quot;:1.6929999589920044,&quot;top&quot;:4.2329998016357422},&quot;type&quot;:0},{&quot;id&quot;:&quot;2020-06-19T23:54:41&quot;,&quot;margin&quot;:{&quot;bottom&quot;:4.2329998016357422,&quot;left&quot;:2.5399999618530273,&quot;right&quot;:1.6929999589920044,&quot;top&quot;:0.42300000786781311},&quot;type&quot;:0}],&quot;type&quot;:0},{&quot;id&quot;:&quot;2020-06-19T23:54:41&quot;,&quot;margin&quot;:{&quot;bottom&quot;:1.6929999589920044,&quot;left&quot;:0,&quot;right&quot;:1.6929999589920044,&quot;top&quot;:1.6929999589920044},&quot;type&quot;:0}],&quot;type&quot;:0}"/>
  <p:tag name="KSO_WM_SLIDE_CAN_ADD_NAVIGATION" val="1"/>
  <p:tag name="KSO_WM_SLIDE_BACKGROUND" val="[&quot;general&quot;,&quot;frame&quot;]"/>
  <p:tag name="KSO_WM_SLIDE_RATIO" val="1.777778"/>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SLIDE_ID" val="diagram20207709_1"/>
  <p:tag name="KSO_WM_TEMPLATE_SUBCATEGORY" val="21"/>
  <p:tag name="KSO_WM_TEMPLATE_MASTER_TYPE" val="0"/>
  <p:tag name="KSO_WM_TEMPLATE_COLOR_TYPE" val="1"/>
  <p:tag name="KSO_WM_SLIDE_TYPE" val="text"/>
  <p:tag name="KSO_WM_SLIDE_SUBTYPE" val="picTxt"/>
  <p:tag name="KSO_WM_SLIDE_ITEM_CNT" val="3"/>
  <p:tag name="KSO_WM_SLIDE_INDEX" val="1"/>
  <p:tag name="KSO_WM_SLIDE_SIZE" val="816*444"/>
  <p:tag name="KSO_WM_SLIDE_POSITION" val="72*48"/>
  <p:tag name="KSO_WM_TAG_VERSION" val="1.0"/>
  <p:tag name="KSO_WM_CHIP_FILLPROP" val="[[{&quot;fill_id&quot;:&quot;6aa9d056f12f4650b878f62fc9959662&quot;,&quot;fill_align&quot;:&quot;lb&quot;,&quot;text_align&quot;:&quot;lb&quot;,&quot;text_direction&quot;:&quot;horizontal&quot;,&quot;chip_types&quot;:[&quot;header&quot;]},{&quot;fill_id&quot;:&quot;e82a4608aea64580aaf26f6e1f31bf91&quot;,&quot;fill_align&quot;:&quot;lt&quot;,&quot;text_align&quot;:&quot;lt&quot;,&quot;text_direction&quot;:&quot;horizontal&quot;,&quot;chip_types&quot;:[&quot;text&quot;]},{&quot;fill_id&quot;:&quot;71541026f7c64921bc82fd1971f82436&quot;,&quot;fill_align&quot;:&quot;cm&quot;,&quot;text_align&quot;:&quot;lm&quot;,&quot;text_direction&quot;:&quot;horizontal&quot;,&quot;chip_types&quot;:[&quot;diagram&quot;,&quot;pictext&quot;,&quot;text&quot;,&quot;picture&quot;,&quot;chart&quot;,&quot;table&quot;,&quot;video&quot;]}]]"/>
  <p:tag name="KSO_WM_SLIDE_LAYOUT" val="a_d_f"/>
  <p:tag name="KSO_WM_SLIDE_LAYOUT_CNT" val="1_6_1"/>
  <p:tag name="KSO_WM_CHIP_GROUPID" val="5ee1aa6fafe44fab1839c555"/>
  <p:tag name="KSO_WM_CHIP_XID" val="5ee1aa6fafe44fab1839c556"/>
  <p:tag name="KSO_WM_SLIDE_BK_DARK_LIGHT" val="1"/>
  <p:tag name="KSO_WM_SLIDE_BACKGROUND_TYPE" val="frame"/>
  <p:tag name="KSO_WM_SLIDE_SUPPORT_FEATURE_TYPE" val="0"/>
  <p:tag name="KSO_WM_TEMPLATE_ASSEMBLE_XID" val="5eecdf88a758c1ec0b708f2a"/>
  <p:tag name="KSO_WM_TEMPLATE_ASSEMBLE_GROUPID" val="5eecdf88a758c1ec0b708f2a"/>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SLIDE_BACKGROUND_TYPE" val="general"/>
  <p:tag name="KSO_WM_SLIDE_BK_DARK_LIGHT" val="1"/>
  <p:tag name="KSO_WM_UNIT_TYPE" val="i"/>
  <p:tag name="KSO_WM_UNIT_INDEX" val="2"/>
</p:tagLst>
</file>

<file path=ppt/tags/tag376.xml><?xml version="1.0" encoding="utf-8"?>
<p:tagLst xmlns:p="http://schemas.openxmlformats.org/presentationml/2006/main">
  <p:tag name="KSO_WM_UNIT_BLOCK" val="0"/>
  <p:tag name="KSO_WM_UNIT_SM_LIMIT_TYPE" val="1"/>
  <p:tag name="KSO_WM_UNIT_HIGHLIGHT" val="0"/>
  <p:tag name="KSO_WM_UNIT_COMPATIBLE" val="0"/>
  <p:tag name="KSO_WM_UNIT_DIAGRAM_ISNUMVISUAL" val="0"/>
  <p:tag name="KSO_WM_UNIT_DIAGRAM_ISREFERUNIT" val="0"/>
  <p:tag name="KSO_WM_UNIT_TYPE" val="i"/>
  <p:tag name="KSO_WM_UNIT_INDEX" val="1"/>
  <p:tag name="KSO_WM_UNIT_ID" val="diagram20211055_1*i*1"/>
  <p:tag name="KSO_WM_TEMPLATE_CATEGORY" val="diagram"/>
  <p:tag name="KSO_WM_TEMPLATE_INDEX" val="20211055"/>
  <p:tag name="KSO_WM_UNIT_LAYERLEVEL" val="1"/>
  <p:tag name="KSO_WM_TAG_VERSION" val="1.0"/>
  <p:tag name="KSO_WM_BEAUTIFY_FLAG" val="#wm#"/>
  <p:tag name="KSO_WM_UNIT_DECORATE_INFO" val="{&quot;DecorateInfoX&quot;:{&quot;IsLeft&quot;:false,&quot;IsRight&quot;:false,&quot;IsAbs&quot;:false},&quot;DecorateInfoY&quot;:{&quot;IsTop&quot;:false,&quot;IsBottom&quot;:false,&quot;IsAbs&quot;:false},&quot;DecorateInfoW&quot;:{&quot;IsAbs&quot;:true},&quot;DecorateInfoH&quot;:{&quot;IsAbs&quot;:true}}"/>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5f6ab4f22eaee48abcfef394"/>
  <p:tag name="KSO_WM_TEMPLATE_ASSEMBLE_GROUPID" val="5f6ab4f22eaee48abcfef394"/>
</p:tagLst>
</file>

<file path=ppt/tags/tag377.xml><?xml version="1.0" encoding="utf-8"?>
<p:tagLst xmlns:p="http://schemas.openxmlformats.org/presentationml/2006/main">
  <p:tag name="KSO_WM_UNIT_ISCONTENTSTITLE" val="0"/>
  <p:tag name="KSO_WM_UNIT_ISNUMDGMTITLE" val="0"/>
  <p:tag name="KSO_WM_UNIT_PRESET_TEXT" val="单击添加大标题"/>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11055_1*a*1"/>
  <p:tag name="KSO_WM_TEMPLATE_CATEGORY" val="diagram"/>
  <p:tag name="KSO_WM_TEMPLATE_INDEX" val="20211055"/>
  <p:tag name="KSO_WM_UNIT_LAYERLEVEL" val="1"/>
  <p:tag name="KSO_WM_TAG_VERSION" val="1.0"/>
  <p:tag name="KSO_WM_BEAUTIFY_FLAG" val="#wm#"/>
  <p:tag name="KSO_WM_CHIP_GROUPID" val="5f461bcef3f92eac738049c8"/>
  <p:tag name="KSO_WM_CHIP_XID" val="5f461bcef3f92eac738049c9"/>
  <p:tag name="KSO_WM_UNIT_DEC_AREA_ID" val="6ba961d65a15459b88e7b2e17660438d"/>
  <p:tag name="KSO_WM_UNIT_DECORATE_INFO" val=""/>
  <p:tag name="KSO_WM_UNIT_SM_LIMIT_TYPE" val=""/>
  <p:tag name="KSO_WM_CHIP_FILLAREA_FILL_RULE" val="{&quot;fill_align&quot;:&quot;cm&quot;,&quot;fill_mode&quot;:&quot;full&quot;,&quot;sacle_strategy&quot;:&quot;smart&quot;}"/>
  <p:tag name="KSO_WM_ASSEMBLE_CHIP_INDEX" val="9f0dcbb6a5fd4ee0a7b96fa35c5ec823"/>
  <p:tag name="KSO_WM_UNIT_TEXT_FILL_FORE_SCHEMECOLOR_INDEX_BRIGHTNESS" val="0"/>
  <p:tag name="KSO_WM_UNIT_TEXT_FILL_FORE_SCHEMECOLOR_INDEX" val="13"/>
  <p:tag name="KSO_WM_UNIT_TEXT_FILL_TYPE" val="1"/>
  <p:tag name="KSO_WM_TEMPLATE_ASSEMBLE_XID" val="5f6ab4f22eaee48abcfef394"/>
  <p:tag name="KSO_WM_TEMPLATE_ASSEMBLE_GROUPID" val="5f6ab4f22eaee48abcfef394"/>
  <p:tag name="KSO_WM_TAG_FRONT_SIZE" val=""/>
  <p:tag name="KSO_WM_TAG_BACKGROUP_ID" val=""/>
  <p:tag name="KSO_WM_TAG_BACKGROUP_SIZE" val=""/>
  <p:tag name="KSO_WM_TAG_ZODER_POSITION" val=""/>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126_3*l_h_i*1_1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126_3*l_h_i*1_1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26_3*l_h_f*1_1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126_3*l_h_i*1_2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126_3*l_h_i*1_2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8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60126_3*l_h_f*1_2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126_3*l_h_i*1_3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126_3*l_h_i*1_3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8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126_3*l_h_f*1_3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126_3*l_h_i*1_1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126_3*l_h_i*1_1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8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26_3*l_h_f*1_1_1"/>
  <p:tag name="KSO_WM_TEMPLATE_CATEGORY" val="diagram"/>
  <p:tag name="KSO_WM_TEMPLATE_INDEX" val="160126"/>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VALUE" val="50"/>
  <p:tag name="KSO_WM_UNIT_LINE_FORE_SCHEMECOLOR_INDEX" val="5"/>
  <p:tag name="KSO_WM_UNIT_LINE_FILL_TYPE" val="2"/>
  <p:tag name="KSO_WM_UNIT_TEXT_FILL_FORE_SCHEMECOLOR_INDEX" val="13"/>
  <p:tag name="KSO_WM_UNIT_TEXT_FILL_TYPE" val="1"/>
  <p:tag name="KSO_WM_UNIT_USESOURCEFORMAT_APPLY" val="0"/>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0.xml><?xml version="1.0" encoding="utf-8"?>
<p:tagLst xmlns:p="http://schemas.openxmlformats.org/presentationml/2006/main">
  <p:tag name="KSO_WM_SLIDE_ID" val="diagram2021105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481"/>
  <p:tag name="KSO_WM_SLIDE_POSITION" val="36*23"/>
  <p:tag name="KSO_WM_TAG_VERSION" val="1.0"/>
  <p:tag name="KSO_WM_BEAUTIFY_FLAG" val="#wm#"/>
  <p:tag name="KSO_WM_TEMPLATE_CATEGORY" val="diagram"/>
  <p:tag name="KSO_WM_TEMPLATE_INDEX" val="20211055"/>
  <p:tag name="KSO_WM_SLIDE_LAYOUT" val="a_b_d"/>
  <p:tag name="KSO_WM_SLIDE_LAYOUT_CNT" val="1_1_1"/>
  <p:tag name="KSO_WM_SLIDE_CAN_ADD_NAVIGATION" val="1"/>
  <p:tag name="KSO_WM_SLIDE_BACKGROUND" val="[&quot;general&quot;]"/>
  <p:tag name="KSO_WM_SLIDE_RATIO" val="1.777778"/>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2f928e478fb0c58a92be"/>
  <p:tag name="KSO_WM_CHIP_FILLPROP" val="[[{&quot;fill_id&quot;:&quot;4b3d06a1f10d40ff8e06d4f6d0ab0ea3&quot;,&quot;fill_align&quot;:&quot;cm&quot;,&quot;text_align&quot;:&quot;cm&quot;,&quot;text_direction&quot;:&quot;horizontal&quot;,&quot;chip_types&quot;:[&quot;text&quot;,&quot;header&quot;]},{&quot;fill_id&quot;:&quot;8e40daf4927f4521bed00751a0febf31&quot;,&quot;fill_align&quot;:&quot;cm&quot;,&quot;text_align&quot;:&quot;lm&quot;,&quot;text_direction&quot;:&quot;horizontal&quot;,&quot;chip_types&quot;:[&quot;diagram&quot;,&quot;pictext&quot;,&quot;text&quot;,&quot;picture&quot;,&quot;chart&quot;,&quot;table&quot;,&quot;video&quot;],&quot;support_features&quot;:[&quot;collage&quot;,&quot;carousel&quot;,&quot;creativecrop&quot;]}]]"/>
  <p:tag name="KSO_WM_CHIP_GROUPID" val="5e757e9369be4861f5f86151"/>
  <p:tag name="KSO_WM_SLIDE_BK_DARK_LIGHT" val="1"/>
  <p:tag name="KSO_WM_SLIDE_BACKGROUND_TYPE" val="general"/>
  <p:tag name="KSO_WM_SLIDE_SUPPORT_FEATURE_TYPE" val="7"/>
  <p:tag name="KSO_WM_TEMPLATE_ASSEMBLE_XID" val="5f6ab4f22eaee48abcfef394"/>
  <p:tag name="KSO_WM_TEMPLATE_ASSEMBLE_GROUPID" val="5f6ab4f22eaee48abcfef394"/>
  <p:tag name="KSO_WM_SLIDE_LAYOUT_INFO" val="{&quot;backgroundInfo&quot;:[{&quot;bottom&quot;:0,&quot;bottomAbs&quot;:false,&quot;left&quot;:0,&quot;leftAbs&quot;:false,&quot;right&quot;:0,&quot;rightAbs&quot;:false,&quot;top&quot;:0,&quot;topAbs&quot;:false,&quot;type&quot;:&quot;general&quot;}],&quot;direction&quot;:1,&quot;id&quot;:&quot;2020-09-23T10:37:40&quot;,&quot;maxSize&quot;:{&quot;size1&quot;:51.299999999999997},&quot;minSize&quot;:{&quot;size1&quot;:36.299999999999997},&quot;normalSize&quot;:{&quot;size1&quot;:36.299999999999997},&quot;subLayout&quot;:[{&quot;id&quot;:&quot;2020-09-23T10:37:40&quot;,&quot;margin&quot;:{&quot;bottom&quot;:3.8450000286102295,&quot;left&quot;:2.5399999618530273,&quot;right&quot;:0,&quot;top&quot;:3.8450000286102295},&quot;type&quot;:0},{&quot;id&quot;:&quot;2020-09-23T10:37:40&quot;,&quot;margin&quot;:{&quot;bottom&quot;:2.5750000476837158,&quot;left&quot;:1.2439998388290405,&quot;right&quot;:2.1519999504089355,&quot;top&quot;:2.5750000476837158},&quot;type&quot;:0}],&quot;type&quot;:0}"/>
</p:tagLst>
</file>

<file path=ppt/tags/tag391.xml><?xml version="1.0" encoding="utf-8"?>
<p:tagLst xmlns:p="http://schemas.openxmlformats.org/presentationml/2006/main">
  <p:tag name="KSO_WM_UNIT_TABLE_BEAUTIFY" val="smartTable{d4561510-8899-4c80-a8c5-2fe98ee42538}"/>
  <p:tag name="TABLE_ENDDRAG_ORIGIN_RECT" val="556*138"/>
  <p:tag name="TABLE_ENDDRAG_RECT" val="403*213*556*138"/>
</p:tagLst>
</file>

<file path=ppt/tags/tag392.xml><?xml version="1.0" encoding="utf-8"?>
<p:tagLst xmlns:p="http://schemas.openxmlformats.org/presentationml/2006/main">
  <p:tag name="KSO_WM_UNIT_PLACING_PICTURE_USER_VIEWPORT" val="{&quot;height&quot;:10800,&quot;width&quot;:19200}"/>
</p:tagLst>
</file>

<file path=ppt/tags/tag393.xml><?xml version="1.0" encoding="utf-8"?>
<p:tagLst xmlns:p="http://schemas.openxmlformats.org/presentationml/2006/main">
  <p:tag name="KSO_WM_UNIT_PLACING_PICTURE_USER_VIEWPORT" val="{&quot;height&quot;:1721.6834645669292,&quot;width&quot;:1744.8755905511812}"/>
</p:tagLst>
</file>

<file path=ppt/tags/tag394.xml><?xml version="1.0" encoding="utf-8"?>
<p:tagLst xmlns:p="http://schemas.openxmlformats.org/presentationml/2006/main">
  <p:tag name="MH_TYPE" val="#NeiR#"/>
  <p:tag name="MH_NUMBER" val="1"/>
  <p:tag name="MH_CATEGORY" val="#TuWHP#"/>
  <p:tag name="MH_LAYOUT" val="SubTitleText"/>
  <p:tag name="MH" val="20160407123149"/>
  <p:tag name="MH_LIBRARY" val="GRAPHIC"/>
</p:tagLst>
</file>

<file path=ppt/tags/tag395.xml><?xml version="1.0" encoding="utf-8"?>
<p:tagLst xmlns:p="http://schemas.openxmlformats.org/presentationml/2006/main">
  <p:tag name="MH_TYPE" val="#NeiR#"/>
  <p:tag name="MH_NUMBER" val="1"/>
  <p:tag name="MH_CATEGORY" val="#TuWHP#"/>
  <p:tag name="MH_LAYOUT" val="SubTitleText"/>
  <p:tag name="MH" val="20160407123149"/>
  <p:tag name="MH_LIBRARY" val="GRAPHIC"/>
</p:tagLst>
</file>

<file path=ppt/tags/tag396.xml><?xml version="1.0" encoding="utf-8"?>
<p:tagLst xmlns:p="http://schemas.openxmlformats.org/presentationml/2006/main">
  <p:tag name="COMMONDATA" val="eyJoZGlkIjoiYjk2YTZhMzcyYWEwYTkwYmYxMWZiMmE0YjJlMzI5MTMifQ=="/>
  <p:tag name="KSO_WPP_MARK_KEY" val="dbb1778b-ff83-4ba4-97f7-42bd93533dec"/>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0*i*1"/>
  <p:tag name="KSO_WM_UNIT_BK_DARK_LIGHT" val="2"/>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SLIDE_BACKGROUND_TYPE" val="general"/>
  <p:tag name="KSO_WM_SLIDE_BK_DARK_LIGHT" val="1"/>
  <p:tag name="KSO_WM_UNIT_TYPE" val="i"/>
  <p:tag name="KSO_WM_UNIT_INDEX"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3"/>
  <p:tag name="KSO_WM_UNIT_LAYERLEVEL" val="1"/>
  <p:tag name="KSO_WM_TAG_VERSION" val="1.0"/>
  <p:tag name="KSO_WM_BEAUTIFY_FLAG" val="#wm#"/>
  <p:tag name="KSO_WM_SLIDE_BACKGROUND_TYPE" val="general"/>
  <p:tag name="KSO_WM_SLIDE_BK_DARK_LIGHT" val="1"/>
  <p:tag name="KSO_WM_UNIT_TYPE" val="i"/>
  <p:tag name="KSO_WM_UNIT_INDEX" val="3"/>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4"/>
  <p:tag name="KSO_WM_UNIT_LAYERLEVEL" val="1"/>
  <p:tag name="KSO_WM_TAG_VERSION" val="1.0"/>
  <p:tag name="KSO_WM_BEAUTIFY_FLAG" val="#wm#"/>
  <p:tag name="KSO_WM_SLIDE_BACKGROUND_TYPE" val="general"/>
  <p:tag name="KSO_WM_SLIDE_BK_DARK_LIGHT" val="1"/>
  <p:tag name="KSO_WM_UNIT_TYPE" val="i"/>
  <p:tag name="KSO_WM_UNIT_INDEX" val="4"/>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5"/>
  <p:tag name="KSO_WM_UNIT_LAYERLEVEL" val="1"/>
  <p:tag name="KSO_WM_TAG_VERSION" val="1.0"/>
  <p:tag name="KSO_WM_BEAUTIFY_FLAG" val="#wm#"/>
  <p:tag name="KSO_WM_SLIDE_BACKGROUND_TYPE" val="general"/>
  <p:tag name="KSO_WM_SLIDE_BK_DARK_LIGHT" val="1"/>
  <p:tag name="KSO_WM_UNIT_TYPE" val="i"/>
  <p:tag name="KSO_WM_UNIT_INDEX" val="5"/>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heme/_rels/theme1.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石板">
  <a:themeElements>
    <a:clrScheme name="石板">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石板">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石板">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011531"/>
      </a:dk2>
      <a:lt2>
        <a:srgbClr val="00204C"/>
      </a:lt2>
      <a:accent1>
        <a:srgbClr val="4FC9FB"/>
      </a:accent1>
      <a:accent2>
        <a:srgbClr val="43D8FA"/>
      </a:accent2>
      <a:accent3>
        <a:srgbClr val="4AEBF0"/>
      </a:accent3>
      <a:accent4>
        <a:srgbClr val="49F4C3"/>
      </a:accent4>
      <a:accent5>
        <a:srgbClr val="4CFF8E"/>
      </a:accent5>
      <a:accent6>
        <a:srgbClr val="8EF063"/>
      </a:accent6>
      <a:hlink>
        <a:srgbClr val="304FFC"/>
      </a:hlink>
      <a:folHlink>
        <a:srgbClr val="492067"/>
      </a:folHlink>
    </a:clrScheme>
    <a:fontScheme name="商务风">
      <a:majorFont>
        <a:latin typeface="微软雅黑"/>
        <a:ea typeface="汉仪旗黑-85S"/>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TM04033929[[fn=石板]]</Template>
  <TotalTime>0</TotalTime>
  <Words>3044</Words>
  <Application>WPS 演示</Application>
  <PresentationFormat>宽屏</PresentationFormat>
  <Paragraphs>333</Paragraphs>
  <Slides>23</Slides>
  <Notes>23</Notes>
  <HiddenSlides>0</HiddenSlides>
  <MMClips>4</MMClips>
  <ScaleCrop>false</ScaleCrop>
  <HeadingPairs>
    <vt:vector size="6" baseType="variant">
      <vt:variant>
        <vt:lpstr>已用的字体</vt:lpstr>
      </vt:variant>
      <vt:variant>
        <vt:i4>26</vt:i4>
      </vt:variant>
      <vt:variant>
        <vt:lpstr>主题</vt:lpstr>
      </vt:variant>
      <vt:variant>
        <vt:i4>2</vt:i4>
      </vt:variant>
      <vt:variant>
        <vt:lpstr>幻灯片标题</vt:lpstr>
      </vt:variant>
      <vt:variant>
        <vt:i4>23</vt:i4>
      </vt:variant>
    </vt:vector>
  </HeadingPairs>
  <TitlesOfParts>
    <vt:vector size="51" baseType="lpstr">
      <vt:lpstr>Arial</vt:lpstr>
      <vt:lpstr>宋体</vt:lpstr>
      <vt:lpstr>Wingdings</vt:lpstr>
      <vt:lpstr>Trebuchet MS</vt:lpstr>
      <vt:lpstr>Wingdings 2</vt:lpstr>
      <vt:lpstr>微软雅黑</vt:lpstr>
      <vt:lpstr>汉仪旗黑-85S</vt:lpstr>
      <vt:lpstr>黑体</vt:lpstr>
      <vt:lpstr>Adobe Caslon Pro Bold</vt:lpstr>
      <vt:lpstr>Segoe Print</vt:lpstr>
      <vt:lpstr>Aparajita</vt:lpstr>
      <vt:lpstr>Adobe 黑体 Std R</vt:lpstr>
      <vt:lpstr>等线</vt:lpstr>
      <vt:lpstr>方正黑体简体</vt:lpstr>
      <vt:lpstr>Calibri</vt:lpstr>
      <vt:lpstr>方正兰亭黑_GBK</vt:lpstr>
      <vt:lpstr>Wingdings</vt:lpstr>
      <vt:lpstr>Calibri</vt:lpstr>
      <vt:lpstr>Calisto MT</vt:lpstr>
      <vt:lpstr>方正舒体</vt:lpstr>
      <vt:lpstr>Arial Unicode MS</vt:lpstr>
      <vt:lpstr>Segoe UI</vt:lpstr>
      <vt:lpstr>造字工房朗倩（非商用）常规体</vt:lpstr>
      <vt:lpstr>Impact</vt:lpstr>
      <vt:lpstr>方正兰亭细黑_GBK</vt:lpstr>
      <vt:lpstr>Nirmala UI</vt:lpstr>
      <vt:lpstr>石板</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史屹君</dc:creator>
  <cp:lastModifiedBy>2oo9</cp:lastModifiedBy>
  <cp:revision>570</cp:revision>
  <dcterms:created xsi:type="dcterms:W3CDTF">2016-04-21T03:04:00Z</dcterms:created>
  <dcterms:modified xsi:type="dcterms:W3CDTF">2022-11-23T01:44:43Z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0E67BB87299449B7BDAC3B59D9454486</vt:lpwstr>
  </property>
</Properties>
</file>