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67"/>
  </p:normalViewPr>
  <p:slideViewPr>
    <p:cSldViewPr snapToGrid="0" snapToObjects="1">
      <p:cViewPr>
        <p:scale>
          <a:sx n="149" d="100"/>
          <a:sy n="149" d="100"/>
        </p:scale>
        <p:origin x="2592" y="7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BCBE-A2DD-2248-8676-657FEEB746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D419AF57-5892-0449-8C40-2791425D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中度可信度描述已自动生成">
            <a:extLst>
              <a:ext uri="{FF2B5EF4-FFF2-40B4-BE49-F238E27FC236}">
                <a16:creationId xmlns:a16="http://schemas.microsoft.com/office/drawing/2014/main" id="{D69848C3-6E0A-A24D-921A-370B341D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58831578-EE9E-604A-B6FC-C8E00B9F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703B0C54-FEA4-3140-8C3C-5205CA06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49A7443D-7A78-8F4D-A5C9-1EC292DD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A77E1CA2-11A5-D04D-9407-22D68319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4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&#10;&#10;描述已自动生成">
            <a:extLst>
              <a:ext uri="{FF2B5EF4-FFF2-40B4-BE49-F238E27FC236}">
                <a16:creationId xmlns:a16="http://schemas.microsoft.com/office/drawing/2014/main" id="{F58F9C81-7FCC-CE48-B2DC-4E63AFBE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&#10;&#10;描述已自动生成">
            <a:extLst>
              <a:ext uri="{FF2B5EF4-FFF2-40B4-BE49-F238E27FC236}">
                <a16:creationId xmlns:a16="http://schemas.microsoft.com/office/drawing/2014/main" id="{7AAAB57C-C193-A448-B896-5C1C77B0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表格, 日历&#10;&#10;描述已自动生成">
            <a:extLst>
              <a:ext uri="{FF2B5EF4-FFF2-40B4-BE49-F238E27FC236}">
                <a16:creationId xmlns:a16="http://schemas.microsoft.com/office/drawing/2014/main" id="{2779C768-8FEE-D545-BF6E-B428E480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中度可信度描述已自动生成">
            <a:extLst>
              <a:ext uri="{FF2B5EF4-FFF2-40B4-BE49-F238E27FC236}">
                <a16:creationId xmlns:a16="http://schemas.microsoft.com/office/drawing/2014/main" id="{6E5B18D2-EAA8-054B-B82B-E5D62CFB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22491ED9-FC0E-B347-8AF1-FC22F279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4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028A7C37-76C2-484E-9962-11BAFAFC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网站&#10;&#10;描述已自动生成">
            <a:extLst>
              <a:ext uri="{FF2B5EF4-FFF2-40B4-BE49-F238E27FC236}">
                <a16:creationId xmlns:a16="http://schemas.microsoft.com/office/drawing/2014/main" id="{3D05765C-DC2B-8D49-AAE2-96C274CB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日程表&#10;&#10;描述已自动生成">
            <a:extLst>
              <a:ext uri="{FF2B5EF4-FFF2-40B4-BE49-F238E27FC236}">
                <a16:creationId xmlns:a16="http://schemas.microsoft.com/office/drawing/2014/main" id="{02945343-CCB8-C440-A379-89017C1A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1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本&#10;&#10;描述已自动生成">
            <a:extLst>
              <a:ext uri="{FF2B5EF4-FFF2-40B4-BE49-F238E27FC236}">
                <a16:creationId xmlns:a16="http://schemas.microsoft.com/office/drawing/2014/main" id="{63EF82D7-8239-8C46-B8A1-EBEF776B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1FC81E78-5860-9543-A954-949A0608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1AF5B246-CD69-BD43-AC35-4E00EBF8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101827D0-A1D9-764B-95FA-EC71248B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表格&#10;&#10;中度可信度描述已自动生成">
            <a:extLst>
              <a:ext uri="{FF2B5EF4-FFF2-40B4-BE49-F238E27FC236}">
                <a16:creationId xmlns:a16="http://schemas.microsoft.com/office/drawing/2014/main" id="{64159A1E-DB5F-194D-84E5-C1831073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&#10;&#10;描述已自动生成">
            <a:extLst>
              <a:ext uri="{FF2B5EF4-FFF2-40B4-BE49-F238E27FC236}">
                <a16:creationId xmlns:a16="http://schemas.microsoft.com/office/drawing/2014/main" id="{3528EA76-28BC-EF49-B3BD-08465E7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B825BDC8-E292-1449-8B87-29FEF821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C59747A5-370F-A84E-94B1-E1A7861D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535B8E70-3C3E-A342-9FD2-9BB6A06D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736F0A4B-C228-2847-AFA3-356A245F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7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&#10;&#10;描述已自动生成">
            <a:extLst>
              <a:ext uri="{FF2B5EF4-FFF2-40B4-BE49-F238E27FC236}">
                <a16:creationId xmlns:a16="http://schemas.microsoft.com/office/drawing/2014/main" id="{1A2E48A9-1BEF-D64B-A4C5-EE44E6EE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4A732805-CF01-F74B-9203-5CFFB4D8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4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, 网站&#10;&#10;描述已自动生成">
            <a:extLst>
              <a:ext uri="{FF2B5EF4-FFF2-40B4-BE49-F238E27FC236}">
                <a16:creationId xmlns:a16="http://schemas.microsoft.com/office/drawing/2014/main" id="{BC69B524-8BFF-0043-B825-8CC4D0C71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3F5DE9D4-B330-0F4E-86AD-955955D9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11DAC9FD-3DD9-874A-9257-4356D5B2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, 网站&#10;&#10;描述已自动生成">
            <a:extLst>
              <a:ext uri="{FF2B5EF4-FFF2-40B4-BE49-F238E27FC236}">
                <a16:creationId xmlns:a16="http://schemas.microsoft.com/office/drawing/2014/main" id="{A2B95BF7-8CC7-DB41-9361-7929DDE9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22DBE5BC-79D9-484F-B6CC-081DDD17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5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2B780EBE-ED55-E44A-811F-3C44EBBA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中度可信度描述已自动生成">
            <a:extLst>
              <a:ext uri="{FF2B5EF4-FFF2-40B4-BE49-F238E27FC236}">
                <a16:creationId xmlns:a16="http://schemas.microsoft.com/office/drawing/2014/main" id="{BC30BC5B-409C-B641-BC88-9EB19EFB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宽屏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Coral</dc:creator>
  <cp:lastModifiedBy>etm</cp:lastModifiedBy>
  <cp:revision>3</cp:revision>
  <dcterms:created xsi:type="dcterms:W3CDTF">2014-01-14T12:05:24Z</dcterms:created>
  <dcterms:modified xsi:type="dcterms:W3CDTF">2022-11-23T07:27:48Z</dcterms:modified>
</cp:coreProperties>
</file>