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media/image12.webp" ContentType="image/webp"/>
  <Override PartName="/ppt/media/image23.webp" ContentType="image/webp"/>
  <Override PartName="/ppt/media/image35.webp" ContentType="image/webp"/>
  <Override PartName="/ppt/media/image37.webp" ContentType="image/webp"/>
  <Override PartName="/ppt/media/image38.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59" r:id="rId3"/>
    <p:sldId id="256" r:id="rId4"/>
    <p:sldId id="257" r:id="rId6"/>
    <p:sldId id="258" r:id="rId7"/>
    <p:sldId id="390" r:id="rId8"/>
    <p:sldId id="432" r:id="rId9"/>
    <p:sldId id="284" r:id="rId10"/>
    <p:sldId id="337" r:id="rId11"/>
    <p:sldId id="338" r:id="rId12"/>
    <p:sldId id="341" r:id="rId13"/>
    <p:sldId id="336" r:id="rId14"/>
    <p:sldId id="360" r:id="rId15"/>
    <p:sldId id="361" r:id="rId16"/>
    <p:sldId id="288" r:id="rId17"/>
    <p:sldId id="353" r:id="rId18"/>
    <p:sldId id="354" r:id="rId19"/>
    <p:sldId id="355" r:id="rId20"/>
    <p:sldId id="321" r:id="rId21"/>
    <p:sldId id="362" r:id="rId22"/>
    <p:sldId id="358" r:id="rId23"/>
    <p:sldId id="290" r:id="rId24"/>
    <p:sldId id="318" r:id="rId25"/>
    <p:sldId id="363" r:id="rId26"/>
    <p:sldId id="261" r:id="rId27"/>
    <p:sldId id="429" r:id="rId28"/>
    <p:sldId id="280" r:id="rId29"/>
    <p:sldId id="435" r:id="rId30"/>
    <p:sldId id="433" r:id="rId31"/>
    <p:sldId id="391" r:id="rId32"/>
    <p:sldId id="345" r:id="rId33"/>
    <p:sldId id="430" r:id="rId34"/>
  </p:sldIdLst>
  <p:sldSz cx="12192000" cy="6858000"/>
  <p:notesSz cx="6858000" cy="9144000"/>
  <p:custDataLst>
    <p:tags r:id="rId39"/>
  </p:custDataLst>
  <p:defaultTextStyle>
    <a:lvl1pPr marL="0" lvl="0" algn="l" defTabSz="914400">
      <a:defRPr sz="1800" kern="1200">
        <a:solidFill>
          <a:schemeClr val="tx1"/>
        </a:solidFill>
        <a:latin typeface="Arial" panose="020B0604020202020204"/>
        <a:ea typeface="黑体" panose="02010609060101010101" charset="-122"/>
      </a:defRPr>
    </a:lvl1pPr>
    <a:lvl2pPr marL="457200" lvl="1" algn="l" defTabSz="914400">
      <a:defRPr sz="1800" kern="1200">
        <a:solidFill>
          <a:schemeClr val="tx1"/>
        </a:solidFill>
        <a:latin typeface="Arial" panose="020B0604020202020204"/>
        <a:ea typeface="黑体" panose="02010609060101010101" charset="-122"/>
      </a:defRPr>
    </a:lvl2pPr>
    <a:lvl3pPr marL="914400" lvl="2" algn="l" defTabSz="914400">
      <a:defRPr sz="1800" kern="1200">
        <a:solidFill>
          <a:schemeClr val="tx1"/>
        </a:solidFill>
        <a:latin typeface="Arial" panose="020B0604020202020204"/>
        <a:ea typeface="黑体" panose="02010609060101010101" charset="-122"/>
      </a:defRPr>
    </a:lvl3pPr>
    <a:lvl4pPr marL="1371600" lvl="3" algn="l" defTabSz="914400">
      <a:defRPr sz="1800" kern="1200">
        <a:solidFill>
          <a:schemeClr val="tx1"/>
        </a:solidFill>
        <a:latin typeface="Arial" panose="020B0604020202020204"/>
        <a:ea typeface="黑体" panose="02010609060101010101" charset="-122"/>
      </a:defRPr>
    </a:lvl4pPr>
    <a:lvl5pPr marL="1828800" lvl="4" algn="l" defTabSz="914400">
      <a:defRPr sz="1800" kern="1200">
        <a:solidFill>
          <a:schemeClr val="tx1"/>
        </a:solidFill>
        <a:latin typeface="Arial" panose="020B0604020202020204"/>
        <a:ea typeface="黑体" panose="02010609060101010101" charset="-122"/>
      </a:defRPr>
    </a:lvl5pPr>
    <a:lvl6pPr marL="2286000" lvl="5" algn="l" defTabSz="914400">
      <a:defRPr sz="1800" kern="1200">
        <a:solidFill>
          <a:schemeClr val="tx1"/>
        </a:solidFill>
        <a:latin typeface="Arial" panose="020B0604020202020204"/>
        <a:ea typeface="黑体" panose="02010609060101010101" charset="-122"/>
      </a:defRPr>
    </a:lvl6pPr>
    <a:lvl7pPr marL="2743200" lvl="6" algn="l" defTabSz="914400">
      <a:defRPr sz="1800" kern="1200">
        <a:solidFill>
          <a:schemeClr val="tx1"/>
        </a:solidFill>
        <a:latin typeface="Arial" panose="020B0604020202020204"/>
        <a:ea typeface="黑体" panose="02010609060101010101" charset="-122"/>
      </a:defRPr>
    </a:lvl7pPr>
    <a:lvl8pPr marL="3200400" lvl="7" algn="l" defTabSz="914400">
      <a:defRPr sz="1800" kern="1200">
        <a:solidFill>
          <a:schemeClr val="tx1"/>
        </a:solidFill>
        <a:latin typeface="Arial" panose="020B0604020202020204"/>
        <a:ea typeface="黑体" panose="02010609060101010101" charset="-122"/>
      </a:defRPr>
    </a:lvl8pPr>
    <a:lvl9pPr marL="3657600" lvl="8" algn="l" defTabSz="914400">
      <a:defRPr sz="1800" kern="1200">
        <a:solidFill>
          <a:schemeClr val="tx1"/>
        </a:solidFill>
        <a:latin typeface="Arial" panose="020B0604020202020204"/>
        <a:ea typeface="黑体" panose="02010609060101010101" charset="-122"/>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 Zhenhua" initials="L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94398"/>
    <a:srgbClr val="544D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p:restoredTop sz="94643"/>
  </p:normalViewPr>
  <p:slideViewPr>
    <p:cSldViewPr snapToGrid="0" snapToObjects="1">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9" Type="http://schemas.openxmlformats.org/officeDocument/2006/relationships/tags" Target="tags/tag2.xml"/><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D38430D-60DD-404C-91DD-3A2A2358A9DA}"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D85E0D8-3E75-4CE1-B245-474D13AC3DEC}">
      <dgm:prSet phldr="0" custT="0"/>
      <dgm:spPr/>
      <dgm:t>
        <a:bodyPr vert="horz" wrap="square"/>
        <a:p>
          <a:pPr>
            <a:lnSpc>
              <a:spcPct val="100000"/>
            </a:lnSpc>
            <a:spcBef>
              <a:spcPct val="0"/>
            </a:spcBef>
            <a:spcAft>
              <a:spcPct val="35000"/>
            </a:spcAft>
          </a:pPr>
          <a:r>
            <a:rPr lang="zh-CN" dirty="0">
              <a:solidFill>
                <a:schemeClr val="tx1"/>
              </a:solidFill>
            </a:rPr>
            <a:t>无盲点 （可以去到人员无法达到或需要脚手架才能达</a:t>
          </a:r>
          <a:r>
            <a:rPr lang="zh-CN" dirty="0">
              <a:solidFill>
                <a:schemeClr val="tx1"/>
              </a:solidFill>
            </a:rPr>
            <a:t>到的地方）</a:t>
          </a:r>
          <a:r>
            <a:rPr lang="zh-CN" dirty="0">
              <a:solidFill>
                <a:schemeClr val="tx1"/>
              </a:solidFill>
            </a:rPr>
            <a:t/>
          </a:r>
          <a:endParaRPr lang="zh-CN" dirty="0">
            <a:solidFill>
              <a:schemeClr val="tx1"/>
            </a:solidFill>
          </a:endParaRPr>
        </a:p>
      </dgm:t>
    </dgm:pt>
    <dgm:pt modelId="{0E478557-23DC-4F87-BD19-446B530C5D41}" cxnId="{7E8764B1-37A7-4FDE-87D7-1950766D0DDC}" type="parTrans">
      <dgm:prSet/>
      <dgm:spPr/>
      <dgm:t>
        <a:bodyPr/>
        <a:lstStyle/>
        <a:p>
          <a:endParaRPr lang="en-US"/>
        </a:p>
      </dgm:t>
    </dgm:pt>
    <dgm:pt modelId="{4E7ED020-3420-4639-B46F-5854EF51FB85}" cxnId="{7E8764B1-37A7-4FDE-87D7-1950766D0DDC}" type="sibTrans">
      <dgm:prSet/>
      <dgm:spPr/>
      <dgm:t>
        <a:bodyPr/>
        <a:lstStyle/>
        <a:p>
          <a:endParaRPr lang="en-US"/>
        </a:p>
      </dgm:t>
    </dgm:pt>
    <dgm:pt modelId="{80D3A6CE-260A-4F55-B7DA-74D3286AE5C9}">
      <dgm:prSet phldr="0" custT="0"/>
      <dgm:spPr/>
      <dgm:t>
        <a:bodyPr vert="horz" wrap="square"/>
        <a:p>
          <a:pPr>
            <a:lnSpc>
              <a:spcPct val="100000"/>
            </a:lnSpc>
            <a:spcBef>
              <a:spcPct val="0"/>
            </a:spcBef>
            <a:spcAft>
              <a:spcPct val="35000"/>
            </a:spcAft>
          </a:pPr>
          <a:r>
            <a:rPr lang="zh-CN" dirty="0">
              <a:solidFill>
                <a:schemeClr val="tx1"/>
              </a:solidFill>
            </a:rPr>
            <a:t>无人员身体伤害 （如可避免人员受到的辐射伤害）</a:t>
          </a:r>
          <a:r>
            <a:rPr lang="zh-CN" dirty="0">
              <a:solidFill>
                <a:schemeClr val="tx1"/>
              </a:solidFill>
            </a:rPr>
            <a:t/>
          </a:r>
          <a:endParaRPr lang="zh-CN" dirty="0">
            <a:solidFill>
              <a:schemeClr val="tx1"/>
            </a:solidFill>
          </a:endParaRPr>
        </a:p>
      </dgm:t>
    </dgm:pt>
    <dgm:pt modelId="{7CF1A5C2-59CE-4428-AE50-8497D49AA45F}" cxnId="{F376B2DC-BA76-4675-AF92-4ADD73B82869}" type="parTrans">
      <dgm:prSet/>
      <dgm:spPr/>
      <dgm:t>
        <a:bodyPr/>
        <a:lstStyle/>
        <a:p>
          <a:endParaRPr lang="en-US"/>
        </a:p>
      </dgm:t>
    </dgm:pt>
    <dgm:pt modelId="{397992F2-0D0D-475E-801E-FD09F6F5D13D}" cxnId="{F376B2DC-BA76-4675-AF92-4ADD73B82869}" type="sibTrans">
      <dgm:prSet/>
      <dgm:spPr/>
      <dgm:t>
        <a:bodyPr/>
        <a:lstStyle/>
        <a:p>
          <a:endParaRPr lang="en-US"/>
        </a:p>
      </dgm:t>
    </dgm:pt>
    <dgm:pt modelId="{EA80844D-EA1D-41E2-B9D4-66F2F9966078}">
      <dgm:prSet phldr="0" custT="0"/>
      <dgm:spPr/>
      <dgm:t>
        <a:bodyPr vert="horz" wrap="square"/>
        <a:p>
          <a:pPr>
            <a:lnSpc>
              <a:spcPct val="100000"/>
            </a:lnSpc>
            <a:spcBef>
              <a:spcPct val="0"/>
            </a:spcBef>
            <a:spcAft>
              <a:spcPct val="35000"/>
            </a:spcAft>
          </a:pPr>
          <a:r>
            <a:rPr lang="zh-CN" dirty="0">
              <a:solidFill>
                <a:schemeClr val="tx1"/>
              </a:solidFill>
            </a:rPr>
            <a:t>多维度信息集成智能化 （可融合无人机高度信息，图像信息，地理信息与辐射探测信息）</a:t>
          </a:r>
          <a:r>
            <a:rPr lang="zh-CN" dirty="0">
              <a:solidFill>
                <a:schemeClr val="tx1"/>
              </a:solidFill>
            </a:rPr>
            <a:t/>
          </a:r>
          <a:endParaRPr lang="zh-CN" dirty="0">
            <a:solidFill>
              <a:schemeClr val="tx1"/>
            </a:solidFill>
          </a:endParaRPr>
        </a:p>
      </dgm:t>
    </dgm:pt>
    <dgm:pt modelId="{0ED786A5-376F-49AE-9E40-000386B9DCF5}" cxnId="{92660510-9C97-46C5-8CF4-E34FA8603B35}" type="parTrans">
      <dgm:prSet/>
      <dgm:spPr/>
      <dgm:t>
        <a:bodyPr/>
        <a:lstStyle/>
        <a:p>
          <a:endParaRPr lang="en-US"/>
        </a:p>
      </dgm:t>
    </dgm:pt>
    <dgm:pt modelId="{40AECE86-B14D-4D1B-8214-A0E0A3DA8F75}" cxnId="{92660510-9C97-46C5-8CF4-E34FA8603B35}" type="sibTrans">
      <dgm:prSet/>
      <dgm:spPr/>
      <dgm:t>
        <a:bodyPr/>
        <a:lstStyle/>
        <a:p>
          <a:endParaRPr lang="en-US"/>
        </a:p>
      </dgm:t>
    </dgm:pt>
    <dgm:pt modelId="{666F61F1-9268-4778-951C-80C4DAEC0D4F}">
      <dgm:prSet phldr="0" custT="0"/>
      <dgm:spPr/>
      <dgm:t>
        <a:bodyPr vert="horz" wrap="square"/>
        <a:p>
          <a:pPr>
            <a:lnSpc>
              <a:spcPct val="100000"/>
            </a:lnSpc>
            <a:spcBef>
              <a:spcPct val="0"/>
            </a:spcBef>
            <a:spcAft>
              <a:spcPct val="35000"/>
            </a:spcAft>
          </a:pPr>
          <a:r>
            <a:rPr lang="zh-CN" dirty="0">
              <a:solidFill>
                <a:schemeClr val="tx1"/>
              </a:solidFill>
            </a:rPr>
            <a:t>高效性 （ 以无人载体作为动力系统方便快捷达到任一角落进行测量）</a:t>
          </a:r>
          <a:r>
            <a:rPr lang="zh-CN" dirty="0">
              <a:solidFill>
                <a:schemeClr val="tx1"/>
              </a:solidFill>
            </a:rPr>
            <a:t/>
          </a:r>
          <a:endParaRPr lang="zh-CN" dirty="0">
            <a:solidFill>
              <a:schemeClr val="tx1"/>
            </a:solidFill>
          </a:endParaRPr>
        </a:p>
      </dgm:t>
    </dgm:pt>
    <dgm:pt modelId="{1236AB2D-5730-4B13-AE98-DEE32915AE0A}" cxnId="{63C93AA0-7392-4EAE-9206-E76148AEB747}" type="parTrans">
      <dgm:prSet/>
      <dgm:spPr/>
      <dgm:t>
        <a:bodyPr/>
        <a:lstStyle/>
        <a:p>
          <a:endParaRPr lang="en-US"/>
        </a:p>
      </dgm:t>
    </dgm:pt>
    <dgm:pt modelId="{01DA6417-BA76-4B35-AFE5-0A455E9C8D9B}" cxnId="{63C93AA0-7392-4EAE-9206-E76148AEB747}" type="sibTrans">
      <dgm:prSet/>
      <dgm:spPr/>
      <dgm:t>
        <a:bodyPr/>
        <a:lstStyle/>
        <a:p>
          <a:endParaRPr lang="en-US"/>
        </a:p>
      </dgm:t>
    </dgm:pt>
    <dgm:pt modelId="{A09E5742-1812-49EA-98CF-C5EB6CEEEA2C}">
      <dgm:prSet phldr="0" custT="0"/>
      <dgm:spPr/>
      <dgm:t>
        <a:bodyPr vert="horz" wrap="square"/>
        <a:p>
          <a:pPr>
            <a:lnSpc>
              <a:spcPct val="100000"/>
            </a:lnSpc>
            <a:spcBef>
              <a:spcPct val="0"/>
            </a:spcBef>
            <a:spcAft>
              <a:spcPct val="35000"/>
            </a:spcAft>
          </a:pPr>
          <a:r>
            <a:rPr lang="zh-CN" dirty="0">
              <a:solidFill>
                <a:schemeClr val="tx1"/>
              </a:solidFill>
            </a:rPr>
            <a:t>经济性  （如核电厂需每月定期进行设备巡检，而现在规定人员受到多大的辐射剂量，将实施一定程度的金钱赔偿，而此产品承受核辐射的能力，超过人类可承受的</a:t>
          </a:r>
          <a:r>
            <a:rPr lang="en-US" dirty="0">
              <a:solidFill>
                <a:schemeClr val="tx1"/>
              </a:solidFill>
            </a:rPr>
            <a:t>90</a:t>
          </a:r>
          <a:r>
            <a:rPr lang="zh-CN" dirty="0">
              <a:solidFill>
                <a:schemeClr val="tx1"/>
              </a:solidFill>
            </a:rPr>
            <a:t>倍</a:t>
          </a:r>
          <a:r>
            <a:rPr lang="zh-CN" dirty="0">
              <a:solidFill>
                <a:schemeClr val="tx1"/>
              </a:solidFill>
            </a:rPr>
            <a:t>）</a:t>
          </a:r>
          <a:r>
            <a:rPr lang="zh-CN" dirty="0">
              <a:solidFill>
                <a:schemeClr val="tx1"/>
              </a:solidFill>
            </a:rPr>
            <a:t/>
          </a:r>
          <a:endParaRPr lang="zh-CN" dirty="0">
            <a:solidFill>
              <a:schemeClr val="tx1"/>
            </a:solidFill>
          </a:endParaRPr>
        </a:p>
      </dgm:t>
    </dgm:pt>
    <dgm:pt modelId="{CD543744-9316-424D-8BC7-67A50477EE88}" cxnId="{4A646B2B-4141-499A-9893-D0DF530FDB0B}" type="parTrans">
      <dgm:prSet/>
      <dgm:spPr/>
      <dgm:t>
        <a:bodyPr/>
        <a:lstStyle/>
        <a:p>
          <a:endParaRPr lang="en-US"/>
        </a:p>
      </dgm:t>
    </dgm:pt>
    <dgm:pt modelId="{1B254448-8062-48AB-B2D3-E73CF4123E3C}" cxnId="{4A646B2B-4141-499A-9893-D0DF530FDB0B}" type="sibTrans">
      <dgm:prSet/>
      <dgm:spPr/>
      <dgm:t>
        <a:bodyPr/>
        <a:lstStyle/>
        <a:p>
          <a:endParaRPr lang="en-US"/>
        </a:p>
      </dgm:t>
    </dgm:pt>
    <dgm:pt modelId="{E68CD254-6EA8-4A45-A01D-442931BDD238}" type="pres">
      <dgm:prSet presAssocID="{FD38430D-60DD-404C-91DD-3A2A2358A9DA}" presName="linear" presStyleCnt="0">
        <dgm:presLayoutVars>
          <dgm:animLvl val="lvl"/>
          <dgm:resizeHandles val="exact"/>
        </dgm:presLayoutVars>
      </dgm:prSet>
      <dgm:spPr/>
    </dgm:pt>
    <dgm:pt modelId="{CCD91EC7-CD1F-41BE-BDD5-4BB6B1E0463A}" type="pres">
      <dgm:prSet presAssocID="{4D85E0D8-3E75-4CE1-B245-474D13AC3DEC}" presName="parentText" presStyleLbl="node1" presStyleIdx="0" presStyleCnt="5">
        <dgm:presLayoutVars>
          <dgm:chMax val="0"/>
          <dgm:bulletEnabled val="1"/>
        </dgm:presLayoutVars>
      </dgm:prSet>
      <dgm:spPr/>
    </dgm:pt>
    <dgm:pt modelId="{CF42AA49-9A0C-4DEC-82EE-CF63FA907957}" type="pres">
      <dgm:prSet presAssocID="{4E7ED020-3420-4639-B46F-5854EF51FB85}" presName="spacer" presStyleCnt="0"/>
      <dgm:spPr/>
    </dgm:pt>
    <dgm:pt modelId="{66824D31-B68C-489D-9492-172CF480903E}" type="pres">
      <dgm:prSet presAssocID="{80D3A6CE-260A-4F55-B7DA-74D3286AE5C9}" presName="parentText" presStyleLbl="node1" presStyleIdx="1" presStyleCnt="5">
        <dgm:presLayoutVars>
          <dgm:chMax val="0"/>
          <dgm:bulletEnabled val="1"/>
        </dgm:presLayoutVars>
      </dgm:prSet>
      <dgm:spPr/>
    </dgm:pt>
    <dgm:pt modelId="{B6098DAB-5252-4166-8CCB-C3999D842F03}" type="pres">
      <dgm:prSet presAssocID="{397992F2-0D0D-475E-801E-FD09F6F5D13D}" presName="spacer" presStyleCnt="0"/>
      <dgm:spPr/>
    </dgm:pt>
    <dgm:pt modelId="{22EA50FD-A140-4153-A985-0060AF86C721}" type="pres">
      <dgm:prSet presAssocID="{EA80844D-EA1D-41E2-B9D4-66F2F9966078}" presName="parentText" presStyleLbl="node1" presStyleIdx="2" presStyleCnt="5" custLinFactNeighborX="-17376" custLinFactNeighborY="-8851">
        <dgm:presLayoutVars>
          <dgm:chMax val="0"/>
          <dgm:bulletEnabled val="1"/>
        </dgm:presLayoutVars>
      </dgm:prSet>
      <dgm:spPr/>
    </dgm:pt>
    <dgm:pt modelId="{B8790570-FC29-4C1E-A590-4142A6CCF991}" type="pres">
      <dgm:prSet presAssocID="{40AECE86-B14D-4D1B-8214-A0E0A3DA8F75}" presName="spacer" presStyleCnt="0"/>
      <dgm:spPr/>
    </dgm:pt>
    <dgm:pt modelId="{0D47BCF4-38D7-4F4E-B247-ED3A16831D1E}" type="pres">
      <dgm:prSet presAssocID="{666F61F1-9268-4778-951C-80C4DAEC0D4F}" presName="parentText" presStyleLbl="node1" presStyleIdx="3" presStyleCnt="5">
        <dgm:presLayoutVars>
          <dgm:chMax val="0"/>
          <dgm:bulletEnabled val="1"/>
        </dgm:presLayoutVars>
      </dgm:prSet>
      <dgm:spPr/>
    </dgm:pt>
    <dgm:pt modelId="{F315C03F-5402-4B34-9707-17EB503EE8A8}" type="pres">
      <dgm:prSet presAssocID="{01DA6417-BA76-4B35-AFE5-0A455E9C8D9B}" presName="spacer" presStyleCnt="0"/>
      <dgm:spPr/>
    </dgm:pt>
    <dgm:pt modelId="{DDB03CA8-BED7-40C6-9BA4-7328B7D84F7B}" type="pres">
      <dgm:prSet presAssocID="{A09E5742-1812-49EA-98CF-C5EB6CEEEA2C}" presName="parentText" presStyleLbl="node1" presStyleIdx="4" presStyleCnt="5">
        <dgm:presLayoutVars>
          <dgm:chMax val="0"/>
          <dgm:bulletEnabled val="1"/>
        </dgm:presLayoutVars>
      </dgm:prSet>
      <dgm:spPr/>
    </dgm:pt>
  </dgm:ptLst>
  <dgm:cxnLst>
    <dgm:cxn modelId="{7E8764B1-37A7-4FDE-87D7-1950766D0DDC}" srcId="{FD38430D-60DD-404C-91DD-3A2A2358A9DA}" destId="{4D85E0D8-3E75-4CE1-B245-474D13AC3DEC}" srcOrd="0" destOrd="0" parTransId="{0E478557-23DC-4F87-BD19-446B530C5D41}" sibTransId="{4E7ED020-3420-4639-B46F-5854EF51FB85}"/>
    <dgm:cxn modelId="{F376B2DC-BA76-4675-AF92-4ADD73B82869}" srcId="{FD38430D-60DD-404C-91DD-3A2A2358A9DA}" destId="{80D3A6CE-260A-4F55-B7DA-74D3286AE5C9}" srcOrd="1" destOrd="0" parTransId="{7CF1A5C2-59CE-4428-AE50-8497D49AA45F}" sibTransId="{397992F2-0D0D-475E-801E-FD09F6F5D13D}"/>
    <dgm:cxn modelId="{92660510-9C97-46C5-8CF4-E34FA8603B35}" srcId="{FD38430D-60DD-404C-91DD-3A2A2358A9DA}" destId="{EA80844D-EA1D-41E2-B9D4-66F2F9966078}" srcOrd="2" destOrd="0" parTransId="{0ED786A5-376F-49AE-9E40-000386B9DCF5}" sibTransId="{40AECE86-B14D-4D1B-8214-A0E0A3DA8F75}"/>
    <dgm:cxn modelId="{63C93AA0-7392-4EAE-9206-E76148AEB747}" srcId="{FD38430D-60DD-404C-91DD-3A2A2358A9DA}" destId="{666F61F1-9268-4778-951C-80C4DAEC0D4F}" srcOrd="3" destOrd="0" parTransId="{1236AB2D-5730-4B13-AE98-DEE32915AE0A}" sibTransId="{01DA6417-BA76-4B35-AFE5-0A455E9C8D9B}"/>
    <dgm:cxn modelId="{4A646B2B-4141-499A-9893-D0DF530FDB0B}" srcId="{FD38430D-60DD-404C-91DD-3A2A2358A9DA}" destId="{A09E5742-1812-49EA-98CF-C5EB6CEEEA2C}" srcOrd="4" destOrd="0" parTransId="{CD543744-9316-424D-8BC7-67A50477EE88}" sibTransId="{1B254448-8062-48AB-B2D3-E73CF4123E3C}"/>
    <dgm:cxn modelId="{A9A02188-F3D5-4143-8586-72E498727E41}" type="presOf" srcId="{FD38430D-60DD-404C-91DD-3A2A2358A9DA}" destId="{E68CD254-6EA8-4A45-A01D-442931BDD238}" srcOrd="0" destOrd="0" presId="urn:microsoft.com/office/officeart/2005/8/layout/vList2"/>
    <dgm:cxn modelId="{91D9915E-0938-45DF-A00D-D288B46D7634}" type="presParOf" srcId="{E68CD254-6EA8-4A45-A01D-442931BDD238}" destId="{CCD91EC7-CD1F-41BE-BDD5-4BB6B1E0463A}" srcOrd="0" destOrd="0" presId="urn:microsoft.com/office/officeart/2005/8/layout/vList2"/>
    <dgm:cxn modelId="{5724738E-570B-47BD-9550-8585D9D96406}" type="presOf" srcId="{4D85E0D8-3E75-4CE1-B245-474D13AC3DEC}" destId="{CCD91EC7-CD1F-41BE-BDD5-4BB6B1E0463A}" srcOrd="0" destOrd="0" presId="urn:microsoft.com/office/officeart/2005/8/layout/vList2"/>
    <dgm:cxn modelId="{0AC99A4A-715F-4BBF-9CF5-339CFDADFA05}" type="presParOf" srcId="{E68CD254-6EA8-4A45-A01D-442931BDD238}" destId="{CF42AA49-9A0C-4DEC-82EE-CF63FA907957}" srcOrd="1" destOrd="0" presId="urn:microsoft.com/office/officeart/2005/8/layout/vList2"/>
    <dgm:cxn modelId="{5BA06CCE-BB7A-4021-963D-6FF47CC8FAB8}" type="presParOf" srcId="{E68CD254-6EA8-4A45-A01D-442931BDD238}" destId="{66824D31-B68C-489D-9492-172CF480903E}" srcOrd="2" destOrd="0" presId="urn:microsoft.com/office/officeart/2005/8/layout/vList2"/>
    <dgm:cxn modelId="{8B317021-88AB-40F0-8884-18E1FEF07ECE}" type="presOf" srcId="{80D3A6CE-260A-4F55-B7DA-74D3286AE5C9}" destId="{66824D31-B68C-489D-9492-172CF480903E}" srcOrd="0" destOrd="0" presId="urn:microsoft.com/office/officeart/2005/8/layout/vList2"/>
    <dgm:cxn modelId="{8C3BB6A3-FDB1-4B84-877A-1D525F3081BC}" type="presParOf" srcId="{E68CD254-6EA8-4A45-A01D-442931BDD238}" destId="{B6098DAB-5252-4166-8CCB-C3999D842F03}" srcOrd="3" destOrd="0" presId="urn:microsoft.com/office/officeart/2005/8/layout/vList2"/>
    <dgm:cxn modelId="{49BE045F-2C55-4FE9-B260-FC36DC1F9D0B}" type="presParOf" srcId="{E68CD254-6EA8-4A45-A01D-442931BDD238}" destId="{22EA50FD-A140-4153-A985-0060AF86C721}" srcOrd="4" destOrd="0" presId="urn:microsoft.com/office/officeart/2005/8/layout/vList2"/>
    <dgm:cxn modelId="{1E808DD0-C7A4-460D-B34A-F6D9F4C69EE3}" type="presOf" srcId="{EA80844D-EA1D-41E2-B9D4-66F2F9966078}" destId="{22EA50FD-A140-4153-A985-0060AF86C721}" srcOrd="0" destOrd="0" presId="urn:microsoft.com/office/officeart/2005/8/layout/vList2"/>
    <dgm:cxn modelId="{334D8374-26E9-4CBE-871A-8A6D25CD39FF}" type="presParOf" srcId="{E68CD254-6EA8-4A45-A01D-442931BDD238}" destId="{B8790570-FC29-4C1E-A590-4142A6CCF991}" srcOrd="5" destOrd="0" presId="urn:microsoft.com/office/officeart/2005/8/layout/vList2"/>
    <dgm:cxn modelId="{106C32FA-4965-49D4-87E1-CA7AC187CEB8}" type="presParOf" srcId="{E68CD254-6EA8-4A45-A01D-442931BDD238}" destId="{0D47BCF4-38D7-4F4E-B247-ED3A16831D1E}" srcOrd="6" destOrd="0" presId="urn:microsoft.com/office/officeart/2005/8/layout/vList2"/>
    <dgm:cxn modelId="{502566B0-CB06-4B71-AA63-2575A132F5DD}" type="presOf" srcId="{666F61F1-9268-4778-951C-80C4DAEC0D4F}" destId="{0D47BCF4-38D7-4F4E-B247-ED3A16831D1E}" srcOrd="0" destOrd="0" presId="urn:microsoft.com/office/officeart/2005/8/layout/vList2"/>
    <dgm:cxn modelId="{45C058F8-7308-470B-8A77-76C7F3B9F29F}" type="presParOf" srcId="{E68CD254-6EA8-4A45-A01D-442931BDD238}" destId="{F315C03F-5402-4B34-9707-17EB503EE8A8}" srcOrd="7" destOrd="0" presId="urn:microsoft.com/office/officeart/2005/8/layout/vList2"/>
    <dgm:cxn modelId="{4F7248EC-BD7E-4E15-95D2-1D6ADDB65B32}" type="presParOf" srcId="{E68CD254-6EA8-4A45-A01D-442931BDD238}" destId="{DDB03CA8-BED7-40C6-9BA4-7328B7D84F7B}" srcOrd="8" destOrd="0" presId="urn:microsoft.com/office/officeart/2005/8/layout/vList2"/>
    <dgm:cxn modelId="{76E17309-854D-4416-B618-70BA9767E91D}" type="presOf" srcId="{A09E5742-1812-49EA-98CF-C5EB6CEEEA2C}" destId="{DDB03CA8-BED7-40C6-9BA4-7328B7D84F7B}" srcOrd="0"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E2453D-EE9D-470E-A6F1-A44145F2F0B0}"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zh-CN" altLang="en-US"/>
        </a:p>
      </dgm:t>
    </dgm:pt>
    <dgm:pt modelId="{1E3FDC36-C796-4CD1-B1BB-EB16D0D7D189}">
      <dgm:prSet phldrT="[文本]"/>
      <dgm:spPr/>
      <dgm:t>
        <a:bodyPr/>
        <a:lstStyle/>
        <a:p>
          <a:r>
            <a:rPr lang="zh-CN" altLang="en-US" dirty="0"/>
            <a:t>军工品质辐射传感器</a:t>
          </a:r>
        </a:p>
      </dgm:t>
    </dgm:pt>
    <dgm:pt modelId="{73AEE3A9-37A8-4BF9-B7FF-55E7387D0722}" cxnId="{85F43E0C-4923-4899-90C9-69344773BCC4}" type="parTrans">
      <dgm:prSet/>
      <dgm:spPr/>
      <dgm:t>
        <a:bodyPr/>
        <a:lstStyle/>
        <a:p>
          <a:endParaRPr lang="zh-CN" altLang="en-US"/>
        </a:p>
      </dgm:t>
    </dgm:pt>
    <dgm:pt modelId="{315F1A42-134D-4BE7-A559-B7BEA778EC6B}" cxnId="{85F43E0C-4923-4899-90C9-69344773BCC4}" type="sibTrans">
      <dgm:prSet/>
      <dgm:spPr/>
      <dgm:t>
        <a:bodyPr/>
        <a:lstStyle/>
        <a:p>
          <a:endParaRPr lang="zh-CN" altLang="en-US"/>
        </a:p>
      </dgm:t>
    </dgm:pt>
    <dgm:pt modelId="{81CE3B49-FC7A-4396-98D1-79E0829D7D1F}">
      <dgm:prSet phldrT="[文本]"/>
      <dgm:spPr/>
      <dgm:t>
        <a:bodyPr/>
        <a:lstStyle/>
        <a:p>
          <a:r>
            <a:rPr lang="zh-CN" altLang="en-US" dirty="0"/>
            <a:t>与无人载体的数据融合提取</a:t>
          </a:r>
        </a:p>
      </dgm:t>
    </dgm:pt>
    <dgm:pt modelId="{E28516BB-1DA1-410B-BD41-838D4DB4B975}" cxnId="{2BA37070-6095-459A-A3BE-E0F5FBCA2661}" type="parTrans">
      <dgm:prSet/>
      <dgm:spPr/>
      <dgm:t>
        <a:bodyPr/>
        <a:lstStyle/>
        <a:p>
          <a:endParaRPr lang="zh-CN" altLang="en-US"/>
        </a:p>
      </dgm:t>
    </dgm:pt>
    <dgm:pt modelId="{46C5BB81-C689-4C83-970F-9B1C519A7AB5}" cxnId="{2BA37070-6095-459A-A3BE-E0F5FBCA2661}" type="sibTrans">
      <dgm:prSet/>
      <dgm:spPr/>
      <dgm:t>
        <a:bodyPr/>
        <a:lstStyle/>
        <a:p>
          <a:endParaRPr lang="zh-CN" altLang="en-US"/>
        </a:p>
      </dgm:t>
    </dgm:pt>
    <dgm:pt modelId="{05E6E96E-AEF3-42B2-B72D-B2E1EFAC1756}">
      <dgm:prSet phldrT="[文本]"/>
      <dgm:spPr/>
      <dgm:t>
        <a:bodyPr/>
        <a:lstStyle/>
        <a:p>
          <a:r>
            <a:rPr lang="zh-CN" altLang="en-US" dirty="0"/>
            <a:t>大气本底宇宙射线与氡气扣除等辐射探测物理剂量估算</a:t>
          </a:r>
        </a:p>
      </dgm:t>
    </dgm:pt>
    <dgm:pt modelId="{AFDD63B6-CBAE-45DF-9421-C4F5BB3035AF}" cxnId="{501C9C64-9744-427F-82DC-90AC477CB985}" type="parTrans">
      <dgm:prSet/>
      <dgm:spPr/>
      <dgm:t>
        <a:bodyPr/>
        <a:lstStyle/>
        <a:p>
          <a:endParaRPr lang="zh-CN" altLang="en-US"/>
        </a:p>
      </dgm:t>
    </dgm:pt>
    <dgm:pt modelId="{6EC14B41-CBFF-4C7B-AB98-BD04DE49F485}" cxnId="{501C9C64-9744-427F-82DC-90AC477CB985}" type="sibTrans">
      <dgm:prSet/>
      <dgm:spPr/>
      <dgm:t>
        <a:bodyPr/>
        <a:lstStyle/>
        <a:p>
          <a:endParaRPr lang="zh-CN" altLang="en-US"/>
        </a:p>
      </dgm:t>
    </dgm:pt>
    <dgm:pt modelId="{D9B8C9E2-C2FD-4BCD-832C-1E1A3536A4B1}">
      <dgm:prSet phldrT="[文本]"/>
      <dgm:spPr/>
      <dgm:t>
        <a:bodyPr/>
        <a:lstStyle/>
        <a:p>
          <a:r>
            <a:rPr lang="zh-CN" altLang="en-US" dirty="0"/>
            <a:t>人工智能导航，航线规划，自动寻源，地面污染模式，烟雨模式</a:t>
          </a:r>
        </a:p>
      </dgm:t>
    </dgm:pt>
    <dgm:pt modelId="{5AF9671A-90F4-41F2-98A2-E7F8327E12FE}" cxnId="{65433875-8924-4674-9282-3E2C480538F5}" type="parTrans">
      <dgm:prSet/>
      <dgm:spPr/>
      <dgm:t>
        <a:bodyPr/>
        <a:lstStyle/>
        <a:p>
          <a:endParaRPr lang="zh-CN" altLang="en-US"/>
        </a:p>
      </dgm:t>
    </dgm:pt>
    <dgm:pt modelId="{57C04C02-57FE-4743-B40F-D2D770EA8027}" cxnId="{65433875-8924-4674-9282-3E2C480538F5}" type="sibTrans">
      <dgm:prSet/>
      <dgm:spPr/>
      <dgm:t>
        <a:bodyPr/>
        <a:lstStyle/>
        <a:p>
          <a:endParaRPr lang="zh-CN" altLang="en-US"/>
        </a:p>
      </dgm:t>
    </dgm:pt>
    <dgm:pt modelId="{182C11AE-05D9-400E-BFF0-265E77A97908}">
      <dgm:prSet phldrT="[文本]"/>
      <dgm:spPr/>
      <dgm:t>
        <a:bodyPr/>
        <a:lstStyle/>
        <a:p>
          <a:r>
            <a:rPr lang="zh-CN" altLang="en-US" dirty="0"/>
            <a:t>无人载体二次开发，如数据链路整合、地面站二次开发</a:t>
          </a:r>
        </a:p>
      </dgm:t>
    </dgm:pt>
    <dgm:pt modelId="{2F30A723-0835-4ACF-B45A-49901AAA64A9}" cxnId="{9D8DB087-E86C-4F5A-8DA3-180B77CA1351}" type="parTrans">
      <dgm:prSet/>
      <dgm:spPr/>
      <dgm:t>
        <a:bodyPr/>
        <a:lstStyle/>
        <a:p>
          <a:endParaRPr lang="zh-CN" altLang="en-US"/>
        </a:p>
      </dgm:t>
    </dgm:pt>
    <dgm:pt modelId="{0E8347A9-1E13-4E2C-96F1-35D219B11C14}" cxnId="{9D8DB087-E86C-4F5A-8DA3-180B77CA1351}" type="sibTrans">
      <dgm:prSet/>
      <dgm:spPr/>
      <dgm:t>
        <a:bodyPr/>
        <a:lstStyle/>
        <a:p>
          <a:endParaRPr lang="zh-CN" altLang="en-US"/>
        </a:p>
      </dgm:t>
    </dgm:pt>
    <dgm:pt modelId="{6C8D843D-47FF-43A4-B6A0-E3D8E8D9063B}" type="pres">
      <dgm:prSet presAssocID="{43E2453D-EE9D-470E-A6F1-A44145F2F0B0}" presName="cycle" presStyleCnt="0">
        <dgm:presLayoutVars>
          <dgm:dir/>
          <dgm:resizeHandles val="exact"/>
        </dgm:presLayoutVars>
      </dgm:prSet>
      <dgm:spPr/>
    </dgm:pt>
    <dgm:pt modelId="{C5C9604C-7E96-4D94-836F-193B3C8D2B95}" type="pres">
      <dgm:prSet presAssocID="{1E3FDC36-C796-4CD1-B1BB-EB16D0D7D189}" presName="node" presStyleLbl="node1" presStyleIdx="0" presStyleCnt="5" custScaleX="124147">
        <dgm:presLayoutVars>
          <dgm:bulletEnabled val="1"/>
        </dgm:presLayoutVars>
      </dgm:prSet>
      <dgm:spPr/>
    </dgm:pt>
    <dgm:pt modelId="{E8B83827-63F6-441D-8F52-FFEAD662D7D4}" type="pres">
      <dgm:prSet presAssocID="{1E3FDC36-C796-4CD1-B1BB-EB16D0D7D189}" presName="spNode" presStyleCnt="0"/>
      <dgm:spPr/>
    </dgm:pt>
    <dgm:pt modelId="{9FB3B2A7-063A-4619-934E-5AAC10820137}" type="pres">
      <dgm:prSet presAssocID="{315F1A42-134D-4BE7-A559-B7BEA778EC6B}" presName="sibTrans" presStyleLbl="sibTrans1D1" presStyleIdx="0" presStyleCnt="5"/>
      <dgm:spPr/>
    </dgm:pt>
    <dgm:pt modelId="{3753D229-F331-44D2-98B5-9F34F4F09FCF}" type="pres">
      <dgm:prSet presAssocID="{81CE3B49-FC7A-4396-98D1-79E0829D7D1F}" presName="node" presStyleLbl="node1" presStyleIdx="1" presStyleCnt="5" custRadScaleRad="102538" custRadScaleInc="693">
        <dgm:presLayoutVars>
          <dgm:bulletEnabled val="1"/>
        </dgm:presLayoutVars>
      </dgm:prSet>
      <dgm:spPr/>
    </dgm:pt>
    <dgm:pt modelId="{DE576877-E415-498C-A5F3-F8E90C1985F0}" type="pres">
      <dgm:prSet presAssocID="{81CE3B49-FC7A-4396-98D1-79E0829D7D1F}" presName="spNode" presStyleCnt="0"/>
      <dgm:spPr/>
    </dgm:pt>
    <dgm:pt modelId="{D0A41F73-C7C4-4078-A8DD-251EF19DDC79}" type="pres">
      <dgm:prSet presAssocID="{46C5BB81-C689-4C83-970F-9B1C519A7AB5}" presName="sibTrans" presStyleLbl="sibTrans1D1" presStyleIdx="1" presStyleCnt="5"/>
      <dgm:spPr/>
    </dgm:pt>
    <dgm:pt modelId="{76EF4243-39EB-4EBF-864A-3B21D23CB192}" type="pres">
      <dgm:prSet presAssocID="{05E6E96E-AEF3-42B2-B72D-B2E1EFAC1756}" presName="node" presStyleLbl="node1" presStyleIdx="2" presStyleCnt="5">
        <dgm:presLayoutVars>
          <dgm:bulletEnabled val="1"/>
        </dgm:presLayoutVars>
      </dgm:prSet>
      <dgm:spPr/>
    </dgm:pt>
    <dgm:pt modelId="{04FE1963-A3FA-4814-BFD6-C61889BBD31D}" type="pres">
      <dgm:prSet presAssocID="{05E6E96E-AEF3-42B2-B72D-B2E1EFAC1756}" presName="spNode" presStyleCnt="0"/>
      <dgm:spPr/>
    </dgm:pt>
    <dgm:pt modelId="{6640E350-71F2-4306-A918-446A6191AF23}" type="pres">
      <dgm:prSet presAssocID="{6EC14B41-CBFF-4C7B-AB98-BD04DE49F485}" presName="sibTrans" presStyleLbl="sibTrans1D1" presStyleIdx="2" presStyleCnt="5"/>
      <dgm:spPr/>
    </dgm:pt>
    <dgm:pt modelId="{FBE4B680-C47A-44BA-8776-2C613CB84F3E}" type="pres">
      <dgm:prSet presAssocID="{D9B8C9E2-C2FD-4BCD-832C-1E1A3536A4B1}" presName="node" presStyleLbl="node1" presStyleIdx="3" presStyleCnt="5">
        <dgm:presLayoutVars>
          <dgm:bulletEnabled val="1"/>
        </dgm:presLayoutVars>
      </dgm:prSet>
      <dgm:spPr/>
    </dgm:pt>
    <dgm:pt modelId="{DF92DE66-DA11-4E0F-8C0A-DC2746E352C9}" type="pres">
      <dgm:prSet presAssocID="{D9B8C9E2-C2FD-4BCD-832C-1E1A3536A4B1}" presName="spNode" presStyleCnt="0"/>
      <dgm:spPr/>
    </dgm:pt>
    <dgm:pt modelId="{174CB383-EB36-47E8-A76F-33D09E98E17A}" type="pres">
      <dgm:prSet presAssocID="{57C04C02-57FE-4743-B40F-D2D770EA8027}" presName="sibTrans" presStyleLbl="sibTrans1D1" presStyleIdx="3" presStyleCnt="5"/>
      <dgm:spPr/>
    </dgm:pt>
    <dgm:pt modelId="{AA775946-BCA0-42AA-A2D6-F2C2C36577C5}" type="pres">
      <dgm:prSet presAssocID="{182C11AE-05D9-400E-BFF0-265E77A97908}" presName="node" presStyleLbl="node1" presStyleIdx="4" presStyleCnt="5">
        <dgm:presLayoutVars>
          <dgm:bulletEnabled val="1"/>
        </dgm:presLayoutVars>
      </dgm:prSet>
      <dgm:spPr/>
    </dgm:pt>
    <dgm:pt modelId="{FB6B9D4B-9827-4E9E-9282-EF9C079931AC}" type="pres">
      <dgm:prSet presAssocID="{182C11AE-05D9-400E-BFF0-265E77A97908}" presName="spNode" presStyleCnt="0"/>
      <dgm:spPr/>
    </dgm:pt>
    <dgm:pt modelId="{02624238-7A3E-4172-BB44-D2349D881CA6}" type="pres">
      <dgm:prSet presAssocID="{0E8347A9-1E13-4E2C-96F1-35D219B11C14}" presName="sibTrans" presStyleLbl="sibTrans1D1" presStyleIdx="4" presStyleCnt="5"/>
      <dgm:spPr/>
    </dgm:pt>
  </dgm:ptLst>
  <dgm:cxnLst>
    <dgm:cxn modelId="{85F43E0C-4923-4899-90C9-69344773BCC4}" srcId="{43E2453D-EE9D-470E-A6F1-A44145F2F0B0}" destId="{1E3FDC36-C796-4CD1-B1BB-EB16D0D7D189}" srcOrd="0" destOrd="0" parTransId="{73AEE3A9-37A8-4BF9-B7FF-55E7387D0722}" sibTransId="{315F1A42-134D-4BE7-A559-B7BEA778EC6B}"/>
    <dgm:cxn modelId="{406CB125-F93E-4520-8B73-5E34EEAC9C0C}" type="presOf" srcId="{6EC14B41-CBFF-4C7B-AB98-BD04DE49F485}" destId="{6640E350-71F2-4306-A918-446A6191AF23}" srcOrd="0" destOrd="0" presId="urn:microsoft.com/office/officeart/2005/8/layout/cycle5"/>
    <dgm:cxn modelId="{3AAAC136-6FC5-44A6-AC31-5B9B6CA1D448}" type="presOf" srcId="{05E6E96E-AEF3-42B2-B72D-B2E1EFAC1756}" destId="{76EF4243-39EB-4EBF-864A-3B21D23CB192}" srcOrd="0" destOrd="0" presId="urn:microsoft.com/office/officeart/2005/8/layout/cycle5"/>
    <dgm:cxn modelId="{D46AA661-B86C-42EF-9179-ABE04181BC1F}" type="presOf" srcId="{57C04C02-57FE-4743-B40F-D2D770EA8027}" destId="{174CB383-EB36-47E8-A76F-33D09E98E17A}" srcOrd="0" destOrd="0" presId="urn:microsoft.com/office/officeart/2005/8/layout/cycle5"/>
    <dgm:cxn modelId="{501C9C64-9744-427F-82DC-90AC477CB985}" srcId="{43E2453D-EE9D-470E-A6F1-A44145F2F0B0}" destId="{05E6E96E-AEF3-42B2-B72D-B2E1EFAC1756}" srcOrd="2" destOrd="0" parTransId="{AFDD63B6-CBAE-45DF-9421-C4F5BB3035AF}" sibTransId="{6EC14B41-CBFF-4C7B-AB98-BD04DE49F485}"/>
    <dgm:cxn modelId="{2BA37070-6095-459A-A3BE-E0F5FBCA2661}" srcId="{43E2453D-EE9D-470E-A6F1-A44145F2F0B0}" destId="{81CE3B49-FC7A-4396-98D1-79E0829D7D1F}" srcOrd="1" destOrd="0" parTransId="{E28516BB-1DA1-410B-BD41-838D4DB4B975}" sibTransId="{46C5BB81-C689-4C83-970F-9B1C519A7AB5}"/>
    <dgm:cxn modelId="{65433875-8924-4674-9282-3E2C480538F5}" srcId="{43E2453D-EE9D-470E-A6F1-A44145F2F0B0}" destId="{D9B8C9E2-C2FD-4BCD-832C-1E1A3536A4B1}" srcOrd="3" destOrd="0" parTransId="{5AF9671A-90F4-41F2-98A2-E7F8327E12FE}" sibTransId="{57C04C02-57FE-4743-B40F-D2D770EA8027}"/>
    <dgm:cxn modelId="{9D8DB087-E86C-4F5A-8DA3-180B77CA1351}" srcId="{43E2453D-EE9D-470E-A6F1-A44145F2F0B0}" destId="{182C11AE-05D9-400E-BFF0-265E77A97908}" srcOrd="4" destOrd="0" parTransId="{2F30A723-0835-4ACF-B45A-49901AAA64A9}" sibTransId="{0E8347A9-1E13-4E2C-96F1-35D219B11C14}"/>
    <dgm:cxn modelId="{34B394B5-620E-4BDD-9CB8-6F948D571D81}" type="presOf" srcId="{182C11AE-05D9-400E-BFF0-265E77A97908}" destId="{AA775946-BCA0-42AA-A2D6-F2C2C36577C5}" srcOrd="0" destOrd="0" presId="urn:microsoft.com/office/officeart/2005/8/layout/cycle5"/>
    <dgm:cxn modelId="{3C322EC0-2647-4125-A2A1-DD62613C82D4}" type="presOf" srcId="{315F1A42-134D-4BE7-A559-B7BEA778EC6B}" destId="{9FB3B2A7-063A-4619-934E-5AAC10820137}" srcOrd="0" destOrd="0" presId="urn:microsoft.com/office/officeart/2005/8/layout/cycle5"/>
    <dgm:cxn modelId="{A4970FC3-BDEC-449A-84D1-3AEB78E36718}" type="presOf" srcId="{46C5BB81-C689-4C83-970F-9B1C519A7AB5}" destId="{D0A41F73-C7C4-4078-A8DD-251EF19DDC79}" srcOrd="0" destOrd="0" presId="urn:microsoft.com/office/officeart/2005/8/layout/cycle5"/>
    <dgm:cxn modelId="{DFD806CA-F5BA-4B49-9CD3-C44A6C06A44E}" type="presOf" srcId="{0E8347A9-1E13-4E2C-96F1-35D219B11C14}" destId="{02624238-7A3E-4172-BB44-D2349D881CA6}" srcOrd="0" destOrd="0" presId="urn:microsoft.com/office/officeart/2005/8/layout/cycle5"/>
    <dgm:cxn modelId="{2BBA71CF-B98C-47AD-9A2E-8D3A13CCBD58}" type="presOf" srcId="{D9B8C9E2-C2FD-4BCD-832C-1E1A3536A4B1}" destId="{FBE4B680-C47A-44BA-8776-2C613CB84F3E}" srcOrd="0" destOrd="0" presId="urn:microsoft.com/office/officeart/2005/8/layout/cycle5"/>
    <dgm:cxn modelId="{FCA6A1E1-3BD4-45A7-A43A-3B144C5D21EF}" type="presOf" srcId="{1E3FDC36-C796-4CD1-B1BB-EB16D0D7D189}" destId="{C5C9604C-7E96-4D94-836F-193B3C8D2B95}" srcOrd="0" destOrd="0" presId="urn:microsoft.com/office/officeart/2005/8/layout/cycle5"/>
    <dgm:cxn modelId="{55AB4DEA-3FB8-45FB-A449-13A0D61E3067}" type="presOf" srcId="{81CE3B49-FC7A-4396-98D1-79E0829D7D1F}" destId="{3753D229-F331-44D2-98B5-9F34F4F09FCF}" srcOrd="0" destOrd="0" presId="urn:microsoft.com/office/officeart/2005/8/layout/cycle5"/>
    <dgm:cxn modelId="{16B6BCF6-9FA1-4C01-9E21-3D9F7EECD8CB}" type="presOf" srcId="{43E2453D-EE9D-470E-A6F1-A44145F2F0B0}" destId="{6C8D843D-47FF-43A4-B6A0-E3D8E8D9063B}" srcOrd="0" destOrd="0" presId="urn:microsoft.com/office/officeart/2005/8/layout/cycle5"/>
    <dgm:cxn modelId="{AF3BFE85-608A-4FED-A20A-0D5631A14D26}" type="presParOf" srcId="{6C8D843D-47FF-43A4-B6A0-E3D8E8D9063B}" destId="{C5C9604C-7E96-4D94-836F-193B3C8D2B95}" srcOrd="0" destOrd="0" presId="urn:microsoft.com/office/officeart/2005/8/layout/cycle5"/>
    <dgm:cxn modelId="{A5C3D0B7-F7ED-4E56-B91A-32F08075306F}" type="presParOf" srcId="{6C8D843D-47FF-43A4-B6A0-E3D8E8D9063B}" destId="{E8B83827-63F6-441D-8F52-FFEAD662D7D4}" srcOrd="1" destOrd="0" presId="urn:microsoft.com/office/officeart/2005/8/layout/cycle5"/>
    <dgm:cxn modelId="{0B7E15C5-420C-44F3-B319-D0AB92EFA396}" type="presParOf" srcId="{6C8D843D-47FF-43A4-B6A0-E3D8E8D9063B}" destId="{9FB3B2A7-063A-4619-934E-5AAC10820137}" srcOrd="2" destOrd="0" presId="urn:microsoft.com/office/officeart/2005/8/layout/cycle5"/>
    <dgm:cxn modelId="{C1CC0539-8B27-4229-8101-AB58A270810D}" type="presParOf" srcId="{6C8D843D-47FF-43A4-B6A0-E3D8E8D9063B}" destId="{3753D229-F331-44D2-98B5-9F34F4F09FCF}" srcOrd="3" destOrd="0" presId="urn:microsoft.com/office/officeart/2005/8/layout/cycle5"/>
    <dgm:cxn modelId="{3F466CB4-7337-4B32-B0A7-B73395D01A0B}" type="presParOf" srcId="{6C8D843D-47FF-43A4-B6A0-E3D8E8D9063B}" destId="{DE576877-E415-498C-A5F3-F8E90C1985F0}" srcOrd="4" destOrd="0" presId="urn:microsoft.com/office/officeart/2005/8/layout/cycle5"/>
    <dgm:cxn modelId="{602860A0-FA78-43A7-9736-F986B05ECD3D}" type="presParOf" srcId="{6C8D843D-47FF-43A4-B6A0-E3D8E8D9063B}" destId="{D0A41F73-C7C4-4078-A8DD-251EF19DDC79}" srcOrd="5" destOrd="0" presId="urn:microsoft.com/office/officeart/2005/8/layout/cycle5"/>
    <dgm:cxn modelId="{912F3606-EE17-49E0-B198-5826B5495BAD}" type="presParOf" srcId="{6C8D843D-47FF-43A4-B6A0-E3D8E8D9063B}" destId="{76EF4243-39EB-4EBF-864A-3B21D23CB192}" srcOrd="6" destOrd="0" presId="urn:microsoft.com/office/officeart/2005/8/layout/cycle5"/>
    <dgm:cxn modelId="{F83C68C3-4C8A-4CDF-AF08-92B141535F68}" type="presParOf" srcId="{6C8D843D-47FF-43A4-B6A0-E3D8E8D9063B}" destId="{04FE1963-A3FA-4814-BFD6-C61889BBD31D}" srcOrd="7" destOrd="0" presId="urn:microsoft.com/office/officeart/2005/8/layout/cycle5"/>
    <dgm:cxn modelId="{3797CD47-5104-48A4-89CD-48BFA89CC0E2}" type="presParOf" srcId="{6C8D843D-47FF-43A4-B6A0-E3D8E8D9063B}" destId="{6640E350-71F2-4306-A918-446A6191AF23}" srcOrd="8" destOrd="0" presId="urn:microsoft.com/office/officeart/2005/8/layout/cycle5"/>
    <dgm:cxn modelId="{176272AC-26DD-4396-A627-FF29C4D3982D}" type="presParOf" srcId="{6C8D843D-47FF-43A4-B6A0-E3D8E8D9063B}" destId="{FBE4B680-C47A-44BA-8776-2C613CB84F3E}" srcOrd="9" destOrd="0" presId="urn:microsoft.com/office/officeart/2005/8/layout/cycle5"/>
    <dgm:cxn modelId="{F6733D56-5361-41FC-9B29-EB61C59AC275}" type="presParOf" srcId="{6C8D843D-47FF-43A4-B6A0-E3D8E8D9063B}" destId="{DF92DE66-DA11-4E0F-8C0A-DC2746E352C9}" srcOrd="10" destOrd="0" presId="urn:microsoft.com/office/officeart/2005/8/layout/cycle5"/>
    <dgm:cxn modelId="{A28135FB-A27F-40AD-ACAC-A79492EC5A72}" type="presParOf" srcId="{6C8D843D-47FF-43A4-B6A0-E3D8E8D9063B}" destId="{174CB383-EB36-47E8-A76F-33D09E98E17A}" srcOrd="11" destOrd="0" presId="urn:microsoft.com/office/officeart/2005/8/layout/cycle5"/>
    <dgm:cxn modelId="{2E634624-4143-46E2-8438-8FE4467BAEE4}" type="presParOf" srcId="{6C8D843D-47FF-43A4-B6A0-E3D8E8D9063B}" destId="{AA775946-BCA0-42AA-A2D6-F2C2C36577C5}" srcOrd="12" destOrd="0" presId="urn:microsoft.com/office/officeart/2005/8/layout/cycle5"/>
    <dgm:cxn modelId="{3A62DF3D-9104-42F1-888A-36531A3B92B2}" type="presParOf" srcId="{6C8D843D-47FF-43A4-B6A0-E3D8E8D9063B}" destId="{FB6B9D4B-9827-4E9E-9282-EF9C079931AC}" srcOrd="13" destOrd="0" presId="urn:microsoft.com/office/officeart/2005/8/layout/cycle5"/>
    <dgm:cxn modelId="{F513802C-D1EA-4030-BCED-8829F9B2119B}" type="presParOf" srcId="{6C8D843D-47FF-43A4-B6A0-E3D8E8D9063B}" destId="{02624238-7A3E-4172-BB44-D2349D881CA6}"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716047" cy="5869475"/>
        <a:chOff x="0" y="0"/>
        <a:chExt cx="7716047" cy="5869475"/>
      </a:xfrm>
    </dsp:grpSpPr>
    <dsp:sp modelId="{CCD91EC7-CD1F-41BE-BDD5-4BB6B1E0463A}">
      <dsp:nvSpPr>
        <dsp:cNvPr id="3" name="圆角矩形 2"/>
        <dsp:cNvSpPr/>
      </dsp:nvSpPr>
      <dsp:spPr bwMode="white">
        <a:xfrm>
          <a:off x="0" y="118020"/>
          <a:ext cx="7716047" cy="1085215"/>
        </a:xfrm>
        <a:prstGeom prst="roundRect">
          <a:avLst/>
        </a:prstGeom>
      </dsp:spPr>
      <dsp:style>
        <a:lnRef idx="0">
          <a:schemeClr val="lt1"/>
        </a:lnRef>
        <a:fillRef idx="3">
          <a:schemeClr val="accent2">
            <a:hueOff val="0"/>
            <a:satOff val="0"/>
            <a:lumOff val="0"/>
            <a:alpha val="100000"/>
          </a:schemeClr>
        </a:fillRef>
        <a:effectRef idx="2">
          <a:scrgbClr r="0" g="0" b="0"/>
        </a:effectRef>
        <a:fontRef idx="minor">
          <a:schemeClr val="lt1"/>
        </a:fontRef>
      </dsp:style>
      <dsp:txBody>
        <a:bodyPr vert="horz" wrap="square" lIns="68580" tIns="68580" rIns="68580" bIns="68580" anchor="ctr"/>
        <a:lstStyle>
          <a:lvl1pPr algn="l">
            <a:defRPr sz="18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0">
            <a:lnSpc>
              <a:spcPct val="100000"/>
            </a:lnSpc>
            <a:spcBef>
              <a:spcPct val="0"/>
            </a:spcBef>
            <a:spcAft>
              <a:spcPct val="35000"/>
            </a:spcAft>
          </a:pPr>
          <a:r>
            <a:rPr lang="zh-CN" dirty="0">
              <a:solidFill>
                <a:schemeClr val="tx1"/>
              </a:solidFill>
            </a:rPr>
            <a:t>无盲点 （可以去到人员无法达到或需要脚手架才能达</a:t>
          </a:r>
          <a:r>
            <a:rPr lang="zh-CN" dirty="0">
              <a:solidFill>
                <a:schemeClr val="tx1"/>
              </a:solidFill>
            </a:rPr>
            <a:t>到的地方）</a:t>
          </a:r>
          <a:endParaRPr lang="zh-CN" dirty="0">
            <a:solidFill>
              <a:schemeClr val="tx1"/>
            </a:solidFill>
          </a:endParaRPr>
        </a:p>
      </dsp:txBody>
      <dsp:txXfrm>
        <a:off x="0" y="118020"/>
        <a:ext cx="7716047" cy="1085215"/>
      </dsp:txXfrm>
    </dsp:sp>
    <dsp:sp modelId="{66824D31-B68C-489D-9492-172CF480903E}">
      <dsp:nvSpPr>
        <dsp:cNvPr id="4" name="圆角矩形 3"/>
        <dsp:cNvSpPr/>
      </dsp:nvSpPr>
      <dsp:spPr bwMode="white">
        <a:xfrm>
          <a:off x="0" y="1255075"/>
          <a:ext cx="7716047" cy="1085215"/>
        </a:xfrm>
        <a:prstGeom prst="roundRect">
          <a:avLst/>
        </a:prstGeom>
      </dsp:spPr>
      <dsp:style>
        <a:lnRef idx="0">
          <a:schemeClr val="lt1"/>
        </a:lnRef>
        <a:fillRef idx="3">
          <a:schemeClr val="accent2">
            <a:hueOff val="-375000"/>
            <a:satOff val="-20979"/>
            <a:lumOff val="2157"/>
            <a:alpha val="100000"/>
          </a:schemeClr>
        </a:fillRef>
        <a:effectRef idx="2">
          <a:scrgbClr r="0" g="0" b="0"/>
        </a:effectRef>
        <a:fontRef idx="minor">
          <a:schemeClr val="lt1"/>
        </a:fontRef>
      </dsp:style>
      <dsp:txBody>
        <a:bodyPr vert="horz" wrap="square" lIns="68580" tIns="68580" rIns="68580" bIns="68580" anchor="ctr"/>
        <a:lstStyle>
          <a:lvl1pPr algn="l">
            <a:defRPr sz="18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0">
            <a:lnSpc>
              <a:spcPct val="100000"/>
            </a:lnSpc>
            <a:spcBef>
              <a:spcPct val="0"/>
            </a:spcBef>
            <a:spcAft>
              <a:spcPct val="35000"/>
            </a:spcAft>
          </a:pPr>
          <a:r>
            <a:rPr lang="zh-CN" dirty="0">
              <a:solidFill>
                <a:schemeClr val="tx1"/>
              </a:solidFill>
            </a:rPr>
            <a:t>无人员身体伤害 （如可避免人员受到的辐射伤害）</a:t>
          </a:r>
          <a:endParaRPr lang="zh-CN" dirty="0">
            <a:solidFill>
              <a:schemeClr val="tx1"/>
            </a:solidFill>
          </a:endParaRPr>
        </a:p>
      </dsp:txBody>
      <dsp:txXfrm>
        <a:off x="0" y="1255075"/>
        <a:ext cx="7716047" cy="1085215"/>
      </dsp:txXfrm>
    </dsp:sp>
    <dsp:sp modelId="{22EA50FD-A140-4153-A985-0060AF86C721}">
      <dsp:nvSpPr>
        <dsp:cNvPr id="5" name="圆角矩形 4"/>
        <dsp:cNvSpPr/>
      </dsp:nvSpPr>
      <dsp:spPr bwMode="white">
        <a:xfrm>
          <a:off x="0" y="2387542"/>
          <a:ext cx="7716047" cy="1085215"/>
        </a:xfrm>
        <a:prstGeom prst="roundRect">
          <a:avLst/>
        </a:prstGeom>
      </dsp:spPr>
      <dsp:style>
        <a:lnRef idx="0">
          <a:schemeClr val="lt1"/>
        </a:lnRef>
        <a:fillRef idx="3">
          <a:schemeClr val="accent2">
            <a:hueOff val="-750000"/>
            <a:satOff val="-41960"/>
            <a:lumOff val="4314"/>
            <a:alpha val="100000"/>
          </a:schemeClr>
        </a:fillRef>
        <a:effectRef idx="2">
          <a:scrgbClr r="0" g="0" b="0"/>
        </a:effectRef>
        <a:fontRef idx="minor">
          <a:schemeClr val="lt1"/>
        </a:fontRef>
      </dsp:style>
      <dsp:txBody>
        <a:bodyPr vert="horz" wrap="square" lIns="68580" tIns="68580" rIns="68580" bIns="68580" anchor="ctr"/>
        <a:lstStyle>
          <a:lvl1pPr algn="l">
            <a:defRPr sz="18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0">
            <a:lnSpc>
              <a:spcPct val="100000"/>
            </a:lnSpc>
            <a:spcBef>
              <a:spcPct val="0"/>
            </a:spcBef>
            <a:spcAft>
              <a:spcPct val="35000"/>
            </a:spcAft>
          </a:pPr>
          <a:r>
            <a:rPr lang="zh-CN" dirty="0">
              <a:solidFill>
                <a:schemeClr val="tx1"/>
              </a:solidFill>
            </a:rPr>
            <a:t>多维度信息集成智能化 （可融合无人机高度信息，图像信息，地理信息与辐射探测信息）</a:t>
          </a:r>
          <a:endParaRPr lang="zh-CN" dirty="0">
            <a:solidFill>
              <a:schemeClr val="tx1"/>
            </a:solidFill>
          </a:endParaRPr>
        </a:p>
      </dsp:txBody>
      <dsp:txXfrm>
        <a:off x="0" y="2387542"/>
        <a:ext cx="7716047" cy="1085215"/>
      </dsp:txXfrm>
    </dsp:sp>
    <dsp:sp modelId="{0D47BCF4-38D7-4F4E-B247-ED3A16831D1E}">
      <dsp:nvSpPr>
        <dsp:cNvPr id="6" name="圆角矩形 5"/>
        <dsp:cNvSpPr/>
      </dsp:nvSpPr>
      <dsp:spPr bwMode="white">
        <a:xfrm>
          <a:off x="0" y="3529185"/>
          <a:ext cx="7716047" cy="1085215"/>
        </a:xfrm>
        <a:prstGeom prst="roundRect">
          <a:avLst/>
        </a:prstGeom>
      </dsp:spPr>
      <dsp:style>
        <a:lnRef idx="0">
          <a:schemeClr val="lt1"/>
        </a:lnRef>
        <a:fillRef idx="3">
          <a:schemeClr val="accent2">
            <a:hueOff val="-1125000"/>
            <a:satOff val="-62940"/>
            <a:lumOff val="6471"/>
            <a:alpha val="100000"/>
          </a:schemeClr>
        </a:fillRef>
        <a:effectRef idx="2">
          <a:scrgbClr r="0" g="0" b="0"/>
        </a:effectRef>
        <a:fontRef idx="minor">
          <a:schemeClr val="lt1"/>
        </a:fontRef>
      </dsp:style>
      <dsp:txBody>
        <a:bodyPr vert="horz" wrap="square" lIns="68580" tIns="68580" rIns="68580" bIns="68580" anchor="ctr"/>
        <a:lstStyle>
          <a:lvl1pPr algn="l">
            <a:defRPr sz="18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0">
            <a:lnSpc>
              <a:spcPct val="100000"/>
            </a:lnSpc>
            <a:spcBef>
              <a:spcPct val="0"/>
            </a:spcBef>
            <a:spcAft>
              <a:spcPct val="35000"/>
            </a:spcAft>
          </a:pPr>
          <a:r>
            <a:rPr lang="zh-CN" dirty="0">
              <a:solidFill>
                <a:schemeClr val="tx1"/>
              </a:solidFill>
            </a:rPr>
            <a:t>高效性 （ 以无人载体作为动力系统方便快捷达到任一角落进行测量）</a:t>
          </a:r>
          <a:endParaRPr lang="zh-CN" dirty="0">
            <a:solidFill>
              <a:schemeClr val="tx1"/>
            </a:solidFill>
          </a:endParaRPr>
        </a:p>
      </dsp:txBody>
      <dsp:txXfrm>
        <a:off x="0" y="3529185"/>
        <a:ext cx="7716047" cy="1085215"/>
      </dsp:txXfrm>
    </dsp:sp>
    <dsp:sp modelId="{DDB03CA8-BED7-40C6-9BA4-7328B7D84F7B}">
      <dsp:nvSpPr>
        <dsp:cNvPr id="7" name="圆角矩形 6"/>
        <dsp:cNvSpPr/>
      </dsp:nvSpPr>
      <dsp:spPr bwMode="white">
        <a:xfrm>
          <a:off x="0" y="4666240"/>
          <a:ext cx="7716047" cy="1085215"/>
        </a:xfrm>
        <a:prstGeom prst="roundRect">
          <a:avLst/>
        </a:prstGeom>
      </dsp:spPr>
      <dsp:style>
        <a:lnRef idx="0">
          <a:schemeClr val="lt1"/>
        </a:lnRef>
        <a:fillRef idx="3">
          <a:schemeClr val="accent2">
            <a:hueOff val="-1500000"/>
            <a:satOff val="-83921"/>
            <a:lumOff val="8627"/>
            <a:alpha val="100000"/>
          </a:schemeClr>
        </a:fillRef>
        <a:effectRef idx="2">
          <a:scrgbClr r="0" g="0" b="0"/>
        </a:effectRef>
        <a:fontRef idx="minor">
          <a:schemeClr val="lt1"/>
        </a:fontRef>
      </dsp:style>
      <dsp:txBody>
        <a:bodyPr vert="horz" wrap="square" lIns="68580" tIns="68580" rIns="68580" bIns="68580" anchor="ctr"/>
        <a:lstStyle>
          <a:lvl1pPr algn="l">
            <a:defRPr sz="18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lvl="0">
            <a:lnSpc>
              <a:spcPct val="100000"/>
            </a:lnSpc>
            <a:spcBef>
              <a:spcPct val="0"/>
            </a:spcBef>
            <a:spcAft>
              <a:spcPct val="35000"/>
            </a:spcAft>
          </a:pPr>
          <a:r>
            <a:rPr lang="zh-CN" dirty="0">
              <a:solidFill>
                <a:schemeClr val="tx1"/>
              </a:solidFill>
            </a:rPr>
            <a:t>经济性  （如核电厂需每月定期进行设备巡检，而现在规定人员受到多大的辐射剂量，将实施一定程度的金钱赔偿，而此产品承受核辐射的能力，超过人类可承受的</a:t>
          </a:r>
          <a:r>
            <a:rPr lang="en-US" dirty="0">
              <a:solidFill>
                <a:schemeClr val="tx1"/>
              </a:solidFill>
            </a:rPr>
            <a:t>90</a:t>
          </a:r>
          <a:r>
            <a:rPr lang="zh-CN" dirty="0">
              <a:solidFill>
                <a:schemeClr val="tx1"/>
              </a:solidFill>
            </a:rPr>
            <a:t>倍</a:t>
          </a:r>
          <a:r>
            <a:rPr lang="zh-CN" dirty="0">
              <a:solidFill>
                <a:schemeClr val="tx1"/>
              </a:solidFill>
            </a:rPr>
            <a:t>）</a:t>
          </a:r>
          <a:endParaRPr lang="zh-CN" dirty="0">
            <a:solidFill>
              <a:schemeClr val="tx1"/>
            </a:solidFill>
          </a:endParaRPr>
        </a:p>
      </dsp:txBody>
      <dsp:txXfrm>
        <a:off x="0" y="4666240"/>
        <a:ext cx="7716047" cy="1085215"/>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28000" cy="5418667"/>
        <a:chOff x="0" y="0"/>
        <a:chExt cx="8128000" cy="5418667"/>
      </a:xfrm>
    </dsp:grpSpPr>
    <dsp:sp modelId="{C5C9604C-7E96-4D94-836F-193B3C8D2B95}">
      <dsp:nvSpPr>
        <dsp:cNvPr id="3" name="圆角矩形 2"/>
        <dsp:cNvSpPr/>
      </dsp:nvSpPr>
      <dsp:spPr bwMode="white">
        <a:xfrm>
          <a:off x="3172779" y="0"/>
          <a:ext cx="1782442" cy="1158587"/>
        </a:xfrm>
        <a:prstGeom prst="roundRect">
          <a:avLst/>
        </a:prstGeom>
      </dsp:spPr>
      <dsp:style>
        <a:lnRef idx="2">
          <a:schemeClr val="lt1"/>
        </a:lnRef>
        <a:fillRef idx="1">
          <a:schemeClr val="accent2"/>
        </a:fillRef>
        <a:effectRef idx="0">
          <a:scrgbClr r="0" g="0" b="0"/>
        </a:effectRef>
        <a:fontRef idx="minor">
          <a:schemeClr val="lt1"/>
        </a:fontRef>
      </dsp:style>
      <dsp:txBody>
        <a:bodyPr lIns="57150" tIns="57150" rIns="57150" bIns="57150" anchor="ctr"/>
        <a:lstStyle>
          <a:lvl1pPr algn="ctr">
            <a:defRPr sz="15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r>
            <a:rPr lang="zh-CN" altLang="en-US" dirty="0"/>
            <a:t>军工品质辐射传感器</a:t>
          </a:r>
        </a:p>
      </dsp:txBody>
      <dsp:txXfrm>
        <a:off x="3172779" y="0"/>
        <a:ext cx="1782442" cy="1158587"/>
      </dsp:txXfrm>
    </dsp:sp>
    <dsp:sp modelId="{9FB3B2A7-063A-4619-934E-5AAC10820137}">
      <dsp:nvSpPr>
        <dsp:cNvPr id="4" name="弧形 3"/>
        <dsp:cNvSpPr/>
      </dsp:nvSpPr>
      <dsp:spPr bwMode="white">
        <a:xfrm>
          <a:off x="1751260" y="579294"/>
          <a:ext cx="4625480" cy="4625480"/>
        </a:xfrm>
        <a:prstGeom prst="arc">
          <a:avLst>
            <a:gd name="adj1" fmla="val 17955534"/>
            <a:gd name="adj2" fmla="val 19142320"/>
          </a:avLst>
        </a:prstGeom>
        <a:ln>
          <a:tailEnd type="arrow" w="lg" len="med"/>
        </a:ln>
      </dsp:spPr>
      <dsp:style>
        <a:lnRef idx="1">
          <a:schemeClr val="accent2"/>
        </a:lnRef>
        <a:fillRef idx="0">
          <a:schemeClr val="accent2"/>
        </a:fillRef>
        <a:effectRef idx="0">
          <a:scrgbClr r="0" g="0" b="0"/>
        </a:effectRef>
        <a:fontRef idx="minor"/>
      </dsp:style>
      <dsp:txXfrm>
        <a:off x="1751260" y="579294"/>
        <a:ext cx="4625480" cy="4625480"/>
      </dsp:txXfrm>
    </dsp:sp>
    <dsp:sp modelId="{3753D229-F331-44D2-98B5-9F34F4F09FCF}">
      <dsp:nvSpPr>
        <dsp:cNvPr id="5" name="圆角矩形 4"/>
        <dsp:cNvSpPr/>
      </dsp:nvSpPr>
      <dsp:spPr bwMode="white">
        <a:xfrm>
          <a:off x="5430268" y="1586476"/>
          <a:ext cx="1782442" cy="1158587"/>
        </a:xfrm>
        <a:prstGeom prst="roundRect">
          <a:avLst/>
        </a:prstGeom>
      </dsp:spPr>
      <dsp:style>
        <a:lnRef idx="2">
          <a:schemeClr val="lt1"/>
        </a:lnRef>
        <a:fillRef idx="1">
          <a:schemeClr val="accent3"/>
        </a:fillRef>
        <a:effectRef idx="0">
          <a:scrgbClr r="0" g="0" b="0"/>
        </a:effectRef>
        <a:fontRef idx="minor">
          <a:schemeClr val="lt1"/>
        </a:fontRef>
      </dsp:style>
      <dsp:txBody>
        <a:bodyPr lIns="57150" tIns="57150" rIns="57150" bIns="57150" anchor="ctr"/>
        <a:lstStyle>
          <a:lvl1pPr algn="ctr">
            <a:defRPr sz="15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r>
            <a:rPr lang="zh-CN" altLang="en-US" dirty="0"/>
            <a:t>与无人载体的数据融合提取</a:t>
          </a:r>
        </a:p>
      </dsp:txBody>
      <dsp:txXfrm>
        <a:off x="5430268" y="1586476"/>
        <a:ext cx="1782442" cy="1158587"/>
      </dsp:txXfrm>
    </dsp:sp>
    <dsp:sp modelId="{D0A41F73-C7C4-4078-A8DD-251EF19DDC79}">
      <dsp:nvSpPr>
        <dsp:cNvPr id="6" name="弧形 5"/>
        <dsp:cNvSpPr/>
      </dsp:nvSpPr>
      <dsp:spPr bwMode="white">
        <a:xfrm>
          <a:off x="1751260" y="579294"/>
          <a:ext cx="4625480" cy="4625480"/>
        </a:xfrm>
        <a:prstGeom prst="arc">
          <a:avLst>
            <a:gd name="adj1" fmla="val 232568"/>
            <a:gd name="adj2" fmla="val 1586104"/>
          </a:avLst>
        </a:prstGeom>
        <a:ln>
          <a:tailEnd type="arrow" w="lg" len="med"/>
        </a:ln>
      </dsp:spPr>
      <dsp:style>
        <a:lnRef idx="1">
          <a:schemeClr val="accent3"/>
        </a:lnRef>
        <a:fillRef idx="0">
          <a:schemeClr val="accent3"/>
        </a:fillRef>
        <a:effectRef idx="0">
          <a:scrgbClr r="0" g="0" b="0"/>
        </a:effectRef>
        <a:fontRef idx="minor"/>
      </dsp:style>
      <dsp:txXfrm>
        <a:off x="1751260" y="579294"/>
        <a:ext cx="4625480" cy="4625480"/>
      </dsp:txXfrm>
    </dsp:sp>
    <dsp:sp modelId="{76EF4243-39EB-4EBF-864A-3B21D23CB192}">
      <dsp:nvSpPr>
        <dsp:cNvPr id="7" name="圆角矩形 6"/>
        <dsp:cNvSpPr/>
      </dsp:nvSpPr>
      <dsp:spPr bwMode="white">
        <a:xfrm>
          <a:off x="4532174" y="4183786"/>
          <a:ext cx="1782442" cy="1158587"/>
        </a:xfrm>
        <a:prstGeom prst="roundRect">
          <a:avLst/>
        </a:prstGeom>
      </dsp:spPr>
      <dsp:style>
        <a:lnRef idx="2">
          <a:schemeClr val="lt1"/>
        </a:lnRef>
        <a:fillRef idx="1">
          <a:schemeClr val="accent4"/>
        </a:fillRef>
        <a:effectRef idx="0">
          <a:scrgbClr r="0" g="0" b="0"/>
        </a:effectRef>
        <a:fontRef idx="minor">
          <a:schemeClr val="lt1"/>
        </a:fontRef>
      </dsp:style>
      <dsp:txBody>
        <a:bodyPr lIns="57150" tIns="57150" rIns="57150" bIns="57150" anchor="ctr"/>
        <a:lstStyle>
          <a:lvl1pPr algn="ctr">
            <a:defRPr sz="15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r>
            <a:rPr lang="zh-CN" altLang="en-US" dirty="0"/>
            <a:t>大气本底宇宙射线与氡气扣除等辐射探测物理剂量估算</a:t>
          </a:r>
        </a:p>
      </dsp:txBody>
      <dsp:txXfrm>
        <a:off x="4532174" y="4183786"/>
        <a:ext cx="1782442" cy="1158587"/>
      </dsp:txXfrm>
    </dsp:sp>
    <dsp:sp modelId="{6640E350-71F2-4306-A918-446A6191AF23}">
      <dsp:nvSpPr>
        <dsp:cNvPr id="8" name="弧形 7"/>
        <dsp:cNvSpPr/>
      </dsp:nvSpPr>
      <dsp:spPr bwMode="white">
        <a:xfrm>
          <a:off x="1751260" y="579294"/>
          <a:ext cx="4625480" cy="4625480"/>
        </a:xfrm>
        <a:prstGeom prst="arc">
          <a:avLst>
            <a:gd name="adj1" fmla="val 4979547"/>
            <a:gd name="adj2" fmla="val 5820452"/>
          </a:avLst>
        </a:prstGeom>
        <a:ln>
          <a:tailEnd type="arrow" w="lg" len="med"/>
        </a:ln>
      </dsp:spPr>
      <dsp:style>
        <a:lnRef idx="1">
          <a:schemeClr val="accent4"/>
        </a:lnRef>
        <a:fillRef idx="0">
          <a:schemeClr val="accent4"/>
        </a:fillRef>
        <a:effectRef idx="0">
          <a:scrgbClr r="0" g="0" b="0"/>
        </a:effectRef>
        <a:fontRef idx="minor"/>
      </dsp:style>
      <dsp:txXfrm>
        <a:off x="1751260" y="579294"/>
        <a:ext cx="4625480" cy="4625480"/>
      </dsp:txXfrm>
    </dsp:sp>
    <dsp:sp modelId="{FBE4B680-C47A-44BA-8776-2C613CB84F3E}">
      <dsp:nvSpPr>
        <dsp:cNvPr id="9" name="圆角矩形 8"/>
        <dsp:cNvSpPr/>
      </dsp:nvSpPr>
      <dsp:spPr bwMode="white">
        <a:xfrm>
          <a:off x="1813384" y="4183786"/>
          <a:ext cx="1782442" cy="1158587"/>
        </a:xfrm>
        <a:prstGeom prst="roundRect">
          <a:avLst/>
        </a:prstGeom>
      </dsp:spPr>
      <dsp:style>
        <a:lnRef idx="2">
          <a:schemeClr val="lt1"/>
        </a:lnRef>
        <a:fillRef idx="1">
          <a:schemeClr val="accent5"/>
        </a:fillRef>
        <a:effectRef idx="0">
          <a:scrgbClr r="0" g="0" b="0"/>
        </a:effectRef>
        <a:fontRef idx="minor">
          <a:schemeClr val="lt1"/>
        </a:fontRef>
      </dsp:style>
      <dsp:txBody>
        <a:bodyPr lIns="57150" tIns="57150" rIns="57150" bIns="57150" anchor="ctr"/>
        <a:lstStyle>
          <a:lvl1pPr algn="ctr">
            <a:defRPr sz="15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r>
            <a:rPr lang="zh-CN" altLang="en-US" dirty="0"/>
            <a:t>人工智能导航，航线规划，自动寻源，地面污染模式，烟雨模式</a:t>
          </a:r>
        </a:p>
      </dsp:txBody>
      <dsp:txXfrm>
        <a:off x="1813384" y="4183786"/>
        <a:ext cx="1782442" cy="1158587"/>
      </dsp:txXfrm>
    </dsp:sp>
    <dsp:sp modelId="{174CB383-EB36-47E8-A76F-33D09E98E17A}">
      <dsp:nvSpPr>
        <dsp:cNvPr id="10" name="弧形 9"/>
        <dsp:cNvSpPr/>
      </dsp:nvSpPr>
      <dsp:spPr bwMode="white">
        <a:xfrm>
          <a:off x="1751260" y="579294"/>
          <a:ext cx="4625480" cy="4625480"/>
        </a:xfrm>
        <a:prstGeom prst="arc">
          <a:avLst>
            <a:gd name="adj1" fmla="val 9210443"/>
            <a:gd name="adj2" fmla="val 10553625"/>
          </a:avLst>
        </a:prstGeom>
        <a:ln>
          <a:tailEnd type="arrow" w="lg" len="med"/>
        </a:ln>
      </dsp:spPr>
      <dsp:style>
        <a:lnRef idx="1">
          <a:schemeClr val="accent5"/>
        </a:lnRef>
        <a:fillRef idx="0">
          <a:schemeClr val="accent5"/>
        </a:fillRef>
        <a:effectRef idx="0">
          <a:scrgbClr r="0" g="0" b="0"/>
        </a:effectRef>
        <a:fontRef idx="minor"/>
      </dsp:style>
      <dsp:txXfrm>
        <a:off x="1751260" y="579294"/>
        <a:ext cx="4625480" cy="4625480"/>
      </dsp:txXfrm>
    </dsp:sp>
    <dsp:sp modelId="{AA775946-BCA0-42AA-A2D6-F2C2C36577C5}">
      <dsp:nvSpPr>
        <dsp:cNvPr id="11" name="圆角矩形 10"/>
        <dsp:cNvSpPr/>
      </dsp:nvSpPr>
      <dsp:spPr bwMode="white">
        <a:xfrm>
          <a:off x="973232" y="1598064"/>
          <a:ext cx="1782442" cy="1158587"/>
        </a:xfrm>
        <a:prstGeom prst="roundRect">
          <a:avLst/>
        </a:prstGeom>
      </dsp:spPr>
      <dsp:style>
        <a:lnRef idx="2">
          <a:schemeClr val="lt1"/>
        </a:lnRef>
        <a:fillRef idx="1">
          <a:schemeClr val="accent6"/>
        </a:fillRef>
        <a:effectRef idx="0">
          <a:scrgbClr r="0" g="0" b="0"/>
        </a:effectRef>
        <a:fontRef idx="minor">
          <a:schemeClr val="lt1"/>
        </a:fontRef>
      </dsp:style>
      <dsp:txBody>
        <a:bodyPr lIns="57150" tIns="57150" rIns="57150" bIns="57150" anchor="ctr"/>
        <a:lstStyle>
          <a:lvl1pPr algn="ctr">
            <a:defRPr sz="15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r>
            <a:rPr lang="zh-CN" altLang="en-US" dirty="0"/>
            <a:t>无人载体二次开发，如数据链路整合、地面站二次开发</a:t>
          </a:r>
        </a:p>
      </dsp:txBody>
      <dsp:txXfrm>
        <a:off x="973232" y="1598064"/>
        <a:ext cx="1782442" cy="1158587"/>
      </dsp:txXfrm>
    </dsp:sp>
    <dsp:sp modelId="{02624238-7A3E-4172-BB44-D2349D881CA6}">
      <dsp:nvSpPr>
        <dsp:cNvPr id="12" name="弧形 11"/>
        <dsp:cNvSpPr/>
      </dsp:nvSpPr>
      <dsp:spPr bwMode="white">
        <a:xfrm>
          <a:off x="1751260" y="579294"/>
          <a:ext cx="4625480" cy="4625480"/>
        </a:xfrm>
        <a:prstGeom prst="arc">
          <a:avLst>
            <a:gd name="adj1" fmla="val 13241018"/>
            <a:gd name="adj2" fmla="val 14440300"/>
          </a:avLst>
        </a:prstGeom>
        <a:ln>
          <a:tailEnd type="arrow" w="lg" len="med"/>
        </a:ln>
      </dsp:spPr>
      <dsp:style>
        <a:lnRef idx="1">
          <a:schemeClr val="accent6"/>
        </a:lnRef>
        <a:fillRef idx="0">
          <a:schemeClr val="accent6"/>
        </a:fillRef>
        <a:effectRef idx="0">
          <a:scrgbClr r="0" g="0" b="0"/>
        </a:effectRef>
        <a:fontRef idx="minor"/>
      </dsp:style>
      <dsp:txXfrm>
        <a:off x="1751260" y="579294"/>
        <a:ext cx="4625480" cy="46254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13B20-8BB8-B74B-ADB5-DA5707988F1E}" type="datetimeFigureOut">
              <a:rPr lang="zh-CN" altLang="en-US"/>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8674F-E567-AA4B-8C16-788D7CE21C4F}" type="slidenum">
              <a:rPr/>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5" name="标题 1"/>
          <p:cNvSpPr>
            <a:spLocks noGrp="1"/>
          </p:cNvSpPr>
          <p:nvPr>
            <p:ph type="title"/>
          </p:nvPr>
        </p:nvSpPr>
        <p:spPr>
          <a:xfrm>
            <a:off x="831850" y="1709738"/>
            <a:ext cx="10515600" cy="2852737"/>
          </a:xfrm>
        </p:spPr>
        <p:txBody>
          <a:bodyPr anchor="b"/>
          <a:lstStyle>
            <a:lvl1pPr lvl="0" algn="ctr">
              <a:defRPr sz="6000"/>
            </a:lvl1pPr>
          </a:lstStyle>
          <a:p>
            <a:r>
              <a:rPr lang="zh-CN"/>
              <a:t>单击此处编辑母版标题样式</a:t>
            </a:r>
            <a:endParaRPr lang="zh-CN"/>
          </a:p>
        </p:txBody>
      </p:sp>
      <p:sp>
        <p:nvSpPr>
          <p:cNvPr id="6" name="文本占位符 2"/>
          <p:cNvSpPr>
            <a:spLocks noGrp="1"/>
          </p:cNvSpPr>
          <p:nvPr>
            <p:ph type="body" idx="1"/>
          </p:nvPr>
        </p:nvSpPr>
        <p:spPr>
          <a:xfrm>
            <a:off x="831850" y="4589463"/>
            <a:ext cx="10515600" cy="1500187"/>
          </a:xfrm>
        </p:spPr>
        <p:txBody>
          <a:bodyPr/>
          <a:lstStyle>
            <a:lvl1pPr marL="0" lvl="0" indent="0" algn="ctr">
              <a:buNone/>
              <a:defRPr sz="2400">
                <a:solidFill>
                  <a:schemeClr val="tx1">
                    <a:tint val="75000"/>
                  </a:schemeClr>
                </a:solidFill>
                <a:latin typeface="微软雅黑" panose="020B0503020204020204" charset="-122"/>
                <a:ea typeface="微软雅黑" panose="020B0503020204020204" charset="-122"/>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zh-CN"/>
              <a:t>单击此处编辑母版文本样式</a:t>
            </a:r>
            <a:endParaRPr 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CC4128F-3DD6-4A44-8D4E-7C2BD031B3DC}" type="datetimeFigureOut">
              <a:rPr lang="en-US" smtClean="0"/>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4EAF12E6-71DC-4CBA-ABF3-B6D879955BB2}"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rPr lang="zh-CN"/>
              <a:t>单击此处编辑母版标题样式</a:t>
            </a:r>
            <a:endParaRPr lang="zh-CN"/>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rPr lang="zh-CN"/>
              <a:t>单击此处编辑母版文本样式</a:t>
            </a:r>
            <a:endParaRPr lang="zh-CN"/>
          </a:p>
          <a:p>
            <a:pPr lvl="1"/>
            <a:r>
              <a:rPr lang="zh-CN"/>
              <a:t>二级</a:t>
            </a:r>
            <a:endParaRPr lang="zh-CN"/>
          </a:p>
          <a:p>
            <a:pPr lvl="2"/>
            <a:r>
              <a:rPr lang="zh-CN"/>
              <a:t>三级</a:t>
            </a:r>
            <a:endParaRPr lang="zh-CN"/>
          </a:p>
          <a:p>
            <a:pPr lvl="3"/>
            <a:r>
              <a:rPr lang="zh-CN"/>
              <a:t>四级</a:t>
            </a:r>
            <a:endParaRPr lang="zh-CN"/>
          </a:p>
          <a:p>
            <a:pPr lvl="4"/>
            <a:r>
              <a:rPr lang="zh-CN"/>
              <a:t>五级</a:t>
            </a:r>
            <a:endParaRPr 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lvl="0" algn="ctr" defTabSz="914400">
        <a:lnSpc>
          <a:spcPct val="90000"/>
        </a:lnSpc>
        <a:spcBef>
          <a:spcPct val="0"/>
        </a:spcBef>
        <a:buNone/>
        <a:defRPr sz="4400" kern="1200">
          <a:solidFill>
            <a:schemeClr val="tx1"/>
          </a:solidFill>
          <a:latin typeface="Arial Black" panose="020B0A04020102020204"/>
          <a:ea typeface="微软雅黑" panose="020B0503020204020204" charset="-122"/>
        </a:defRPr>
      </a:lvl1pPr>
    </p:titleStyle>
    <p:bodyStyle>
      <a:lvl1pPr marL="228600" lvl="0" indent="-228600" algn="l" defTabSz="914400">
        <a:lnSpc>
          <a:spcPct val="90000"/>
        </a:lnSpc>
        <a:spcBef>
          <a:spcPts val="1000"/>
        </a:spcBef>
        <a:buFont typeface="Arial" panose="020B0604020202020204" pitchFamily="34" charset="0"/>
        <a:buChar char="•"/>
        <a:defRPr sz="2800" kern="1200">
          <a:solidFill>
            <a:schemeClr val="tx1"/>
          </a:solidFill>
          <a:latin typeface="微软雅黑" panose="020B0503020204020204" charset="-122"/>
          <a:ea typeface="微软雅黑" panose="020B0503020204020204" charset="-122"/>
        </a:defRPr>
      </a:lvl1pPr>
      <a:lvl2pPr marL="685800" lvl="1" indent="-228600" algn="l" defTabSz="914400">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defRPr>
      </a:lvl2pPr>
      <a:lvl3pPr marL="1143000" lvl="2" indent="-228600" algn="l" defTabSz="914400">
        <a:lnSpc>
          <a:spcPct val="90000"/>
        </a:lnSpc>
        <a:spcBef>
          <a:spcPts val="5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defRPr>
      </a:lvl3pPr>
      <a:lvl4pPr marL="1600200" lvl="3" indent="-228600" algn="l" defTabSz="914400">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defRPr>
      </a:lvl4pPr>
      <a:lvl5pPr marL="2057400" lvl="4" indent="-228600" algn="l" defTabSz="914400">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defRPr>
      </a:lvl5pPr>
      <a:lvl6pPr marL="2514600" lvl="5" indent="-228600" algn="l" defTabSz="914400">
        <a:lnSpc>
          <a:spcPct val="90000"/>
        </a:lnSpc>
        <a:spcBef>
          <a:spcPts val="500"/>
        </a:spcBef>
        <a:buFont typeface="Arial" panose="020B0604020202020204" pitchFamily="34" charset="0"/>
        <a:buChar char="•"/>
        <a:defRPr sz="1800" kern="1200">
          <a:solidFill>
            <a:schemeClr val="tx1"/>
          </a:solidFill>
          <a:latin typeface="Arial" panose="020B0604020202020204"/>
          <a:ea typeface="黑体" panose="02010609060101010101" charset="-122"/>
        </a:defRPr>
      </a:lvl6pPr>
      <a:lvl7pPr marL="2971800" lvl="6" indent="-228600" algn="l" defTabSz="914400">
        <a:lnSpc>
          <a:spcPct val="90000"/>
        </a:lnSpc>
        <a:spcBef>
          <a:spcPts val="500"/>
        </a:spcBef>
        <a:buFont typeface="Arial" panose="020B0604020202020204" pitchFamily="34" charset="0"/>
        <a:buChar char="•"/>
        <a:defRPr sz="1800" kern="1200">
          <a:solidFill>
            <a:schemeClr val="tx1"/>
          </a:solidFill>
          <a:latin typeface="Arial" panose="020B0604020202020204"/>
          <a:ea typeface="黑体" panose="02010609060101010101" charset="-122"/>
        </a:defRPr>
      </a:lvl7pPr>
      <a:lvl8pPr marL="3429000" lvl="7" indent="-228600" algn="l" defTabSz="914400">
        <a:lnSpc>
          <a:spcPct val="90000"/>
        </a:lnSpc>
        <a:spcBef>
          <a:spcPts val="500"/>
        </a:spcBef>
        <a:buFont typeface="Arial" panose="020B0604020202020204" pitchFamily="34" charset="0"/>
        <a:buChar char="•"/>
        <a:defRPr sz="1800" kern="1200">
          <a:solidFill>
            <a:schemeClr val="tx1"/>
          </a:solidFill>
          <a:latin typeface="Arial" panose="020B0604020202020204"/>
          <a:ea typeface="黑体" panose="02010609060101010101" charset="-122"/>
        </a:defRPr>
      </a:lvl8pPr>
      <a:lvl9pPr marL="3886200" lvl="8" indent="-228600" algn="l" defTabSz="914400">
        <a:lnSpc>
          <a:spcPct val="90000"/>
        </a:lnSpc>
        <a:spcBef>
          <a:spcPts val="500"/>
        </a:spcBef>
        <a:buFont typeface="Arial" panose="020B0604020202020204" pitchFamily="34" charset="0"/>
        <a:buChar char="•"/>
        <a:defRPr sz="1800" kern="1200">
          <a:solidFill>
            <a:schemeClr val="tx1"/>
          </a:solidFill>
          <a:latin typeface="Arial" panose="020B0604020202020204"/>
          <a:ea typeface="黑体" panose="02010609060101010101" charset="-122"/>
        </a:defRPr>
      </a:lvl9pPr>
    </p:bodyStyle>
    <p:otherStyle>
      <a:lvl1pPr marL="0" lvl="0" algn="l" defTabSz="914400">
        <a:defRPr sz="1800" kern="1200">
          <a:solidFill>
            <a:schemeClr val="tx1"/>
          </a:solidFill>
          <a:latin typeface="Arial" panose="020B0604020202020204"/>
          <a:ea typeface="黑体" panose="02010609060101010101" charset="-122"/>
        </a:defRPr>
      </a:lvl1pPr>
      <a:lvl2pPr marL="457200" lvl="1" algn="l" defTabSz="914400">
        <a:defRPr sz="1800" kern="1200">
          <a:solidFill>
            <a:schemeClr val="tx1"/>
          </a:solidFill>
          <a:latin typeface="Arial" panose="020B0604020202020204"/>
          <a:ea typeface="黑体" panose="02010609060101010101" charset="-122"/>
        </a:defRPr>
      </a:lvl2pPr>
      <a:lvl3pPr marL="914400" lvl="2" algn="l" defTabSz="914400">
        <a:defRPr sz="1800" kern="1200">
          <a:solidFill>
            <a:schemeClr val="tx1"/>
          </a:solidFill>
          <a:latin typeface="Arial" panose="020B0604020202020204"/>
          <a:ea typeface="黑体" panose="02010609060101010101" charset="-122"/>
        </a:defRPr>
      </a:lvl3pPr>
      <a:lvl4pPr marL="1371600" lvl="3" algn="l" defTabSz="914400">
        <a:defRPr sz="1800" kern="1200">
          <a:solidFill>
            <a:schemeClr val="tx1"/>
          </a:solidFill>
          <a:latin typeface="Arial" panose="020B0604020202020204"/>
          <a:ea typeface="黑体" panose="02010609060101010101" charset="-122"/>
        </a:defRPr>
      </a:lvl4pPr>
      <a:lvl5pPr marL="1828800" lvl="4" algn="l" defTabSz="914400">
        <a:defRPr sz="1800" kern="1200">
          <a:solidFill>
            <a:schemeClr val="tx1"/>
          </a:solidFill>
          <a:latin typeface="Arial" panose="020B0604020202020204"/>
          <a:ea typeface="黑体" panose="02010609060101010101" charset="-122"/>
        </a:defRPr>
      </a:lvl5pPr>
      <a:lvl6pPr marL="2286000" lvl="5" algn="l" defTabSz="914400">
        <a:defRPr sz="1800" kern="1200">
          <a:solidFill>
            <a:schemeClr val="tx1"/>
          </a:solidFill>
          <a:latin typeface="Arial" panose="020B0604020202020204"/>
          <a:ea typeface="黑体" panose="02010609060101010101" charset="-122"/>
        </a:defRPr>
      </a:lvl6pPr>
      <a:lvl7pPr marL="2743200" lvl="6" algn="l" defTabSz="914400">
        <a:defRPr sz="1800" kern="1200">
          <a:solidFill>
            <a:schemeClr val="tx1"/>
          </a:solidFill>
          <a:latin typeface="Arial" panose="020B0604020202020204"/>
          <a:ea typeface="黑体" panose="02010609060101010101" charset="-122"/>
        </a:defRPr>
      </a:lvl7pPr>
      <a:lvl8pPr marL="3200400" lvl="7" algn="l" defTabSz="914400">
        <a:defRPr sz="1800" kern="1200">
          <a:solidFill>
            <a:schemeClr val="tx1"/>
          </a:solidFill>
          <a:latin typeface="Arial" panose="020B0604020202020204"/>
          <a:ea typeface="黑体" panose="02010609060101010101" charset="-122"/>
        </a:defRPr>
      </a:lvl8pPr>
      <a:lvl9pPr marL="3657600" lvl="8" algn="l" defTabSz="914400">
        <a:defRPr sz="1800" kern="1200">
          <a:solidFill>
            <a:schemeClr val="tx1"/>
          </a:solidFill>
          <a:latin typeface="Arial" panose="020B0604020202020204"/>
          <a:ea typeface="黑体" panose="02010609060101010101" charset="-122"/>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image" Target="../media/image24.jpeg"/><Relationship Id="rId8" Type="http://schemas.openxmlformats.org/officeDocument/2006/relationships/image" Target="../media/image23.webp"/><Relationship Id="rId7" Type="http://schemas.openxmlformats.org/officeDocument/2006/relationships/image" Target="../media/image22.jpeg"/><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3" Type="http://schemas.openxmlformats.org/officeDocument/2006/relationships/diagramLayout" Target="../diagrams/layout2.xml"/><Relationship Id="rId2" Type="http://schemas.openxmlformats.org/officeDocument/2006/relationships/diagramData" Target="../diagrams/data2.xml"/><Relationship Id="rId11" Type="http://schemas.openxmlformats.org/officeDocument/2006/relationships/slideLayout" Target="../slideLayouts/slideLayout2.xml"/><Relationship Id="rId10" Type="http://schemas.openxmlformats.org/officeDocument/2006/relationships/image" Target="../media/image25.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8.jpeg"/><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hyperlink" Target="http://www.cannews.com.cn/2016/0215/147673.shtml" TargetMode="External"/><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8.webp"/><Relationship Id="rId4" Type="http://schemas.openxmlformats.org/officeDocument/2006/relationships/image" Target="../media/image37.webp"/><Relationship Id="rId3" Type="http://schemas.openxmlformats.org/officeDocument/2006/relationships/image" Target="../media/image36.png"/><Relationship Id="rId2" Type="http://schemas.openxmlformats.org/officeDocument/2006/relationships/image" Target="../media/image35.webp"/><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png"/><Relationship Id="rId7" Type="http://schemas.openxmlformats.org/officeDocument/2006/relationships/image" Target="../media/image44.png"/><Relationship Id="rId6" Type="http://schemas.openxmlformats.org/officeDocument/2006/relationships/image" Target="../media/image36.png"/><Relationship Id="rId5" Type="http://schemas.openxmlformats.org/officeDocument/2006/relationships/image" Target="../media/image43.png"/><Relationship Id="rId4" Type="http://schemas.openxmlformats.org/officeDocument/2006/relationships/image" Target="../media/image42.jpeg"/><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46.png"/><Relationship Id="rId1"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47.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hemeOverride" Target="../theme/themeOverride1.xml"/><Relationship Id="rId4" Type="http://schemas.openxmlformats.org/officeDocument/2006/relationships/image" Target="../media/image8.png"/><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1.jpe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hemeOverride" Target="../theme/themeOverride2.xml"/><Relationship Id="rId7" Type="http://schemas.openxmlformats.org/officeDocument/2006/relationships/image" Target="../media/image66.jpeg"/><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3" Type="http://schemas.openxmlformats.org/officeDocument/2006/relationships/image" Target="../media/image62.jpeg"/><Relationship Id="rId2" Type="http://schemas.openxmlformats.org/officeDocument/2006/relationships/image" Target="../media/image8.png"/><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hemeOverride" Target="../theme/themeOverride3.xml"/><Relationship Id="rId5" Type="http://schemas.openxmlformats.org/officeDocument/2006/relationships/image" Target="../media/image56.png"/><Relationship Id="rId4" Type="http://schemas.openxmlformats.org/officeDocument/2006/relationships/image" Target="../media/image68.jpeg"/><Relationship Id="rId3" Type="http://schemas.openxmlformats.org/officeDocument/2006/relationships/image" Target="../media/image67.jpeg"/><Relationship Id="rId2" Type="http://schemas.openxmlformats.org/officeDocument/2006/relationships/image" Target="../media/image8.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hemeOverride" Target="../theme/themeOverride4.xml"/><Relationship Id="rId5" Type="http://schemas.openxmlformats.org/officeDocument/2006/relationships/image" Target="../media/image8.png"/><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hemeOverride" Target="../theme/themeOverride5.xml"/><Relationship Id="rId5" Type="http://schemas.openxmlformats.org/officeDocument/2006/relationships/image" Target="../media/image8.png"/><Relationship Id="rId4" Type="http://schemas.openxmlformats.org/officeDocument/2006/relationships/image" Target="../media/image74.png"/><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xml"/><Relationship Id="rId7" Type="http://schemas.openxmlformats.org/officeDocument/2006/relationships/image" Target="../media/image8.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webp"/><Relationship Id="rId2" Type="http://schemas.openxmlformats.org/officeDocument/2006/relationships/image" Target="../media/image11.jpe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5516"/>
            <a:ext cx="12192000" cy="682696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extLst>
              <a:ext uri="{28A0092B-C50C-407E-A947-70E740481C1C}">
                <a14:useLocalDpi xmlns:a14="http://schemas.microsoft.com/office/drawing/2010/main" val="0"/>
              </a:ext>
            </a:extLst>
          </a:blip>
          <a:stretch>
            <a:fillRect/>
          </a:stretch>
        </p:blipFill>
        <p:spPr>
          <a:xfrm>
            <a:off x="-3175" y="6086475"/>
            <a:ext cx="679450" cy="771525"/>
          </a:xfrm>
          <a:prstGeom prst="rect">
            <a:avLst/>
          </a:prstGeom>
        </p:spPr>
      </p:pic>
      <p:sp>
        <p:nvSpPr>
          <p:cNvPr id="2" name="标题 1"/>
          <p:cNvSpPr>
            <a:spLocks noGrp="1"/>
          </p:cNvSpPr>
          <p:nvPr>
            <p:ph type="title"/>
          </p:nvPr>
        </p:nvSpPr>
        <p:spPr>
          <a:xfrm>
            <a:off x="676275" y="575945"/>
            <a:ext cx="5242560" cy="482600"/>
          </a:xfrm>
        </p:spPr>
        <p:txBody>
          <a:bodyPr>
            <a:normAutofit fontScale="90000"/>
          </a:bodyPr>
          <a:lstStyle/>
          <a:p>
            <a:r>
              <a:rPr lang="zh-CN" altLang="zh-CN" sz="3110" b="1" kern="100" dirty="0">
                <a:effectLst/>
                <a:latin typeface="Arial" panose="020B0604020202020204"/>
                <a:ea typeface="华文楷体" panose="02010600040101010101" pitchFamily="2" charset="-122"/>
                <a:cs typeface="Times New Roman" panose="02020603050405020304" pitchFamily="18" charset="0"/>
              </a:rPr>
              <a:t>2.</a:t>
            </a:r>
            <a:r>
              <a:rPr lang="zh-CN" altLang="zh-CN" sz="3110" b="1" kern="100" dirty="0">
                <a:effectLst/>
                <a:latin typeface="Arial" panose="020B0604020202020204"/>
                <a:ea typeface="华文楷体" panose="02010600040101010101" pitchFamily="2" charset="-122"/>
                <a:cs typeface="Times New Roman" panose="02020603050405020304" pitchFamily="18" charset="0"/>
              </a:rPr>
              <a:t>核心探测技术与智能载体结合</a:t>
            </a:r>
            <a:endParaRPr lang="zh-CN" altLang="zh-CN" sz="3110" b="1" kern="100" dirty="0">
              <a:effectLst/>
              <a:latin typeface="Arial" panose="020B0604020202020204"/>
              <a:ea typeface="华文楷体" panose="02010600040101010101" pitchFamily="2" charset="-122"/>
              <a:cs typeface="Times New Roman" panose="02020603050405020304" pitchFamily="18" charset="0"/>
            </a:endParaRPr>
          </a:p>
        </p:txBody>
      </p:sp>
      <p:graphicFrame>
        <p:nvGraphicFramePr>
          <p:cNvPr id="5" name="图示 4"/>
          <p:cNvGraphicFramePr/>
          <p:nvPr/>
        </p:nvGraphicFramePr>
        <p:xfrm>
          <a:off x="2113023" y="114725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3557" y="953930"/>
            <a:ext cx="2303114" cy="1727336"/>
          </a:xfrm>
          <a:prstGeom prst="rect">
            <a:avLst/>
          </a:prstGeom>
        </p:spPr>
      </p:pic>
      <p:pic>
        <p:nvPicPr>
          <p:cNvPr id="11" name="图片 10"/>
          <p:cNvPicPr>
            <a:picLocks noChangeAspect="1"/>
          </p:cNvPicPr>
          <p:nvPr/>
        </p:nvPicPr>
        <p:blipFill rotWithShape="1">
          <a:blip r:embed="rId8">
            <a:extLst>
              <a:ext uri="{28A0092B-C50C-407E-A947-70E740481C1C}">
                <a14:useLocalDpi xmlns:a14="http://schemas.microsoft.com/office/drawing/2010/main" val="0"/>
              </a:ext>
            </a:extLst>
          </a:blip>
          <a:srcRect l="3325" r="4074" b="6900"/>
          <a:stretch>
            <a:fillRect/>
          </a:stretch>
        </p:blipFill>
        <p:spPr>
          <a:xfrm>
            <a:off x="404500" y="953930"/>
            <a:ext cx="2703945" cy="2299914"/>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500" y="4247722"/>
            <a:ext cx="3163747" cy="1977342"/>
          </a:xfrm>
          <a:prstGeom prst="rect">
            <a:avLst/>
          </a:prstGeom>
        </p:spPr>
      </p:pic>
      <p:pic>
        <p:nvPicPr>
          <p:cNvPr id="17"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21797" y="3944729"/>
            <a:ext cx="3670203" cy="2131979"/>
          </a:xfrm>
          <a:prstGeom prst="rect">
            <a:avLst/>
          </a:prstGeom>
        </p:spPr>
      </p:pic>
      <p:grpSp>
        <p:nvGrpSpPr>
          <p:cNvPr id="45" name="组合 44"/>
          <p:cNvGrpSpPr/>
          <p:nvPr/>
        </p:nvGrpSpPr>
        <p:grpSpPr>
          <a:xfrm>
            <a:off x="1" y="0"/>
            <a:ext cx="738000" cy="767628"/>
            <a:chOff x="0" y="-1"/>
            <a:chExt cx="1739901" cy="1809751"/>
          </a:xfrm>
          <a:gradFill>
            <a:gsLst>
              <a:gs pos="0">
                <a:srgbClr val="012D86"/>
              </a:gs>
              <a:gs pos="100000">
                <a:srgbClr val="0E2557"/>
              </a:gs>
            </a:gsLst>
            <a:lin scaled="0"/>
          </a:gradFill>
        </p:grpSpPr>
        <p:sp>
          <p:nvSpPr>
            <p:cNvPr id="18" name="Freeform 51"/>
            <p:cNvSpPr>
              <a:spLocks noChangeArrowheads="1"/>
            </p:cNvSpPr>
            <p:nvPr/>
          </p:nvSpPr>
          <p:spPr bwMode="auto">
            <a:xfrm rot="5400000" flipH="1">
              <a:off x="886683" y="990465"/>
              <a:ext cx="479016" cy="785040"/>
            </a:xfrm>
            <a:custGeom>
              <a:avLst/>
              <a:gdLst>
                <a:gd name="T0" fmla="*/ 0 w 793"/>
                <a:gd name="T1" fmla="*/ 0 h 1299"/>
                <a:gd name="T2" fmla="*/ 120 w 793"/>
                <a:gd name="T3" fmla="*/ 1299 h 1299"/>
                <a:gd name="T4" fmla="*/ 793 w 793"/>
                <a:gd name="T5" fmla="*/ 1170 h 1299"/>
                <a:gd name="T6" fmla="*/ 0 w 793"/>
                <a:gd name="T7" fmla="*/ 0 h 1299"/>
                <a:gd name="T8" fmla="*/ 0 60000 65536"/>
                <a:gd name="T9" fmla="*/ 0 60000 65536"/>
                <a:gd name="T10" fmla="*/ 0 60000 65536"/>
                <a:gd name="T11" fmla="*/ 0 60000 65536"/>
                <a:gd name="T12" fmla="*/ 0 w 793"/>
                <a:gd name="T13" fmla="*/ 0 h 1299"/>
                <a:gd name="T14" fmla="*/ 793 w 793"/>
                <a:gd name="T15" fmla="*/ 1299 h 1299"/>
              </a:gdLst>
              <a:ahLst/>
              <a:cxnLst>
                <a:cxn ang="T8">
                  <a:pos x="T0" y="T1"/>
                </a:cxn>
                <a:cxn ang="T9">
                  <a:pos x="T2" y="T3"/>
                </a:cxn>
                <a:cxn ang="T10">
                  <a:pos x="T4" y="T5"/>
                </a:cxn>
                <a:cxn ang="T11">
                  <a:pos x="T6" y="T7"/>
                </a:cxn>
              </a:cxnLst>
              <a:rect l="T12" t="T13" r="T14" b="T15"/>
              <a:pathLst>
                <a:path w="793" h="1299">
                  <a:moveTo>
                    <a:pt x="0" y="0"/>
                  </a:moveTo>
                  <a:lnTo>
                    <a:pt x="120" y="1299"/>
                  </a:lnTo>
                  <a:lnTo>
                    <a:pt x="793" y="1170"/>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9" name="Freeform 52"/>
            <p:cNvSpPr>
              <a:spLocks noChangeArrowheads="1"/>
            </p:cNvSpPr>
            <p:nvPr/>
          </p:nvSpPr>
          <p:spPr bwMode="auto">
            <a:xfrm rot="5400000" flipH="1">
              <a:off x="202551" y="940926"/>
              <a:ext cx="406529" cy="811631"/>
            </a:xfrm>
            <a:custGeom>
              <a:avLst/>
              <a:gdLst>
                <a:gd name="T0" fmla="*/ 457 w 673"/>
                <a:gd name="T1" fmla="*/ 1343 h 1343"/>
                <a:gd name="T2" fmla="*/ 0 w 673"/>
                <a:gd name="T3" fmla="*/ 129 h 1343"/>
                <a:gd name="T4" fmla="*/ 673 w 673"/>
                <a:gd name="T5" fmla="*/ 0 h 1343"/>
                <a:gd name="T6" fmla="*/ 457 w 673"/>
                <a:gd name="T7" fmla="*/ 1343 h 1343"/>
                <a:gd name="T8" fmla="*/ 0 60000 65536"/>
                <a:gd name="T9" fmla="*/ 0 60000 65536"/>
                <a:gd name="T10" fmla="*/ 0 60000 65536"/>
                <a:gd name="T11" fmla="*/ 0 60000 65536"/>
                <a:gd name="T12" fmla="*/ 0 w 673"/>
                <a:gd name="T13" fmla="*/ 0 h 1343"/>
                <a:gd name="T14" fmla="*/ 673 w 673"/>
                <a:gd name="T15" fmla="*/ 1343 h 1343"/>
              </a:gdLst>
              <a:ahLst/>
              <a:cxnLst>
                <a:cxn ang="T8">
                  <a:pos x="T0" y="T1"/>
                </a:cxn>
                <a:cxn ang="T9">
                  <a:pos x="T2" y="T3"/>
                </a:cxn>
                <a:cxn ang="T10">
                  <a:pos x="T4" y="T5"/>
                </a:cxn>
                <a:cxn ang="T11">
                  <a:pos x="T6" y="T7"/>
                </a:cxn>
              </a:cxnLst>
              <a:rect l="T12" t="T13" r="T14" b="T15"/>
              <a:pathLst>
                <a:path w="673" h="1343">
                  <a:moveTo>
                    <a:pt x="457" y="1343"/>
                  </a:moveTo>
                  <a:lnTo>
                    <a:pt x="0" y="129"/>
                  </a:lnTo>
                  <a:lnTo>
                    <a:pt x="673" y="0"/>
                  </a:lnTo>
                  <a:lnTo>
                    <a:pt x="457"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0" name="Freeform 53"/>
            <p:cNvSpPr>
              <a:spLocks noChangeArrowheads="1"/>
            </p:cNvSpPr>
            <p:nvPr/>
          </p:nvSpPr>
          <p:spPr bwMode="auto">
            <a:xfrm rot="5400000" flipH="1">
              <a:off x="132160" y="1141793"/>
              <a:ext cx="469351" cy="733671"/>
            </a:xfrm>
            <a:custGeom>
              <a:avLst/>
              <a:gdLst>
                <a:gd name="T0" fmla="*/ 0 w 777"/>
                <a:gd name="T1" fmla="*/ 598 h 1214"/>
                <a:gd name="T2" fmla="*/ 320 w 777"/>
                <a:gd name="T3" fmla="*/ 0 h 1214"/>
                <a:gd name="T4" fmla="*/ 777 w 777"/>
                <a:gd name="T5" fmla="*/ 1214 h 1214"/>
                <a:gd name="T6" fmla="*/ 0 w 777"/>
                <a:gd name="T7" fmla="*/ 598 h 1214"/>
                <a:gd name="T8" fmla="*/ 0 60000 65536"/>
                <a:gd name="T9" fmla="*/ 0 60000 65536"/>
                <a:gd name="T10" fmla="*/ 0 60000 65536"/>
                <a:gd name="T11" fmla="*/ 0 60000 65536"/>
                <a:gd name="T12" fmla="*/ 0 w 777"/>
                <a:gd name="T13" fmla="*/ 0 h 1214"/>
                <a:gd name="T14" fmla="*/ 777 w 777"/>
                <a:gd name="T15" fmla="*/ 1214 h 1214"/>
              </a:gdLst>
              <a:ahLst/>
              <a:cxnLst>
                <a:cxn ang="T8">
                  <a:pos x="T0" y="T1"/>
                </a:cxn>
                <a:cxn ang="T9">
                  <a:pos x="T2" y="T3"/>
                </a:cxn>
                <a:cxn ang="T10">
                  <a:pos x="T4" y="T5"/>
                </a:cxn>
                <a:cxn ang="T11">
                  <a:pos x="T6" y="T7"/>
                </a:cxn>
              </a:cxnLst>
              <a:rect l="T12" t="T13" r="T14" b="T15"/>
              <a:pathLst>
                <a:path w="777" h="1214">
                  <a:moveTo>
                    <a:pt x="0" y="598"/>
                  </a:moveTo>
                  <a:lnTo>
                    <a:pt x="320" y="0"/>
                  </a:lnTo>
                  <a:lnTo>
                    <a:pt x="777" y="1214"/>
                  </a:lnTo>
                  <a:lnTo>
                    <a:pt x="0" y="598"/>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1" name="Freeform 54"/>
            <p:cNvSpPr>
              <a:spLocks noChangeArrowheads="1"/>
            </p:cNvSpPr>
            <p:nvPr/>
          </p:nvSpPr>
          <p:spPr bwMode="auto">
            <a:xfrm rot="5400000" flipH="1">
              <a:off x="-48538" y="1322491"/>
              <a:ext cx="469351" cy="372274"/>
            </a:xfrm>
            <a:custGeom>
              <a:avLst/>
              <a:gdLst>
                <a:gd name="T0" fmla="*/ 0 w 777"/>
                <a:gd name="T1" fmla="*/ 0 h 616"/>
                <a:gd name="T2" fmla="*/ 9 w 777"/>
                <a:gd name="T3" fmla="*/ 362 h 616"/>
                <a:gd name="T4" fmla="*/ 777 w 777"/>
                <a:gd name="T5" fmla="*/ 616 h 616"/>
                <a:gd name="T6" fmla="*/ 0 w 777"/>
                <a:gd name="T7" fmla="*/ 0 h 616"/>
                <a:gd name="T8" fmla="*/ 0 60000 65536"/>
                <a:gd name="T9" fmla="*/ 0 60000 65536"/>
                <a:gd name="T10" fmla="*/ 0 60000 65536"/>
                <a:gd name="T11" fmla="*/ 0 60000 65536"/>
                <a:gd name="T12" fmla="*/ 0 w 777"/>
                <a:gd name="T13" fmla="*/ 0 h 616"/>
                <a:gd name="T14" fmla="*/ 777 w 777"/>
                <a:gd name="T15" fmla="*/ 616 h 616"/>
              </a:gdLst>
              <a:ahLst/>
              <a:cxnLst>
                <a:cxn ang="T8">
                  <a:pos x="T0" y="T1"/>
                </a:cxn>
                <a:cxn ang="T9">
                  <a:pos x="T2" y="T3"/>
                </a:cxn>
                <a:cxn ang="T10">
                  <a:pos x="T4" y="T5"/>
                </a:cxn>
                <a:cxn ang="T11">
                  <a:pos x="T6" y="T7"/>
                </a:cxn>
              </a:cxnLst>
              <a:rect l="T12" t="T13" r="T14" b="T15"/>
              <a:pathLst>
                <a:path w="777" h="616">
                  <a:moveTo>
                    <a:pt x="0" y="0"/>
                  </a:moveTo>
                  <a:lnTo>
                    <a:pt x="9" y="362"/>
                  </a:lnTo>
                  <a:lnTo>
                    <a:pt x="777" y="61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2" name="Freeform 58"/>
            <p:cNvSpPr>
              <a:spLocks noChangeArrowheads="1"/>
            </p:cNvSpPr>
            <p:nvPr/>
          </p:nvSpPr>
          <p:spPr bwMode="auto">
            <a:xfrm rot="5400000" flipH="1">
              <a:off x="41788" y="860671"/>
              <a:ext cx="371494" cy="455069"/>
            </a:xfrm>
            <a:custGeom>
              <a:avLst/>
              <a:gdLst>
                <a:gd name="T0" fmla="*/ 0 w 615"/>
                <a:gd name="T1" fmla="*/ 753 h 753"/>
                <a:gd name="T2" fmla="*/ 399 w 615"/>
                <a:gd name="T3" fmla="*/ 0 h 753"/>
                <a:gd name="T4" fmla="*/ 615 w 615"/>
                <a:gd name="T5" fmla="*/ 753 h 753"/>
                <a:gd name="T6" fmla="*/ 0 w 615"/>
                <a:gd name="T7" fmla="*/ 753 h 753"/>
                <a:gd name="T8" fmla="*/ 0 60000 65536"/>
                <a:gd name="T9" fmla="*/ 0 60000 65536"/>
                <a:gd name="T10" fmla="*/ 0 60000 65536"/>
                <a:gd name="T11" fmla="*/ 0 60000 65536"/>
                <a:gd name="T12" fmla="*/ 0 w 615"/>
                <a:gd name="T13" fmla="*/ 0 h 753"/>
                <a:gd name="T14" fmla="*/ 615 w 615"/>
                <a:gd name="T15" fmla="*/ 753 h 753"/>
              </a:gdLst>
              <a:ahLst/>
              <a:cxnLst>
                <a:cxn ang="T8">
                  <a:pos x="T0" y="T1"/>
                </a:cxn>
                <a:cxn ang="T9">
                  <a:pos x="T2" y="T3"/>
                </a:cxn>
                <a:cxn ang="T10">
                  <a:pos x="T4" y="T5"/>
                </a:cxn>
                <a:cxn ang="T11">
                  <a:pos x="T6" y="T7"/>
                </a:cxn>
              </a:cxnLst>
              <a:rect l="T12" t="T13" r="T14" b="T15"/>
              <a:pathLst>
                <a:path w="615" h="753">
                  <a:moveTo>
                    <a:pt x="0" y="753"/>
                  </a:moveTo>
                  <a:lnTo>
                    <a:pt x="399" y="0"/>
                  </a:lnTo>
                  <a:lnTo>
                    <a:pt x="615" y="753"/>
                  </a:lnTo>
                  <a:lnTo>
                    <a:pt x="0"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3" name="Freeform 59"/>
            <p:cNvSpPr>
              <a:spLocks noChangeArrowheads="1"/>
            </p:cNvSpPr>
            <p:nvPr/>
          </p:nvSpPr>
          <p:spPr bwMode="auto">
            <a:xfrm rot="5400000" flipH="1">
              <a:off x="876130" y="979912"/>
              <a:ext cx="578081" cy="707080"/>
            </a:xfrm>
            <a:custGeom>
              <a:avLst/>
              <a:gdLst>
                <a:gd name="T0" fmla="*/ 957 w 957"/>
                <a:gd name="T1" fmla="*/ 749 h 1170"/>
                <a:gd name="T2" fmla="*/ 793 w 957"/>
                <a:gd name="T3" fmla="*/ 1170 h 1170"/>
                <a:gd name="T4" fmla="*/ 0 w 957"/>
                <a:gd name="T5" fmla="*/ 0 h 1170"/>
                <a:gd name="T6" fmla="*/ 957 w 957"/>
                <a:gd name="T7" fmla="*/ 749 h 1170"/>
                <a:gd name="T8" fmla="*/ 0 60000 65536"/>
                <a:gd name="T9" fmla="*/ 0 60000 65536"/>
                <a:gd name="T10" fmla="*/ 0 60000 65536"/>
                <a:gd name="T11" fmla="*/ 0 60000 65536"/>
                <a:gd name="T12" fmla="*/ 0 w 957"/>
                <a:gd name="T13" fmla="*/ 0 h 1170"/>
                <a:gd name="T14" fmla="*/ 957 w 957"/>
                <a:gd name="T15" fmla="*/ 1170 h 1170"/>
              </a:gdLst>
              <a:ahLst/>
              <a:cxnLst>
                <a:cxn ang="T8">
                  <a:pos x="T0" y="T1"/>
                </a:cxn>
                <a:cxn ang="T9">
                  <a:pos x="T2" y="T3"/>
                </a:cxn>
                <a:cxn ang="T10">
                  <a:pos x="T4" y="T5"/>
                </a:cxn>
                <a:cxn ang="T11">
                  <a:pos x="T6" y="T7"/>
                </a:cxn>
              </a:cxnLst>
              <a:rect l="T12" t="T13" r="T14" b="T15"/>
              <a:pathLst>
                <a:path w="957" h="1170">
                  <a:moveTo>
                    <a:pt x="957" y="749"/>
                  </a:moveTo>
                  <a:lnTo>
                    <a:pt x="793" y="1170"/>
                  </a:lnTo>
                  <a:lnTo>
                    <a:pt x="0" y="0"/>
                  </a:lnTo>
                  <a:lnTo>
                    <a:pt x="957" y="74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4" name="Freeform 60"/>
            <p:cNvSpPr>
              <a:spLocks noChangeArrowheads="1"/>
            </p:cNvSpPr>
            <p:nvPr/>
          </p:nvSpPr>
          <p:spPr bwMode="auto">
            <a:xfrm rot="5400000" flipH="1">
              <a:off x="570287" y="548640"/>
              <a:ext cx="380555" cy="610989"/>
            </a:xfrm>
            <a:custGeom>
              <a:avLst/>
              <a:gdLst>
                <a:gd name="T0" fmla="*/ 630 w 630"/>
                <a:gd name="T1" fmla="*/ 299 h 1011"/>
                <a:gd name="T2" fmla="*/ 19 w 630"/>
                <a:gd name="T3" fmla="*/ 1011 h 1011"/>
                <a:gd name="T4" fmla="*/ 0 w 630"/>
                <a:gd name="T5" fmla="*/ 0 h 1011"/>
                <a:gd name="T6" fmla="*/ 630 w 630"/>
                <a:gd name="T7" fmla="*/ 299 h 1011"/>
                <a:gd name="T8" fmla="*/ 0 60000 65536"/>
                <a:gd name="T9" fmla="*/ 0 60000 65536"/>
                <a:gd name="T10" fmla="*/ 0 60000 65536"/>
                <a:gd name="T11" fmla="*/ 0 60000 65536"/>
                <a:gd name="T12" fmla="*/ 0 w 630"/>
                <a:gd name="T13" fmla="*/ 0 h 1011"/>
                <a:gd name="T14" fmla="*/ 630 w 630"/>
                <a:gd name="T15" fmla="*/ 1011 h 1011"/>
              </a:gdLst>
              <a:ahLst/>
              <a:cxnLst>
                <a:cxn ang="T8">
                  <a:pos x="T0" y="T1"/>
                </a:cxn>
                <a:cxn ang="T9">
                  <a:pos x="T2" y="T3"/>
                </a:cxn>
                <a:cxn ang="T10">
                  <a:pos x="T4" y="T5"/>
                </a:cxn>
                <a:cxn ang="T11">
                  <a:pos x="T6" y="T7"/>
                </a:cxn>
              </a:cxnLst>
              <a:rect l="T12" t="T13" r="T14" b="T15"/>
              <a:pathLst>
                <a:path w="630" h="1011">
                  <a:moveTo>
                    <a:pt x="630" y="299"/>
                  </a:moveTo>
                  <a:lnTo>
                    <a:pt x="19" y="1011"/>
                  </a:lnTo>
                  <a:lnTo>
                    <a:pt x="0" y="0"/>
                  </a:lnTo>
                  <a:lnTo>
                    <a:pt x="630" y="29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5" name="Freeform 61"/>
            <p:cNvSpPr>
              <a:spLocks noChangeArrowheads="1"/>
            </p:cNvSpPr>
            <p:nvPr/>
          </p:nvSpPr>
          <p:spPr bwMode="auto">
            <a:xfrm rot="5400000" flipH="1">
              <a:off x="1050134" y="500292"/>
              <a:ext cx="379951" cy="708288"/>
            </a:xfrm>
            <a:custGeom>
              <a:avLst/>
              <a:gdLst>
                <a:gd name="T0" fmla="*/ 0 w 629"/>
                <a:gd name="T1" fmla="*/ 874 h 1172"/>
                <a:gd name="T2" fmla="*/ 328 w 629"/>
                <a:gd name="T3" fmla="*/ 0 h 1172"/>
                <a:gd name="T4" fmla="*/ 629 w 629"/>
                <a:gd name="T5" fmla="*/ 1172 h 1172"/>
                <a:gd name="T6" fmla="*/ 0 w 629"/>
                <a:gd name="T7" fmla="*/ 874 h 1172"/>
                <a:gd name="T8" fmla="*/ 0 60000 65536"/>
                <a:gd name="T9" fmla="*/ 0 60000 65536"/>
                <a:gd name="T10" fmla="*/ 0 60000 65536"/>
                <a:gd name="T11" fmla="*/ 0 60000 65536"/>
                <a:gd name="T12" fmla="*/ 0 w 629"/>
                <a:gd name="T13" fmla="*/ 0 h 1172"/>
                <a:gd name="T14" fmla="*/ 629 w 629"/>
                <a:gd name="T15" fmla="*/ 1172 h 1172"/>
              </a:gdLst>
              <a:ahLst/>
              <a:cxnLst>
                <a:cxn ang="T8">
                  <a:pos x="T0" y="T1"/>
                </a:cxn>
                <a:cxn ang="T9">
                  <a:pos x="T2" y="T3"/>
                </a:cxn>
                <a:cxn ang="T10">
                  <a:pos x="T4" y="T5"/>
                </a:cxn>
                <a:cxn ang="T11">
                  <a:pos x="T6" y="T7"/>
                </a:cxn>
              </a:cxnLst>
              <a:rect l="T12" t="T13" r="T14" b="T15"/>
              <a:pathLst>
                <a:path w="629" h="1172">
                  <a:moveTo>
                    <a:pt x="0" y="874"/>
                  </a:moveTo>
                  <a:lnTo>
                    <a:pt x="328" y="0"/>
                  </a:lnTo>
                  <a:lnTo>
                    <a:pt x="629" y="1172"/>
                  </a:lnTo>
                  <a:lnTo>
                    <a:pt x="0" y="87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6" name="Freeform 62"/>
            <p:cNvSpPr>
              <a:spLocks noChangeArrowheads="1"/>
            </p:cNvSpPr>
            <p:nvPr/>
          </p:nvSpPr>
          <p:spPr bwMode="auto">
            <a:xfrm rot="5400000" flipH="1">
              <a:off x="826575" y="78603"/>
              <a:ext cx="579893" cy="955464"/>
            </a:xfrm>
            <a:custGeom>
              <a:avLst/>
              <a:gdLst>
                <a:gd name="T0" fmla="*/ 302 w 960"/>
                <a:gd name="T1" fmla="*/ 1173 h 1581"/>
                <a:gd name="T2" fmla="*/ 301 w 960"/>
                <a:gd name="T3" fmla="*/ 1172 h 1581"/>
                <a:gd name="T4" fmla="*/ 0 w 960"/>
                <a:gd name="T5" fmla="*/ 0 h 1581"/>
                <a:gd name="T6" fmla="*/ 0 w 960"/>
                <a:gd name="T7" fmla="*/ 0 h 1581"/>
                <a:gd name="T8" fmla="*/ 960 w 960"/>
                <a:gd name="T9" fmla="*/ 1581 h 1581"/>
                <a:gd name="T10" fmla="*/ 302 w 960"/>
                <a:gd name="T11" fmla="*/ 1173 h 1581"/>
                <a:gd name="T12" fmla="*/ 0 60000 65536"/>
                <a:gd name="T13" fmla="*/ 0 60000 65536"/>
                <a:gd name="T14" fmla="*/ 0 60000 65536"/>
                <a:gd name="T15" fmla="*/ 0 60000 65536"/>
                <a:gd name="T16" fmla="*/ 0 60000 65536"/>
                <a:gd name="T17" fmla="*/ 0 60000 65536"/>
                <a:gd name="T18" fmla="*/ 0 w 960"/>
                <a:gd name="T19" fmla="*/ 0 h 1581"/>
                <a:gd name="T20" fmla="*/ 960 w 960"/>
                <a:gd name="T21" fmla="*/ 1581 h 1581"/>
              </a:gdLst>
              <a:ahLst/>
              <a:cxnLst>
                <a:cxn ang="T12">
                  <a:pos x="T0" y="T1"/>
                </a:cxn>
                <a:cxn ang="T13">
                  <a:pos x="T2" y="T3"/>
                </a:cxn>
                <a:cxn ang="T14">
                  <a:pos x="T4" y="T5"/>
                </a:cxn>
                <a:cxn ang="T15">
                  <a:pos x="T6" y="T7"/>
                </a:cxn>
                <a:cxn ang="T16">
                  <a:pos x="T8" y="T9"/>
                </a:cxn>
                <a:cxn ang="T17">
                  <a:pos x="T10" y="T11"/>
                </a:cxn>
              </a:cxnLst>
              <a:rect l="T18" t="T19" r="T20" b="T21"/>
              <a:pathLst>
                <a:path w="960" h="1581">
                  <a:moveTo>
                    <a:pt x="302" y="1173"/>
                  </a:moveTo>
                  <a:lnTo>
                    <a:pt x="301" y="1172"/>
                  </a:lnTo>
                  <a:lnTo>
                    <a:pt x="0" y="0"/>
                  </a:lnTo>
                  <a:lnTo>
                    <a:pt x="0" y="0"/>
                  </a:lnTo>
                  <a:lnTo>
                    <a:pt x="960" y="1581"/>
                  </a:lnTo>
                  <a:lnTo>
                    <a:pt x="302" y="11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7" name="Freeform 63"/>
            <p:cNvSpPr>
              <a:spLocks noChangeArrowheads="1"/>
            </p:cNvSpPr>
            <p:nvPr/>
          </p:nvSpPr>
          <p:spPr bwMode="auto">
            <a:xfrm rot="5400000" flipH="1">
              <a:off x="693985" y="-55196"/>
              <a:ext cx="846282" cy="956673"/>
            </a:xfrm>
            <a:custGeom>
              <a:avLst/>
              <a:gdLst>
                <a:gd name="T0" fmla="*/ 1401 w 1401"/>
                <a:gd name="T1" fmla="*/ 1273 h 1583"/>
                <a:gd name="T2" fmla="*/ 960 w 1401"/>
                <a:gd name="T3" fmla="*/ 1583 h 1583"/>
                <a:gd name="T4" fmla="*/ 0 w 1401"/>
                <a:gd name="T5" fmla="*/ 2 h 1583"/>
                <a:gd name="T6" fmla="*/ 9 w 1401"/>
                <a:gd name="T7" fmla="*/ 0 h 1583"/>
                <a:gd name="T8" fmla="*/ 1401 w 1401"/>
                <a:gd name="T9" fmla="*/ 907 h 1583"/>
                <a:gd name="T10" fmla="*/ 1401 w 1401"/>
                <a:gd name="T11" fmla="*/ 1273 h 1583"/>
                <a:gd name="T12" fmla="*/ 0 60000 65536"/>
                <a:gd name="T13" fmla="*/ 0 60000 65536"/>
                <a:gd name="T14" fmla="*/ 0 60000 65536"/>
                <a:gd name="T15" fmla="*/ 0 60000 65536"/>
                <a:gd name="T16" fmla="*/ 0 60000 65536"/>
                <a:gd name="T17" fmla="*/ 0 60000 65536"/>
                <a:gd name="T18" fmla="*/ 0 w 1401"/>
                <a:gd name="T19" fmla="*/ 0 h 1583"/>
                <a:gd name="T20" fmla="*/ 1401 w 1401"/>
                <a:gd name="T21" fmla="*/ 1583 h 1583"/>
              </a:gdLst>
              <a:ahLst/>
              <a:cxnLst>
                <a:cxn ang="T12">
                  <a:pos x="T0" y="T1"/>
                </a:cxn>
                <a:cxn ang="T13">
                  <a:pos x="T2" y="T3"/>
                </a:cxn>
                <a:cxn ang="T14">
                  <a:pos x="T4" y="T5"/>
                </a:cxn>
                <a:cxn ang="T15">
                  <a:pos x="T6" y="T7"/>
                </a:cxn>
                <a:cxn ang="T16">
                  <a:pos x="T8" y="T9"/>
                </a:cxn>
                <a:cxn ang="T17">
                  <a:pos x="T10" y="T11"/>
                </a:cxn>
              </a:cxnLst>
              <a:rect l="T18" t="T19" r="T20" b="T21"/>
              <a:pathLst>
                <a:path w="1401" h="1583">
                  <a:moveTo>
                    <a:pt x="1401" y="1273"/>
                  </a:moveTo>
                  <a:lnTo>
                    <a:pt x="960" y="1583"/>
                  </a:lnTo>
                  <a:lnTo>
                    <a:pt x="0" y="2"/>
                  </a:lnTo>
                  <a:lnTo>
                    <a:pt x="9" y="0"/>
                  </a:lnTo>
                  <a:lnTo>
                    <a:pt x="1401" y="907"/>
                  </a:lnTo>
                  <a:lnTo>
                    <a:pt x="1401" y="12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8" name="Freeform 64"/>
            <p:cNvSpPr>
              <a:spLocks noChangeArrowheads="1"/>
            </p:cNvSpPr>
            <p:nvPr/>
          </p:nvSpPr>
          <p:spPr bwMode="auto">
            <a:xfrm rot="5400000" flipH="1">
              <a:off x="900971" y="146354"/>
              <a:ext cx="840845" cy="548138"/>
            </a:xfrm>
            <a:custGeom>
              <a:avLst/>
              <a:gdLst>
                <a:gd name="T0" fmla="*/ 1392 w 1392"/>
                <a:gd name="T1" fmla="*/ 907 h 907"/>
                <a:gd name="T2" fmla="*/ 0 w 1392"/>
                <a:gd name="T3" fmla="*/ 0 h 907"/>
                <a:gd name="T4" fmla="*/ 1392 w 1392"/>
                <a:gd name="T5" fmla="*/ 239 h 907"/>
                <a:gd name="T6" fmla="*/ 1392 w 1392"/>
                <a:gd name="T7" fmla="*/ 907 h 907"/>
                <a:gd name="T8" fmla="*/ 0 60000 65536"/>
                <a:gd name="T9" fmla="*/ 0 60000 65536"/>
                <a:gd name="T10" fmla="*/ 0 60000 65536"/>
                <a:gd name="T11" fmla="*/ 0 60000 65536"/>
                <a:gd name="T12" fmla="*/ 0 w 1392"/>
                <a:gd name="T13" fmla="*/ 0 h 907"/>
                <a:gd name="T14" fmla="*/ 1392 w 1392"/>
                <a:gd name="T15" fmla="*/ 907 h 907"/>
              </a:gdLst>
              <a:ahLst/>
              <a:cxnLst>
                <a:cxn ang="T8">
                  <a:pos x="T0" y="T1"/>
                </a:cxn>
                <a:cxn ang="T9">
                  <a:pos x="T2" y="T3"/>
                </a:cxn>
                <a:cxn ang="T10">
                  <a:pos x="T4" y="T5"/>
                </a:cxn>
                <a:cxn ang="T11">
                  <a:pos x="T6" y="T7"/>
                </a:cxn>
              </a:cxnLst>
              <a:rect l="T12" t="T13" r="T14" b="T15"/>
              <a:pathLst>
                <a:path w="1392" h="907">
                  <a:moveTo>
                    <a:pt x="1392" y="907"/>
                  </a:moveTo>
                  <a:lnTo>
                    <a:pt x="0" y="0"/>
                  </a:lnTo>
                  <a:lnTo>
                    <a:pt x="1392" y="239"/>
                  </a:lnTo>
                  <a:lnTo>
                    <a:pt x="1392" y="90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9" name="Freeform 65"/>
            <p:cNvSpPr>
              <a:spLocks noChangeArrowheads="1"/>
            </p:cNvSpPr>
            <p:nvPr/>
          </p:nvSpPr>
          <p:spPr bwMode="auto">
            <a:xfrm rot="5400000" flipH="1">
              <a:off x="279874" y="-279873"/>
              <a:ext cx="266389" cy="826135"/>
            </a:xfrm>
            <a:custGeom>
              <a:avLst/>
              <a:gdLst>
                <a:gd name="T0" fmla="*/ 441 w 441"/>
                <a:gd name="T1" fmla="*/ 0 h 1367"/>
                <a:gd name="T2" fmla="*/ 0 w 441"/>
                <a:gd name="T3" fmla="*/ 310 h 1367"/>
                <a:gd name="T4" fmla="*/ 441 w 441"/>
                <a:gd name="T5" fmla="*/ 1367 h 1367"/>
                <a:gd name="T6" fmla="*/ 441 w 441"/>
                <a:gd name="T7" fmla="*/ 0 h 1367"/>
                <a:gd name="T8" fmla="*/ 0 60000 65536"/>
                <a:gd name="T9" fmla="*/ 0 60000 65536"/>
                <a:gd name="T10" fmla="*/ 0 60000 65536"/>
                <a:gd name="T11" fmla="*/ 0 60000 65536"/>
                <a:gd name="T12" fmla="*/ 0 w 441"/>
                <a:gd name="T13" fmla="*/ 0 h 1367"/>
                <a:gd name="T14" fmla="*/ 441 w 441"/>
                <a:gd name="T15" fmla="*/ 1367 h 1367"/>
              </a:gdLst>
              <a:ahLst/>
              <a:cxnLst>
                <a:cxn ang="T8">
                  <a:pos x="T0" y="T1"/>
                </a:cxn>
                <a:cxn ang="T9">
                  <a:pos x="T2" y="T3"/>
                </a:cxn>
                <a:cxn ang="T10">
                  <a:pos x="T4" y="T5"/>
                </a:cxn>
                <a:cxn ang="T11">
                  <a:pos x="T6" y="T7"/>
                </a:cxn>
              </a:cxnLst>
              <a:rect l="T12" t="T13" r="T14" b="T15"/>
              <a:pathLst>
                <a:path w="441" h="1367">
                  <a:moveTo>
                    <a:pt x="441" y="0"/>
                  </a:moveTo>
                  <a:lnTo>
                    <a:pt x="0" y="310"/>
                  </a:lnTo>
                  <a:lnTo>
                    <a:pt x="441" y="1367"/>
                  </a:lnTo>
                  <a:lnTo>
                    <a:pt x="441"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0" name="Freeform 66"/>
            <p:cNvSpPr>
              <a:spLocks noChangeArrowheads="1"/>
            </p:cNvSpPr>
            <p:nvPr/>
          </p:nvSpPr>
          <p:spPr bwMode="auto">
            <a:xfrm rot="5400000" flipH="1">
              <a:off x="110752" y="-110752"/>
              <a:ext cx="663857" cy="885360"/>
            </a:xfrm>
            <a:custGeom>
              <a:avLst/>
              <a:gdLst>
                <a:gd name="T0" fmla="*/ 495 w 1099"/>
                <a:gd name="T1" fmla="*/ 1465 h 1465"/>
                <a:gd name="T2" fmla="*/ 1099 w 1099"/>
                <a:gd name="T3" fmla="*/ 1465 h 1465"/>
                <a:gd name="T4" fmla="*/ 1099 w 1099"/>
                <a:gd name="T5" fmla="*/ 1465 h 1465"/>
                <a:gd name="T6" fmla="*/ 658 w 1099"/>
                <a:gd name="T7" fmla="*/ 408 h 1465"/>
                <a:gd name="T8" fmla="*/ 0 w 1099"/>
                <a:gd name="T9" fmla="*/ 0 h 1465"/>
                <a:gd name="T10" fmla="*/ 495 w 1099"/>
                <a:gd name="T11" fmla="*/ 1465 h 1465"/>
                <a:gd name="T12" fmla="*/ 0 60000 65536"/>
                <a:gd name="T13" fmla="*/ 0 60000 65536"/>
                <a:gd name="T14" fmla="*/ 0 60000 65536"/>
                <a:gd name="T15" fmla="*/ 0 60000 65536"/>
                <a:gd name="T16" fmla="*/ 0 60000 65536"/>
                <a:gd name="T17" fmla="*/ 0 60000 65536"/>
                <a:gd name="T18" fmla="*/ 0 w 1099"/>
                <a:gd name="T19" fmla="*/ 0 h 1465"/>
                <a:gd name="T20" fmla="*/ 1099 w 1099"/>
                <a:gd name="T21" fmla="*/ 1465 h 1465"/>
              </a:gdLst>
              <a:ahLst/>
              <a:cxnLst>
                <a:cxn ang="T12">
                  <a:pos x="T0" y="T1"/>
                </a:cxn>
                <a:cxn ang="T13">
                  <a:pos x="T2" y="T3"/>
                </a:cxn>
                <a:cxn ang="T14">
                  <a:pos x="T4" y="T5"/>
                </a:cxn>
                <a:cxn ang="T15">
                  <a:pos x="T6" y="T7"/>
                </a:cxn>
                <a:cxn ang="T16">
                  <a:pos x="T8" y="T9"/>
                </a:cxn>
                <a:cxn ang="T17">
                  <a:pos x="T10" y="T11"/>
                </a:cxn>
              </a:cxnLst>
              <a:rect l="T18" t="T19" r="T20" b="T21"/>
              <a:pathLst>
                <a:path w="1099" h="1465">
                  <a:moveTo>
                    <a:pt x="495" y="1465"/>
                  </a:moveTo>
                  <a:lnTo>
                    <a:pt x="1099" y="1465"/>
                  </a:lnTo>
                  <a:lnTo>
                    <a:pt x="1099" y="1465"/>
                  </a:lnTo>
                  <a:lnTo>
                    <a:pt x="658" y="408"/>
                  </a:lnTo>
                  <a:lnTo>
                    <a:pt x="0" y="0"/>
                  </a:lnTo>
                  <a:lnTo>
                    <a:pt x="495"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1" name="Freeform 67"/>
            <p:cNvSpPr>
              <a:spLocks noChangeArrowheads="1"/>
            </p:cNvSpPr>
            <p:nvPr/>
          </p:nvSpPr>
          <p:spPr bwMode="auto">
            <a:xfrm rot="5400000" flipH="1">
              <a:off x="108638" y="256212"/>
              <a:ext cx="668085" cy="885360"/>
            </a:xfrm>
            <a:custGeom>
              <a:avLst/>
              <a:gdLst>
                <a:gd name="T0" fmla="*/ 744 w 1106"/>
                <a:gd name="T1" fmla="*/ 1465 h 1465"/>
                <a:gd name="T2" fmla="*/ 0 w 1106"/>
                <a:gd name="T3" fmla="*/ 712 h 1465"/>
                <a:gd name="T4" fmla="*/ 611 w 1106"/>
                <a:gd name="T5" fmla="*/ 0 h 1465"/>
                <a:gd name="T6" fmla="*/ 1106 w 1106"/>
                <a:gd name="T7" fmla="*/ 1465 h 1465"/>
                <a:gd name="T8" fmla="*/ 744 w 1106"/>
                <a:gd name="T9" fmla="*/ 1465 h 1465"/>
                <a:gd name="T10" fmla="*/ 0 60000 65536"/>
                <a:gd name="T11" fmla="*/ 0 60000 65536"/>
                <a:gd name="T12" fmla="*/ 0 60000 65536"/>
                <a:gd name="T13" fmla="*/ 0 60000 65536"/>
                <a:gd name="T14" fmla="*/ 0 60000 65536"/>
                <a:gd name="T15" fmla="*/ 0 w 1106"/>
                <a:gd name="T16" fmla="*/ 0 h 1465"/>
                <a:gd name="T17" fmla="*/ 1106 w 1106"/>
                <a:gd name="T18" fmla="*/ 1465 h 1465"/>
              </a:gdLst>
              <a:ahLst/>
              <a:cxnLst>
                <a:cxn ang="T10">
                  <a:pos x="T0" y="T1"/>
                </a:cxn>
                <a:cxn ang="T11">
                  <a:pos x="T2" y="T3"/>
                </a:cxn>
                <a:cxn ang="T12">
                  <a:pos x="T4" y="T5"/>
                </a:cxn>
                <a:cxn ang="T13">
                  <a:pos x="T6" y="T7"/>
                </a:cxn>
                <a:cxn ang="T14">
                  <a:pos x="T8" y="T9"/>
                </a:cxn>
              </a:cxnLst>
              <a:rect l="T15" t="T16" r="T17" b="T18"/>
              <a:pathLst>
                <a:path w="1106" h="1465">
                  <a:moveTo>
                    <a:pt x="744" y="1465"/>
                  </a:moveTo>
                  <a:lnTo>
                    <a:pt x="0" y="712"/>
                  </a:lnTo>
                  <a:lnTo>
                    <a:pt x="611" y="0"/>
                  </a:lnTo>
                  <a:lnTo>
                    <a:pt x="1106" y="1465"/>
                  </a:lnTo>
                  <a:lnTo>
                    <a:pt x="744"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2" name="Freeform 68"/>
            <p:cNvSpPr>
              <a:spLocks noChangeArrowheads="1"/>
            </p:cNvSpPr>
            <p:nvPr/>
          </p:nvSpPr>
          <p:spPr bwMode="auto">
            <a:xfrm rot="5400000" flipH="1">
              <a:off x="2826" y="580692"/>
              <a:ext cx="449417" cy="455069"/>
            </a:xfrm>
            <a:custGeom>
              <a:avLst/>
              <a:gdLst>
                <a:gd name="T0" fmla="*/ 216 w 744"/>
                <a:gd name="T1" fmla="*/ 753 h 753"/>
                <a:gd name="T2" fmla="*/ 744 w 744"/>
                <a:gd name="T3" fmla="*/ 753 h 753"/>
                <a:gd name="T4" fmla="*/ 0 w 744"/>
                <a:gd name="T5" fmla="*/ 0 h 753"/>
                <a:gd name="T6" fmla="*/ 216 w 744"/>
                <a:gd name="T7" fmla="*/ 753 h 753"/>
                <a:gd name="T8" fmla="*/ 0 60000 65536"/>
                <a:gd name="T9" fmla="*/ 0 60000 65536"/>
                <a:gd name="T10" fmla="*/ 0 60000 65536"/>
                <a:gd name="T11" fmla="*/ 0 60000 65536"/>
                <a:gd name="T12" fmla="*/ 0 w 744"/>
                <a:gd name="T13" fmla="*/ 0 h 753"/>
                <a:gd name="T14" fmla="*/ 744 w 744"/>
                <a:gd name="T15" fmla="*/ 753 h 753"/>
              </a:gdLst>
              <a:ahLst/>
              <a:cxnLst>
                <a:cxn ang="T8">
                  <a:pos x="T0" y="T1"/>
                </a:cxn>
                <a:cxn ang="T9">
                  <a:pos x="T2" y="T3"/>
                </a:cxn>
                <a:cxn ang="T10">
                  <a:pos x="T4" y="T5"/>
                </a:cxn>
                <a:cxn ang="T11">
                  <a:pos x="T6" y="T7"/>
                </a:cxn>
              </a:cxnLst>
              <a:rect l="T12" t="T13" r="T14" b="T15"/>
              <a:pathLst>
                <a:path w="744" h="753">
                  <a:moveTo>
                    <a:pt x="216" y="753"/>
                  </a:moveTo>
                  <a:lnTo>
                    <a:pt x="744" y="753"/>
                  </a:lnTo>
                  <a:lnTo>
                    <a:pt x="0" y="0"/>
                  </a:lnTo>
                  <a:lnTo>
                    <a:pt x="216"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3" name="Freeform 69"/>
            <p:cNvSpPr>
              <a:spLocks noChangeArrowheads="1"/>
            </p:cNvSpPr>
            <p:nvPr/>
          </p:nvSpPr>
          <p:spPr bwMode="auto">
            <a:xfrm rot="5400000" flipH="1">
              <a:off x="285307" y="747628"/>
              <a:ext cx="241018" cy="811631"/>
            </a:xfrm>
            <a:custGeom>
              <a:avLst/>
              <a:gdLst>
                <a:gd name="T0" fmla="*/ 0 w 399"/>
                <a:gd name="T1" fmla="*/ 1343 h 1343"/>
                <a:gd name="T2" fmla="*/ 399 w 399"/>
                <a:gd name="T3" fmla="*/ 591 h 1343"/>
                <a:gd name="T4" fmla="*/ 216 w 399"/>
                <a:gd name="T5" fmla="*/ 0 h 1343"/>
                <a:gd name="T6" fmla="*/ 0 w 399"/>
                <a:gd name="T7" fmla="*/ 1343 h 1343"/>
                <a:gd name="T8" fmla="*/ 0 60000 65536"/>
                <a:gd name="T9" fmla="*/ 0 60000 65536"/>
                <a:gd name="T10" fmla="*/ 0 60000 65536"/>
                <a:gd name="T11" fmla="*/ 0 60000 65536"/>
                <a:gd name="T12" fmla="*/ 0 w 399"/>
                <a:gd name="T13" fmla="*/ 0 h 1343"/>
                <a:gd name="T14" fmla="*/ 399 w 399"/>
                <a:gd name="T15" fmla="*/ 1343 h 1343"/>
              </a:gdLst>
              <a:ahLst/>
              <a:cxnLst>
                <a:cxn ang="T8">
                  <a:pos x="T0" y="T1"/>
                </a:cxn>
                <a:cxn ang="T9">
                  <a:pos x="T2" y="T3"/>
                </a:cxn>
                <a:cxn ang="T10">
                  <a:pos x="T4" y="T5"/>
                </a:cxn>
                <a:cxn ang="T11">
                  <a:pos x="T6" y="T7"/>
                </a:cxn>
              </a:cxnLst>
              <a:rect l="T12" t="T13" r="T14" b="T15"/>
              <a:pathLst>
                <a:path w="399" h="1343">
                  <a:moveTo>
                    <a:pt x="0" y="1343"/>
                  </a:moveTo>
                  <a:lnTo>
                    <a:pt x="399" y="591"/>
                  </a:lnTo>
                  <a:lnTo>
                    <a:pt x="216" y="0"/>
                  </a:lnTo>
                  <a:lnTo>
                    <a:pt x="0"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4" name="Freeform 70"/>
            <p:cNvSpPr>
              <a:spLocks noChangeArrowheads="1"/>
            </p:cNvSpPr>
            <p:nvPr/>
          </p:nvSpPr>
          <p:spPr bwMode="auto">
            <a:xfrm rot="5400000" flipH="1">
              <a:off x="704991" y="782409"/>
              <a:ext cx="110542" cy="611594"/>
            </a:xfrm>
            <a:custGeom>
              <a:avLst/>
              <a:gdLst>
                <a:gd name="T0" fmla="*/ 183 w 183"/>
                <a:gd name="T1" fmla="*/ 1012 h 1012"/>
                <a:gd name="T2" fmla="*/ 183 w 183"/>
                <a:gd name="T3" fmla="*/ 1011 h 1012"/>
                <a:gd name="T4" fmla="*/ 164 w 183"/>
                <a:gd name="T5" fmla="*/ 0 h 1012"/>
                <a:gd name="T6" fmla="*/ 0 w 183"/>
                <a:gd name="T7" fmla="*/ 421 h 1012"/>
                <a:gd name="T8" fmla="*/ 183 w 183"/>
                <a:gd name="T9" fmla="*/ 1012 h 1012"/>
                <a:gd name="T10" fmla="*/ 0 60000 65536"/>
                <a:gd name="T11" fmla="*/ 0 60000 65536"/>
                <a:gd name="T12" fmla="*/ 0 60000 65536"/>
                <a:gd name="T13" fmla="*/ 0 60000 65536"/>
                <a:gd name="T14" fmla="*/ 0 60000 65536"/>
                <a:gd name="T15" fmla="*/ 0 w 183"/>
                <a:gd name="T16" fmla="*/ 0 h 1012"/>
                <a:gd name="T17" fmla="*/ 183 w 183"/>
                <a:gd name="T18" fmla="*/ 1012 h 1012"/>
              </a:gdLst>
              <a:ahLst/>
              <a:cxnLst>
                <a:cxn ang="T10">
                  <a:pos x="T0" y="T1"/>
                </a:cxn>
                <a:cxn ang="T11">
                  <a:pos x="T2" y="T3"/>
                </a:cxn>
                <a:cxn ang="T12">
                  <a:pos x="T4" y="T5"/>
                </a:cxn>
                <a:cxn ang="T13">
                  <a:pos x="T6" y="T7"/>
                </a:cxn>
                <a:cxn ang="T14">
                  <a:pos x="T8" y="T9"/>
                </a:cxn>
              </a:cxnLst>
              <a:rect l="T15" t="T16" r="T17" b="T18"/>
              <a:pathLst>
                <a:path w="183" h="1012">
                  <a:moveTo>
                    <a:pt x="183" y="1012"/>
                  </a:moveTo>
                  <a:lnTo>
                    <a:pt x="183" y="1011"/>
                  </a:lnTo>
                  <a:lnTo>
                    <a:pt x="164" y="0"/>
                  </a:lnTo>
                  <a:lnTo>
                    <a:pt x="0" y="421"/>
                  </a:lnTo>
                  <a:lnTo>
                    <a:pt x="183" y="1012"/>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5" name="Freeform 75"/>
            <p:cNvSpPr>
              <a:spLocks noChangeArrowheads="1"/>
            </p:cNvSpPr>
            <p:nvPr/>
          </p:nvSpPr>
          <p:spPr bwMode="auto">
            <a:xfrm rot="5400000" flipH="1">
              <a:off x="979151" y="1007362"/>
              <a:ext cx="497138" cy="856352"/>
            </a:xfrm>
            <a:custGeom>
              <a:avLst/>
              <a:gdLst>
                <a:gd name="T0" fmla="*/ 0 w 823"/>
                <a:gd name="T1" fmla="*/ 0 h 1417"/>
                <a:gd name="T2" fmla="*/ 125 w 823"/>
                <a:gd name="T3" fmla="*/ 1417 h 1417"/>
                <a:gd name="T4" fmla="*/ 823 w 823"/>
                <a:gd name="T5" fmla="*/ 1276 h 1417"/>
                <a:gd name="T6" fmla="*/ 0 w 823"/>
                <a:gd name="T7" fmla="*/ 0 h 1417"/>
                <a:gd name="T8" fmla="*/ 0 60000 65536"/>
                <a:gd name="T9" fmla="*/ 0 60000 65536"/>
                <a:gd name="T10" fmla="*/ 0 60000 65536"/>
                <a:gd name="T11" fmla="*/ 0 60000 65536"/>
                <a:gd name="T12" fmla="*/ 0 w 823"/>
                <a:gd name="T13" fmla="*/ 0 h 1417"/>
                <a:gd name="T14" fmla="*/ 823 w 823"/>
                <a:gd name="T15" fmla="*/ 1417 h 1417"/>
              </a:gdLst>
              <a:ahLst/>
              <a:cxnLst>
                <a:cxn ang="T8">
                  <a:pos x="T0" y="T1"/>
                </a:cxn>
                <a:cxn ang="T9">
                  <a:pos x="T2" y="T3"/>
                </a:cxn>
                <a:cxn ang="T10">
                  <a:pos x="T4" y="T5"/>
                </a:cxn>
                <a:cxn ang="T11">
                  <a:pos x="T6" y="T7"/>
                </a:cxn>
              </a:cxnLst>
              <a:rect l="T12" t="T13" r="T14" b="T15"/>
              <a:pathLst>
                <a:path w="823" h="1417">
                  <a:moveTo>
                    <a:pt x="0" y="0"/>
                  </a:moveTo>
                  <a:lnTo>
                    <a:pt x="125" y="1417"/>
                  </a:lnTo>
                  <a:lnTo>
                    <a:pt x="823" y="127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6" name="Freeform 76"/>
            <p:cNvSpPr>
              <a:spLocks noChangeArrowheads="1"/>
            </p:cNvSpPr>
            <p:nvPr/>
          </p:nvSpPr>
          <p:spPr bwMode="auto">
            <a:xfrm rot="5400000" flipH="1">
              <a:off x="231563" y="955406"/>
              <a:ext cx="421631" cy="884756"/>
            </a:xfrm>
            <a:custGeom>
              <a:avLst/>
              <a:gdLst>
                <a:gd name="T0" fmla="*/ 473 w 698"/>
                <a:gd name="T1" fmla="*/ 1464 h 1464"/>
                <a:gd name="T2" fmla="*/ 0 w 698"/>
                <a:gd name="T3" fmla="*/ 141 h 1464"/>
                <a:gd name="T4" fmla="*/ 698 w 698"/>
                <a:gd name="T5" fmla="*/ 0 h 1464"/>
                <a:gd name="T6" fmla="*/ 473 w 698"/>
                <a:gd name="T7" fmla="*/ 1464 h 1464"/>
                <a:gd name="T8" fmla="*/ 0 60000 65536"/>
                <a:gd name="T9" fmla="*/ 0 60000 65536"/>
                <a:gd name="T10" fmla="*/ 0 60000 65536"/>
                <a:gd name="T11" fmla="*/ 0 60000 65536"/>
                <a:gd name="T12" fmla="*/ 0 w 698"/>
                <a:gd name="T13" fmla="*/ 0 h 1464"/>
                <a:gd name="T14" fmla="*/ 698 w 698"/>
                <a:gd name="T15" fmla="*/ 1464 h 1464"/>
              </a:gdLst>
              <a:ahLst/>
              <a:cxnLst>
                <a:cxn ang="T8">
                  <a:pos x="T0" y="T1"/>
                </a:cxn>
                <a:cxn ang="T9">
                  <a:pos x="T2" y="T3"/>
                </a:cxn>
                <a:cxn ang="T10">
                  <a:pos x="T4" y="T5"/>
                </a:cxn>
                <a:cxn ang="T11">
                  <a:pos x="T6" y="T7"/>
                </a:cxn>
              </a:cxnLst>
              <a:rect l="T12" t="T13" r="T14" b="T15"/>
              <a:pathLst>
                <a:path w="698" h="1464">
                  <a:moveTo>
                    <a:pt x="473" y="1464"/>
                  </a:moveTo>
                  <a:lnTo>
                    <a:pt x="0" y="141"/>
                  </a:lnTo>
                  <a:lnTo>
                    <a:pt x="698" y="0"/>
                  </a:lnTo>
                  <a:lnTo>
                    <a:pt x="473"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7" name="Freeform 77"/>
            <p:cNvSpPr>
              <a:spLocks noChangeArrowheads="1"/>
            </p:cNvSpPr>
            <p:nvPr/>
          </p:nvSpPr>
          <p:spPr bwMode="auto">
            <a:xfrm rot="5400000" flipH="1">
              <a:off x="156338" y="1166544"/>
              <a:ext cx="486869" cy="799544"/>
            </a:xfrm>
            <a:custGeom>
              <a:avLst/>
              <a:gdLst>
                <a:gd name="T0" fmla="*/ 0 w 806"/>
                <a:gd name="T1" fmla="*/ 651 h 1323"/>
                <a:gd name="T2" fmla="*/ 333 w 806"/>
                <a:gd name="T3" fmla="*/ 0 h 1323"/>
                <a:gd name="T4" fmla="*/ 806 w 806"/>
                <a:gd name="T5" fmla="*/ 1323 h 1323"/>
                <a:gd name="T6" fmla="*/ 0 w 806"/>
                <a:gd name="T7" fmla="*/ 651 h 1323"/>
                <a:gd name="T8" fmla="*/ 0 60000 65536"/>
                <a:gd name="T9" fmla="*/ 0 60000 65536"/>
                <a:gd name="T10" fmla="*/ 0 60000 65536"/>
                <a:gd name="T11" fmla="*/ 0 60000 65536"/>
                <a:gd name="T12" fmla="*/ 0 w 806"/>
                <a:gd name="T13" fmla="*/ 0 h 1323"/>
                <a:gd name="T14" fmla="*/ 806 w 806"/>
                <a:gd name="T15" fmla="*/ 1323 h 1323"/>
              </a:gdLst>
              <a:ahLst/>
              <a:cxnLst>
                <a:cxn ang="T8">
                  <a:pos x="T0" y="T1"/>
                </a:cxn>
                <a:cxn ang="T9">
                  <a:pos x="T2" y="T3"/>
                </a:cxn>
                <a:cxn ang="T10">
                  <a:pos x="T4" y="T5"/>
                </a:cxn>
                <a:cxn ang="T11">
                  <a:pos x="T6" y="T7"/>
                </a:cxn>
              </a:cxnLst>
              <a:rect l="T12" t="T13" r="T14" b="T15"/>
              <a:pathLst>
                <a:path w="806" h="1323">
                  <a:moveTo>
                    <a:pt x="0" y="651"/>
                  </a:moveTo>
                  <a:lnTo>
                    <a:pt x="333" y="0"/>
                  </a:lnTo>
                  <a:lnTo>
                    <a:pt x="806" y="1323"/>
                  </a:lnTo>
                  <a:lnTo>
                    <a:pt x="0" y="6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8" name="Freeform 78"/>
            <p:cNvSpPr>
              <a:spLocks noChangeArrowheads="1"/>
            </p:cNvSpPr>
            <p:nvPr/>
          </p:nvSpPr>
          <p:spPr bwMode="auto">
            <a:xfrm rot="5400000" flipH="1">
              <a:off x="-40375" y="1363257"/>
              <a:ext cx="486869" cy="406118"/>
            </a:xfrm>
            <a:custGeom>
              <a:avLst/>
              <a:gdLst>
                <a:gd name="T0" fmla="*/ 0 w 806"/>
                <a:gd name="T1" fmla="*/ 0 h 672"/>
                <a:gd name="T2" fmla="*/ 10 w 806"/>
                <a:gd name="T3" fmla="*/ 396 h 672"/>
                <a:gd name="T4" fmla="*/ 806 w 806"/>
                <a:gd name="T5" fmla="*/ 672 h 672"/>
                <a:gd name="T6" fmla="*/ 0 w 806"/>
                <a:gd name="T7" fmla="*/ 0 h 672"/>
                <a:gd name="T8" fmla="*/ 0 60000 65536"/>
                <a:gd name="T9" fmla="*/ 0 60000 65536"/>
                <a:gd name="T10" fmla="*/ 0 60000 65536"/>
                <a:gd name="T11" fmla="*/ 0 60000 65536"/>
                <a:gd name="T12" fmla="*/ 0 w 806"/>
                <a:gd name="T13" fmla="*/ 0 h 672"/>
                <a:gd name="T14" fmla="*/ 806 w 806"/>
                <a:gd name="T15" fmla="*/ 672 h 672"/>
              </a:gdLst>
              <a:ahLst/>
              <a:cxnLst>
                <a:cxn ang="T8">
                  <a:pos x="T0" y="T1"/>
                </a:cxn>
                <a:cxn ang="T9">
                  <a:pos x="T2" y="T3"/>
                </a:cxn>
                <a:cxn ang="T10">
                  <a:pos x="T4" y="T5"/>
                </a:cxn>
                <a:cxn ang="T11">
                  <a:pos x="T6" y="T7"/>
                </a:cxn>
              </a:cxnLst>
              <a:rect l="T12" t="T13" r="T14" b="T15"/>
              <a:pathLst>
                <a:path w="806" h="672">
                  <a:moveTo>
                    <a:pt x="0" y="0"/>
                  </a:moveTo>
                  <a:lnTo>
                    <a:pt x="10" y="396"/>
                  </a:lnTo>
                  <a:lnTo>
                    <a:pt x="806" y="672"/>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9" name="Freeform 82"/>
            <p:cNvSpPr>
              <a:spLocks noChangeArrowheads="1"/>
            </p:cNvSpPr>
            <p:nvPr/>
          </p:nvSpPr>
          <p:spPr bwMode="auto">
            <a:xfrm rot="5400000" flipH="1">
              <a:off x="54784" y="882106"/>
              <a:ext cx="385992" cy="495560"/>
            </a:xfrm>
            <a:custGeom>
              <a:avLst/>
              <a:gdLst>
                <a:gd name="T0" fmla="*/ 0 w 639"/>
                <a:gd name="T1" fmla="*/ 820 h 820"/>
                <a:gd name="T2" fmla="*/ 416 w 639"/>
                <a:gd name="T3" fmla="*/ 0 h 820"/>
                <a:gd name="T4" fmla="*/ 639 w 639"/>
                <a:gd name="T5" fmla="*/ 820 h 820"/>
                <a:gd name="T6" fmla="*/ 0 w 639"/>
                <a:gd name="T7" fmla="*/ 820 h 820"/>
                <a:gd name="T8" fmla="*/ 0 60000 65536"/>
                <a:gd name="T9" fmla="*/ 0 60000 65536"/>
                <a:gd name="T10" fmla="*/ 0 60000 65536"/>
                <a:gd name="T11" fmla="*/ 0 60000 65536"/>
                <a:gd name="T12" fmla="*/ 0 w 639"/>
                <a:gd name="T13" fmla="*/ 0 h 820"/>
                <a:gd name="T14" fmla="*/ 639 w 639"/>
                <a:gd name="T15" fmla="*/ 820 h 820"/>
              </a:gdLst>
              <a:ahLst/>
              <a:cxnLst>
                <a:cxn ang="T8">
                  <a:pos x="T0" y="T1"/>
                </a:cxn>
                <a:cxn ang="T9">
                  <a:pos x="T2" y="T3"/>
                </a:cxn>
                <a:cxn ang="T10">
                  <a:pos x="T4" y="T5"/>
                </a:cxn>
                <a:cxn ang="T11">
                  <a:pos x="T6" y="T7"/>
                </a:cxn>
              </a:cxnLst>
              <a:rect l="T12" t="T13" r="T14" b="T15"/>
              <a:pathLst>
                <a:path w="639" h="820">
                  <a:moveTo>
                    <a:pt x="0" y="820"/>
                  </a:moveTo>
                  <a:lnTo>
                    <a:pt x="416" y="0"/>
                  </a:lnTo>
                  <a:lnTo>
                    <a:pt x="639" y="820"/>
                  </a:lnTo>
                  <a:lnTo>
                    <a:pt x="0"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0" name="Freeform 83"/>
            <p:cNvSpPr>
              <a:spLocks noChangeArrowheads="1"/>
            </p:cNvSpPr>
            <p:nvPr/>
          </p:nvSpPr>
          <p:spPr bwMode="auto">
            <a:xfrm rot="5400000" flipH="1">
              <a:off x="970111" y="998321"/>
              <a:ext cx="600431" cy="771140"/>
            </a:xfrm>
            <a:custGeom>
              <a:avLst/>
              <a:gdLst>
                <a:gd name="T0" fmla="*/ 994 w 994"/>
                <a:gd name="T1" fmla="*/ 816 h 1276"/>
                <a:gd name="T2" fmla="*/ 823 w 994"/>
                <a:gd name="T3" fmla="*/ 1276 h 1276"/>
                <a:gd name="T4" fmla="*/ 0 w 994"/>
                <a:gd name="T5" fmla="*/ 0 h 1276"/>
                <a:gd name="T6" fmla="*/ 994 w 994"/>
                <a:gd name="T7" fmla="*/ 816 h 1276"/>
                <a:gd name="T8" fmla="*/ 0 60000 65536"/>
                <a:gd name="T9" fmla="*/ 0 60000 65536"/>
                <a:gd name="T10" fmla="*/ 0 60000 65536"/>
                <a:gd name="T11" fmla="*/ 0 60000 65536"/>
                <a:gd name="T12" fmla="*/ 0 w 994"/>
                <a:gd name="T13" fmla="*/ 0 h 1276"/>
                <a:gd name="T14" fmla="*/ 994 w 994"/>
                <a:gd name="T15" fmla="*/ 1276 h 1276"/>
              </a:gdLst>
              <a:ahLst/>
              <a:cxnLst>
                <a:cxn ang="T8">
                  <a:pos x="T0" y="T1"/>
                </a:cxn>
                <a:cxn ang="T9">
                  <a:pos x="T2" y="T3"/>
                </a:cxn>
                <a:cxn ang="T10">
                  <a:pos x="T4" y="T5"/>
                </a:cxn>
                <a:cxn ang="T11">
                  <a:pos x="T6" y="T7"/>
                </a:cxn>
              </a:cxnLst>
              <a:rect l="T12" t="T13" r="T14" b="T15"/>
              <a:pathLst>
                <a:path w="994" h="1276">
                  <a:moveTo>
                    <a:pt x="994" y="816"/>
                  </a:moveTo>
                  <a:lnTo>
                    <a:pt x="823" y="1276"/>
                  </a:lnTo>
                  <a:lnTo>
                    <a:pt x="0" y="0"/>
                  </a:lnTo>
                  <a:lnTo>
                    <a:pt x="994" y="816"/>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1" name="Freeform 84"/>
            <p:cNvSpPr>
              <a:spLocks noChangeArrowheads="1"/>
            </p:cNvSpPr>
            <p:nvPr/>
          </p:nvSpPr>
          <p:spPr bwMode="auto">
            <a:xfrm rot="5400000" flipH="1">
              <a:off x="631933" y="552855"/>
              <a:ext cx="394448" cy="667193"/>
            </a:xfrm>
            <a:custGeom>
              <a:avLst/>
              <a:gdLst>
                <a:gd name="T0" fmla="*/ 653 w 653"/>
                <a:gd name="T1" fmla="*/ 327 h 1104"/>
                <a:gd name="T2" fmla="*/ 20 w 653"/>
                <a:gd name="T3" fmla="*/ 1104 h 1104"/>
                <a:gd name="T4" fmla="*/ 0 w 653"/>
                <a:gd name="T5" fmla="*/ 0 h 1104"/>
                <a:gd name="T6" fmla="*/ 653 w 653"/>
                <a:gd name="T7" fmla="*/ 327 h 1104"/>
                <a:gd name="T8" fmla="*/ 0 60000 65536"/>
                <a:gd name="T9" fmla="*/ 0 60000 65536"/>
                <a:gd name="T10" fmla="*/ 0 60000 65536"/>
                <a:gd name="T11" fmla="*/ 0 60000 65536"/>
                <a:gd name="T12" fmla="*/ 0 w 653"/>
                <a:gd name="T13" fmla="*/ 0 h 1104"/>
                <a:gd name="T14" fmla="*/ 653 w 653"/>
                <a:gd name="T15" fmla="*/ 1104 h 1104"/>
              </a:gdLst>
              <a:ahLst/>
              <a:cxnLst>
                <a:cxn ang="T8">
                  <a:pos x="T0" y="T1"/>
                </a:cxn>
                <a:cxn ang="T9">
                  <a:pos x="T2" y="T3"/>
                </a:cxn>
                <a:cxn ang="T10">
                  <a:pos x="T4" y="T5"/>
                </a:cxn>
                <a:cxn ang="T11">
                  <a:pos x="T6" y="T7"/>
                </a:cxn>
              </a:cxnLst>
              <a:rect l="T12" t="T13" r="T14" b="T15"/>
              <a:pathLst>
                <a:path w="653" h="1104">
                  <a:moveTo>
                    <a:pt x="653" y="327"/>
                  </a:moveTo>
                  <a:lnTo>
                    <a:pt x="20" y="1104"/>
                  </a:lnTo>
                  <a:lnTo>
                    <a:pt x="0" y="0"/>
                  </a:lnTo>
                  <a:lnTo>
                    <a:pt x="653" y="32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2" name="Freeform 85"/>
            <p:cNvSpPr>
              <a:spLocks noChangeArrowheads="1"/>
            </p:cNvSpPr>
            <p:nvPr/>
          </p:nvSpPr>
          <p:spPr bwMode="auto">
            <a:xfrm rot="5400000" flipH="1">
              <a:off x="1154689" y="500881"/>
              <a:ext cx="393844" cy="771744"/>
            </a:xfrm>
            <a:custGeom>
              <a:avLst/>
              <a:gdLst>
                <a:gd name="T0" fmla="*/ 0 w 652"/>
                <a:gd name="T1" fmla="*/ 951 h 1277"/>
                <a:gd name="T2" fmla="*/ 339 w 652"/>
                <a:gd name="T3" fmla="*/ 0 h 1277"/>
                <a:gd name="T4" fmla="*/ 652 w 652"/>
                <a:gd name="T5" fmla="*/ 1277 h 1277"/>
                <a:gd name="T6" fmla="*/ 0 w 652"/>
                <a:gd name="T7" fmla="*/ 951 h 1277"/>
                <a:gd name="T8" fmla="*/ 0 60000 65536"/>
                <a:gd name="T9" fmla="*/ 0 60000 65536"/>
                <a:gd name="T10" fmla="*/ 0 60000 65536"/>
                <a:gd name="T11" fmla="*/ 0 60000 65536"/>
                <a:gd name="T12" fmla="*/ 0 w 652"/>
                <a:gd name="T13" fmla="*/ 0 h 1277"/>
                <a:gd name="T14" fmla="*/ 652 w 652"/>
                <a:gd name="T15" fmla="*/ 1277 h 1277"/>
              </a:gdLst>
              <a:ahLst/>
              <a:cxnLst>
                <a:cxn ang="T8">
                  <a:pos x="T0" y="T1"/>
                </a:cxn>
                <a:cxn ang="T9">
                  <a:pos x="T2" y="T3"/>
                </a:cxn>
                <a:cxn ang="T10">
                  <a:pos x="T4" y="T5"/>
                </a:cxn>
                <a:cxn ang="T11">
                  <a:pos x="T6" y="T7"/>
                </a:cxn>
              </a:cxnLst>
              <a:rect l="T12" t="T13" r="T14" b="T15"/>
              <a:pathLst>
                <a:path w="652" h="1277">
                  <a:moveTo>
                    <a:pt x="0" y="951"/>
                  </a:moveTo>
                  <a:lnTo>
                    <a:pt x="339" y="0"/>
                  </a:lnTo>
                  <a:lnTo>
                    <a:pt x="652" y="1277"/>
                  </a:lnTo>
                  <a:lnTo>
                    <a:pt x="0" y="9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3" name="Freeform 86"/>
            <p:cNvSpPr>
              <a:spLocks noChangeArrowheads="1"/>
            </p:cNvSpPr>
            <p:nvPr/>
          </p:nvSpPr>
          <p:spPr bwMode="auto">
            <a:xfrm rot="5400000" flipH="1">
              <a:off x="916023" y="56836"/>
              <a:ext cx="602243" cy="1041885"/>
            </a:xfrm>
            <a:custGeom>
              <a:avLst/>
              <a:gdLst>
                <a:gd name="T0" fmla="*/ 314 w 997"/>
                <a:gd name="T1" fmla="*/ 1279 h 1724"/>
                <a:gd name="T2" fmla="*/ 313 w 997"/>
                <a:gd name="T3" fmla="*/ 1278 h 1724"/>
                <a:gd name="T4" fmla="*/ 0 w 997"/>
                <a:gd name="T5" fmla="*/ 1 h 1724"/>
                <a:gd name="T6" fmla="*/ 2 w 997"/>
                <a:gd name="T7" fmla="*/ 0 h 1724"/>
                <a:gd name="T8" fmla="*/ 997 w 997"/>
                <a:gd name="T9" fmla="*/ 1724 h 1724"/>
                <a:gd name="T10" fmla="*/ 314 w 997"/>
                <a:gd name="T11" fmla="*/ 1279 h 1724"/>
                <a:gd name="T12" fmla="*/ 0 60000 65536"/>
                <a:gd name="T13" fmla="*/ 0 60000 65536"/>
                <a:gd name="T14" fmla="*/ 0 60000 65536"/>
                <a:gd name="T15" fmla="*/ 0 60000 65536"/>
                <a:gd name="T16" fmla="*/ 0 60000 65536"/>
                <a:gd name="T17" fmla="*/ 0 60000 65536"/>
                <a:gd name="T18" fmla="*/ 0 w 997"/>
                <a:gd name="T19" fmla="*/ 0 h 1724"/>
                <a:gd name="T20" fmla="*/ 997 w 997"/>
                <a:gd name="T21" fmla="*/ 1724 h 1724"/>
              </a:gdLst>
              <a:ahLst/>
              <a:cxnLst>
                <a:cxn ang="T12">
                  <a:pos x="T0" y="T1"/>
                </a:cxn>
                <a:cxn ang="T13">
                  <a:pos x="T2" y="T3"/>
                </a:cxn>
                <a:cxn ang="T14">
                  <a:pos x="T4" y="T5"/>
                </a:cxn>
                <a:cxn ang="T15">
                  <a:pos x="T6" y="T7"/>
                </a:cxn>
                <a:cxn ang="T16">
                  <a:pos x="T8" y="T9"/>
                </a:cxn>
                <a:cxn ang="T17">
                  <a:pos x="T10" y="T11"/>
                </a:cxn>
              </a:cxnLst>
              <a:rect l="T18" t="T19" r="T20" b="T21"/>
              <a:pathLst>
                <a:path w="997" h="1724">
                  <a:moveTo>
                    <a:pt x="314" y="1279"/>
                  </a:moveTo>
                  <a:lnTo>
                    <a:pt x="313" y="1278"/>
                  </a:lnTo>
                  <a:lnTo>
                    <a:pt x="0" y="1"/>
                  </a:lnTo>
                  <a:lnTo>
                    <a:pt x="2" y="0"/>
                  </a:lnTo>
                  <a:lnTo>
                    <a:pt x="997" y="1724"/>
                  </a:lnTo>
                  <a:lnTo>
                    <a:pt x="314" y="127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4" name="Freeform 87"/>
            <p:cNvSpPr>
              <a:spLocks noChangeArrowheads="1"/>
            </p:cNvSpPr>
            <p:nvPr/>
          </p:nvSpPr>
          <p:spPr bwMode="auto">
            <a:xfrm rot="5400000" flipH="1">
              <a:off x="779205" y="-83003"/>
              <a:ext cx="877693" cy="1043698"/>
            </a:xfrm>
            <a:custGeom>
              <a:avLst/>
              <a:gdLst>
                <a:gd name="T0" fmla="*/ 1453 w 1453"/>
                <a:gd name="T1" fmla="*/ 1389 h 1727"/>
                <a:gd name="T2" fmla="*/ 995 w 1453"/>
                <a:gd name="T3" fmla="*/ 1727 h 1727"/>
                <a:gd name="T4" fmla="*/ 0 w 1453"/>
                <a:gd name="T5" fmla="*/ 3 h 1727"/>
                <a:gd name="T6" fmla="*/ 8 w 1453"/>
                <a:gd name="T7" fmla="*/ 0 h 1727"/>
                <a:gd name="T8" fmla="*/ 1453 w 1453"/>
                <a:gd name="T9" fmla="*/ 989 h 1727"/>
                <a:gd name="T10" fmla="*/ 1453 w 1453"/>
                <a:gd name="T11" fmla="*/ 1389 h 1727"/>
                <a:gd name="T12" fmla="*/ 0 60000 65536"/>
                <a:gd name="T13" fmla="*/ 0 60000 65536"/>
                <a:gd name="T14" fmla="*/ 0 60000 65536"/>
                <a:gd name="T15" fmla="*/ 0 60000 65536"/>
                <a:gd name="T16" fmla="*/ 0 60000 65536"/>
                <a:gd name="T17" fmla="*/ 0 60000 65536"/>
                <a:gd name="T18" fmla="*/ 0 w 1453"/>
                <a:gd name="T19" fmla="*/ 0 h 1727"/>
                <a:gd name="T20" fmla="*/ 1453 w 1453"/>
                <a:gd name="T21" fmla="*/ 1727 h 1727"/>
              </a:gdLst>
              <a:ahLst/>
              <a:cxnLst>
                <a:cxn ang="T12">
                  <a:pos x="T0" y="T1"/>
                </a:cxn>
                <a:cxn ang="T13">
                  <a:pos x="T2" y="T3"/>
                </a:cxn>
                <a:cxn ang="T14">
                  <a:pos x="T4" y="T5"/>
                </a:cxn>
                <a:cxn ang="T15">
                  <a:pos x="T6" y="T7"/>
                </a:cxn>
                <a:cxn ang="T16">
                  <a:pos x="T8" y="T9"/>
                </a:cxn>
                <a:cxn ang="T17">
                  <a:pos x="T10" y="T11"/>
                </a:cxn>
              </a:cxnLst>
              <a:rect l="T18" t="T19" r="T20" b="T21"/>
              <a:pathLst>
                <a:path w="1453" h="1727">
                  <a:moveTo>
                    <a:pt x="1453" y="1389"/>
                  </a:moveTo>
                  <a:lnTo>
                    <a:pt x="995" y="1727"/>
                  </a:lnTo>
                  <a:lnTo>
                    <a:pt x="0" y="3"/>
                  </a:lnTo>
                  <a:lnTo>
                    <a:pt x="8" y="0"/>
                  </a:lnTo>
                  <a:lnTo>
                    <a:pt x="1453" y="989"/>
                  </a:lnTo>
                  <a:lnTo>
                    <a:pt x="1453" y="13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6" name="Freeform 88"/>
            <p:cNvSpPr>
              <a:spLocks noChangeArrowheads="1"/>
            </p:cNvSpPr>
            <p:nvPr/>
          </p:nvSpPr>
          <p:spPr bwMode="auto">
            <a:xfrm rot="5400000" flipH="1">
              <a:off x="1004623" y="137583"/>
              <a:ext cx="872860" cy="597694"/>
            </a:xfrm>
            <a:custGeom>
              <a:avLst/>
              <a:gdLst>
                <a:gd name="T0" fmla="*/ 1445 w 1445"/>
                <a:gd name="T1" fmla="*/ 989 h 989"/>
                <a:gd name="T2" fmla="*/ 0 w 1445"/>
                <a:gd name="T3" fmla="*/ 0 h 989"/>
                <a:gd name="T4" fmla="*/ 1445 w 1445"/>
                <a:gd name="T5" fmla="*/ 262 h 989"/>
                <a:gd name="T6" fmla="*/ 1445 w 1445"/>
                <a:gd name="T7" fmla="*/ 989 h 989"/>
                <a:gd name="T8" fmla="*/ 0 60000 65536"/>
                <a:gd name="T9" fmla="*/ 0 60000 65536"/>
                <a:gd name="T10" fmla="*/ 0 60000 65536"/>
                <a:gd name="T11" fmla="*/ 0 60000 65536"/>
                <a:gd name="T12" fmla="*/ 0 w 1445"/>
                <a:gd name="T13" fmla="*/ 0 h 989"/>
                <a:gd name="T14" fmla="*/ 1445 w 1445"/>
                <a:gd name="T15" fmla="*/ 989 h 989"/>
              </a:gdLst>
              <a:ahLst/>
              <a:cxnLst>
                <a:cxn ang="T8">
                  <a:pos x="T0" y="T1"/>
                </a:cxn>
                <a:cxn ang="T9">
                  <a:pos x="T2" y="T3"/>
                </a:cxn>
                <a:cxn ang="T10">
                  <a:pos x="T4" y="T5"/>
                </a:cxn>
                <a:cxn ang="T11">
                  <a:pos x="T6" y="T7"/>
                </a:cxn>
              </a:cxnLst>
              <a:rect l="T12" t="T13" r="T14" b="T15"/>
              <a:pathLst>
                <a:path w="1445" h="989">
                  <a:moveTo>
                    <a:pt x="1445" y="989"/>
                  </a:moveTo>
                  <a:lnTo>
                    <a:pt x="0" y="0"/>
                  </a:lnTo>
                  <a:lnTo>
                    <a:pt x="1445" y="262"/>
                  </a:lnTo>
                  <a:lnTo>
                    <a:pt x="1445" y="9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7" name="Freeform 89"/>
            <p:cNvSpPr>
              <a:spLocks noChangeArrowheads="1"/>
            </p:cNvSpPr>
            <p:nvPr/>
          </p:nvSpPr>
          <p:spPr bwMode="auto">
            <a:xfrm rot="5400000" flipH="1">
              <a:off x="311906" y="-311906"/>
              <a:ext cx="276657" cy="900469"/>
            </a:xfrm>
            <a:custGeom>
              <a:avLst/>
              <a:gdLst>
                <a:gd name="T0" fmla="*/ 458 w 458"/>
                <a:gd name="T1" fmla="*/ 0 h 1490"/>
                <a:gd name="T2" fmla="*/ 0 w 458"/>
                <a:gd name="T3" fmla="*/ 338 h 1490"/>
                <a:gd name="T4" fmla="*/ 458 w 458"/>
                <a:gd name="T5" fmla="*/ 1490 h 1490"/>
                <a:gd name="T6" fmla="*/ 458 w 458"/>
                <a:gd name="T7" fmla="*/ 0 h 1490"/>
                <a:gd name="T8" fmla="*/ 0 60000 65536"/>
                <a:gd name="T9" fmla="*/ 0 60000 65536"/>
                <a:gd name="T10" fmla="*/ 0 60000 65536"/>
                <a:gd name="T11" fmla="*/ 0 60000 65536"/>
                <a:gd name="T12" fmla="*/ 0 w 458"/>
                <a:gd name="T13" fmla="*/ 0 h 1490"/>
                <a:gd name="T14" fmla="*/ 458 w 458"/>
                <a:gd name="T15" fmla="*/ 1490 h 1490"/>
              </a:gdLst>
              <a:ahLst/>
              <a:cxnLst>
                <a:cxn ang="T8">
                  <a:pos x="T0" y="T1"/>
                </a:cxn>
                <a:cxn ang="T9">
                  <a:pos x="T2" y="T3"/>
                </a:cxn>
                <a:cxn ang="T10">
                  <a:pos x="T4" y="T5"/>
                </a:cxn>
                <a:cxn ang="T11">
                  <a:pos x="T6" y="T7"/>
                </a:cxn>
              </a:cxnLst>
              <a:rect l="T12" t="T13" r="T14" b="T15"/>
              <a:pathLst>
                <a:path w="458" h="1490">
                  <a:moveTo>
                    <a:pt x="458" y="0"/>
                  </a:moveTo>
                  <a:lnTo>
                    <a:pt x="0" y="338"/>
                  </a:lnTo>
                  <a:lnTo>
                    <a:pt x="458" y="1490"/>
                  </a:lnTo>
                  <a:lnTo>
                    <a:pt x="458"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8" name="Freeform 90"/>
            <p:cNvSpPr>
              <a:spLocks noChangeArrowheads="1"/>
            </p:cNvSpPr>
            <p:nvPr/>
          </p:nvSpPr>
          <p:spPr bwMode="auto">
            <a:xfrm rot="5400000" flipH="1">
              <a:off x="137954" y="-137953"/>
              <a:ext cx="689227" cy="965134"/>
            </a:xfrm>
            <a:custGeom>
              <a:avLst/>
              <a:gdLst>
                <a:gd name="T0" fmla="*/ 514 w 1141"/>
                <a:gd name="T1" fmla="*/ 1597 h 1597"/>
                <a:gd name="T2" fmla="*/ 1141 w 1141"/>
                <a:gd name="T3" fmla="*/ 1597 h 1597"/>
                <a:gd name="T4" fmla="*/ 1141 w 1141"/>
                <a:gd name="T5" fmla="*/ 1597 h 1597"/>
                <a:gd name="T6" fmla="*/ 683 w 1141"/>
                <a:gd name="T7" fmla="*/ 445 h 1597"/>
                <a:gd name="T8" fmla="*/ 0 w 1141"/>
                <a:gd name="T9" fmla="*/ 0 h 1597"/>
                <a:gd name="T10" fmla="*/ 514 w 1141"/>
                <a:gd name="T11" fmla="*/ 1597 h 1597"/>
                <a:gd name="T12" fmla="*/ 0 60000 65536"/>
                <a:gd name="T13" fmla="*/ 0 60000 65536"/>
                <a:gd name="T14" fmla="*/ 0 60000 65536"/>
                <a:gd name="T15" fmla="*/ 0 60000 65536"/>
                <a:gd name="T16" fmla="*/ 0 60000 65536"/>
                <a:gd name="T17" fmla="*/ 0 60000 65536"/>
                <a:gd name="T18" fmla="*/ 0 w 1141"/>
                <a:gd name="T19" fmla="*/ 0 h 1597"/>
                <a:gd name="T20" fmla="*/ 1141 w 1141"/>
                <a:gd name="T21" fmla="*/ 1597 h 1597"/>
              </a:gdLst>
              <a:ahLst/>
              <a:cxnLst>
                <a:cxn ang="T12">
                  <a:pos x="T0" y="T1"/>
                </a:cxn>
                <a:cxn ang="T13">
                  <a:pos x="T2" y="T3"/>
                </a:cxn>
                <a:cxn ang="T14">
                  <a:pos x="T4" y="T5"/>
                </a:cxn>
                <a:cxn ang="T15">
                  <a:pos x="T6" y="T7"/>
                </a:cxn>
                <a:cxn ang="T16">
                  <a:pos x="T8" y="T9"/>
                </a:cxn>
                <a:cxn ang="T17">
                  <a:pos x="T10" y="T11"/>
                </a:cxn>
              </a:cxnLst>
              <a:rect l="T18" t="T19" r="T20" b="T21"/>
              <a:pathLst>
                <a:path w="1141" h="1597">
                  <a:moveTo>
                    <a:pt x="514" y="1597"/>
                  </a:moveTo>
                  <a:lnTo>
                    <a:pt x="1141" y="1597"/>
                  </a:lnTo>
                  <a:lnTo>
                    <a:pt x="1141" y="1597"/>
                  </a:lnTo>
                  <a:lnTo>
                    <a:pt x="683" y="445"/>
                  </a:lnTo>
                  <a:lnTo>
                    <a:pt x="0" y="0"/>
                  </a:lnTo>
                  <a:lnTo>
                    <a:pt x="514"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9" name="Freeform 91"/>
            <p:cNvSpPr>
              <a:spLocks noChangeArrowheads="1"/>
            </p:cNvSpPr>
            <p:nvPr/>
          </p:nvSpPr>
          <p:spPr bwMode="auto">
            <a:xfrm rot="5400000" flipH="1">
              <a:off x="136141" y="242602"/>
              <a:ext cx="692852" cy="965134"/>
            </a:xfrm>
            <a:custGeom>
              <a:avLst/>
              <a:gdLst>
                <a:gd name="T0" fmla="*/ 771 w 1147"/>
                <a:gd name="T1" fmla="*/ 1597 h 1597"/>
                <a:gd name="T2" fmla="*/ 0 w 1147"/>
                <a:gd name="T3" fmla="*/ 777 h 1597"/>
                <a:gd name="T4" fmla="*/ 633 w 1147"/>
                <a:gd name="T5" fmla="*/ 0 h 1597"/>
                <a:gd name="T6" fmla="*/ 1147 w 1147"/>
                <a:gd name="T7" fmla="*/ 1597 h 1597"/>
                <a:gd name="T8" fmla="*/ 771 w 1147"/>
                <a:gd name="T9" fmla="*/ 1597 h 1597"/>
                <a:gd name="T10" fmla="*/ 0 60000 65536"/>
                <a:gd name="T11" fmla="*/ 0 60000 65536"/>
                <a:gd name="T12" fmla="*/ 0 60000 65536"/>
                <a:gd name="T13" fmla="*/ 0 60000 65536"/>
                <a:gd name="T14" fmla="*/ 0 60000 65536"/>
                <a:gd name="T15" fmla="*/ 0 w 1147"/>
                <a:gd name="T16" fmla="*/ 0 h 1597"/>
                <a:gd name="T17" fmla="*/ 1147 w 1147"/>
                <a:gd name="T18" fmla="*/ 1597 h 1597"/>
              </a:gdLst>
              <a:ahLst/>
              <a:cxnLst>
                <a:cxn ang="T10">
                  <a:pos x="T0" y="T1"/>
                </a:cxn>
                <a:cxn ang="T11">
                  <a:pos x="T2" y="T3"/>
                </a:cxn>
                <a:cxn ang="T12">
                  <a:pos x="T4" y="T5"/>
                </a:cxn>
                <a:cxn ang="T13">
                  <a:pos x="T6" y="T7"/>
                </a:cxn>
                <a:cxn ang="T14">
                  <a:pos x="T8" y="T9"/>
                </a:cxn>
              </a:cxnLst>
              <a:rect l="T15" t="T16" r="T17" b="T18"/>
              <a:pathLst>
                <a:path w="1147" h="1597">
                  <a:moveTo>
                    <a:pt x="771" y="1597"/>
                  </a:moveTo>
                  <a:lnTo>
                    <a:pt x="0" y="777"/>
                  </a:lnTo>
                  <a:lnTo>
                    <a:pt x="633" y="0"/>
                  </a:lnTo>
                  <a:lnTo>
                    <a:pt x="1147" y="1597"/>
                  </a:lnTo>
                  <a:lnTo>
                    <a:pt x="771"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0" name="Freeform 92"/>
            <p:cNvSpPr>
              <a:spLocks noChangeArrowheads="1"/>
            </p:cNvSpPr>
            <p:nvPr/>
          </p:nvSpPr>
          <p:spPr bwMode="auto">
            <a:xfrm rot="5400000" flipH="1">
              <a:off x="14917" y="590951"/>
              <a:ext cx="465727" cy="495560"/>
            </a:xfrm>
            <a:custGeom>
              <a:avLst/>
              <a:gdLst>
                <a:gd name="T0" fmla="*/ 223 w 771"/>
                <a:gd name="T1" fmla="*/ 820 h 820"/>
                <a:gd name="T2" fmla="*/ 771 w 771"/>
                <a:gd name="T3" fmla="*/ 820 h 820"/>
                <a:gd name="T4" fmla="*/ 0 w 771"/>
                <a:gd name="T5" fmla="*/ 0 h 820"/>
                <a:gd name="T6" fmla="*/ 223 w 771"/>
                <a:gd name="T7" fmla="*/ 820 h 820"/>
                <a:gd name="T8" fmla="*/ 0 60000 65536"/>
                <a:gd name="T9" fmla="*/ 0 60000 65536"/>
                <a:gd name="T10" fmla="*/ 0 60000 65536"/>
                <a:gd name="T11" fmla="*/ 0 60000 65536"/>
                <a:gd name="T12" fmla="*/ 0 w 771"/>
                <a:gd name="T13" fmla="*/ 0 h 820"/>
                <a:gd name="T14" fmla="*/ 771 w 771"/>
                <a:gd name="T15" fmla="*/ 820 h 820"/>
              </a:gdLst>
              <a:ahLst/>
              <a:cxnLst>
                <a:cxn ang="T8">
                  <a:pos x="T0" y="T1"/>
                </a:cxn>
                <a:cxn ang="T9">
                  <a:pos x="T2" y="T3"/>
                </a:cxn>
                <a:cxn ang="T10">
                  <a:pos x="T4" y="T5"/>
                </a:cxn>
                <a:cxn ang="T11">
                  <a:pos x="T6" y="T7"/>
                </a:cxn>
              </a:cxnLst>
              <a:rect l="T12" t="T13" r="T14" b="T15"/>
              <a:pathLst>
                <a:path w="771" h="820">
                  <a:moveTo>
                    <a:pt x="223" y="820"/>
                  </a:moveTo>
                  <a:lnTo>
                    <a:pt x="771" y="820"/>
                  </a:lnTo>
                  <a:lnTo>
                    <a:pt x="0" y="0"/>
                  </a:lnTo>
                  <a:lnTo>
                    <a:pt x="223"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1" name="Freeform 93"/>
            <p:cNvSpPr>
              <a:spLocks noChangeArrowheads="1"/>
            </p:cNvSpPr>
            <p:nvPr/>
          </p:nvSpPr>
          <p:spPr bwMode="auto">
            <a:xfrm rot="5400000" flipH="1">
              <a:off x="317037" y="755162"/>
              <a:ext cx="250683" cy="884756"/>
            </a:xfrm>
            <a:custGeom>
              <a:avLst/>
              <a:gdLst>
                <a:gd name="T0" fmla="*/ 0 w 415"/>
                <a:gd name="T1" fmla="*/ 1464 h 1464"/>
                <a:gd name="T2" fmla="*/ 415 w 415"/>
                <a:gd name="T3" fmla="*/ 644 h 1464"/>
                <a:gd name="T4" fmla="*/ 225 w 415"/>
                <a:gd name="T5" fmla="*/ 0 h 1464"/>
                <a:gd name="T6" fmla="*/ 0 w 415"/>
                <a:gd name="T7" fmla="*/ 1464 h 1464"/>
                <a:gd name="T8" fmla="*/ 0 60000 65536"/>
                <a:gd name="T9" fmla="*/ 0 60000 65536"/>
                <a:gd name="T10" fmla="*/ 0 60000 65536"/>
                <a:gd name="T11" fmla="*/ 0 60000 65536"/>
                <a:gd name="T12" fmla="*/ 0 w 415"/>
                <a:gd name="T13" fmla="*/ 0 h 1464"/>
                <a:gd name="T14" fmla="*/ 415 w 415"/>
                <a:gd name="T15" fmla="*/ 1464 h 1464"/>
              </a:gdLst>
              <a:ahLst/>
              <a:cxnLst>
                <a:cxn ang="T8">
                  <a:pos x="T0" y="T1"/>
                </a:cxn>
                <a:cxn ang="T9">
                  <a:pos x="T2" y="T3"/>
                </a:cxn>
                <a:cxn ang="T10">
                  <a:pos x="T4" y="T5"/>
                </a:cxn>
                <a:cxn ang="T11">
                  <a:pos x="T6" y="T7"/>
                </a:cxn>
              </a:cxnLst>
              <a:rect l="T12" t="T13" r="T14" b="T15"/>
              <a:pathLst>
                <a:path w="415" h="1464">
                  <a:moveTo>
                    <a:pt x="0" y="1464"/>
                  </a:moveTo>
                  <a:lnTo>
                    <a:pt x="415" y="644"/>
                  </a:lnTo>
                  <a:lnTo>
                    <a:pt x="225" y="0"/>
                  </a:lnTo>
                  <a:lnTo>
                    <a:pt x="0"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2" name="Freeform 94"/>
            <p:cNvSpPr>
              <a:spLocks noChangeArrowheads="1"/>
            </p:cNvSpPr>
            <p:nvPr/>
          </p:nvSpPr>
          <p:spPr bwMode="auto">
            <a:xfrm rot="5400000" flipH="1">
              <a:off x="771469" y="795685"/>
              <a:ext cx="115375" cy="667193"/>
            </a:xfrm>
            <a:custGeom>
              <a:avLst/>
              <a:gdLst>
                <a:gd name="T0" fmla="*/ 190 w 191"/>
                <a:gd name="T1" fmla="*/ 1104 h 1104"/>
                <a:gd name="T2" fmla="*/ 191 w 191"/>
                <a:gd name="T3" fmla="*/ 1104 h 1104"/>
                <a:gd name="T4" fmla="*/ 171 w 191"/>
                <a:gd name="T5" fmla="*/ 0 h 1104"/>
                <a:gd name="T6" fmla="*/ 0 w 191"/>
                <a:gd name="T7" fmla="*/ 460 h 1104"/>
                <a:gd name="T8" fmla="*/ 190 w 191"/>
                <a:gd name="T9" fmla="*/ 1104 h 1104"/>
                <a:gd name="T10" fmla="*/ 0 60000 65536"/>
                <a:gd name="T11" fmla="*/ 0 60000 65536"/>
                <a:gd name="T12" fmla="*/ 0 60000 65536"/>
                <a:gd name="T13" fmla="*/ 0 60000 65536"/>
                <a:gd name="T14" fmla="*/ 0 60000 65536"/>
                <a:gd name="T15" fmla="*/ 0 w 191"/>
                <a:gd name="T16" fmla="*/ 0 h 1104"/>
                <a:gd name="T17" fmla="*/ 191 w 191"/>
                <a:gd name="T18" fmla="*/ 1104 h 1104"/>
              </a:gdLst>
              <a:ahLst/>
              <a:cxnLst>
                <a:cxn ang="T10">
                  <a:pos x="T0" y="T1"/>
                </a:cxn>
                <a:cxn ang="T11">
                  <a:pos x="T2" y="T3"/>
                </a:cxn>
                <a:cxn ang="T12">
                  <a:pos x="T4" y="T5"/>
                </a:cxn>
                <a:cxn ang="T13">
                  <a:pos x="T6" y="T7"/>
                </a:cxn>
                <a:cxn ang="T14">
                  <a:pos x="T8" y="T9"/>
                </a:cxn>
              </a:cxnLst>
              <a:rect l="T15" t="T16" r="T17" b="T18"/>
              <a:pathLst>
                <a:path w="191" h="1104">
                  <a:moveTo>
                    <a:pt x="190" y="1104"/>
                  </a:moveTo>
                  <a:lnTo>
                    <a:pt x="191" y="1104"/>
                  </a:lnTo>
                  <a:lnTo>
                    <a:pt x="171" y="0"/>
                  </a:lnTo>
                  <a:lnTo>
                    <a:pt x="0" y="460"/>
                  </a:lnTo>
                  <a:lnTo>
                    <a:pt x="190" y="110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3" name="Oval 104"/>
            <p:cNvSpPr>
              <a:spLocks noChangeArrowheads="1"/>
            </p:cNvSpPr>
            <p:nvPr/>
          </p:nvSpPr>
          <p:spPr bwMode="auto">
            <a:xfrm rot="5400000" flipH="1">
              <a:off x="356567" y="173302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4" name="Oval 105"/>
            <p:cNvSpPr>
              <a:spLocks noChangeArrowheads="1"/>
            </p:cNvSpPr>
            <p:nvPr/>
          </p:nvSpPr>
          <p:spPr bwMode="auto">
            <a:xfrm rot="5400000" flipH="1">
              <a:off x="148069" y="171853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5" name="Oval 106"/>
            <p:cNvSpPr>
              <a:spLocks noChangeArrowheads="1"/>
            </p:cNvSpPr>
            <p:nvPr/>
          </p:nvSpPr>
          <p:spPr bwMode="auto">
            <a:xfrm rot="5400000" flipH="1">
              <a:off x="719776" y="153489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6" name="Oval 107"/>
            <p:cNvSpPr>
              <a:spLocks noChangeArrowheads="1"/>
            </p:cNvSpPr>
            <p:nvPr/>
          </p:nvSpPr>
          <p:spPr bwMode="auto">
            <a:xfrm rot="5400000" flipH="1">
              <a:off x="803780" y="1132597"/>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7" name="Oval 108"/>
            <p:cNvSpPr>
              <a:spLocks noChangeArrowheads="1"/>
            </p:cNvSpPr>
            <p:nvPr/>
          </p:nvSpPr>
          <p:spPr bwMode="auto">
            <a:xfrm rot="5400000" flipH="1">
              <a:off x="1060021" y="1026283"/>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8" name="Oval 109"/>
            <p:cNvSpPr>
              <a:spLocks noChangeArrowheads="1"/>
            </p:cNvSpPr>
            <p:nvPr/>
          </p:nvSpPr>
          <p:spPr bwMode="auto">
            <a:xfrm rot="5400000" flipH="1">
              <a:off x="447823" y="102145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9" name="Oval 110"/>
            <p:cNvSpPr>
              <a:spLocks noChangeArrowheads="1"/>
            </p:cNvSpPr>
            <p:nvPr/>
          </p:nvSpPr>
          <p:spPr bwMode="auto">
            <a:xfrm rot="5400000" flipH="1">
              <a:off x="874186" y="649654"/>
              <a:ext cx="22350" cy="30217"/>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0" name="Oval 111"/>
            <p:cNvSpPr>
              <a:spLocks noChangeArrowheads="1"/>
            </p:cNvSpPr>
            <p:nvPr/>
          </p:nvSpPr>
          <p:spPr bwMode="auto">
            <a:xfrm rot="5400000" flipH="1">
              <a:off x="640608" y="25248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grpSp>
      <p:sp>
        <p:nvSpPr>
          <p:cNvPr id="4" name="文本框 3"/>
          <p:cNvSpPr txBox="1"/>
          <p:nvPr/>
        </p:nvSpPr>
        <p:spPr>
          <a:xfrm>
            <a:off x="676910" y="93345"/>
            <a:ext cx="2444115" cy="499110"/>
          </a:xfrm>
          <a:prstGeom prst="rect">
            <a:avLst/>
          </a:prstGeom>
          <a:noFill/>
        </p:spPr>
        <p:txBody>
          <a:bodyPr wrap="square" rtlCol="0" anchor="t">
            <a:spAutoFit/>
          </a:bodyPr>
          <a:p>
            <a:pPr lvl="0" algn="ctr"/>
            <a:r>
              <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项目核心技术</a:t>
            </a:r>
            <a:endParaRPr lang="zh-CN" altLang="en-US" sz="3200" b="1" dirty="0">
              <a:solidFill>
                <a:schemeClr val="tx1">
                  <a:lumMod val="50000"/>
                  <a:lumOff val="50000"/>
                </a:schemeClr>
              </a:solidFill>
              <a:latin typeface="Hiragino Sans GB W6" charset="-122"/>
              <a:ea typeface="Hiragino Sans GB W6" charset="-122"/>
              <a:cs typeface="Hiragino Sans GB W6"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3395" y="610235"/>
            <a:ext cx="8171815" cy="529590"/>
          </a:xfrm>
        </p:spPr>
        <p:txBody>
          <a:bodyPr>
            <a:normAutofit fontScale="90000"/>
          </a:bodyPr>
          <a:lstStyle/>
          <a:p>
            <a:r>
              <a:rPr lang="en-US" altLang="zh-CN" sz="3110" b="1" kern="100" dirty="0">
                <a:effectLst/>
                <a:latin typeface="Arial" panose="020B0604020202020204"/>
                <a:ea typeface="华文楷体" panose="02010600040101010101" pitchFamily="2" charset="-122"/>
                <a:cs typeface="Times New Roman" panose="02020603050405020304" pitchFamily="18" charset="0"/>
              </a:rPr>
              <a:t>3</a:t>
            </a:r>
            <a:r>
              <a:rPr lang="zh-CN" altLang="zh-CN" sz="3110" b="1" kern="100" dirty="0">
                <a:effectLst/>
                <a:latin typeface="Arial" panose="020B0604020202020204"/>
                <a:ea typeface="华文楷体" panose="02010600040101010101" pitchFamily="2" charset="-122"/>
                <a:cs typeface="Times New Roman" panose="02020603050405020304" pitchFamily="18" charset="0"/>
              </a:rPr>
              <a:t>.</a:t>
            </a:r>
            <a:r>
              <a:rPr lang="zh-CN" altLang="zh-CN" sz="3110" b="1" kern="100" dirty="0">
                <a:effectLst/>
                <a:latin typeface="Arial" panose="020B0604020202020204"/>
                <a:ea typeface="华文楷体" panose="02010600040101010101" pitchFamily="2" charset="-122"/>
                <a:cs typeface="Times New Roman" panose="02020603050405020304" pitchFamily="18" charset="0"/>
              </a:rPr>
              <a:t>蒙特卡洛解谱计算（原始谱推算+场模型建立）</a:t>
            </a:r>
            <a:endParaRPr lang="zh-CN" altLang="en-US" dirty="0"/>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65060" y="2467644"/>
            <a:ext cx="6272580" cy="3514253"/>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1" r="19474"/>
          <a:stretch>
            <a:fillRect/>
          </a:stretch>
        </p:blipFill>
        <p:spPr>
          <a:xfrm>
            <a:off x="1300162" y="1316180"/>
            <a:ext cx="6557963" cy="1000125"/>
          </a:xfrm>
          <a:prstGeom prst="rect">
            <a:avLst/>
          </a:prstGeom>
        </p:spPr>
      </p:pic>
      <p:pic>
        <p:nvPicPr>
          <p:cNvPr id="3" name="图片 2"/>
          <p:cNvPicPr/>
          <p:nvPr/>
        </p:nvPicPr>
        <p:blipFill>
          <a:blip r:embed="rId3">
            <a:extLst>
              <a:ext uri="{28A0092B-C50C-407E-A947-70E740481C1C}">
                <a14:useLocalDpi xmlns:a14="http://schemas.microsoft.com/office/drawing/2010/main" val="0"/>
              </a:ext>
            </a:extLst>
          </a:blip>
          <a:stretch>
            <a:fillRect/>
          </a:stretch>
        </p:blipFill>
        <p:spPr>
          <a:xfrm>
            <a:off x="0" y="6086475"/>
            <a:ext cx="679450" cy="771525"/>
          </a:xfrm>
          <a:prstGeom prst="rect">
            <a:avLst/>
          </a:prstGeom>
        </p:spPr>
      </p:pic>
      <p:grpSp>
        <p:nvGrpSpPr>
          <p:cNvPr id="45" name="组合 44"/>
          <p:cNvGrpSpPr/>
          <p:nvPr/>
        </p:nvGrpSpPr>
        <p:grpSpPr>
          <a:xfrm>
            <a:off x="1" y="0"/>
            <a:ext cx="738000" cy="767628"/>
            <a:chOff x="0" y="-1"/>
            <a:chExt cx="1739901" cy="1809751"/>
          </a:xfrm>
          <a:gradFill>
            <a:gsLst>
              <a:gs pos="0">
                <a:srgbClr val="012D86"/>
              </a:gs>
              <a:gs pos="100000">
                <a:srgbClr val="0E2557"/>
              </a:gs>
            </a:gsLst>
            <a:lin scaled="0"/>
          </a:gradFill>
        </p:grpSpPr>
        <p:sp>
          <p:nvSpPr>
            <p:cNvPr id="18" name="Freeform 51"/>
            <p:cNvSpPr>
              <a:spLocks noChangeArrowheads="1"/>
            </p:cNvSpPr>
            <p:nvPr/>
          </p:nvSpPr>
          <p:spPr bwMode="auto">
            <a:xfrm rot="5400000" flipH="1">
              <a:off x="886683" y="990465"/>
              <a:ext cx="479016" cy="785040"/>
            </a:xfrm>
            <a:custGeom>
              <a:avLst/>
              <a:gdLst>
                <a:gd name="T0" fmla="*/ 0 w 793"/>
                <a:gd name="T1" fmla="*/ 0 h 1299"/>
                <a:gd name="T2" fmla="*/ 120 w 793"/>
                <a:gd name="T3" fmla="*/ 1299 h 1299"/>
                <a:gd name="T4" fmla="*/ 793 w 793"/>
                <a:gd name="T5" fmla="*/ 1170 h 1299"/>
                <a:gd name="T6" fmla="*/ 0 w 793"/>
                <a:gd name="T7" fmla="*/ 0 h 1299"/>
                <a:gd name="T8" fmla="*/ 0 60000 65536"/>
                <a:gd name="T9" fmla="*/ 0 60000 65536"/>
                <a:gd name="T10" fmla="*/ 0 60000 65536"/>
                <a:gd name="T11" fmla="*/ 0 60000 65536"/>
                <a:gd name="T12" fmla="*/ 0 w 793"/>
                <a:gd name="T13" fmla="*/ 0 h 1299"/>
                <a:gd name="T14" fmla="*/ 793 w 793"/>
                <a:gd name="T15" fmla="*/ 1299 h 1299"/>
              </a:gdLst>
              <a:ahLst/>
              <a:cxnLst>
                <a:cxn ang="T8">
                  <a:pos x="T0" y="T1"/>
                </a:cxn>
                <a:cxn ang="T9">
                  <a:pos x="T2" y="T3"/>
                </a:cxn>
                <a:cxn ang="T10">
                  <a:pos x="T4" y="T5"/>
                </a:cxn>
                <a:cxn ang="T11">
                  <a:pos x="T6" y="T7"/>
                </a:cxn>
              </a:cxnLst>
              <a:rect l="T12" t="T13" r="T14" b="T15"/>
              <a:pathLst>
                <a:path w="793" h="1299">
                  <a:moveTo>
                    <a:pt x="0" y="0"/>
                  </a:moveTo>
                  <a:lnTo>
                    <a:pt x="120" y="1299"/>
                  </a:lnTo>
                  <a:lnTo>
                    <a:pt x="793" y="1170"/>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9" name="Freeform 52"/>
            <p:cNvSpPr>
              <a:spLocks noChangeArrowheads="1"/>
            </p:cNvSpPr>
            <p:nvPr/>
          </p:nvSpPr>
          <p:spPr bwMode="auto">
            <a:xfrm rot="5400000" flipH="1">
              <a:off x="202551" y="940926"/>
              <a:ext cx="406529" cy="811631"/>
            </a:xfrm>
            <a:custGeom>
              <a:avLst/>
              <a:gdLst>
                <a:gd name="T0" fmla="*/ 457 w 673"/>
                <a:gd name="T1" fmla="*/ 1343 h 1343"/>
                <a:gd name="T2" fmla="*/ 0 w 673"/>
                <a:gd name="T3" fmla="*/ 129 h 1343"/>
                <a:gd name="T4" fmla="*/ 673 w 673"/>
                <a:gd name="T5" fmla="*/ 0 h 1343"/>
                <a:gd name="T6" fmla="*/ 457 w 673"/>
                <a:gd name="T7" fmla="*/ 1343 h 1343"/>
                <a:gd name="T8" fmla="*/ 0 60000 65536"/>
                <a:gd name="T9" fmla="*/ 0 60000 65536"/>
                <a:gd name="T10" fmla="*/ 0 60000 65536"/>
                <a:gd name="T11" fmla="*/ 0 60000 65536"/>
                <a:gd name="T12" fmla="*/ 0 w 673"/>
                <a:gd name="T13" fmla="*/ 0 h 1343"/>
                <a:gd name="T14" fmla="*/ 673 w 673"/>
                <a:gd name="T15" fmla="*/ 1343 h 1343"/>
              </a:gdLst>
              <a:ahLst/>
              <a:cxnLst>
                <a:cxn ang="T8">
                  <a:pos x="T0" y="T1"/>
                </a:cxn>
                <a:cxn ang="T9">
                  <a:pos x="T2" y="T3"/>
                </a:cxn>
                <a:cxn ang="T10">
                  <a:pos x="T4" y="T5"/>
                </a:cxn>
                <a:cxn ang="T11">
                  <a:pos x="T6" y="T7"/>
                </a:cxn>
              </a:cxnLst>
              <a:rect l="T12" t="T13" r="T14" b="T15"/>
              <a:pathLst>
                <a:path w="673" h="1343">
                  <a:moveTo>
                    <a:pt x="457" y="1343"/>
                  </a:moveTo>
                  <a:lnTo>
                    <a:pt x="0" y="129"/>
                  </a:lnTo>
                  <a:lnTo>
                    <a:pt x="673" y="0"/>
                  </a:lnTo>
                  <a:lnTo>
                    <a:pt x="457"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0" name="Freeform 53"/>
            <p:cNvSpPr>
              <a:spLocks noChangeArrowheads="1"/>
            </p:cNvSpPr>
            <p:nvPr/>
          </p:nvSpPr>
          <p:spPr bwMode="auto">
            <a:xfrm rot="5400000" flipH="1">
              <a:off x="132160" y="1141793"/>
              <a:ext cx="469351" cy="733671"/>
            </a:xfrm>
            <a:custGeom>
              <a:avLst/>
              <a:gdLst>
                <a:gd name="T0" fmla="*/ 0 w 777"/>
                <a:gd name="T1" fmla="*/ 598 h 1214"/>
                <a:gd name="T2" fmla="*/ 320 w 777"/>
                <a:gd name="T3" fmla="*/ 0 h 1214"/>
                <a:gd name="T4" fmla="*/ 777 w 777"/>
                <a:gd name="T5" fmla="*/ 1214 h 1214"/>
                <a:gd name="T6" fmla="*/ 0 w 777"/>
                <a:gd name="T7" fmla="*/ 598 h 1214"/>
                <a:gd name="T8" fmla="*/ 0 60000 65536"/>
                <a:gd name="T9" fmla="*/ 0 60000 65536"/>
                <a:gd name="T10" fmla="*/ 0 60000 65536"/>
                <a:gd name="T11" fmla="*/ 0 60000 65536"/>
                <a:gd name="T12" fmla="*/ 0 w 777"/>
                <a:gd name="T13" fmla="*/ 0 h 1214"/>
                <a:gd name="T14" fmla="*/ 777 w 777"/>
                <a:gd name="T15" fmla="*/ 1214 h 1214"/>
              </a:gdLst>
              <a:ahLst/>
              <a:cxnLst>
                <a:cxn ang="T8">
                  <a:pos x="T0" y="T1"/>
                </a:cxn>
                <a:cxn ang="T9">
                  <a:pos x="T2" y="T3"/>
                </a:cxn>
                <a:cxn ang="T10">
                  <a:pos x="T4" y="T5"/>
                </a:cxn>
                <a:cxn ang="T11">
                  <a:pos x="T6" y="T7"/>
                </a:cxn>
              </a:cxnLst>
              <a:rect l="T12" t="T13" r="T14" b="T15"/>
              <a:pathLst>
                <a:path w="777" h="1214">
                  <a:moveTo>
                    <a:pt x="0" y="598"/>
                  </a:moveTo>
                  <a:lnTo>
                    <a:pt x="320" y="0"/>
                  </a:lnTo>
                  <a:lnTo>
                    <a:pt x="777" y="1214"/>
                  </a:lnTo>
                  <a:lnTo>
                    <a:pt x="0" y="598"/>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1" name="Freeform 54"/>
            <p:cNvSpPr>
              <a:spLocks noChangeArrowheads="1"/>
            </p:cNvSpPr>
            <p:nvPr/>
          </p:nvSpPr>
          <p:spPr bwMode="auto">
            <a:xfrm rot="5400000" flipH="1">
              <a:off x="-48538" y="1322491"/>
              <a:ext cx="469351" cy="372274"/>
            </a:xfrm>
            <a:custGeom>
              <a:avLst/>
              <a:gdLst>
                <a:gd name="T0" fmla="*/ 0 w 777"/>
                <a:gd name="T1" fmla="*/ 0 h 616"/>
                <a:gd name="T2" fmla="*/ 9 w 777"/>
                <a:gd name="T3" fmla="*/ 362 h 616"/>
                <a:gd name="T4" fmla="*/ 777 w 777"/>
                <a:gd name="T5" fmla="*/ 616 h 616"/>
                <a:gd name="T6" fmla="*/ 0 w 777"/>
                <a:gd name="T7" fmla="*/ 0 h 616"/>
                <a:gd name="T8" fmla="*/ 0 60000 65536"/>
                <a:gd name="T9" fmla="*/ 0 60000 65536"/>
                <a:gd name="T10" fmla="*/ 0 60000 65536"/>
                <a:gd name="T11" fmla="*/ 0 60000 65536"/>
                <a:gd name="T12" fmla="*/ 0 w 777"/>
                <a:gd name="T13" fmla="*/ 0 h 616"/>
                <a:gd name="T14" fmla="*/ 777 w 777"/>
                <a:gd name="T15" fmla="*/ 616 h 616"/>
              </a:gdLst>
              <a:ahLst/>
              <a:cxnLst>
                <a:cxn ang="T8">
                  <a:pos x="T0" y="T1"/>
                </a:cxn>
                <a:cxn ang="T9">
                  <a:pos x="T2" y="T3"/>
                </a:cxn>
                <a:cxn ang="T10">
                  <a:pos x="T4" y="T5"/>
                </a:cxn>
                <a:cxn ang="T11">
                  <a:pos x="T6" y="T7"/>
                </a:cxn>
              </a:cxnLst>
              <a:rect l="T12" t="T13" r="T14" b="T15"/>
              <a:pathLst>
                <a:path w="777" h="616">
                  <a:moveTo>
                    <a:pt x="0" y="0"/>
                  </a:moveTo>
                  <a:lnTo>
                    <a:pt x="9" y="362"/>
                  </a:lnTo>
                  <a:lnTo>
                    <a:pt x="777" y="61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2" name="Freeform 58"/>
            <p:cNvSpPr>
              <a:spLocks noChangeArrowheads="1"/>
            </p:cNvSpPr>
            <p:nvPr/>
          </p:nvSpPr>
          <p:spPr bwMode="auto">
            <a:xfrm rot="5400000" flipH="1">
              <a:off x="41788" y="860671"/>
              <a:ext cx="371494" cy="455069"/>
            </a:xfrm>
            <a:custGeom>
              <a:avLst/>
              <a:gdLst>
                <a:gd name="T0" fmla="*/ 0 w 615"/>
                <a:gd name="T1" fmla="*/ 753 h 753"/>
                <a:gd name="T2" fmla="*/ 399 w 615"/>
                <a:gd name="T3" fmla="*/ 0 h 753"/>
                <a:gd name="T4" fmla="*/ 615 w 615"/>
                <a:gd name="T5" fmla="*/ 753 h 753"/>
                <a:gd name="T6" fmla="*/ 0 w 615"/>
                <a:gd name="T7" fmla="*/ 753 h 753"/>
                <a:gd name="T8" fmla="*/ 0 60000 65536"/>
                <a:gd name="T9" fmla="*/ 0 60000 65536"/>
                <a:gd name="T10" fmla="*/ 0 60000 65536"/>
                <a:gd name="T11" fmla="*/ 0 60000 65536"/>
                <a:gd name="T12" fmla="*/ 0 w 615"/>
                <a:gd name="T13" fmla="*/ 0 h 753"/>
                <a:gd name="T14" fmla="*/ 615 w 615"/>
                <a:gd name="T15" fmla="*/ 753 h 753"/>
              </a:gdLst>
              <a:ahLst/>
              <a:cxnLst>
                <a:cxn ang="T8">
                  <a:pos x="T0" y="T1"/>
                </a:cxn>
                <a:cxn ang="T9">
                  <a:pos x="T2" y="T3"/>
                </a:cxn>
                <a:cxn ang="T10">
                  <a:pos x="T4" y="T5"/>
                </a:cxn>
                <a:cxn ang="T11">
                  <a:pos x="T6" y="T7"/>
                </a:cxn>
              </a:cxnLst>
              <a:rect l="T12" t="T13" r="T14" b="T15"/>
              <a:pathLst>
                <a:path w="615" h="753">
                  <a:moveTo>
                    <a:pt x="0" y="753"/>
                  </a:moveTo>
                  <a:lnTo>
                    <a:pt x="399" y="0"/>
                  </a:lnTo>
                  <a:lnTo>
                    <a:pt x="615" y="753"/>
                  </a:lnTo>
                  <a:lnTo>
                    <a:pt x="0"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3" name="Freeform 59"/>
            <p:cNvSpPr>
              <a:spLocks noChangeArrowheads="1"/>
            </p:cNvSpPr>
            <p:nvPr/>
          </p:nvSpPr>
          <p:spPr bwMode="auto">
            <a:xfrm rot="5400000" flipH="1">
              <a:off x="876130" y="979912"/>
              <a:ext cx="578081" cy="707080"/>
            </a:xfrm>
            <a:custGeom>
              <a:avLst/>
              <a:gdLst>
                <a:gd name="T0" fmla="*/ 957 w 957"/>
                <a:gd name="T1" fmla="*/ 749 h 1170"/>
                <a:gd name="T2" fmla="*/ 793 w 957"/>
                <a:gd name="T3" fmla="*/ 1170 h 1170"/>
                <a:gd name="T4" fmla="*/ 0 w 957"/>
                <a:gd name="T5" fmla="*/ 0 h 1170"/>
                <a:gd name="T6" fmla="*/ 957 w 957"/>
                <a:gd name="T7" fmla="*/ 749 h 1170"/>
                <a:gd name="T8" fmla="*/ 0 60000 65536"/>
                <a:gd name="T9" fmla="*/ 0 60000 65536"/>
                <a:gd name="T10" fmla="*/ 0 60000 65536"/>
                <a:gd name="T11" fmla="*/ 0 60000 65536"/>
                <a:gd name="T12" fmla="*/ 0 w 957"/>
                <a:gd name="T13" fmla="*/ 0 h 1170"/>
                <a:gd name="T14" fmla="*/ 957 w 957"/>
                <a:gd name="T15" fmla="*/ 1170 h 1170"/>
              </a:gdLst>
              <a:ahLst/>
              <a:cxnLst>
                <a:cxn ang="T8">
                  <a:pos x="T0" y="T1"/>
                </a:cxn>
                <a:cxn ang="T9">
                  <a:pos x="T2" y="T3"/>
                </a:cxn>
                <a:cxn ang="T10">
                  <a:pos x="T4" y="T5"/>
                </a:cxn>
                <a:cxn ang="T11">
                  <a:pos x="T6" y="T7"/>
                </a:cxn>
              </a:cxnLst>
              <a:rect l="T12" t="T13" r="T14" b="T15"/>
              <a:pathLst>
                <a:path w="957" h="1170">
                  <a:moveTo>
                    <a:pt x="957" y="749"/>
                  </a:moveTo>
                  <a:lnTo>
                    <a:pt x="793" y="1170"/>
                  </a:lnTo>
                  <a:lnTo>
                    <a:pt x="0" y="0"/>
                  </a:lnTo>
                  <a:lnTo>
                    <a:pt x="957" y="74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4" name="Freeform 60"/>
            <p:cNvSpPr>
              <a:spLocks noChangeArrowheads="1"/>
            </p:cNvSpPr>
            <p:nvPr/>
          </p:nvSpPr>
          <p:spPr bwMode="auto">
            <a:xfrm rot="5400000" flipH="1">
              <a:off x="570287" y="548640"/>
              <a:ext cx="380555" cy="610989"/>
            </a:xfrm>
            <a:custGeom>
              <a:avLst/>
              <a:gdLst>
                <a:gd name="T0" fmla="*/ 630 w 630"/>
                <a:gd name="T1" fmla="*/ 299 h 1011"/>
                <a:gd name="T2" fmla="*/ 19 w 630"/>
                <a:gd name="T3" fmla="*/ 1011 h 1011"/>
                <a:gd name="T4" fmla="*/ 0 w 630"/>
                <a:gd name="T5" fmla="*/ 0 h 1011"/>
                <a:gd name="T6" fmla="*/ 630 w 630"/>
                <a:gd name="T7" fmla="*/ 299 h 1011"/>
                <a:gd name="T8" fmla="*/ 0 60000 65536"/>
                <a:gd name="T9" fmla="*/ 0 60000 65536"/>
                <a:gd name="T10" fmla="*/ 0 60000 65536"/>
                <a:gd name="T11" fmla="*/ 0 60000 65536"/>
                <a:gd name="T12" fmla="*/ 0 w 630"/>
                <a:gd name="T13" fmla="*/ 0 h 1011"/>
                <a:gd name="T14" fmla="*/ 630 w 630"/>
                <a:gd name="T15" fmla="*/ 1011 h 1011"/>
              </a:gdLst>
              <a:ahLst/>
              <a:cxnLst>
                <a:cxn ang="T8">
                  <a:pos x="T0" y="T1"/>
                </a:cxn>
                <a:cxn ang="T9">
                  <a:pos x="T2" y="T3"/>
                </a:cxn>
                <a:cxn ang="T10">
                  <a:pos x="T4" y="T5"/>
                </a:cxn>
                <a:cxn ang="T11">
                  <a:pos x="T6" y="T7"/>
                </a:cxn>
              </a:cxnLst>
              <a:rect l="T12" t="T13" r="T14" b="T15"/>
              <a:pathLst>
                <a:path w="630" h="1011">
                  <a:moveTo>
                    <a:pt x="630" y="299"/>
                  </a:moveTo>
                  <a:lnTo>
                    <a:pt x="19" y="1011"/>
                  </a:lnTo>
                  <a:lnTo>
                    <a:pt x="0" y="0"/>
                  </a:lnTo>
                  <a:lnTo>
                    <a:pt x="630" y="29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5" name="Freeform 61"/>
            <p:cNvSpPr>
              <a:spLocks noChangeArrowheads="1"/>
            </p:cNvSpPr>
            <p:nvPr/>
          </p:nvSpPr>
          <p:spPr bwMode="auto">
            <a:xfrm rot="5400000" flipH="1">
              <a:off x="1050134" y="500292"/>
              <a:ext cx="379951" cy="708288"/>
            </a:xfrm>
            <a:custGeom>
              <a:avLst/>
              <a:gdLst>
                <a:gd name="T0" fmla="*/ 0 w 629"/>
                <a:gd name="T1" fmla="*/ 874 h 1172"/>
                <a:gd name="T2" fmla="*/ 328 w 629"/>
                <a:gd name="T3" fmla="*/ 0 h 1172"/>
                <a:gd name="T4" fmla="*/ 629 w 629"/>
                <a:gd name="T5" fmla="*/ 1172 h 1172"/>
                <a:gd name="T6" fmla="*/ 0 w 629"/>
                <a:gd name="T7" fmla="*/ 874 h 1172"/>
                <a:gd name="T8" fmla="*/ 0 60000 65536"/>
                <a:gd name="T9" fmla="*/ 0 60000 65536"/>
                <a:gd name="T10" fmla="*/ 0 60000 65536"/>
                <a:gd name="T11" fmla="*/ 0 60000 65536"/>
                <a:gd name="T12" fmla="*/ 0 w 629"/>
                <a:gd name="T13" fmla="*/ 0 h 1172"/>
                <a:gd name="T14" fmla="*/ 629 w 629"/>
                <a:gd name="T15" fmla="*/ 1172 h 1172"/>
              </a:gdLst>
              <a:ahLst/>
              <a:cxnLst>
                <a:cxn ang="T8">
                  <a:pos x="T0" y="T1"/>
                </a:cxn>
                <a:cxn ang="T9">
                  <a:pos x="T2" y="T3"/>
                </a:cxn>
                <a:cxn ang="T10">
                  <a:pos x="T4" y="T5"/>
                </a:cxn>
                <a:cxn ang="T11">
                  <a:pos x="T6" y="T7"/>
                </a:cxn>
              </a:cxnLst>
              <a:rect l="T12" t="T13" r="T14" b="T15"/>
              <a:pathLst>
                <a:path w="629" h="1172">
                  <a:moveTo>
                    <a:pt x="0" y="874"/>
                  </a:moveTo>
                  <a:lnTo>
                    <a:pt x="328" y="0"/>
                  </a:lnTo>
                  <a:lnTo>
                    <a:pt x="629" y="1172"/>
                  </a:lnTo>
                  <a:lnTo>
                    <a:pt x="0" y="87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6" name="Freeform 62"/>
            <p:cNvSpPr>
              <a:spLocks noChangeArrowheads="1"/>
            </p:cNvSpPr>
            <p:nvPr/>
          </p:nvSpPr>
          <p:spPr bwMode="auto">
            <a:xfrm rot="5400000" flipH="1">
              <a:off x="826575" y="78603"/>
              <a:ext cx="579893" cy="955464"/>
            </a:xfrm>
            <a:custGeom>
              <a:avLst/>
              <a:gdLst>
                <a:gd name="T0" fmla="*/ 302 w 960"/>
                <a:gd name="T1" fmla="*/ 1173 h 1581"/>
                <a:gd name="T2" fmla="*/ 301 w 960"/>
                <a:gd name="T3" fmla="*/ 1172 h 1581"/>
                <a:gd name="T4" fmla="*/ 0 w 960"/>
                <a:gd name="T5" fmla="*/ 0 h 1581"/>
                <a:gd name="T6" fmla="*/ 0 w 960"/>
                <a:gd name="T7" fmla="*/ 0 h 1581"/>
                <a:gd name="T8" fmla="*/ 960 w 960"/>
                <a:gd name="T9" fmla="*/ 1581 h 1581"/>
                <a:gd name="T10" fmla="*/ 302 w 960"/>
                <a:gd name="T11" fmla="*/ 1173 h 1581"/>
                <a:gd name="T12" fmla="*/ 0 60000 65536"/>
                <a:gd name="T13" fmla="*/ 0 60000 65536"/>
                <a:gd name="T14" fmla="*/ 0 60000 65536"/>
                <a:gd name="T15" fmla="*/ 0 60000 65536"/>
                <a:gd name="T16" fmla="*/ 0 60000 65536"/>
                <a:gd name="T17" fmla="*/ 0 60000 65536"/>
                <a:gd name="T18" fmla="*/ 0 w 960"/>
                <a:gd name="T19" fmla="*/ 0 h 1581"/>
                <a:gd name="T20" fmla="*/ 960 w 960"/>
                <a:gd name="T21" fmla="*/ 1581 h 1581"/>
              </a:gdLst>
              <a:ahLst/>
              <a:cxnLst>
                <a:cxn ang="T12">
                  <a:pos x="T0" y="T1"/>
                </a:cxn>
                <a:cxn ang="T13">
                  <a:pos x="T2" y="T3"/>
                </a:cxn>
                <a:cxn ang="T14">
                  <a:pos x="T4" y="T5"/>
                </a:cxn>
                <a:cxn ang="T15">
                  <a:pos x="T6" y="T7"/>
                </a:cxn>
                <a:cxn ang="T16">
                  <a:pos x="T8" y="T9"/>
                </a:cxn>
                <a:cxn ang="T17">
                  <a:pos x="T10" y="T11"/>
                </a:cxn>
              </a:cxnLst>
              <a:rect l="T18" t="T19" r="T20" b="T21"/>
              <a:pathLst>
                <a:path w="960" h="1581">
                  <a:moveTo>
                    <a:pt x="302" y="1173"/>
                  </a:moveTo>
                  <a:lnTo>
                    <a:pt x="301" y="1172"/>
                  </a:lnTo>
                  <a:lnTo>
                    <a:pt x="0" y="0"/>
                  </a:lnTo>
                  <a:lnTo>
                    <a:pt x="0" y="0"/>
                  </a:lnTo>
                  <a:lnTo>
                    <a:pt x="960" y="1581"/>
                  </a:lnTo>
                  <a:lnTo>
                    <a:pt x="302" y="11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7" name="Freeform 63"/>
            <p:cNvSpPr>
              <a:spLocks noChangeArrowheads="1"/>
            </p:cNvSpPr>
            <p:nvPr/>
          </p:nvSpPr>
          <p:spPr bwMode="auto">
            <a:xfrm rot="5400000" flipH="1">
              <a:off x="693985" y="-55196"/>
              <a:ext cx="846282" cy="956673"/>
            </a:xfrm>
            <a:custGeom>
              <a:avLst/>
              <a:gdLst>
                <a:gd name="T0" fmla="*/ 1401 w 1401"/>
                <a:gd name="T1" fmla="*/ 1273 h 1583"/>
                <a:gd name="T2" fmla="*/ 960 w 1401"/>
                <a:gd name="T3" fmla="*/ 1583 h 1583"/>
                <a:gd name="T4" fmla="*/ 0 w 1401"/>
                <a:gd name="T5" fmla="*/ 2 h 1583"/>
                <a:gd name="T6" fmla="*/ 9 w 1401"/>
                <a:gd name="T7" fmla="*/ 0 h 1583"/>
                <a:gd name="T8" fmla="*/ 1401 w 1401"/>
                <a:gd name="T9" fmla="*/ 907 h 1583"/>
                <a:gd name="T10" fmla="*/ 1401 w 1401"/>
                <a:gd name="T11" fmla="*/ 1273 h 1583"/>
                <a:gd name="T12" fmla="*/ 0 60000 65536"/>
                <a:gd name="T13" fmla="*/ 0 60000 65536"/>
                <a:gd name="T14" fmla="*/ 0 60000 65536"/>
                <a:gd name="T15" fmla="*/ 0 60000 65536"/>
                <a:gd name="T16" fmla="*/ 0 60000 65536"/>
                <a:gd name="T17" fmla="*/ 0 60000 65536"/>
                <a:gd name="T18" fmla="*/ 0 w 1401"/>
                <a:gd name="T19" fmla="*/ 0 h 1583"/>
                <a:gd name="T20" fmla="*/ 1401 w 1401"/>
                <a:gd name="T21" fmla="*/ 1583 h 1583"/>
              </a:gdLst>
              <a:ahLst/>
              <a:cxnLst>
                <a:cxn ang="T12">
                  <a:pos x="T0" y="T1"/>
                </a:cxn>
                <a:cxn ang="T13">
                  <a:pos x="T2" y="T3"/>
                </a:cxn>
                <a:cxn ang="T14">
                  <a:pos x="T4" y="T5"/>
                </a:cxn>
                <a:cxn ang="T15">
                  <a:pos x="T6" y="T7"/>
                </a:cxn>
                <a:cxn ang="T16">
                  <a:pos x="T8" y="T9"/>
                </a:cxn>
                <a:cxn ang="T17">
                  <a:pos x="T10" y="T11"/>
                </a:cxn>
              </a:cxnLst>
              <a:rect l="T18" t="T19" r="T20" b="T21"/>
              <a:pathLst>
                <a:path w="1401" h="1583">
                  <a:moveTo>
                    <a:pt x="1401" y="1273"/>
                  </a:moveTo>
                  <a:lnTo>
                    <a:pt x="960" y="1583"/>
                  </a:lnTo>
                  <a:lnTo>
                    <a:pt x="0" y="2"/>
                  </a:lnTo>
                  <a:lnTo>
                    <a:pt x="9" y="0"/>
                  </a:lnTo>
                  <a:lnTo>
                    <a:pt x="1401" y="907"/>
                  </a:lnTo>
                  <a:lnTo>
                    <a:pt x="1401" y="12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8" name="Freeform 64"/>
            <p:cNvSpPr>
              <a:spLocks noChangeArrowheads="1"/>
            </p:cNvSpPr>
            <p:nvPr/>
          </p:nvSpPr>
          <p:spPr bwMode="auto">
            <a:xfrm rot="5400000" flipH="1">
              <a:off x="900971" y="146354"/>
              <a:ext cx="840845" cy="548138"/>
            </a:xfrm>
            <a:custGeom>
              <a:avLst/>
              <a:gdLst>
                <a:gd name="T0" fmla="*/ 1392 w 1392"/>
                <a:gd name="T1" fmla="*/ 907 h 907"/>
                <a:gd name="T2" fmla="*/ 0 w 1392"/>
                <a:gd name="T3" fmla="*/ 0 h 907"/>
                <a:gd name="T4" fmla="*/ 1392 w 1392"/>
                <a:gd name="T5" fmla="*/ 239 h 907"/>
                <a:gd name="T6" fmla="*/ 1392 w 1392"/>
                <a:gd name="T7" fmla="*/ 907 h 907"/>
                <a:gd name="T8" fmla="*/ 0 60000 65536"/>
                <a:gd name="T9" fmla="*/ 0 60000 65536"/>
                <a:gd name="T10" fmla="*/ 0 60000 65536"/>
                <a:gd name="T11" fmla="*/ 0 60000 65536"/>
                <a:gd name="T12" fmla="*/ 0 w 1392"/>
                <a:gd name="T13" fmla="*/ 0 h 907"/>
                <a:gd name="T14" fmla="*/ 1392 w 1392"/>
                <a:gd name="T15" fmla="*/ 907 h 907"/>
              </a:gdLst>
              <a:ahLst/>
              <a:cxnLst>
                <a:cxn ang="T8">
                  <a:pos x="T0" y="T1"/>
                </a:cxn>
                <a:cxn ang="T9">
                  <a:pos x="T2" y="T3"/>
                </a:cxn>
                <a:cxn ang="T10">
                  <a:pos x="T4" y="T5"/>
                </a:cxn>
                <a:cxn ang="T11">
                  <a:pos x="T6" y="T7"/>
                </a:cxn>
              </a:cxnLst>
              <a:rect l="T12" t="T13" r="T14" b="T15"/>
              <a:pathLst>
                <a:path w="1392" h="907">
                  <a:moveTo>
                    <a:pt x="1392" y="907"/>
                  </a:moveTo>
                  <a:lnTo>
                    <a:pt x="0" y="0"/>
                  </a:lnTo>
                  <a:lnTo>
                    <a:pt x="1392" y="239"/>
                  </a:lnTo>
                  <a:lnTo>
                    <a:pt x="1392" y="90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9" name="Freeform 65"/>
            <p:cNvSpPr>
              <a:spLocks noChangeArrowheads="1"/>
            </p:cNvSpPr>
            <p:nvPr/>
          </p:nvSpPr>
          <p:spPr bwMode="auto">
            <a:xfrm rot="5400000" flipH="1">
              <a:off x="279874" y="-279873"/>
              <a:ext cx="266389" cy="826135"/>
            </a:xfrm>
            <a:custGeom>
              <a:avLst/>
              <a:gdLst>
                <a:gd name="T0" fmla="*/ 441 w 441"/>
                <a:gd name="T1" fmla="*/ 0 h 1367"/>
                <a:gd name="T2" fmla="*/ 0 w 441"/>
                <a:gd name="T3" fmla="*/ 310 h 1367"/>
                <a:gd name="T4" fmla="*/ 441 w 441"/>
                <a:gd name="T5" fmla="*/ 1367 h 1367"/>
                <a:gd name="T6" fmla="*/ 441 w 441"/>
                <a:gd name="T7" fmla="*/ 0 h 1367"/>
                <a:gd name="T8" fmla="*/ 0 60000 65536"/>
                <a:gd name="T9" fmla="*/ 0 60000 65536"/>
                <a:gd name="T10" fmla="*/ 0 60000 65536"/>
                <a:gd name="T11" fmla="*/ 0 60000 65536"/>
                <a:gd name="T12" fmla="*/ 0 w 441"/>
                <a:gd name="T13" fmla="*/ 0 h 1367"/>
                <a:gd name="T14" fmla="*/ 441 w 441"/>
                <a:gd name="T15" fmla="*/ 1367 h 1367"/>
              </a:gdLst>
              <a:ahLst/>
              <a:cxnLst>
                <a:cxn ang="T8">
                  <a:pos x="T0" y="T1"/>
                </a:cxn>
                <a:cxn ang="T9">
                  <a:pos x="T2" y="T3"/>
                </a:cxn>
                <a:cxn ang="T10">
                  <a:pos x="T4" y="T5"/>
                </a:cxn>
                <a:cxn ang="T11">
                  <a:pos x="T6" y="T7"/>
                </a:cxn>
              </a:cxnLst>
              <a:rect l="T12" t="T13" r="T14" b="T15"/>
              <a:pathLst>
                <a:path w="441" h="1367">
                  <a:moveTo>
                    <a:pt x="441" y="0"/>
                  </a:moveTo>
                  <a:lnTo>
                    <a:pt x="0" y="310"/>
                  </a:lnTo>
                  <a:lnTo>
                    <a:pt x="441" y="1367"/>
                  </a:lnTo>
                  <a:lnTo>
                    <a:pt x="441"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0" name="Freeform 66"/>
            <p:cNvSpPr>
              <a:spLocks noChangeArrowheads="1"/>
            </p:cNvSpPr>
            <p:nvPr/>
          </p:nvSpPr>
          <p:spPr bwMode="auto">
            <a:xfrm rot="5400000" flipH="1">
              <a:off x="110752" y="-110752"/>
              <a:ext cx="663857" cy="885360"/>
            </a:xfrm>
            <a:custGeom>
              <a:avLst/>
              <a:gdLst>
                <a:gd name="T0" fmla="*/ 495 w 1099"/>
                <a:gd name="T1" fmla="*/ 1465 h 1465"/>
                <a:gd name="T2" fmla="*/ 1099 w 1099"/>
                <a:gd name="T3" fmla="*/ 1465 h 1465"/>
                <a:gd name="T4" fmla="*/ 1099 w 1099"/>
                <a:gd name="T5" fmla="*/ 1465 h 1465"/>
                <a:gd name="T6" fmla="*/ 658 w 1099"/>
                <a:gd name="T7" fmla="*/ 408 h 1465"/>
                <a:gd name="T8" fmla="*/ 0 w 1099"/>
                <a:gd name="T9" fmla="*/ 0 h 1465"/>
                <a:gd name="T10" fmla="*/ 495 w 1099"/>
                <a:gd name="T11" fmla="*/ 1465 h 1465"/>
                <a:gd name="T12" fmla="*/ 0 60000 65536"/>
                <a:gd name="T13" fmla="*/ 0 60000 65536"/>
                <a:gd name="T14" fmla="*/ 0 60000 65536"/>
                <a:gd name="T15" fmla="*/ 0 60000 65536"/>
                <a:gd name="T16" fmla="*/ 0 60000 65536"/>
                <a:gd name="T17" fmla="*/ 0 60000 65536"/>
                <a:gd name="T18" fmla="*/ 0 w 1099"/>
                <a:gd name="T19" fmla="*/ 0 h 1465"/>
                <a:gd name="T20" fmla="*/ 1099 w 1099"/>
                <a:gd name="T21" fmla="*/ 1465 h 1465"/>
              </a:gdLst>
              <a:ahLst/>
              <a:cxnLst>
                <a:cxn ang="T12">
                  <a:pos x="T0" y="T1"/>
                </a:cxn>
                <a:cxn ang="T13">
                  <a:pos x="T2" y="T3"/>
                </a:cxn>
                <a:cxn ang="T14">
                  <a:pos x="T4" y="T5"/>
                </a:cxn>
                <a:cxn ang="T15">
                  <a:pos x="T6" y="T7"/>
                </a:cxn>
                <a:cxn ang="T16">
                  <a:pos x="T8" y="T9"/>
                </a:cxn>
                <a:cxn ang="T17">
                  <a:pos x="T10" y="T11"/>
                </a:cxn>
              </a:cxnLst>
              <a:rect l="T18" t="T19" r="T20" b="T21"/>
              <a:pathLst>
                <a:path w="1099" h="1465">
                  <a:moveTo>
                    <a:pt x="495" y="1465"/>
                  </a:moveTo>
                  <a:lnTo>
                    <a:pt x="1099" y="1465"/>
                  </a:lnTo>
                  <a:lnTo>
                    <a:pt x="1099" y="1465"/>
                  </a:lnTo>
                  <a:lnTo>
                    <a:pt x="658" y="408"/>
                  </a:lnTo>
                  <a:lnTo>
                    <a:pt x="0" y="0"/>
                  </a:lnTo>
                  <a:lnTo>
                    <a:pt x="495"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1" name="Freeform 67"/>
            <p:cNvSpPr>
              <a:spLocks noChangeArrowheads="1"/>
            </p:cNvSpPr>
            <p:nvPr/>
          </p:nvSpPr>
          <p:spPr bwMode="auto">
            <a:xfrm rot="5400000" flipH="1">
              <a:off x="108638" y="256212"/>
              <a:ext cx="668085" cy="885360"/>
            </a:xfrm>
            <a:custGeom>
              <a:avLst/>
              <a:gdLst>
                <a:gd name="T0" fmla="*/ 744 w 1106"/>
                <a:gd name="T1" fmla="*/ 1465 h 1465"/>
                <a:gd name="T2" fmla="*/ 0 w 1106"/>
                <a:gd name="T3" fmla="*/ 712 h 1465"/>
                <a:gd name="T4" fmla="*/ 611 w 1106"/>
                <a:gd name="T5" fmla="*/ 0 h 1465"/>
                <a:gd name="T6" fmla="*/ 1106 w 1106"/>
                <a:gd name="T7" fmla="*/ 1465 h 1465"/>
                <a:gd name="T8" fmla="*/ 744 w 1106"/>
                <a:gd name="T9" fmla="*/ 1465 h 1465"/>
                <a:gd name="T10" fmla="*/ 0 60000 65536"/>
                <a:gd name="T11" fmla="*/ 0 60000 65536"/>
                <a:gd name="T12" fmla="*/ 0 60000 65536"/>
                <a:gd name="T13" fmla="*/ 0 60000 65536"/>
                <a:gd name="T14" fmla="*/ 0 60000 65536"/>
                <a:gd name="T15" fmla="*/ 0 w 1106"/>
                <a:gd name="T16" fmla="*/ 0 h 1465"/>
                <a:gd name="T17" fmla="*/ 1106 w 1106"/>
                <a:gd name="T18" fmla="*/ 1465 h 1465"/>
              </a:gdLst>
              <a:ahLst/>
              <a:cxnLst>
                <a:cxn ang="T10">
                  <a:pos x="T0" y="T1"/>
                </a:cxn>
                <a:cxn ang="T11">
                  <a:pos x="T2" y="T3"/>
                </a:cxn>
                <a:cxn ang="T12">
                  <a:pos x="T4" y="T5"/>
                </a:cxn>
                <a:cxn ang="T13">
                  <a:pos x="T6" y="T7"/>
                </a:cxn>
                <a:cxn ang="T14">
                  <a:pos x="T8" y="T9"/>
                </a:cxn>
              </a:cxnLst>
              <a:rect l="T15" t="T16" r="T17" b="T18"/>
              <a:pathLst>
                <a:path w="1106" h="1465">
                  <a:moveTo>
                    <a:pt x="744" y="1465"/>
                  </a:moveTo>
                  <a:lnTo>
                    <a:pt x="0" y="712"/>
                  </a:lnTo>
                  <a:lnTo>
                    <a:pt x="611" y="0"/>
                  </a:lnTo>
                  <a:lnTo>
                    <a:pt x="1106" y="1465"/>
                  </a:lnTo>
                  <a:lnTo>
                    <a:pt x="744"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2" name="Freeform 68"/>
            <p:cNvSpPr>
              <a:spLocks noChangeArrowheads="1"/>
            </p:cNvSpPr>
            <p:nvPr/>
          </p:nvSpPr>
          <p:spPr bwMode="auto">
            <a:xfrm rot="5400000" flipH="1">
              <a:off x="2826" y="580692"/>
              <a:ext cx="449417" cy="455069"/>
            </a:xfrm>
            <a:custGeom>
              <a:avLst/>
              <a:gdLst>
                <a:gd name="T0" fmla="*/ 216 w 744"/>
                <a:gd name="T1" fmla="*/ 753 h 753"/>
                <a:gd name="T2" fmla="*/ 744 w 744"/>
                <a:gd name="T3" fmla="*/ 753 h 753"/>
                <a:gd name="T4" fmla="*/ 0 w 744"/>
                <a:gd name="T5" fmla="*/ 0 h 753"/>
                <a:gd name="T6" fmla="*/ 216 w 744"/>
                <a:gd name="T7" fmla="*/ 753 h 753"/>
                <a:gd name="T8" fmla="*/ 0 60000 65536"/>
                <a:gd name="T9" fmla="*/ 0 60000 65536"/>
                <a:gd name="T10" fmla="*/ 0 60000 65536"/>
                <a:gd name="T11" fmla="*/ 0 60000 65536"/>
                <a:gd name="T12" fmla="*/ 0 w 744"/>
                <a:gd name="T13" fmla="*/ 0 h 753"/>
                <a:gd name="T14" fmla="*/ 744 w 744"/>
                <a:gd name="T15" fmla="*/ 753 h 753"/>
              </a:gdLst>
              <a:ahLst/>
              <a:cxnLst>
                <a:cxn ang="T8">
                  <a:pos x="T0" y="T1"/>
                </a:cxn>
                <a:cxn ang="T9">
                  <a:pos x="T2" y="T3"/>
                </a:cxn>
                <a:cxn ang="T10">
                  <a:pos x="T4" y="T5"/>
                </a:cxn>
                <a:cxn ang="T11">
                  <a:pos x="T6" y="T7"/>
                </a:cxn>
              </a:cxnLst>
              <a:rect l="T12" t="T13" r="T14" b="T15"/>
              <a:pathLst>
                <a:path w="744" h="753">
                  <a:moveTo>
                    <a:pt x="216" y="753"/>
                  </a:moveTo>
                  <a:lnTo>
                    <a:pt x="744" y="753"/>
                  </a:lnTo>
                  <a:lnTo>
                    <a:pt x="0" y="0"/>
                  </a:lnTo>
                  <a:lnTo>
                    <a:pt x="216"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3" name="Freeform 69"/>
            <p:cNvSpPr>
              <a:spLocks noChangeArrowheads="1"/>
            </p:cNvSpPr>
            <p:nvPr/>
          </p:nvSpPr>
          <p:spPr bwMode="auto">
            <a:xfrm rot="5400000" flipH="1">
              <a:off x="285307" y="747628"/>
              <a:ext cx="241018" cy="811631"/>
            </a:xfrm>
            <a:custGeom>
              <a:avLst/>
              <a:gdLst>
                <a:gd name="T0" fmla="*/ 0 w 399"/>
                <a:gd name="T1" fmla="*/ 1343 h 1343"/>
                <a:gd name="T2" fmla="*/ 399 w 399"/>
                <a:gd name="T3" fmla="*/ 591 h 1343"/>
                <a:gd name="T4" fmla="*/ 216 w 399"/>
                <a:gd name="T5" fmla="*/ 0 h 1343"/>
                <a:gd name="T6" fmla="*/ 0 w 399"/>
                <a:gd name="T7" fmla="*/ 1343 h 1343"/>
                <a:gd name="T8" fmla="*/ 0 60000 65536"/>
                <a:gd name="T9" fmla="*/ 0 60000 65536"/>
                <a:gd name="T10" fmla="*/ 0 60000 65536"/>
                <a:gd name="T11" fmla="*/ 0 60000 65536"/>
                <a:gd name="T12" fmla="*/ 0 w 399"/>
                <a:gd name="T13" fmla="*/ 0 h 1343"/>
                <a:gd name="T14" fmla="*/ 399 w 399"/>
                <a:gd name="T15" fmla="*/ 1343 h 1343"/>
              </a:gdLst>
              <a:ahLst/>
              <a:cxnLst>
                <a:cxn ang="T8">
                  <a:pos x="T0" y="T1"/>
                </a:cxn>
                <a:cxn ang="T9">
                  <a:pos x="T2" y="T3"/>
                </a:cxn>
                <a:cxn ang="T10">
                  <a:pos x="T4" y="T5"/>
                </a:cxn>
                <a:cxn ang="T11">
                  <a:pos x="T6" y="T7"/>
                </a:cxn>
              </a:cxnLst>
              <a:rect l="T12" t="T13" r="T14" b="T15"/>
              <a:pathLst>
                <a:path w="399" h="1343">
                  <a:moveTo>
                    <a:pt x="0" y="1343"/>
                  </a:moveTo>
                  <a:lnTo>
                    <a:pt x="399" y="591"/>
                  </a:lnTo>
                  <a:lnTo>
                    <a:pt x="216" y="0"/>
                  </a:lnTo>
                  <a:lnTo>
                    <a:pt x="0"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4" name="Freeform 70"/>
            <p:cNvSpPr>
              <a:spLocks noChangeArrowheads="1"/>
            </p:cNvSpPr>
            <p:nvPr/>
          </p:nvSpPr>
          <p:spPr bwMode="auto">
            <a:xfrm rot="5400000" flipH="1">
              <a:off x="704991" y="782409"/>
              <a:ext cx="110542" cy="611594"/>
            </a:xfrm>
            <a:custGeom>
              <a:avLst/>
              <a:gdLst>
                <a:gd name="T0" fmla="*/ 183 w 183"/>
                <a:gd name="T1" fmla="*/ 1012 h 1012"/>
                <a:gd name="T2" fmla="*/ 183 w 183"/>
                <a:gd name="T3" fmla="*/ 1011 h 1012"/>
                <a:gd name="T4" fmla="*/ 164 w 183"/>
                <a:gd name="T5" fmla="*/ 0 h 1012"/>
                <a:gd name="T6" fmla="*/ 0 w 183"/>
                <a:gd name="T7" fmla="*/ 421 h 1012"/>
                <a:gd name="T8" fmla="*/ 183 w 183"/>
                <a:gd name="T9" fmla="*/ 1012 h 1012"/>
                <a:gd name="T10" fmla="*/ 0 60000 65536"/>
                <a:gd name="T11" fmla="*/ 0 60000 65536"/>
                <a:gd name="T12" fmla="*/ 0 60000 65536"/>
                <a:gd name="T13" fmla="*/ 0 60000 65536"/>
                <a:gd name="T14" fmla="*/ 0 60000 65536"/>
                <a:gd name="T15" fmla="*/ 0 w 183"/>
                <a:gd name="T16" fmla="*/ 0 h 1012"/>
                <a:gd name="T17" fmla="*/ 183 w 183"/>
                <a:gd name="T18" fmla="*/ 1012 h 1012"/>
              </a:gdLst>
              <a:ahLst/>
              <a:cxnLst>
                <a:cxn ang="T10">
                  <a:pos x="T0" y="T1"/>
                </a:cxn>
                <a:cxn ang="T11">
                  <a:pos x="T2" y="T3"/>
                </a:cxn>
                <a:cxn ang="T12">
                  <a:pos x="T4" y="T5"/>
                </a:cxn>
                <a:cxn ang="T13">
                  <a:pos x="T6" y="T7"/>
                </a:cxn>
                <a:cxn ang="T14">
                  <a:pos x="T8" y="T9"/>
                </a:cxn>
              </a:cxnLst>
              <a:rect l="T15" t="T16" r="T17" b="T18"/>
              <a:pathLst>
                <a:path w="183" h="1012">
                  <a:moveTo>
                    <a:pt x="183" y="1012"/>
                  </a:moveTo>
                  <a:lnTo>
                    <a:pt x="183" y="1011"/>
                  </a:lnTo>
                  <a:lnTo>
                    <a:pt x="164" y="0"/>
                  </a:lnTo>
                  <a:lnTo>
                    <a:pt x="0" y="421"/>
                  </a:lnTo>
                  <a:lnTo>
                    <a:pt x="183" y="1012"/>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5" name="Freeform 75"/>
            <p:cNvSpPr>
              <a:spLocks noChangeArrowheads="1"/>
            </p:cNvSpPr>
            <p:nvPr/>
          </p:nvSpPr>
          <p:spPr bwMode="auto">
            <a:xfrm rot="5400000" flipH="1">
              <a:off x="979151" y="1007362"/>
              <a:ext cx="497138" cy="856352"/>
            </a:xfrm>
            <a:custGeom>
              <a:avLst/>
              <a:gdLst>
                <a:gd name="T0" fmla="*/ 0 w 823"/>
                <a:gd name="T1" fmla="*/ 0 h 1417"/>
                <a:gd name="T2" fmla="*/ 125 w 823"/>
                <a:gd name="T3" fmla="*/ 1417 h 1417"/>
                <a:gd name="T4" fmla="*/ 823 w 823"/>
                <a:gd name="T5" fmla="*/ 1276 h 1417"/>
                <a:gd name="T6" fmla="*/ 0 w 823"/>
                <a:gd name="T7" fmla="*/ 0 h 1417"/>
                <a:gd name="T8" fmla="*/ 0 60000 65536"/>
                <a:gd name="T9" fmla="*/ 0 60000 65536"/>
                <a:gd name="T10" fmla="*/ 0 60000 65536"/>
                <a:gd name="T11" fmla="*/ 0 60000 65536"/>
                <a:gd name="T12" fmla="*/ 0 w 823"/>
                <a:gd name="T13" fmla="*/ 0 h 1417"/>
                <a:gd name="T14" fmla="*/ 823 w 823"/>
                <a:gd name="T15" fmla="*/ 1417 h 1417"/>
              </a:gdLst>
              <a:ahLst/>
              <a:cxnLst>
                <a:cxn ang="T8">
                  <a:pos x="T0" y="T1"/>
                </a:cxn>
                <a:cxn ang="T9">
                  <a:pos x="T2" y="T3"/>
                </a:cxn>
                <a:cxn ang="T10">
                  <a:pos x="T4" y="T5"/>
                </a:cxn>
                <a:cxn ang="T11">
                  <a:pos x="T6" y="T7"/>
                </a:cxn>
              </a:cxnLst>
              <a:rect l="T12" t="T13" r="T14" b="T15"/>
              <a:pathLst>
                <a:path w="823" h="1417">
                  <a:moveTo>
                    <a:pt x="0" y="0"/>
                  </a:moveTo>
                  <a:lnTo>
                    <a:pt x="125" y="1417"/>
                  </a:lnTo>
                  <a:lnTo>
                    <a:pt x="823" y="127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6" name="Freeform 76"/>
            <p:cNvSpPr>
              <a:spLocks noChangeArrowheads="1"/>
            </p:cNvSpPr>
            <p:nvPr/>
          </p:nvSpPr>
          <p:spPr bwMode="auto">
            <a:xfrm rot="5400000" flipH="1">
              <a:off x="231563" y="955406"/>
              <a:ext cx="421631" cy="884756"/>
            </a:xfrm>
            <a:custGeom>
              <a:avLst/>
              <a:gdLst>
                <a:gd name="T0" fmla="*/ 473 w 698"/>
                <a:gd name="T1" fmla="*/ 1464 h 1464"/>
                <a:gd name="T2" fmla="*/ 0 w 698"/>
                <a:gd name="T3" fmla="*/ 141 h 1464"/>
                <a:gd name="T4" fmla="*/ 698 w 698"/>
                <a:gd name="T5" fmla="*/ 0 h 1464"/>
                <a:gd name="T6" fmla="*/ 473 w 698"/>
                <a:gd name="T7" fmla="*/ 1464 h 1464"/>
                <a:gd name="T8" fmla="*/ 0 60000 65536"/>
                <a:gd name="T9" fmla="*/ 0 60000 65536"/>
                <a:gd name="T10" fmla="*/ 0 60000 65536"/>
                <a:gd name="T11" fmla="*/ 0 60000 65536"/>
                <a:gd name="T12" fmla="*/ 0 w 698"/>
                <a:gd name="T13" fmla="*/ 0 h 1464"/>
                <a:gd name="T14" fmla="*/ 698 w 698"/>
                <a:gd name="T15" fmla="*/ 1464 h 1464"/>
              </a:gdLst>
              <a:ahLst/>
              <a:cxnLst>
                <a:cxn ang="T8">
                  <a:pos x="T0" y="T1"/>
                </a:cxn>
                <a:cxn ang="T9">
                  <a:pos x="T2" y="T3"/>
                </a:cxn>
                <a:cxn ang="T10">
                  <a:pos x="T4" y="T5"/>
                </a:cxn>
                <a:cxn ang="T11">
                  <a:pos x="T6" y="T7"/>
                </a:cxn>
              </a:cxnLst>
              <a:rect l="T12" t="T13" r="T14" b="T15"/>
              <a:pathLst>
                <a:path w="698" h="1464">
                  <a:moveTo>
                    <a:pt x="473" y="1464"/>
                  </a:moveTo>
                  <a:lnTo>
                    <a:pt x="0" y="141"/>
                  </a:lnTo>
                  <a:lnTo>
                    <a:pt x="698" y="0"/>
                  </a:lnTo>
                  <a:lnTo>
                    <a:pt x="473"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7" name="Freeform 77"/>
            <p:cNvSpPr>
              <a:spLocks noChangeArrowheads="1"/>
            </p:cNvSpPr>
            <p:nvPr/>
          </p:nvSpPr>
          <p:spPr bwMode="auto">
            <a:xfrm rot="5400000" flipH="1">
              <a:off x="156338" y="1166544"/>
              <a:ext cx="486869" cy="799544"/>
            </a:xfrm>
            <a:custGeom>
              <a:avLst/>
              <a:gdLst>
                <a:gd name="T0" fmla="*/ 0 w 806"/>
                <a:gd name="T1" fmla="*/ 651 h 1323"/>
                <a:gd name="T2" fmla="*/ 333 w 806"/>
                <a:gd name="T3" fmla="*/ 0 h 1323"/>
                <a:gd name="T4" fmla="*/ 806 w 806"/>
                <a:gd name="T5" fmla="*/ 1323 h 1323"/>
                <a:gd name="T6" fmla="*/ 0 w 806"/>
                <a:gd name="T7" fmla="*/ 651 h 1323"/>
                <a:gd name="T8" fmla="*/ 0 60000 65536"/>
                <a:gd name="T9" fmla="*/ 0 60000 65536"/>
                <a:gd name="T10" fmla="*/ 0 60000 65536"/>
                <a:gd name="T11" fmla="*/ 0 60000 65536"/>
                <a:gd name="T12" fmla="*/ 0 w 806"/>
                <a:gd name="T13" fmla="*/ 0 h 1323"/>
                <a:gd name="T14" fmla="*/ 806 w 806"/>
                <a:gd name="T15" fmla="*/ 1323 h 1323"/>
              </a:gdLst>
              <a:ahLst/>
              <a:cxnLst>
                <a:cxn ang="T8">
                  <a:pos x="T0" y="T1"/>
                </a:cxn>
                <a:cxn ang="T9">
                  <a:pos x="T2" y="T3"/>
                </a:cxn>
                <a:cxn ang="T10">
                  <a:pos x="T4" y="T5"/>
                </a:cxn>
                <a:cxn ang="T11">
                  <a:pos x="T6" y="T7"/>
                </a:cxn>
              </a:cxnLst>
              <a:rect l="T12" t="T13" r="T14" b="T15"/>
              <a:pathLst>
                <a:path w="806" h="1323">
                  <a:moveTo>
                    <a:pt x="0" y="651"/>
                  </a:moveTo>
                  <a:lnTo>
                    <a:pt x="333" y="0"/>
                  </a:lnTo>
                  <a:lnTo>
                    <a:pt x="806" y="1323"/>
                  </a:lnTo>
                  <a:lnTo>
                    <a:pt x="0" y="6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8" name="Freeform 78"/>
            <p:cNvSpPr>
              <a:spLocks noChangeArrowheads="1"/>
            </p:cNvSpPr>
            <p:nvPr/>
          </p:nvSpPr>
          <p:spPr bwMode="auto">
            <a:xfrm rot="5400000" flipH="1">
              <a:off x="-40375" y="1363257"/>
              <a:ext cx="486869" cy="406118"/>
            </a:xfrm>
            <a:custGeom>
              <a:avLst/>
              <a:gdLst>
                <a:gd name="T0" fmla="*/ 0 w 806"/>
                <a:gd name="T1" fmla="*/ 0 h 672"/>
                <a:gd name="T2" fmla="*/ 10 w 806"/>
                <a:gd name="T3" fmla="*/ 396 h 672"/>
                <a:gd name="T4" fmla="*/ 806 w 806"/>
                <a:gd name="T5" fmla="*/ 672 h 672"/>
                <a:gd name="T6" fmla="*/ 0 w 806"/>
                <a:gd name="T7" fmla="*/ 0 h 672"/>
                <a:gd name="T8" fmla="*/ 0 60000 65536"/>
                <a:gd name="T9" fmla="*/ 0 60000 65536"/>
                <a:gd name="T10" fmla="*/ 0 60000 65536"/>
                <a:gd name="T11" fmla="*/ 0 60000 65536"/>
                <a:gd name="T12" fmla="*/ 0 w 806"/>
                <a:gd name="T13" fmla="*/ 0 h 672"/>
                <a:gd name="T14" fmla="*/ 806 w 806"/>
                <a:gd name="T15" fmla="*/ 672 h 672"/>
              </a:gdLst>
              <a:ahLst/>
              <a:cxnLst>
                <a:cxn ang="T8">
                  <a:pos x="T0" y="T1"/>
                </a:cxn>
                <a:cxn ang="T9">
                  <a:pos x="T2" y="T3"/>
                </a:cxn>
                <a:cxn ang="T10">
                  <a:pos x="T4" y="T5"/>
                </a:cxn>
                <a:cxn ang="T11">
                  <a:pos x="T6" y="T7"/>
                </a:cxn>
              </a:cxnLst>
              <a:rect l="T12" t="T13" r="T14" b="T15"/>
              <a:pathLst>
                <a:path w="806" h="672">
                  <a:moveTo>
                    <a:pt x="0" y="0"/>
                  </a:moveTo>
                  <a:lnTo>
                    <a:pt x="10" y="396"/>
                  </a:lnTo>
                  <a:lnTo>
                    <a:pt x="806" y="672"/>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9" name="Freeform 82"/>
            <p:cNvSpPr>
              <a:spLocks noChangeArrowheads="1"/>
            </p:cNvSpPr>
            <p:nvPr/>
          </p:nvSpPr>
          <p:spPr bwMode="auto">
            <a:xfrm rot="5400000" flipH="1">
              <a:off x="54784" y="882106"/>
              <a:ext cx="385992" cy="495560"/>
            </a:xfrm>
            <a:custGeom>
              <a:avLst/>
              <a:gdLst>
                <a:gd name="T0" fmla="*/ 0 w 639"/>
                <a:gd name="T1" fmla="*/ 820 h 820"/>
                <a:gd name="T2" fmla="*/ 416 w 639"/>
                <a:gd name="T3" fmla="*/ 0 h 820"/>
                <a:gd name="T4" fmla="*/ 639 w 639"/>
                <a:gd name="T5" fmla="*/ 820 h 820"/>
                <a:gd name="T6" fmla="*/ 0 w 639"/>
                <a:gd name="T7" fmla="*/ 820 h 820"/>
                <a:gd name="T8" fmla="*/ 0 60000 65536"/>
                <a:gd name="T9" fmla="*/ 0 60000 65536"/>
                <a:gd name="T10" fmla="*/ 0 60000 65536"/>
                <a:gd name="T11" fmla="*/ 0 60000 65536"/>
                <a:gd name="T12" fmla="*/ 0 w 639"/>
                <a:gd name="T13" fmla="*/ 0 h 820"/>
                <a:gd name="T14" fmla="*/ 639 w 639"/>
                <a:gd name="T15" fmla="*/ 820 h 820"/>
              </a:gdLst>
              <a:ahLst/>
              <a:cxnLst>
                <a:cxn ang="T8">
                  <a:pos x="T0" y="T1"/>
                </a:cxn>
                <a:cxn ang="T9">
                  <a:pos x="T2" y="T3"/>
                </a:cxn>
                <a:cxn ang="T10">
                  <a:pos x="T4" y="T5"/>
                </a:cxn>
                <a:cxn ang="T11">
                  <a:pos x="T6" y="T7"/>
                </a:cxn>
              </a:cxnLst>
              <a:rect l="T12" t="T13" r="T14" b="T15"/>
              <a:pathLst>
                <a:path w="639" h="820">
                  <a:moveTo>
                    <a:pt x="0" y="820"/>
                  </a:moveTo>
                  <a:lnTo>
                    <a:pt x="416" y="0"/>
                  </a:lnTo>
                  <a:lnTo>
                    <a:pt x="639" y="820"/>
                  </a:lnTo>
                  <a:lnTo>
                    <a:pt x="0"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0" name="Freeform 83"/>
            <p:cNvSpPr>
              <a:spLocks noChangeArrowheads="1"/>
            </p:cNvSpPr>
            <p:nvPr/>
          </p:nvSpPr>
          <p:spPr bwMode="auto">
            <a:xfrm rot="5400000" flipH="1">
              <a:off x="970111" y="998321"/>
              <a:ext cx="600431" cy="771140"/>
            </a:xfrm>
            <a:custGeom>
              <a:avLst/>
              <a:gdLst>
                <a:gd name="T0" fmla="*/ 994 w 994"/>
                <a:gd name="T1" fmla="*/ 816 h 1276"/>
                <a:gd name="T2" fmla="*/ 823 w 994"/>
                <a:gd name="T3" fmla="*/ 1276 h 1276"/>
                <a:gd name="T4" fmla="*/ 0 w 994"/>
                <a:gd name="T5" fmla="*/ 0 h 1276"/>
                <a:gd name="T6" fmla="*/ 994 w 994"/>
                <a:gd name="T7" fmla="*/ 816 h 1276"/>
                <a:gd name="T8" fmla="*/ 0 60000 65536"/>
                <a:gd name="T9" fmla="*/ 0 60000 65536"/>
                <a:gd name="T10" fmla="*/ 0 60000 65536"/>
                <a:gd name="T11" fmla="*/ 0 60000 65536"/>
                <a:gd name="T12" fmla="*/ 0 w 994"/>
                <a:gd name="T13" fmla="*/ 0 h 1276"/>
                <a:gd name="T14" fmla="*/ 994 w 994"/>
                <a:gd name="T15" fmla="*/ 1276 h 1276"/>
              </a:gdLst>
              <a:ahLst/>
              <a:cxnLst>
                <a:cxn ang="T8">
                  <a:pos x="T0" y="T1"/>
                </a:cxn>
                <a:cxn ang="T9">
                  <a:pos x="T2" y="T3"/>
                </a:cxn>
                <a:cxn ang="T10">
                  <a:pos x="T4" y="T5"/>
                </a:cxn>
                <a:cxn ang="T11">
                  <a:pos x="T6" y="T7"/>
                </a:cxn>
              </a:cxnLst>
              <a:rect l="T12" t="T13" r="T14" b="T15"/>
              <a:pathLst>
                <a:path w="994" h="1276">
                  <a:moveTo>
                    <a:pt x="994" y="816"/>
                  </a:moveTo>
                  <a:lnTo>
                    <a:pt x="823" y="1276"/>
                  </a:lnTo>
                  <a:lnTo>
                    <a:pt x="0" y="0"/>
                  </a:lnTo>
                  <a:lnTo>
                    <a:pt x="994" y="816"/>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1" name="Freeform 84"/>
            <p:cNvSpPr>
              <a:spLocks noChangeArrowheads="1"/>
            </p:cNvSpPr>
            <p:nvPr/>
          </p:nvSpPr>
          <p:spPr bwMode="auto">
            <a:xfrm rot="5400000" flipH="1">
              <a:off x="631933" y="552855"/>
              <a:ext cx="394448" cy="667193"/>
            </a:xfrm>
            <a:custGeom>
              <a:avLst/>
              <a:gdLst>
                <a:gd name="T0" fmla="*/ 653 w 653"/>
                <a:gd name="T1" fmla="*/ 327 h 1104"/>
                <a:gd name="T2" fmla="*/ 20 w 653"/>
                <a:gd name="T3" fmla="*/ 1104 h 1104"/>
                <a:gd name="T4" fmla="*/ 0 w 653"/>
                <a:gd name="T5" fmla="*/ 0 h 1104"/>
                <a:gd name="T6" fmla="*/ 653 w 653"/>
                <a:gd name="T7" fmla="*/ 327 h 1104"/>
                <a:gd name="T8" fmla="*/ 0 60000 65536"/>
                <a:gd name="T9" fmla="*/ 0 60000 65536"/>
                <a:gd name="T10" fmla="*/ 0 60000 65536"/>
                <a:gd name="T11" fmla="*/ 0 60000 65536"/>
                <a:gd name="T12" fmla="*/ 0 w 653"/>
                <a:gd name="T13" fmla="*/ 0 h 1104"/>
                <a:gd name="T14" fmla="*/ 653 w 653"/>
                <a:gd name="T15" fmla="*/ 1104 h 1104"/>
              </a:gdLst>
              <a:ahLst/>
              <a:cxnLst>
                <a:cxn ang="T8">
                  <a:pos x="T0" y="T1"/>
                </a:cxn>
                <a:cxn ang="T9">
                  <a:pos x="T2" y="T3"/>
                </a:cxn>
                <a:cxn ang="T10">
                  <a:pos x="T4" y="T5"/>
                </a:cxn>
                <a:cxn ang="T11">
                  <a:pos x="T6" y="T7"/>
                </a:cxn>
              </a:cxnLst>
              <a:rect l="T12" t="T13" r="T14" b="T15"/>
              <a:pathLst>
                <a:path w="653" h="1104">
                  <a:moveTo>
                    <a:pt x="653" y="327"/>
                  </a:moveTo>
                  <a:lnTo>
                    <a:pt x="20" y="1104"/>
                  </a:lnTo>
                  <a:lnTo>
                    <a:pt x="0" y="0"/>
                  </a:lnTo>
                  <a:lnTo>
                    <a:pt x="653" y="32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2" name="Freeform 85"/>
            <p:cNvSpPr>
              <a:spLocks noChangeArrowheads="1"/>
            </p:cNvSpPr>
            <p:nvPr/>
          </p:nvSpPr>
          <p:spPr bwMode="auto">
            <a:xfrm rot="5400000" flipH="1">
              <a:off x="1154689" y="500881"/>
              <a:ext cx="393844" cy="771744"/>
            </a:xfrm>
            <a:custGeom>
              <a:avLst/>
              <a:gdLst>
                <a:gd name="T0" fmla="*/ 0 w 652"/>
                <a:gd name="T1" fmla="*/ 951 h 1277"/>
                <a:gd name="T2" fmla="*/ 339 w 652"/>
                <a:gd name="T3" fmla="*/ 0 h 1277"/>
                <a:gd name="T4" fmla="*/ 652 w 652"/>
                <a:gd name="T5" fmla="*/ 1277 h 1277"/>
                <a:gd name="T6" fmla="*/ 0 w 652"/>
                <a:gd name="T7" fmla="*/ 951 h 1277"/>
                <a:gd name="T8" fmla="*/ 0 60000 65536"/>
                <a:gd name="T9" fmla="*/ 0 60000 65536"/>
                <a:gd name="T10" fmla="*/ 0 60000 65536"/>
                <a:gd name="T11" fmla="*/ 0 60000 65536"/>
                <a:gd name="T12" fmla="*/ 0 w 652"/>
                <a:gd name="T13" fmla="*/ 0 h 1277"/>
                <a:gd name="T14" fmla="*/ 652 w 652"/>
                <a:gd name="T15" fmla="*/ 1277 h 1277"/>
              </a:gdLst>
              <a:ahLst/>
              <a:cxnLst>
                <a:cxn ang="T8">
                  <a:pos x="T0" y="T1"/>
                </a:cxn>
                <a:cxn ang="T9">
                  <a:pos x="T2" y="T3"/>
                </a:cxn>
                <a:cxn ang="T10">
                  <a:pos x="T4" y="T5"/>
                </a:cxn>
                <a:cxn ang="T11">
                  <a:pos x="T6" y="T7"/>
                </a:cxn>
              </a:cxnLst>
              <a:rect l="T12" t="T13" r="T14" b="T15"/>
              <a:pathLst>
                <a:path w="652" h="1277">
                  <a:moveTo>
                    <a:pt x="0" y="951"/>
                  </a:moveTo>
                  <a:lnTo>
                    <a:pt x="339" y="0"/>
                  </a:lnTo>
                  <a:lnTo>
                    <a:pt x="652" y="1277"/>
                  </a:lnTo>
                  <a:lnTo>
                    <a:pt x="0" y="9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3" name="Freeform 86"/>
            <p:cNvSpPr>
              <a:spLocks noChangeArrowheads="1"/>
            </p:cNvSpPr>
            <p:nvPr/>
          </p:nvSpPr>
          <p:spPr bwMode="auto">
            <a:xfrm rot="5400000" flipH="1">
              <a:off x="916023" y="56836"/>
              <a:ext cx="602243" cy="1041885"/>
            </a:xfrm>
            <a:custGeom>
              <a:avLst/>
              <a:gdLst>
                <a:gd name="T0" fmla="*/ 314 w 997"/>
                <a:gd name="T1" fmla="*/ 1279 h 1724"/>
                <a:gd name="T2" fmla="*/ 313 w 997"/>
                <a:gd name="T3" fmla="*/ 1278 h 1724"/>
                <a:gd name="T4" fmla="*/ 0 w 997"/>
                <a:gd name="T5" fmla="*/ 1 h 1724"/>
                <a:gd name="T6" fmla="*/ 2 w 997"/>
                <a:gd name="T7" fmla="*/ 0 h 1724"/>
                <a:gd name="T8" fmla="*/ 997 w 997"/>
                <a:gd name="T9" fmla="*/ 1724 h 1724"/>
                <a:gd name="T10" fmla="*/ 314 w 997"/>
                <a:gd name="T11" fmla="*/ 1279 h 1724"/>
                <a:gd name="T12" fmla="*/ 0 60000 65536"/>
                <a:gd name="T13" fmla="*/ 0 60000 65536"/>
                <a:gd name="T14" fmla="*/ 0 60000 65536"/>
                <a:gd name="T15" fmla="*/ 0 60000 65536"/>
                <a:gd name="T16" fmla="*/ 0 60000 65536"/>
                <a:gd name="T17" fmla="*/ 0 60000 65536"/>
                <a:gd name="T18" fmla="*/ 0 w 997"/>
                <a:gd name="T19" fmla="*/ 0 h 1724"/>
                <a:gd name="T20" fmla="*/ 997 w 997"/>
                <a:gd name="T21" fmla="*/ 1724 h 1724"/>
              </a:gdLst>
              <a:ahLst/>
              <a:cxnLst>
                <a:cxn ang="T12">
                  <a:pos x="T0" y="T1"/>
                </a:cxn>
                <a:cxn ang="T13">
                  <a:pos x="T2" y="T3"/>
                </a:cxn>
                <a:cxn ang="T14">
                  <a:pos x="T4" y="T5"/>
                </a:cxn>
                <a:cxn ang="T15">
                  <a:pos x="T6" y="T7"/>
                </a:cxn>
                <a:cxn ang="T16">
                  <a:pos x="T8" y="T9"/>
                </a:cxn>
                <a:cxn ang="T17">
                  <a:pos x="T10" y="T11"/>
                </a:cxn>
              </a:cxnLst>
              <a:rect l="T18" t="T19" r="T20" b="T21"/>
              <a:pathLst>
                <a:path w="997" h="1724">
                  <a:moveTo>
                    <a:pt x="314" y="1279"/>
                  </a:moveTo>
                  <a:lnTo>
                    <a:pt x="313" y="1278"/>
                  </a:lnTo>
                  <a:lnTo>
                    <a:pt x="0" y="1"/>
                  </a:lnTo>
                  <a:lnTo>
                    <a:pt x="2" y="0"/>
                  </a:lnTo>
                  <a:lnTo>
                    <a:pt x="997" y="1724"/>
                  </a:lnTo>
                  <a:lnTo>
                    <a:pt x="314" y="127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4" name="Freeform 87"/>
            <p:cNvSpPr>
              <a:spLocks noChangeArrowheads="1"/>
            </p:cNvSpPr>
            <p:nvPr/>
          </p:nvSpPr>
          <p:spPr bwMode="auto">
            <a:xfrm rot="5400000" flipH="1">
              <a:off x="779205" y="-83003"/>
              <a:ext cx="877693" cy="1043698"/>
            </a:xfrm>
            <a:custGeom>
              <a:avLst/>
              <a:gdLst>
                <a:gd name="T0" fmla="*/ 1453 w 1453"/>
                <a:gd name="T1" fmla="*/ 1389 h 1727"/>
                <a:gd name="T2" fmla="*/ 995 w 1453"/>
                <a:gd name="T3" fmla="*/ 1727 h 1727"/>
                <a:gd name="T4" fmla="*/ 0 w 1453"/>
                <a:gd name="T5" fmla="*/ 3 h 1727"/>
                <a:gd name="T6" fmla="*/ 8 w 1453"/>
                <a:gd name="T7" fmla="*/ 0 h 1727"/>
                <a:gd name="T8" fmla="*/ 1453 w 1453"/>
                <a:gd name="T9" fmla="*/ 989 h 1727"/>
                <a:gd name="T10" fmla="*/ 1453 w 1453"/>
                <a:gd name="T11" fmla="*/ 1389 h 1727"/>
                <a:gd name="T12" fmla="*/ 0 60000 65536"/>
                <a:gd name="T13" fmla="*/ 0 60000 65536"/>
                <a:gd name="T14" fmla="*/ 0 60000 65536"/>
                <a:gd name="T15" fmla="*/ 0 60000 65536"/>
                <a:gd name="T16" fmla="*/ 0 60000 65536"/>
                <a:gd name="T17" fmla="*/ 0 60000 65536"/>
                <a:gd name="T18" fmla="*/ 0 w 1453"/>
                <a:gd name="T19" fmla="*/ 0 h 1727"/>
                <a:gd name="T20" fmla="*/ 1453 w 1453"/>
                <a:gd name="T21" fmla="*/ 1727 h 1727"/>
              </a:gdLst>
              <a:ahLst/>
              <a:cxnLst>
                <a:cxn ang="T12">
                  <a:pos x="T0" y="T1"/>
                </a:cxn>
                <a:cxn ang="T13">
                  <a:pos x="T2" y="T3"/>
                </a:cxn>
                <a:cxn ang="T14">
                  <a:pos x="T4" y="T5"/>
                </a:cxn>
                <a:cxn ang="T15">
                  <a:pos x="T6" y="T7"/>
                </a:cxn>
                <a:cxn ang="T16">
                  <a:pos x="T8" y="T9"/>
                </a:cxn>
                <a:cxn ang="T17">
                  <a:pos x="T10" y="T11"/>
                </a:cxn>
              </a:cxnLst>
              <a:rect l="T18" t="T19" r="T20" b="T21"/>
              <a:pathLst>
                <a:path w="1453" h="1727">
                  <a:moveTo>
                    <a:pt x="1453" y="1389"/>
                  </a:moveTo>
                  <a:lnTo>
                    <a:pt x="995" y="1727"/>
                  </a:lnTo>
                  <a:lnTo>
                    <a:pt x="0" y="3"/>
                  </a:lnTo>
                  <a:lnTo>
                    <a:pt x="8" y="0"/>
                  </a:lnTo>
                  <a:lnTo>
                    <a:pt x="1453" y="989"/>
                  </a:lnTo>
                  <a:lnTo>
                    <a:pt x="1453" y="13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6" name="Freeform 88"/>
            <p:cNvSpPr>
              <a:spLocks noChangeArrowheads="1"/>
            </p:cNvSpPr>
            <p:nvPr/>
          </p:nvSpPr>
          <p:spPr bwMode="auto">
            <a:xfrm rot="5400000" flipH="1">
              <a:off x="1004623" y="137583"/>
              <a:ext cx="872860" cy="597694"/>
            </a:xfrm>
            <a:custGeom>
              <a:avLst/>
              <a:gdLst>
                <a:gd name="T0" fmla="*/ 1445 w 1445"/>
                <a:gd name="T1" fmla="*/ 989 h 989"/>
                <a:gd name="T2" fmla="*/ 0 w 1445"/>
                <a:gd name="T3" fmla="*/ 0 h 989"/>
                <a:gd name="T4" fmla="*/ 1445 w 1445"/>
                <a:gd name="T5" fmla="*/ 262 h 989"/>
                <a:gd name="T6" fmla="*/ 1445 w 1445"/>
                <a:gd name="T7" fmla="*/ 989 h 989"/>
                <a:gd name="T8" fmla="*/ 0 60000 65536"/>
                <a:gd name="T9" fmla="*/ 0 60000 65536"/>
                <a:gd name="T10" fmla="*/ 0 60000 65536"/>
                <a:gd name="T11" fmla="*/ 0 60000 65536"/>
                <a:gd name="T12" fmla="*/ 0 w 1445"/>
                <a:gd name="T13" fmla="*/ 0 h 989"/>
                <a:gd name="T14" fmla="*/ 1445 w 1445"/>
                <a:gd name="T15" fmla="*/ 989 h 989"/>
              </a:gdLst>
              <a:ahLst/>
              <a:cxnLst>
                <a:cxn ang="T8">
                  <a:pos x="T0" y="T1"/>
                </a:cxn>
                <a:cxn ang="T9">
                  <a:pos x="T2" y="T3"/>
                </a:cxn>
                <a:cxn ang="T10">
                  <a:pos x="T4" y="T5"/>
                </a:cxn>
                <a:cxn ang="T11">
                  <a:pos x="T6" y="T7"/>
                </a:cxn>
              </a:cxnLst>
              <a:rect l="T12" t="T13" r="T14" b="T15"/>
              <a:pathLst>
                <a:path w="1445" h="989">
                  <a:moveTo>
                    <a:pt x="1445" y="989"/>
                  </a:moveTo>
                  <a:lnTo>
                    <a:pt x="0" y="0"/>
                  </a:lnTo>
                  <a:lnTo>
                    <a:pt x="1445" y="262"/>
                  </a:lnTo>
                  <a:lnTo>
                    <a:pt x="1445" y="9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7" name="Freeform 89"/>
            <p:cNvSpPr>
              <a:spLocks noChangeArrowheads="1"/>
            </p:cNvSpPr>
            <p:nvPr/>
          </p:nvSpPr>
          <p:spPr bwMode="auto">
            <a:xfrm rot="5400000" flipH="1">
              <a:off x="311906" y="-311906"/>
              <a:ext cx="276657" cy="900469"/>
            </a:xfrm>
            <a:custGeom>
              <a:avLst/>
              <a:gdLst>
                <a:gd name="T0" fmla="*/ 458 w 458"/>
                <a:gd name="T1" fmla="*/ 0 h 1490"/>
                <a:gd name="T2" fmla="*/ 0 w 458"/>
                <a:gd name="T3" fmla="*/ 338 h 1490"/>
                <a:gd name="T4" fmla="*/ 458 w 458"/>
                <a:gd name="T5" fmla="*/ 1490 h 1490"/>
                <a:gd name="T6" fmla="*/ 458 w 458"/>
                <a:gd name="T7" fmla="*/ 0 h 1490"/>
                <a:gd name="T8" fmla="*/ 0 60000 65536"/>
                <a:gd name="T9" fmla="*/ 0 60000 65536"/>
                <a:gd name="T10" fmla="*/ 0 60000 65536"/>
                <a:gd name="T11" fmla="*/ 0 60000 65536"/>
                <a:gd name="T12" fmla="*/ 0 w 458"/>
                <a:gd name="T13" fmla="*/ 0 h 1490"/>
                <a:gd name="T14" fmla="*/ 458 w 458"/>
                <a:gd name="T15" fmla="*/ 1490 h 1490"/>
              </a:gdLst>
              <a:ahLst/>
              <a:cxnLst>
                <a:cxn ang="T8">
                  <a:pos x="T0" y="T1"/>
                </a:cxn>
                <a:cxn ang="T9">
                  <a:pos x="T2" y="T3"/>
                </a:cxn>
                <a:cxn ang="T10">
                  <a:pos x="T4" y="T5"/>
                </a:cxn>
                <a:cxn ang="T11">
                  <a:pos x="T6" y="T7"/>
                </a:cxn>
              </a:cxnLst>
              <a:rect l="T12" t="T13" r="T14" b="T15"/>
              <a:pathLst>
                <a:path w="458" h="1490">
                  <a:moveTo>
                    <a:pt x="458" y="0"/>
                  </a:moveTo>
                  <a:lnTo>
                    <a:pt x="0" y="338"/>
                  </a:lnTo>
                  <a:lnTo>
                    <a:pt x="458" y="1490"/>
                  </a:lnTo>
                  <a:lnTo>
                    <a:pt x="458"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8" name="Freeform 90"/>
            <p:cNvSpPr>
              <a:spLocks noChangeArrowheads="1"/>
            </p:cNvSpPr>
            <p:nvPr/>
          </p:nvSpPr>
          <p:spPr bwMode="auto">
            <a:xfrm rot="5400000" flipH="1">
              <a:off x="137954" y="-137953"/>
              <a:ext cx="689227" cy="965134"/>
            </a:xfrm>
            <a:custGeom>
              <a:avLst/>
              <a:gdLst>
                <a:gd name="T0" fmla="*/ 514 w 1141"/>
                <a:gd name="T1" fmla="*/ 1597 h 1597"/>
                <a:gd name="T2" fmla="*/ 1141 w 1141"/>
                <a:gd name="T3" fmla="*/ 1597 h 1597"/>
                <a:gd name="T4" fmla="*/ 1141 w 1141"/>
                <a:gd name="T5" fmla="*/ 1597 h 1597"/>
                <a:gd name="T6" fmla="*/ 683 w 1141"/>
                <a:gd name="T7" fmla="*/ 445 h 1597"/>
                <a:gd name="T8" fmla="*/ 0 w 1141"/>
                <a:gd name="T9" fmla="*/ 0 h 1597"/>
                <a:gd name="T10" fmla="*/ 514 w 1141"/>
                <a:gd name="T11" fmla="*/ 1597 h 1597"/>
                <a:gd name="T12" fmla="*/ 0 60000 65536"/>
                <a:gd name="T13" fmla="*/ 0 60000 65536"/>
                <a:gd name="T14" fmla="*/ 0 60000 65536"/>
                <a:gd name="T15" fmla="*/ 0 60000 65536"/>
                <a:gd name="T16" fmla="*/ 0 60000 65536"/>
                <a:gd name="T17" fmla="*/ 0 60000 65536"/>
                <a:gd name="T18" fmla="*/ 0 w 1141"/>
                <a:gd name="T19" fmla="*/ 0 h 1597"/>
                <a:gd name="T20" fmla="*/ 1141 w 1141"/>
                <a:gd name="T21" fmla="*/ 1597 h 1597"/>
              </a:gdLst>
              <a:ahLst/>
              <a:cxnLst>
                <a:cxn ang="T12">
                  <a:pos x="T0" y="T1"/>
                </a:cxn>
                <a:cxn ang="T13">
                  <a:pos x="T2" y="T3"/>
                </a:cxn>
                <a:cxn ang="T14">
                  <a:pos x="T4" y="T5"/>
                </a:cxn>
                <a:cxn ang="T15">
                  <a:pos x="T6" y="T7"/>
                </a:cxn>
                <a:cxn ang="T16">
                  <a:pos x="T8" y="T9"/>
                </a:cxn>
                <a:cxn ang="T17">
                  <a:pos x="T10" y="T11"/>
                </a:cxn>
              </a:cxnLst>
              <a:rect l="T18" t="T19" r="T20" b="T21"/>
              <a:pathLst>
                <a:path w="1141" h="1597">
                  <a:moveTo>
                    <a:pt x="514" y="1597"/>
                  </a:moveTo>
                  <a:lnTo>
                    <a:pt x="1141" y="1597"/>
                  </a:lnTo>
                  <a:lnTo>
                    <a:pt x="1141" y="1597"/>
                  </a:lnTo>
                  <a:lnTo>
                    <a:pt x="683" y="445"/>
                  </a:lnTo>
                  <a:lnTo>
                    <a:pt x="0" y="0"/>
                  </a:lnTo>
                  <a:lnTo>
                    <a:pt x="514"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9" name="Freeform 91"/>
            <p:cNvSpPr>
              <a:spLocks noChangeArrowheads="1"/>
            </p:cNvSpPr>
            <p:nvPr/>
          </p:nvSpPr>
          <p:spPr bwMode="auto">
            <a:xfrm rot="5400000" flipH="1">
              <a:off x="136141" y="242602"/>
              <a:ext cx="692852" cy="965134"/>
            </a:xfrm>
            <a:custGeom>
              <a:avLst/>
              <a:gdLst>
                <a:gd name="T0" fmla="*/ 771 w 1147"/>
                <a:gd name="T1" fmla="*/ 1597 h 1597"/>
                <a:gd name="T2" fmla="*/ 0 w 1147"/>
                <a:gd name="T3" fmla="*/ 777 h 1597"/>
                <a:gd name="T4" fmla="*/ 633 w 1147"/>
                <a:gd name="T5" fmla="*/ 0 h 1597"/>
                <a:gd name="T6" fmla="*/ 1147 w 1147"/>
                <a:gd name="T7" fmla="*/ 1597 h 1597"/>
                <a:gd name="T8" fmla="*/ 771 w 1147"/>
                <a:gd name="T9" fmla="*/ 1597 h 1597"/>
                <a:gd name="T10" fmla="*/ 0 60000 65536"/>
                <a:gd name="T11" fmla="*/ 0 60000 65536"/>
                <a:gd name="T12" fmla="*/ 0 60000 65536"/>
                <a:gd name="T13" fmla="*/ 0 60000 65536"/>
                <a:gd name="T14" fmla="*/ 0 60000 65536"/>
                <a:gd name="T15" fmla="*/ 0 w 1147"/>
                <a:gd name="T16" fmla="*/ 0 h 1597"/>
                <a:gd name="T17" fmla="*/ 1147 w 1147"/>
                <a:gd name="T18" fmla="*/ 1597 h 1597"/>
              </a:gdLst>
              <a:ahLst/>
              <a:cxnLst>
                <a:cxn ang="T10">
                  <a:pos x="T0" y="T1"/>
                </a:cxn>
                <a:cxn ang="T11">
                  <a:pos x="T2" y="T3"/>
                </a:cxn>
                <a:cxn ang="T12">
                  <a:pos x="T4" y="T5"/>
                </a:cxn>
                <a:cxn ang="T13">
                  <a:pos x="T6" y="T7"/>
                </a:cxn>
                <a:cxn ang="T14">
                  <a:pos x="T8" y="T9"/>
                </a:cxn>
              </a:cxnLst>
              <a:rect l="T15" t="T16" r="T17" b="T18"/>
              <a:pathLst>
                <a:path w="1147" h="1597">
                  <a:moveTo>
                    <a:pt x="771" y="1597"/>
                  </a:moveTo>
                  <a:lnTo>
                    <a:pt x="0" y="777"/>
                  </a:lnTo>
                  <a:lnTo>
                    <a:pt x="633" y="0"/>
                  </a:lnTo>
                  <a:lnTo>
                    <a:pt x="1147" y="1597"/>
                  </a:lnTo>
                  <a:lnTo>
                    <a:pt x="771"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0" name="Freeform 92"/>
            <p:cNvSpPr>
              <a:spLocks noChangeArrowheads="1"/>
            </p:cNvSpPr>
            <p:nvPr/>
          </p:nvSpPr>
          <p:spPr bwMode="auto">
            <a:xfrm rot="5400000" flipH="1">
              <a:off x="14917" y="590951"/>
              <a:ext cx="465727" cy="495560"/>
            </a:xfrm>
            <a:custGeom>
              <a:avLst/>
              <a:gdLst>
                <a:gd name="T0" fmla="*/ 223 w 771"/>
                <a:gd name="T1" fmla="*/ 820 h 820"/>
                <a:gd name="T2" fmla="*/ 771 w 771"/>
                <a:gd name="T3" fmla="*/ 820 h 820"/>
                <a:gd name="T4" fmla="*/ 0 w 771"/>
                <a:gd name="T5" fmla="*/ 0 h 820"/>
                <a:gd name="T6" fmla="*/ 223 w 771"/>
                <a:gd name="T7" fmla="*/ 820 h 820"/>
                <a:gd name="T8" fmla="*/ 0 60000 65536"/>
                <a:gd name="T9" fmla="*/ 0 60000 65536"/>
                <a:gd name="T10" fmla="*/ 0 60000 65536"/>
                <a:gd name="T11" fmla="*/ 0 60000 65536"/>
                <a:gd name="T12" fmla="*/ 0 w 771"/>
                <a:gd name="T13" fmla="*/ 0 h 820"/>
                <a:gd name="T14" fmla="*/ 771 w 771"/>
                <a:gd name="T15" fmla="*/ 820 h 820"/>
              </a:gdLst>
              <a:ahLst/>
              <a:cxnLst>
                <a:cxn ang="T8">
                  <a:pos x="T0" y="T1"/>
                </a:cxn>
                <a:cxn ang="T9">
                  <a:pos x="T2" y="T3"/>
                </a:cxn>
                <a:cxn ang="T10">
                  <a:pos x="T4" y="T5"/>
                </a:cxn>
                <a:cxn ang="T11">
                  <a:pos x="T6" y="T7"/>
                </a:cxn>
              </a:cxnLst>
              <a:rect l="T12" t="T13" r="T14" b="T15"/>
              <a:pathLst>
                <a:path w="771" h="820">
                  <a:moveTo>
                    <a:pt x="223" y="820"/>
                  </a:moveTo>
                  <a:lnTo>
                    <a:pt x="771" y="820"/>
                  </a:lnTo>
                  <a:lnTo>
                    <a:pt x="0" y="0"/>
                  </a:lnTo>
                  <a:lnTo>
                    <a:pt x="223"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1" name="Freeform 93"/>
            <p:cNvSpPr>
              <a:spLocks noChangeArrowheads="1"/>
            </p:cNvSpPr>
            <p:nvPr/>
          </p:nvSpPr>
          <p:spPr bwMode="auto">
            <a:xfrm rot="5400000" flipH="1">
              <a:off x="317037" y="755162"/>
              <a:ext cx="250683" cy="884756"/>
            </a:xfrm>
            <a:custGeom>
              <a:avLst/>
              <a:gdLst>
                <a:gd name="T0" fmla="*/ 0 w 415"/>
                <a:gd name="T1" fmla="*/ 1464 h 1464"/>
                <a:gd name="T2" fmla="*/ 415 w 415"/>
                <a:gd name="T3" fmla="*/ 644 h 1464"/>
                <a:gd name="T4" fmla="*/ 225 w 415"/>
                <a:gd name="T5" fmla="*/ 0 h 1464"/>
                <a:gd name="T6" fmla="*/ 0 w 415"/>
                <a:gd name="T7" fmla="*/ 1464 h 1464"/>
                <a:gd name="T8" fmla="*/ 0 60000 65536"/>
                <a:gd name="T9" fmla="*/ 0 60000 65536"/>
                <a:gd name="T10" fmla="*/ 0 60000 65536"/>
                <a:gd name="T11" fmla="*/ 0 60000 65536"/>
                <a:gd name="T12" fmla="*/ 0 w 415"/>
                <a:gd name="T13" fmla="*/ 0 h 1464"/>
                <a:gd name="T14" fmla="*/ 415 w 415"/>
                <a:gd name="T15" fmla="*/ 1464 h 1464"/>
              </a:gdLst>
              <a:ahLst/>
              <a:cxnLst>
                <a:cxn ang="T8">
                  <a:pos x="T0" y="T1"/>
                </a:cxn>
                <a:cxn ang="T9">
                  <a:pos x="T2" y="T3"/>
                </a:cxn>
                <a:cxn ang="T10">
                  <a:pos x="T4" y="T5"/>
                </a:cxn>
                <a:cxn ang="T11">
                  <a:pos x="T6" y="T7"/>
                </a:cxn>
              </a:cxnLst>
              <a:rect l="T12" t="T13" r="T14" b="T15"/>
              <a:pathLst>
                <a:path w="415" h="1464">
                  <a:moveTo>
                    <a:pt x="0" y="1464"/>
                  </a:moveTo>
                  <a:lnTo>
                    <a:pt x="415" y="644"/>
                  </a:lnTo>
                  <a:lnTo>
                    <a:pt x="225" y="0"/>
                  </a:lnTo>
                  <a:lnTo>
                    <a:pt x="0"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2" name="Freeform 94"/>
            <p:cNvSpPr>
              <a:spLocks noChangeArrowheads="1"/>
            </p:cNvSpPr>
            <p:nvPr/>
          </p:nvSpPr>
          <p:spPr bwMode="auto">
            <a:xfrm rot="5400000" flipH="1">
              <a:off x="771469" y="795685"/>
              <a:ext cx="115375" cy="667193"/>
            </a:xfrm>
            <a:custGeom>
              <a:avLst/>
              <a:gdLst>
                <a:gd name="T0" fmla="*/ 190 w 191"/>
                <a:gd name="T1" fmla="*/ 1104 h 1104"/>
                <a:gd name="T2" fmla="*/ 191 w 191"/>
                <a:gd name="T3" fmla="*/ 1104 h 1104"/>
                <a:gd name="T4" fmla="*/ 171 w 191"/>
                <a:gd name="T5" fmla="*/ 0 h 1104"/>
                <a:gd name="T6" fmla="*/ 0 w 191"/>
                <a:gd name="T7" fmla="*/ 460 h 1104"/>
                <a:gd name="T8" fmla="*/ 190 w 191"/>
                <a:gd name="T9" fmla="*/ 1104 h 1104"/>
                <a:gd name="T10" fmla="*/ 0 60000 65536"/>
                <a:gd name="T11" fmla="*/ 0 60000 65536"/>
                <a:gd name="T12" fmla="*/ 0 60000 65536"/>
                <a:gd name="T13" fmla="*/ 0 60000 65536"/>
                <a:gd name="T14" fmla="*/ 0 60000 65536"/>
                <a:gd name="T15" fmla="*/ 0 w 191"/>
                <a:gd name="T16" fmla="*/ 0 h 1104"/>
                <a:gd name="T17" fmla="*/ 191 w 191"/>
                <a:gd name="T18" fmla="*/ 1104 h 1104"/>
              </a:gdLst>
              <a:ahLst/>
              <a:cxnLst>
                <a:cxn ang="T10">
                  <a:pos x="T0" y="T1"/>
                </a:cxn>
                <a:cxn ang="T11">
                  <a:pos x="T2" y="T3"/>
                </a:cxn>
                <a:cxn ang="T12">
                  <a:pos x="T4" y="T5"/>
                </a:cxn>
                <a:cxn ang="T13">
                  <a:pos x="T6" y="T7"/>
                </a:cxn>
                <a:cxn ang="T14">
                  <a:pos x="T8" y="T9"/>
                </a:cxn>
              </a:cxnLst>
              <a:rect l="T15" t="T16" r="T17" b="T18"/>
              <a:pathLst>
                <a:path w="191" h="1104">
                  <a:moveTo>
                    <a:pt x="190" y="1104"/>
                  </a:moveTo>
                  <a:lnTo>
                    <a:pt x="191" y="1104"/>
                  </a:lnTo>
                  <a:lnTo>
                    <a:pt x="171" y="0"/>
                  </a:lnTo>
                  <a:lnTo>
                    <a:pt x="0" y="460"/>
                  </a:lnTo>
                  <a:lnTo>
                    <a:pt x="190" y="110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3" name="Oval 104"/>
            <p:cNvSpPr>
              <a:spLocks noChangeArrowheads="1"/>
            </p:cNvSpPr>
            <p:nvPr/>
          </p:nvSpPr>
          <p:spPr bwMode="auto">
            <a:xfrm rot="5400000" flipH="1">
              <a:off x="356567" y="173302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4" name="Oval 105"/>
            <p:cNvSpPr>
              <a:spLocks noChangeArrowheads="1"/>
            </p:cNvSpPr>
            <p:nvPr/>
          </p:nvSpPr>
          <p:spPr bwMode="auto">
            <a:xfrm rot="5400000" flipH="1">
              <a:off x="148069" y="171853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5" name="Oval 106"/>
            <p:cNvSpPr>
              <a:spLocks noChangeArrowheads="1"/>
            </p:cNvSpPr>
            <p:nvPr/>
          </p:nvSpPr>
          <p:spPr bwMode="auto">
            <a:xfrm rot="5400000" flipH="1">
              <a:off x="719776" y="153489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6" name="Oval 107"/>
            <p:cNvSpPr>
              <a:spLocks noChangeArrowheads="1"/>
            </p:cNvSpPr>
            <p:nvPr/>
          </p:nvSpPr>
          <p:spPr bwMode="auto">
            <a:xfrm rot="5400000" flipH="1">
              <a:off x="803780" y="1132597"/>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7" name="Oval 108"/>
            <p:cNvSpPr>
              <a:spLocks noChangeArrowheads="1"/>
            </p:cNvSpPr>
            <p:nvPr/>
          </p:nvSpPr>
          <p:spPr bwMode="auto">
            <a:xfrm rot="5400000" flipH="1">
              <a:off x="1060021" y="1026283"/>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8" name="Oval 109"/>
            <p:cNvSpPr>
              <a:spLocks noChangeArrowheads="1"/>
            </p:cNvSpPr>
            <p:nvPr/>
          </p:nvSpPr>
          <p:spPr bwMode="auto">
            <a:xfrm rot="5400000" flipH="1">
              <a:off x="447823" y="102145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9" name="Oval 110"/>
            <p:cNvSpPr>
              <a:spLocks noChangeArrowheads="1"/>
            </p:cNvSpPr>
            <p:nvPr/>
          </p:nvSpPr>
          <p:spPr bwMode="auto">
            <a:xfrm rot="5400000" flipH="1">
              <a:off x="874186" y="649654"/>
              <a:ext cx="22350" cy="30217"/>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0" name="Oval 111"/>
            <p:cNvSpPr>
              <a:spLocks noChangeArrowheads="1"/>
            </p:cNvSpPr>
            <p:nvPr/>
          </p:nvSpPr>
          <p:spPr bwMode="auto">
            <a:xfrm rot="5400000" flipH="1">
              <a:off x="640608" y="25248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grpSp>
      <p:sp>
        <p:nvSpPr>
          <p:cNvPr id="6" name="文本框 5"/>
          <p:cNvSpPr txBox="1"/>
          <p:nvPr/>
        </p:nvSpPr>
        <p:spPr>
          <a:xfrm>
            <a:off x="676910" y="93345"/>
            <a:ext cx="2444115" cy="499110"/>
          </a:xfrm>
          <a:prstGeom prst="rect">
            <a:avLst/>
          </a:prstGeom>
          <a:noFill/>
        </p:spPr>
        <p:txBody>
          <a:bodyPr wrap="square" rtlCol="0" anchor="t">
            <a:spAutoFit/>
          </a:bodyPr>
          <a:p>
            <a:pPr lvl="0" algn="ctr"/>
            <a:r>
              <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项目核心技术</a:t>
            </a:r>
            <a:endParaRPr lang="zh-CN" altLang="en-US" sz="3200" b="1" dirty="0">
              <a:solidFill>
                <a:schemeClr val="tx1">
                  <a:lumMod val="50000"/>
                  <a:lumOff val="50000"/>
                </a:schemeClr>
              </a:solidFill>
              <a:latin typeface="Hiragino Sans GB W6" charset="-122"/>
              <a:ea typeface="Hiragino Sans GB W6" charset="-122"/>
              <a:cs typeface="Hiragino Sans GB W6" charset="-122"/>
              <a:sym typeface="+mn-ea"/>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3415" y="3155950"/>
            <a:ext cx="5210175" cy="29305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4366" y="-195801"/>
            <a:ext cx="10515600" cy="1325563"/>
          </a:xfrm>
        </p:spPr>
        <p:txBody>
          <a:bodyPr/>
          <a:lstStyle/>
          <a:p>
            <a:r>
              <a:rPr lang="zh-CN" altLang="en-US" sz="4000" dirty="0"/>
              <a:t>核心技术授权三项发明专利</a:t>
            </a:r>
            <a:endParaRPr lang="zh-CN" altLang="en-US" sz="4000" dirty="0"/>
          </a:p>
        </p:txBody>
      </p:sp>
      <p:pic>
        <p:nvPicPr>
          <p:cNvPr id="5" name="Espace réservé du contenu 4"/>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4207905" y="1030085"/>
            <a:ext cx="3900921" cy="5518377"/>
          </a:xfrm>
        </p:spPr>
      </p:pic>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l="7673" t="4401" r="8398" b="2913"/>
          <a:stretch>
            <a:fillRect/>
          </a:stretch>
        </p:blipFill>
        <p:spPr>
          <a:xfrm>
            <a:off x="8195685" y="1020932"/>
            <a:ext cx="3867726" cy="5527531"/>
          </a:xfrm>
          <a:prstGeom prst="rect">
            <a:avLst/>
          </a:prstGeom>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487" y="1020933"/>
            <a:ext cx="3901328" cy="5518378"/>
          </a:xfrm>
          <a:prstGeom prst="rect">
            <a:avLst/>
          </a:prstGeom>
        </p:spPr>
      </p:pic>
      <p:sp>
        <p:nvSpPr>
          <p:cNvPr id="12" name="Rectangle : coins arrondis 11"/>
          <p:cNvSpPr/>
          <p:nvPr/>
        </p:nvSpPr>
        <p:spPr>
          <a:xfrm>
            <a:off x="790113" y="2814221"/>
            <a:ext cx="1154097" cy="2219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 coins arrondis 12"/>
          <p:cNvSpPr/>
          <p:nvPr/>
        </p:nvSpPr>
        <p:spPr>
          <a:xfrm>
            <a:off x="5228948" y="2814221"/>
            <a:ext cx="1757778" cy="3195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 coins arrondis 13"/>
          <p:cNvSpPr/>
          <p:nvPr/>
        </p:nvSpPr>
        <p:spPr>
          <a:xfrm>
            <a:off x="9215021" y="2814221"/>
            <a:ext cx="1781575" cy="2219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9880" y="73025"/>
            <a:ext cx="11319510" cy="908050"/>
          </a:xfrm>
        </p:spPr>
        <p:txBody>
          <a:bodyPr/>
          <a:lstStyle/>
          <a:p>
            <a:r>
              <a:rPr lang="zh-CN" altLang="en-US" sz="4000" dirty="0"/>
              <a:t>核心技术国家卫建委提名申报</a:t>
            </a:r>
            <a:r>
              <a:rPr lang="en-US" altLang="zh-CN" sz="4000" dirty="0"/>
              <a:t>2023</a:t>
            </a:r>
            <a:r>
              <a:rPr lang="zh-CN" altLang="en-US" sz="4000" dirty="0"/>
              <a:t>中国专利奖</a:t>
            </a:r>
            <a:endParaRPr lang="zh-CN" altLang="en-US" sz="4000" dirty="0"/>
          </a:p>
        </p:txBody>
      </p:sp>
      <p:pic>
        <p:nvPicPr>
          <p:cNvPr id="5" name="Imag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0515" y="1021080"/>
            <a:ext cx="6476365" cy="5728335"/>
          </a:xfrm>
          <a:prstGeom prst="rect">
            <a:avLst/>
          </a:prstGeom>
        </p:spPr>
      </p:pic>
      <p:pic>
        <p:nvPicPr>
          <p:cNvPr id="3" name="图片 2"/>
          <p:cNvPicPr/>
          <p:nvPr/>
        </p:nvPicPr>
        <p:blipFill>
          <a:blip r:embed="rId2">
            <a:extLst>
              <a:ext uri="{28A0092B-C50C-407E-A947-70E740481C1C}">
                <a14:useLocalDpi xmlns:a14="http://schemas.microsoft.com/office/drawing/2010/main" val="0"/>
              </a:ext>
            </a:extLst>
          </a:blip>
          <a:stretch>
            <a:fillRect/>
          </a:stretch>
        </p:blipFill>
        <p:spPr>
          <a:xfrm>
            <a:off x="0" y="6086475"/>
            <a:ext cx="679450" cy="771525"/>
          </a:xfrm>
          <a:prstGeom prst="rect">
            <a:avLst/>
          </a:prstGeom>
        </p:spPr>
      </p:pic>
      <p:pic>
        <p:nvPicPr>
          <p:cNvPr id="6" name="图片 5" descr="微信图片_20221122181220"/>
          <p:cNvPicPr>
            <a:picLocks noChangeAspect="1"/>
          </p:cNvPicPr>
          <p:nvPr/>
        </p:nvPicPr>
        <p:blipFill>
          <a:blip r:embed="rId3"/>
          <a:stretch>
            <a:fillRect/>
          </a:stretch>
        </p:blipFill>
        <p:spPr>
          <a:xfrm>
            <a:off x="6883400" y="1410335"/>
            <a:ext cx="5268595" cy="3279775"/>
          </a:xfrm>
          <a:prstGeom prst="rect">
            <a:avLst/>
          </a:prstGeom>
        </p:spPr>
      </p:pic>
      <p:sp>
        <p:nvSpPr>
          <p:cNvPr id="7" name="文本框 6"/>
          <p:cNvSpPr txBox="1"/>
          <p:nvPr/>
        </p:nvSpPr>
        <p:spPr>
          <a:xfrm>
            <a:off x="6962140" y="5435600"/>
            <a:ext cx="5111115" cy="977265"/>
          </a:xfrm>
          <a:prstGeom prst="rect">
            <a:avLst/>
          </a:prstGeom>
          <a:noFill/>
        </p:spPr>
        <p:txBody>
          <a:bodyPr wrap="square" rtlCol="0" anchor="t">
            <a:noAutofit/>
          </a:bodyPr>
          <a:p>
            <a:r>
              <a:rPr lang="fr-FR" sz="2000" dirty="0">
                <a:latin typeface="Times New Roman" panose="02020603050405020304" pitchFamily="18" charset="0"/>
                <a:cs typeface="Times New Roman" panose="02020603050405020304" pitchFamily="18" charset="0"/>
                <a:sym typeface="+mn-ea"/>
              </a:rPr>
              <a:t> </a:t>
            </a:r>
            <a:r>
              <a:rPr lang="fr-FR" sz="2000" dirty="0">
                <a:latin typeface="Times New Roman" panose="02020603050405020304" pitchFamily="18" charset="0"/>
                <a:cs typeface="Times New Roman" panose="02020603050405020304" pitchFamily="18" charset="0"/>
                <a:sym typeface="+mn-ea"/>
                <a:hlinkClick r:id="rId4"/>
              </a:rPr>
              <a:t>http://www.nhc.gov.cn/cms-search/xxgk/getManuscriptXxgk.htm?id=8c67f2f56c2b4a6bac0e18cce36e3a3e</a:t>
            </a:r>
            <a:endParaRPr lang="fr-FR" sz="2000" dirty="0">
              <a:latin typeface="Times New Roman" panose="02020603050405020304" pitchFamily="18" charset="0"/>
              <a:cs typeface="Times New Roman" panose="02020603050405020304" pitchFamily="18" charset="0"/>
              <a:sym typeface="+mn-ea"/>
            </a:endParaRPr>
          </a:p>
        </p:txBody>
      </p:sp>
      <p:sp>
        <p:nvSpPr>
          <p:cNvPr id="4" name="矩形 3"/>
          <p:cNvSpPr/>
          <p:nvPr/>
        </p:nvSpPr>
        <p:spPr>
          <a:xfrm>
            <a:off x="866775" y="5038725"/>
            <a:ext cx="5219700" cy="552450"/>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3019425" y="1619250"/>
            <a:ext cx="2266950" cy="19050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1809750" y="981075"/>
            <a:ext cx="1038225" cy="27622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flipH="1">
            <a:off x="0" y="0"/>
            <a:ext cx="4337254" cy="6858000"/>
          </a:xfrm>
          <a:prstGeom prst="rect">
            <a:avLst/>
          </a:prstGeom>
        </p:spPr>
      </p:pic>
      <p:sp>
        <p:nvSpPr>
          <p:cNvPr id="16" name="文本框 15"/>
          <p:cNvSpPr txBox="1"/>
          <p:nvPr/>
        </p:nvSpPr>
        <p:spPr>
          <a:xfrm>
            <a:off x="4791964" y="2449830"/>
            <a:ext cx="2895600" cy="706755"/>
          </a:xfrm>
          <a:prstGeom prst="rect">
            <a:avLst/>
          </a:prstGeom>
          <a:noFill/>
        </p:spPr>
        <p:txBody>
          <a:bodyPr wrap="square">
            <a:spAutoFit/>
          </a:bodyPr>
          <a:lstStyle/>
          <a:p>
            <a:pPr lvl="0" algn="ctr"/>
            <a:r>
              <a:rPr lang="en-US" sz="4000" b="1" i="1" dirty="0">
                <a:solidFill>
                  <a:srgbClr val="494398"/>
                </a:solidFill>
                <a:latin typeface="微软雅黑" panose="020B0503020204020204" charset="-122"/>
                <a:ea typeface="微软雅黑" panose="020B0503020204020204" charset="-122"/>
              </a:rPr>
              <a:t>PART 0</a:t>
            </a:r>
            <a:r>
              <a:rPr lang="en-US" altLang="zh-CN" sz="4000" b="1" i="1" dirty="0">
                <a:solidFill>
                  <a:srgbClr val="494398"/>
                </a:solidFill>
                <a:latin typeface="微软雅黑" panose="020B0503020204020204" charset="-122"/>
                <a:ea typeface="微软雅黑" panose="020B0503020204020204" charset="-122"/>
              </a:rPr>
              <a:t>3</a:t>
            </a:r>
            <a:endParaRPr lang="en-US" sz="4000" b="1" i="1" dirty="0">
              <a:solidFill>
                <a:srgbClr val="494398"/>
              </a:solidFill>
              <a:latin typeface="微软雅黑" panose="020B0503020204020204" charset="-122"/>
              <a:ea typeface="微软雅黑" panose="020B0503020204020204" charset="-122"/>
            </a:endParaRPr>
          </a:p>
        </p:txBody>
      </p:sp>
      <p:sp>
        <p:nvSpPr>
          <p:cNvPr id="17" name="文本框 16"/>
          <p:cNvSpPr txBox="1"/>
          <p:nvPr/>
        </p:nvSpPr>
        <p:spPr>
          <a:xfrm>
            <a:off x="4842486" y="3217316"/>
            <a:ext cx="2954655" cy="646331"/>
          </a:xfrm>
          <a:prstGeom prst="rect">
            <a:avLst/>
          </a:prstGeom>
          <a:noFill/>
        </p:spPr>
        <p:txBody>
          <a:bodyPr wrap="none">
            <a:spAutoFit/>
          </a:bodyPr>
          <a:lstStyle/>
          <a:p>
            <a:pPr lvl="0" algn="ctr"/>
            <a:r>
              <a:rPr lang="zh-CN" altLang="en-US" sz="3600" b="1" dirty="0">
                <a:solidFill>
                  <a:srgbClr val="494398"/>
                </a:solidFill>
                <a:latin typeface="微软雅黑" panose="020B0503020204020204" charset="-122"/>
                <a:ea typeface="微软雅黑" panose="020B0503020204020204" charset="-122"/>
              </a:rPr>
              <a:t>项目团队成员</a:t>
            </a:r>
            <a:endParaRPr lang="zh-CN" sz="3600" b="1" dirty="0">
              <a:solidFill>
                <a:srgbClr val="494398"/>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88670" y="497205"/>
            <a:ext cx="5370195" cy="508635"/>
          </a:xfrm>
        </p:spPr>
        <p:txBody>
          <a:bodyPr>
            <a:normAutofit fontScale="90000"/>
          </a:bodyPr>
          <a:lstStyle/>
          <a:p>
            <a:pPr algn="l"/>
            <a:br>
              <a:rPr lang="en-US" altLang="zh-CN" dirty="0"/>
            </a:br>
            <a:r>
              <a:rPr lang="zh-CN" altLang="zh-CN" sz="3555" b="1" kern="100" dirty="0">
                <a:effectLst/>
                <a:latin typeface="Arial" panose="020B0604020202020204"/>
                <a:ea typeface="华文楷体" panose="02010600040101010101" pitchFamily="2" charset="-122"/>
                <a:cs typeface="Times New Roman" panose="02020603050405020304" pitchFamily="18" charset="0"/>
                <a:sym typeface="+mn-ea"/>
              </a:rPr>
              <a:t>创始人简介：</a:t>
            </a:r>
            <a:r>
              <a:rPr lang="zh-CN" altLang="zh-CN" sz="3555" b="1" kern="100" dirty="0">
                <a:effectLst/>
                <a:latin typeface="Arial" panose="020B0604020202020204"/>
                <a:ea typeface="华文楷体" panose="02010600040101010101" pitchFamily="2" charset="-122"/>
                <a:cs typeface="Times New Roman" panose="02020603050405020304" pitchFamily="18" charset="0"/>
              </a:rPr>
              <a:t>林振华  博士</a:t>
            </a:r>
            <a:endParaRPr lang="en-US" sz="3555" dirty="0">
              <a:latin typeface="华文楷体" panose="02010600040101010101" pitchFamily="2" charset="-122"/>
              <a:ea typeface="华文楷体" panose="02010600040101010101" pitchFamily="2" charset="-122"/>
              <a:cs typeface="Calibri" panose="020F0502020204030204" pitchFamily="34" charset="0"/>
            </a:endParaRPr>
          </a:p>
        </p:txBody>
      </p:sp>
      <p:sp>
        <p:nvSpPr>
          <p:cNvPr id="3" name="箭头: 右 2"/>
          <p:cNvSpPr/>
          <p:nvPr/>
        </p:nvSpPr>
        <p:spPr>
          <a:xfrm>
            <a:off x="207809" y="3276483"/>
            <a:ext cx="10831602" cy="761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p:cNvSpPr txBox="1"/>
          <p:nvPr/>
        </p:nvSpPr>
        <p:spPr>
          <a:xfrm>
            <a:off x="216699" y="3427912"/>
            <a:ext cx="671979" cy="369332"/>
          </a:xfrm>
          <a:prstGeom prst="rect">
            <a:avLst/>
          </a:prstGeom>
          <a:noFill/>
        </p:spPr>
        <p:txBody>
          <a:bodyPr wrap="none" rtlCol="0">
            <a:spAutoFit/>
          </a:bodyPr>
          <a:lstStyle/>
          <a:p>
            <a:r>
              <a:rPr lang="en-US" altLang="zh-CN" dirty="0"/>
              <a:t>2007</a:t>
            </a:r>
            <a:endParaRPr lang="zh-CN" altLang="en-US" dirty="0"/>
          </a:p>
        </p:txBody>
      </p:sp>
      <p:sp>
        <p:nvSpPr>
          <p:cNvPr id="5" name="箭头: 下 4"/>
          <p:cNvSpPr/>
          <p:nvPr/>
        </p:nvSpPr>
        <p:spPr>
          <a:xfrm>
            <a:off x="411061" y="2874337"/>
            <a:ext cx="276836" cy="5608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4330065" y="1392555"/>
            <a:ext cx="2586990" cy="690245"/>
          </a:xfrm>
          <a:prstGeom prst="rect">
            <a:avLst/>
          </a:prstGeom>
          <a:noFill/>
        </p:spPr>
        <p:txBody>
          <a:bodyPr wrap="none" rtlCol="0">
            <a:noAutofit/>
          </a:bodyPr>
          <a:lstStyle/>
          <a:p>
            <a:r>
              <a:rPr lang="zh-CN" altLang="en-US" sz="3200" b="1" dirty="0">
                <a:gradFill>
                  <a:gsLst>
                    <a:gs pos="0">
                      <a:srgbClr val="012D86"/>
                    </a:gs>
                    <a:gs pos="100000">
                      <a:srgbClr val="0E2557"/>
                    </a:gs>
                  </a:gsLst>
                  <a:lin scaled="0"/>
                </a:gradFill>
                <a:effectLst>
                  <a:outerShdw blurRad="38100" dist="38100" dir="2700000" algn="tl">
                    <a:srgbClr val="000000">
                      <a:alpha val="43137"/>
                    </a:srgbClr>
                  </a:outerShdw>
                </a:effectLst>
                <a:latin typeface="华文仿宋" panose="02010600040101010101" charset="-122"/>
                <a:ea typeface="华文仿宋" panose="02010600040101010101" charset="-122"/>
                <a:cs typeface="Calibri" panose="020F0502020204030204" pitchFamily="34" charset="0"/>
              </a:rPr>
              <a:t>个人教育经历</a:t>
            </a:r>
            <a:endParaRPr lang="zh-CN" altLang="en-US" sz="3200" b="1" dirty="0">
              <a:gradFill>
                <a:gsLst>
                  <a:gs pos="0">
                    <a:srgbClr val="012D86"/>
                  </a:gs>
                  <a:gs pos="100000">
                    <a:srgbClr val="0E2557"/>
                  </a:gs>
                </a:gsLst>
                <a:lin scaled="0"/>
              </a:gradFill>
              <a:effectLst>
                <a:outerShdw blurRad="38100" dist="38100" dir="2700000" algn="tl">
                  <a:srgbClr val="000000">
                    <a:alpha val="43137"/>
                  </a:srgbClr>
                </a:outerShdw>
              </a:effectLst>
              <a:latin typeface="华文仿宋" panose="02010600040101010101" charset="-122"/>
              <a:ea typeface="华文仿宋" panose="02010600040101010101" charset="-122"/>
              <a:cs typeface="Calibri" panose="020F0502020204030204" pitchFamily="34" charset="0"/>
            </a:endParaRPr>
          </a:p>
        </p:txBody>
      </p:sp>
      <p:sp>
        <p:nvSpPr>
          <p:cNvPr id="18" name="文本框 17"/>
          <p:cNvSpPr txBox="1"/>
          <p:nvPr/>
        </p:nvSpPr>
        <p:spPr>
          <a:xfrm>
            <a:off x="216699" y="2512717"/>
            <a:ext cx="4464684" cy="369332"/>
          </a:xfrm>
          <a:prstGeom prst="rect">
            <a:avLst/>
          </a:prstGeom>
          <a:noFill/>
        </p:spPr>
        <p:txBody>
          <a:bodyPr wrap="none" rtlCol="0">
            <a:spAutoFit/>
          </a:bodyPr>
          <a:lstStyle/>
          <a:p>
            <a:r>
              <a:rPr lang="zh-CN" altLang="en-US" dirty="0"/>
              <a:t>本科：巴黎萨克莱大学  全法排名第一大学</a:t>
            </a:r>
            <a:endParaRPr lang="zh-CN" altLang="en-US" dirty="0"/>
          </a:p>
        </p:txBody>
      </p:sp>
      <p:sp>
        <p:nvSpPr>
          <p:cNvPr id="20" name="文本框 19"/>
          <p:cNvSpPr txBox="1"/>
          <p:nvPr/>
        </p:nvSpPr>
        <p:spPr>
          <a:xfrm>
            <a:off x="4541841" y="3499137"/>
            <a:ext cx="671979" cy="369332"/>
          </a:xfrm>
          <a:prstGeom prst="rect">
            <a:avLst/>
          </a:prstGeom>
          <a:noFill/>
        </p:spPr>
        <p:txBody>
          <a:bodyPr wrap="none" rtlCol="0">
            <a:spAutoFit/>
          </a:bodyPr>
          <a:lstStyle/>
          <a:p>
            <a:r>
              <a:rPr lang="en-US" altLang="zh-CN" dirty="0"/>
              <a:t>2011</a:t>
            </a:r>
            <a:endParaRPr lang="zh-CN" altLang="en-US" dirty="0"/>
          </a:p>
        </p:txBody>
      </p:sp>
      <p:sp>
        <p:nvSpPr>
          <p:cNvPr id="21" name="箭头: 下 20"/>
          <p:cNvSpPr/>
          <p:nvPr/>
        </p:nvSpPr>
        <p:spPr>
          <a:xfrm rot="10800000">
            <a:off x="4714060" y="3933819"/>
            <a:ext cx="399477" cy="6158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1277768" y="4767616"/>
            <a:ext cx="9026830" cy="369332"/>
          </a:xfrm>
          <a:prstGeom prst="rect">
            <a:avLst/>
          </a:prstGeom>
          <a:noFill/>
        </p:spPr>
        <p:txBody>
          <a:bodyPr wrap="none" rtlCol="0">
            <a:spAutoFit/>
          </a:bodyPr>
          <a:lstStyle/>
          <a:p>
            <a:r>
              <a:rPr lang="zh-CN" altLang="en-US" dirty="0"/>
              <a:t>硕士（工程师文凭）：法国国立高等矿业学院（法国最高级别</a:t>
            </a:r>
            <a:r>
              <a:rPr lang="en-US" altLang="zh-CN" dirty="0"/>
              <a:t>A+</a:t>
            </a:r>
            <a:r>
              <a:rPr lang="zh-CN" altLang="en-US" dirty="0"/>
              <a:t>类精英教育系统毕业）</a:t>
            </a:r>
            <a:endParaRPr lang="zh-CN" altLang="en-US" dirty="0"/>
          </a:p>
        </p:txBody>
      </p:sp>
      <p:sp>
        <p:nvSpPr>
          <p:cNvPr id="23" name="文本框 22"/>
          <p:cNvSpPr txBox="1"/>
          <p:nvPr/>
        </p:nvSpPr>
        <p:spPr>
          <a:xfrm>
            <a:off x="7459081" y="3498927"/>
            <a:ext cx="671979" cy="369332"/>
          </a:xfrm>
          <a:prstGeom prst="rect">
            <a:avLst/>
          </a:prstGeom>
          <a:noFill/>
        </p:spPr>
        <p:txBody>
          <a:bodyPr wrap="none" rtlCol="0">
            <a:spAutoFit/>
          </a:bodyPr>
          <a:lstStyle/>
          <a:p>
            <a:r>
              <a:rPr lang="en-US" altLang="zh-CN" dirty="0"/>
              <a:t>2013</a:t>
            </a:r>
            <a:endParaRPr lang="zh-CN" altLang="en-US" dirty="0"/>
          </a:p>
        </p:txBody>
      </p:sp>
      <p:sp>
        <p:nvSpPr>
          <p:cNvPr id="24" name="文本框 23"/>
          <p:cNvSpPr txBox="1"/>
          <p:nvPr/>
        </p:nvSpPr>
        <p:spPr>
          <a:xfrm>
            <a:off x="6231605" y="2553720"/>
            <a:ext cx="5192447" cy="369332"/>
          </a:xfrm>
          <a:prstGeom prst="rect">
            <a:avLst/>
          </a:prstGeom>
          <a:noFill/>
        </p:spPr>
        <p:txBody>
          <a:bodyPr wrap="none" rtlCol="0">
            <a:spAutoFit/>
          </a:bodyPr>
          <a:lstStyle/>
          <a:p>
            <a:r>
              <a:rPr lang="zh-CN" altLang="en-US" dirty="0"/>
              <a:t>博士：法国国立里昂第一大学 法国知名</a:t>
            </a:r>
            <a:r>
              <a:rPr lang="en-US" altLang="zh-CN" dirty="0"/>
              <a:t>CIFRE</a:t>
            </a:r>
            <a:r>
              <a:rPr lang="zh-CN" altLang="en-US" dirty="0"/>
              <a:t>计划</a:t>
            </a:r>
            <a:endParaRPr lang="zh-CN" altLang="en-US" dirty="0"/>
          </a:p>
        </p:txBody>
      </p:sp>
      <p:sp>
        <p:nvSpPr>
          <p:cNvPr id="25" name="箭头: 下 24"/>
          <p:cNvSpPr/>
          <p:nvPr/>
        </p:nvSpPr>
        <p:spPr>
          <a:xfrm>
            <a:off x="7709878" y="2885263"/>
            <a:ext cx="351045" cy="5608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12714" y="1890657"/>
            <a:ext cx="1287892" cy="556308"/>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330" y="5310992"/>
            <a:ext cx="1891632" cy="1129725"/>
          </a:xfrm>
          <a:prstGeom prst="rect">
            <a:avLst/>
          </a:prstGeom>
        </p:spPr>
      </p:pic>
      <p:pic>
        <p:nvPicPr>
          <p:cNvPr id="19" name="Image 8" descr="Image 8"/>
          <p:cNvPicPr>
            <a:picLocks noChangeAspect="1"/>
          </p:cNvPicPr>
          <p:nvPr/>
        </p:nvPicPr>
        <p:blipFill>
          <a:blip r:embed="rId3"/>
          <a:stretch>
            <a:fillRect/>
          </a:stretch>
        </p:blipFill>
        <p:spPr>
          <a:xfrm>
            <a:off x="9776647" y="1801575"/>
            <a:ext cx="1271654" cy="599494"/>
          </a:xfrm>
          <a:prstGeom prst="rect">
            <a:avLst/>
          </a:prstGeom>
          <a:ln w="12700">
            <a:miter lim="400000"/>
            <a:headEnd/>
            <a:tailEnd/>
          </a:ln>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0093" y="682835"/>
            <a:ext cx="1024762" cy="1037209"/>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2298" y="1716375"/>
            <a:ext cx="1485530" cy="866559"/>
          </a:xfrm>
          <a:prstGeom prst="rect">
            <a:avLst/>
          </a:prstGeom>
        </p:spPr>
      </p:pic>
      <p:grpSp>
        <p:nvGrpSpPr>
          <p:cNvPr id="45" name="组合 44"/>
          <p:cNvGrpSpPr/>
          <p:nvPr/>
        </p:nvGrpSpPr>
        <p:grpSpPr>
          <a:xfrm>
            <a:off x="1" y="0"/>
            <a:ext cx="738000" cy="767628"/>
            <a:chOff x="0" y="-1"/>
            <a:chExt cx="1739901" cy="1809751"/>
          </a:xfrm>
          <a:gradFill>
            <a:gsLst>
              <a:gs pos="0">
                <a:srgbClr val="012D86"/>
              </a:gs>
              <a:gs pos="100000">
                <a:srgbClr val="0E2557"/>
              </a:gs>
            </a:gsLst>
            <a:lin scaled="0"/>
          </a:gradFill>
        </p:grpSpPr>
        <p:sp>
          <p:nvSpPr>
            <p:cNvPr id="6" name="Freeform 51"/>
            <p:cNvSpPr>
              <a:spLocks noChangeArrowheads="1"/>
            </p:cNvSpPr>
            <p:nvPr/>
          </p:nvSpPr>
          <p:spPr bwMode="auto">
            <a:xfrm rot="5400000" flipH="1">
              <a:off x="886683" y="990465"/>
              <a:ext cx="479016" cy="785040"/>
            </a:xfrm>
            <a:custGeom>
              <a:avLst/>
              <a:gdLst>
                <a:gd name="T0" fmla="*/ 0 w 793"/>
                <a:gd name="T1" fmla="*/ 0 h 1299"/>
                <a:gd name="T2" fmla="*/ 120 w 793"/>
                <a:gd name="T3" fmla="*/ 1299 h 1299"/>
                <a:gd name="T4" fmla="*/ 793 w 793"/>
                <a:gd name="T5" fmla="*/ 1170 h 1299"/>
                <a:gd name="T6" fmla="*/ 0 w 793"/>
                <a:gd name="T7" fmla="*/ 0 h 1299"/>
                <a:gd name="T8" fmla="*/ 0 60000 65536"/>
                <a:gd name="T9" fmla="*/ 0 60000 65536"/>
                <a:gd name="T10" fmla="*/ 0 60000 65536"/>
                <a:gd name="T11" fmla="*/ 0 60000 65536"/>
                <a:gd name="T12" fmla="*/ 0 w 793"/>
                <a:gd name="T13" fmla="*/ 0 h 1299"/>
                <a:gd name="T14" fmla="*/ 793 w 793"/>
                <a:gd name="T15" fmla="*/ 1299 h 1299"/>
              </a:gdLst>
              <a:ahLst/>
              <a:cxnLst>
                <a:cxn ang="T8">
                  <a:pos x="T0" y="T1"/>
                </a:cxn>
                <a:cxn ang="T9">
                  <a:pos x="T2" y="T3"/>
                </a:cxn>
                <a:cxn ang="T10">
                  <a:pos x="T4" y="T5"/>
                </a:cxn>
                <a:cxn ang="T11">
                  <a:pos x="T6" y="T7"/>
                </a:cxn>
              </a:cxnLst>
              <a:rect l="T12" t="T13" r="T14" b="T15"/>
              <a:pathLst>
                <a:path w="793" h="1299">
                  <a:moveTo>
                    <a:pt x="0" y="0"/>
                  </a:moveTo>
                  <a:lnTo>
                    <a:pt x="120" y="1299"/>
                  </a:lnTo>
                  <a:lnTo>
                    <a:pt x="793" y="1170"/>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 name="Freeform 52"/>
            <p:cNvSpPr>
              <a:spLocks noChangeArrowheads="1"/>
            </p:cNvSpPr>
            <p:nvPr/>
          </p:nvSpPr>
          <p:spPr bwMode="auto">
            <a:xfrm rot="5400000" flipH="1">
              <a:off x="202551" y="940926"/>
              <a:ext cx="406529" cy="811631"/>
            </a:xfrm>
            <a:custGeom>
              <a:avLst/>
              <a:gdLst>
                <a:gd name="T0" fmla="*/ 457 w 673"/>
                <a:gd name="T1" fmla="*/ 1343 h 1343"/>
                <a:gd name="T2" fmla="*/ 0 w 673"/>
                <a:gd name="T3" fmla="*/ 129 h 1343"/>
                <a:gd name="T4" fmla="*/ 673 w 673"/>
                <a:gd name="T5" fmla="*/ 0 h 1343"/>
                <a:gd name="T6" fmla="*/ 457 w 673"/>
                <a:gd name="T7" fmla="*/ 1343 h 1343"/>
                <a:gd name="T8" fmla="*/ 0 60000 65536"/>
                <a:gd name="T9" fmla="*/ 0 60000 65536"/>
                <a:gd name="T10" fmla="*/ 0 60000 65536"/>
                <a:gd name="T11" fmla="*/ 0 60000 65536"/>
                <a:gd name="T12" fmla="*/ 0 w 673"/>
                <a:gd name="T13" fmla="*/ 0 h 1343"/>
                <a:gd name="T14" fmla="*/ 673 w 673"/>
                <a:gd name="T15" fmla="*/ 1343 h 1343"/>
              </a:gdLst>
              <a:ahLst/>
              <a:cxnLst>
                <a:cxn ang="T8">
                  <a:pos x="T0" y="T1"/>
                </a:cxn>
                <a:cxn ang="T9">
                  <a:pos x="T2" y="T3"/>
                </a:cxn>
                <a:cxn ang="T10">
                  <a:pos x="T4" y="T5"/>
                </a:cxn>
                <a:cxn ang="T11">
                  <a:pos x="T6" y="T7"/>
                </a:cxn>
              </a:cxnLst>
              <a:rect l="T12" t="T13" r="T14" b="T15"/>
              <a:pathLst>
                <a:path w="673" h="1343">
                  <a:moveTo>
                    <a:pt x="457" y="1343"/>
                  </a:moveTo>
                  <a:lnTo>
                    <a:pt x="0" y="129"/>
                  </a:lnTo>
                  <a:lnTo>
                    <a:pt x="673" y="0"/>
                  </a:lnTo>
                  <a:lnTo>
                    <a:pt x="457"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0" name="Freeform 53"/>
            <p:cNvSpPr>
              <a:spLocks noChangeArrowheads="1"/>
            </p:cNvSpPr>
            <p:nvPr/>
          </p:nvSpPr>
          <p:spPr bwMode="auto">
            <a:xfrm rot="5400000" flipH="1">
              <a:off x="132160" y="1141793"/>
              <a:ext cx="469351" cy="733671"/>
            </a:xfrm>
            <a:custGeom>
              <a:avLst/>
              <a:gdLst>
                <a:gd name="T0" fmla="*/ 0 w 777"/>
                <a:gd name="T1" fmla="*/ 598 h 1214"/>
                <a:gd name="T2" fmla="*/ 320 w 777"/>
                <a:gd name="T3" fmla="*/ 0 h 1214"/>
                <a:gd name="T4" fmla="*/ 777 w 777"/>
                <a:gd name="T5" fmla="*/ 1214 h 1214"/>
                <a:gd name="T6" fmla="*/ 0 w 777"/>
                <a:gd name="T7" fmla="*/ 598 h 1214"/>
                <a:gd name="T8" fmla="*/ 0 60000 65536"/>
                <a:gd name="T9" fmla="*/ 0 60000 65536"/>
                <a:gd name="T10" fmla="*/ 0 60000 65536"/>
                <a:gd name="T11" fmla="*/ 0 60000 65536"/>
                <a:gd name="T12" fmla="*/ 0 w 777"/>
                <a:gd name="T13" fmla="*/ 0 h 1214"/>
                <a:gd name="T14" fmla="*/ 777 w 777"/>
                <a:gd name="T15" fmla="*/ 1214 h 1214"/>
              </a:gdLst>
              <a:ahLst/>
              <a:cxnLst>
                <a:cxn ang="T8">
                  <a:pos x="T0" y="T1"/>
                </a:cxn>
                <a:cxn ang="T9">
                  <a:pos x="T2" y="T3"/>
                </a:cxn>
                <a:cxn ang="T10">
                  <a:pos x="T4" y="T5"/>
                </a:cxn>
                <a:cxn ang="T11">
                  <a:pos x="T6" y="T7"/>
                </a:cxn>
              </a:cxnLst>
              <a:rect l="T12" t="T13" r="T14" b="T15"/>
              <a:pathLst>
                <a:path w="777" h="1214">
                  <a:moveTo>
                    <a:pt x="0" y="598"/>
                  </a:moveTo>
                  <a:lnTo>
                    <a:pt x="320" y="0"/>
                  </a:lnTo>
                  <a:lnTo>
                    <a:pt x="777" y="1214"/>
                  </a:lnTo>
                  <a:lnTo>
                    <a:pt x="0" y="598"/>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2" name="Freeform 54"/>
            <p:cNvSpPr>
              <a:spLocks noChangeArrowheads="1"/>
            </p:cNvSpPr>
            <p:nvPr/>
          </p:nvSpPr>
          <p:spPr bwMode="auto">
            <a:xfrm rot="5400000" flipH="1">
              <a:off x="-48538" y="1322491"/>
              <a:ext cx="469351" cy="372274"/>
            </a:xfrm>
            <a:custGeom>
              <a:avLst/>
              <a:gdLst>
                <a:gd name="T0" fmla="*/ 0 w 777"/>
                <a:gd name="T1" fmla="*/ 0 h 616"/>
                <a:gd name="T2" fmla="*/ 9 w 777"/>
                <a:gd name="T3" fmla="*/ 362 h 616"/>
                <a:gd name="T4" fmla="*/ 777 w 777"/>
                <a:gd name="T5" fmla="*/ 616 h 616"/>
                <a:gd name="T6" fmla="*/ 0 w 777"/>
                <a:gd name="T7" fmla="*/ 0 h 616"/>
                <a:gd name="T8" fmla="*/ 0 60000 65536"/>
                <a:gd name="T9" fmla="*/ 0 60000 65536"/>
                <a:gd name="T10" fmla="*/ 0 60000 65536"/>
                <a:gd name="T11" fmla="*/ 0 60000 65536"/>
                <a:gd name="T12" fmla="*/ 0 w 777"/>
                <a:gd name="T13" fmla="*/ 0 h 616"/>
                <a:gd name="T14" fmla="*/ 777 w 777"/>
                <a:gd name="T15" fmla="*/ 616 h 616"/>
              </a:gdLst>
              <a:ahLst/>
              <a:cxnLst>
                <a:cxn ang="T8">
                  <a:pos x="T0" y="T1"/>
                </a:cxn>
                <a:cxn ang="T9">
                  <a:pos x="T2" y="T3"/>
                </a:cxn>
                <a:cxn ang="T10">
                  <a:pos x="T4" y="T5"/>
                </a:cxn>
                <a:cxn ang="T11">
                  <a:pos x="T6" y="T7"/>
                </a:cxn>
              </a:cxnLst>
              <a:rect l="T12" t="T13" r="T14" b="T15"/>
              <a:pathLst>
                <a:path w="777" h="616">
                  <a:moveTo>
                    <a:pt x="0" y="0"/>
                  </a:moveTo>
                  <a:lnTo>
                    <a:pt x="9" y="362"/>
                  </a:lnTo>
                  <a:lnTo>
                    <a:pt x="777" y="61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4" name="Freeform 58"/>
            <p:cNvSpPr>
              <a:spLocks noChangeArrowheads="1"/>
            </p:cNvSpPr>
            <p:nvPr/>
          </p:nvSpPr>
          <p:spPr bwMode="auto">
            <a:xfrm rot="5400000" flipH="1">
              <a:off x="41788" y="860671"/>
              <a:ext cx="371494" cy="455069"/>
            </a:xfrm>
            <a:custGeom>
              <a:avLst/>
              <a:gdLst>
                <a:gd name="T0" fmla="*/ 0 w 615"/>
                <a:gd name="T1" fmla="*/ 753 h 753"/>
                <a:gd name="T2" fmla="*/ 399 w 615"/>
                <a:gd name="T3" fmla="*/ 0 h 753"/>
                <a:gd name="T4" fmla="*/ 615 w 615"/>
                <a:gd name="T5" fmla="*/ 753 h 753"/>
                <a:gd name="T6" fmla="*/ 0 w 615"/>
                <a:gd name="T7" fmla="*/ 753 h 753"/>
                <a:gd name="T8" fmla="*/ 0 60000 65536"/>
                <a:gd name="T9" fmla="*/ 0 60000 65536"/>
                <a:gd name="T10" fmla="*/ 0 60000 65536"/>
                <a:gd name="T11" fmla="*/ 0 60000 65536"/>
                <a:gd name="T12" fmla="*/ 0 w 615"/>
                <a:gd name="T13" fmla="*/ 0 h 753"/>
                <a:gd name="T14" fmla="*/ 615 w 615"/>
                <a:gd name="T15" fmla="*/ 753 h 753"/>
              </a:gdLst>
              <a:ahLst/>
              <a:cxnLst>
                <a:cxn ang="T8">
                  <a:pos x="T0" y="T1"/>
                </a:cxn>
                <a:cxn ang="T9">
                  <a:pos x="T2" y="T3"/>
                </a:cxn>
                <a:cxn ang="T10">
                  <a:pos x="T4" y="T5"/>
                </a:cxn>
                <a:cxn ang="T11">
                  <a:pos x="T6" y="T7"/>
                </a:cxn>
              </a:cxnLst>
              <a:rect l="T12" t="T13" r="T14" b="T15"/>
              <a:pathLst>
                <a:path w="615" h="753">
                  <a:moveTo>
                    <a:pt x="0" y="753"/>
                  </a:moveTo>
                  <a:lnTo>
                    <a:pt x="399" y="0"/>
                  </a:lnTo>
                  <a:lnTo>
                    <a:pt x="615" y="753"/>
                  </a:lnTo>
                  <a:lnTo>
                    <a:pt x="0"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5" name="Freeform 59"/>
            <p:cNvSpPr>
              <a:spLocks noChangeArrowheads="1"/>
            </p:cNvSpPr>
            <p:nvPr/>
          </p:nvSpPr>
          <p:spPr bwMode="auto">
            <a:xfrm rot="5400000" flipH="1">
              <a:off x="876130" y="979912"/>
              <a:ext cx="578081" cy="707080"/>
            </a:xfrm>
            <a:custGeom>
              <a:avLst/>
              <a:gdLst>
                <a:gd name="T0" fmla="*/ 957 w 957"/>
                <a:gd name="T1" fmla="*/ 749 h 1170"/>
                <a:gd name="T2" fmla="*/ 793 w 957"/>
                <a:gd name="T3" fmla="*/ 1170 h 1170"/>
                <a:gd name="T4" fmla="*/ 0 w 957"/>
                <a:gd name="T5" fmla="*/ 0 h 1170"/>
                <a:gd name="T6" fmla="*/ 957 w 957"/>
                <a:gd name="T7" fmla="*/ 749 h 1170"/>
                <a:gd name="T8" fmla="*/ 0 60000 65536"/>
                <a:gd name="T9" fmla="*/ 0 60000 65536"/>
                <a:gd name="T10" fmla="*/ 0 60000 65536"/>
                <a:gd name="T11" fmla="*/ 0 60000 65536"/>
                <a:gd name="T12" fmla="*/ 0 w 957"/>
                <a:gd name="T13" fmla="*/ 0 h 1170"/>
                <a:gd name="T14" fmla="*/ 957 w 957"/>
                <a:gd name="T15" fmla="*/ 1170 h 1170"/>
              </a:gdLst>
              <a:ahLst/>
              <a:cxnLst>
                <a:cxn ang="T8">
                  <a:pos x="T0" y="T1"/>
                </a:cxn>
                <a:cxn ang="T9">
                  <a:pos x="T2" y="T3"/>
                </a:cxn>
                <a:cxn ang="T10">
                  <a:pos x="T4" y="T5"/>
                </a:cxn>
                <a:cxn ang="T11">
                  <a:pos x="T6" y="T7"/>
                </a:cxn>
              </a:cxnLst>
              <a:rect l="T12" t="T13" r="T14" b="T15"/>
              <a:pathLst>
                <a:path w="957" h="1170">
                  <a:moveTo>
                    <a:pt x="957" y="749"/>
                  </a:moveTo>
                  <a:lnTo>
                    <a:pt x="793" y="1170"/>
                  </a:lnTo>
                  <a:lnTo>
                    <a:pt x="0" y="0"/>
                  </a:lnTo>
                  <a:lnTo>
                    <a:pt x="957" y="74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7" name="Freeform 60"/>
            <p:cNvSpPr>
              <a:spLocks noChangeArrowheads="1"/>
            </p:cNvSpPr>
            <p:nvPr/>
          </p:nvSpPr>
          <p:spPr bwMode="auto">
            <a:xfrm rot="5400000" flipH="1">
              <a:off x="570287" y="548640"/>
              <a:ext cx="380555" cy="610989"/>
            </a:xfrm>
            <a:custGeom>
              <a:avLst/>
              <a:gdLst>
                <a:gd name="T0" fmla="*/ 630 w 630"/>
                <a:gd name="T1" fmla="*/ 299 h 1011"/>
                <a:gd name="T2" fmla="*/ 19 w 630"/>
                <a:gd name="T3" fmla="*/ 1011 h 1011"/>
                <a:gd name="T4" fmla="*/ 0 w 630"/>
                <a:gd name="T5" fmla="*/ 0 h 1011"/>
                <a:gd name="T6" fmla="*/ 630 w 630"/>
                <a:gd name="T7" fmla="*/ 299 h 1011"/>
                <a:gd name="T8" fmla="*/ 0 60000 65536"/>
                <a:gd name="T9" fmla="*/ 0 60000 65536"/>
                <a:gd name="T10" fmla="*/ 0 60000 65536"/>
                <a:gd name="T11" fmla="*/ 0 60000 65536"/>
                <a:gd name="T12" fmla="*/ 0 w 630"/>
                <a:gd name="T13" fmla="*/ 0 h 1011"/>
                <a:gd name="T14" fmla="*/ 630 w 630"/>
                <a:gd name="T15" fmla="*/ 1011 h 1011"/>
              </a:gdLst>
              <a:ahLst/>
              <a:cxnLst>
                <a:cxn ang="T8">
                  <a:pos x="T0" y="T1"/>
                </a:cxn>
                <a:cxn ang="T9">
                  <a:pos x="T2" y="T3"/>
                </a:cxn>
                <a:cxn ang="T10">
                  <a:pos x="T4" y="T5"/>
                </a:cxn>
                <a:cxn ang="T11">
                  <a:pos x="T6" y="T7"/>
                </a:cxn>
              </a:cxnLst>
              <a:rect l="T12" t="T13" r="T14" b="T15"/>
              <a:pathLst>
                <a:path w="630" h="1011">
                  <a:moveTo>
                    <a:pt x="630" y="299"/>
                  </a:moveTo>
                  <a:lnTo>
                    <a:pt x="19" y="1011"/>
                  </a:lnTo>
                  <a:lnTo>
                    <a:pt x="0" y="0"/>
                  </a:lnTo>
                  <a:lnTo>
                    <a:pt x="630" y="29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6" name="Freeform 61"/>
            <p:cNvSpPr>
              <a:spLocks noChangeArrowheads="1"/>
            </p:cNvSpPr>
            <p:nvPr/>
          </p:nvSpPr>
          <p:spPr bwMode="auto">
            <a:xfrm rot="5400000" flipH="1">
              <a:off x="1050134" y="500292"/>
              <a:ext cx="379951" cy="708288"/>
            </a:xfrm>
            <a:custGeom>
              <a:avLst/>
              <a:gdLst>
                <a:gd name="T0" fmla="*/ 0 w 629"/>
                <a:gd name="T1" fmla="*/ 874 h 1172"/>
                <a:gd name="T2" fmla="*/ 328 w 629"/>
                <a:gd name="T3" fmla="*/ 0 h 1172"/>
                <a:gd name="T4" fmla="*/ 629 w 629"/>
                <a:gd name="T5" fmla="*/ 1172 h 1172"/>
                <a:gd name="T6" fmla="*/ 0 w 629"/>
                <a:gd name="T7" fmla="*/ 874 h 1172"/>
                <a:gd name="T8" fmla="*/ 0 60000 65536"/>
                <a:gd name="T9" fmla="*/ 0 60000 65536"/>
                <a:gd name="T10" fmla="*/ 0 60000 65536"/>
                <a:gd name="T11" fmla="*/ 0 60000 65536"/>
                <a:gd name="T12" fmla="*/ 0 w 629"/>
                <a:gd name="T13" fmla="*/ 0 h 1172"/>
                <a:gd name="T14" fmla="*/ 629 w 629"/>
                <a:gd name="T15" fmla="*/ 1172 h 1172"/>
              </a:gdLst>
              <a:ahLst/>
              <a:cxnLst>
                <a:cxn ang="T8">
                  <a:pos x="T0" y="T1"/>
                </a:cxn>
                <a:cxn ang="T9">
                  <a:pos x="T2" y="T3"/>
                </a:cxn>
                <a:cxn ang="T10">
                  <a:pos x="T4" y="T5"/>
                </a:cxn>
                <a:cxn ang="T11">
                  <a:pos x="T6" y="T7"/>
                </a:cxn>
              </a:cxnLst>
              <a:rect l="T12" t="T13" r="T14" b="T15"/>
              <a:pathLst>
                <a:path w="629" h="1172">
                  <a:moveTo>
                    <a:pt x="0" y="874"/>
                  </a:moveTo>
                  <a:lnTo>
                    <a:pt x="328" y="0"/>
                  </a:lnTo>
                  <a:lnTo>
                    <a:pt x="629" y="1172"/>
                  </a:lnTo>
                  <a:lnTo>
                    <a:pt x="0" y="87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7" name="Freeform 62"/>
            <p:cNvSpPr>
              <a:spLocks noChangeArrowheads="1"/>
            </p:cNvSpPr>
            <p:nvPr/>
          </p:nvSpPr>
          <p:spPr bwMode="auto">
            <a:xfrm rot="5400000" flipH="1">
              <a:off x="826575" y="78603"/>
              <a:ext cx="579893" cy="955464"/>
            </a:xfrm>
            <a:custGeom>
              <a:avLst/>
              <a:gdLst>
                <a:gd name="T0" fmla="*/ 302 w 960"/>
                <a:gd name="T1" fmla="*/ 1173 h 1581"/>
                <a:gd name="T2" fmla="*/ 301 w 960"/>
                <a:gd name="T3" fmla="*/ 1172 h 1581"/>
                <a:gd name="T4" fmla="*/ 0 w 960"/>
                <a:gd name="T5" fmla="*/ 0 h 1581"/>
                <a:gd name="T6" fmla="*/ 0 w 960"/>
                <a:gd name="T7" fmla="*/ 0 h 1581"/>
                <a:gd name="T8" fmla="*/ 960 w 960"/>
                <a:gd name="T9" fmla="*/ 1581 h 1581"/>
                <a:gd name="T10" fmla="*/ 302 w 960"/>
                <a:gd name="T11" fmla="*/ 1173 h 1581"/>
                <a:gd name="T12" fmla="*/ 0 60000 65536"/>
                <a:gd name="T13" fmla="*/ 0 60000 65536"/>
                <a:gd name="T14" fmla="*/ 0 60000 65536"/>
                <a:gd name="T15" fmla="*/ 0 60000 65536"/>
                <a:gd name="T16" fmla="*/ 0 60000 65536"/>
                <a:gd name="T17" fmla="*/ 0 60000 65536"/>
                <a:gd name="T18" fmla="*/ 0 w 960"/>
                <a:gd name="T19" fmla="*/ 0 h 1581"/>
                <a:gd name="T20" fmla="*/ 960 w 960"/>
                <a:gd name="T21" fmla="*/ 1581 h 1581"/>
              </a:gdLst>
              <a:ahLst/>
              <a:cxnLst>
                <a:cxn ang="T12">
                  <a:pos x="T0" y="T1"/>
                </a:cxn>
                <a:cxn ang="T13">
                  <a:pos x="T2" y="T3"/>
                </a:cxn>
                <a:cxn ang="T14">
                  <a:pos x="T4" y="T5"/>
                </a:cxn>
                <a:cxn ang="T15">
                  <a:pos x="T6" y="T7"/>
                </a:cxn>
                <a:cxn ang="T16">
                  <a:pos x="T8" y="T9"/>
                </a:cxn>
                <a:cxn ang="T17">
                  <a:pos x="T10" y="T11"/>
                </a:cxn>
              </a:cxnLst>
              <a:rect l="T18" t="T19" r="T20" b="T21"/>
              <a:pathLst>
                <a:path w="960" h="1581">
                  <a:moveTo>
                    <a:pt x="302" y="1173"/>
                  </a:moveTo>
                  <a:lnTo>
                    <a:pt x="301" y="1172"/>
                  </a:lnTo>
                  <a:lnTo>
                    <a:pt x="0" y="0"/>
                  </a:lnTo>
                  <a:lnTo>
                    <a:pt x="0" y="0"/>
                  </a:lnTo>
                  <a:lnTo>
                    <a:pt x="960" y="1581"/>
                  </a:lnTo>
                  <a:lnTo>
                    <a:pt x="302" y="11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8" name="Freeform 63"/>
            <p:cNvSpPr>
              <a:spLocks noChangeArrowheads="1"/>
            </p:cNvSpPr>
            <p:nvPr/>
          </p:nvSpPr>
          <p:spPr bwMode="auto">
            <a:xfrm rot="5400000" flipH="1">
              <a:off x="693985" y="-55196"/>
              <a:ext cx="846282" cy="956673"/>
            </a:xfrm>
            <a:custGeom>
              <a:avLst/>
              <a:gdLst>
                <a:gd name="T0" fmla="*/ 1401 w 1401"/>
                <a:gd name="T1" fmla="*/ 1273 h 1583"/>
                <a:gd name="T2" fmla="*/ 960 w 1401"/>
                <a:gd name="T3" fmla="*/ 1583 h 1583"/>
                <a:gd name="T4" fmla="*/ 0 w 1401"/>
                <a:gd name="T5" fmla="*/ 2 h 1583"/>
                <a:gd name="T6" fmla="*/ 9 w 1401"/>
                <a:gd name="T7" fmla="*/ 0 h 1583"/>
                <a:gd name="T8" fmla="*/ 1401 w 1401"/>
                <a:gd name="T9" fmla="*/ 907 h 1583"/>
                <a:gd name="T10" fmla="*/ 1401 w 1401"/>
                <a:gd name="T11" fmla="*/ 1273 h 1583"/>
                <a:gd name="T12" fmla="*/ 0 60000 65536"/>
                <a:gd name="T13" fmla="*/ 0 60000 65536"/>
                <a:gd name="T14" fmla="*/ 0 60000 65536"/>
                <a:gd name="T15" fmla="*/ 0 60000 65536"/>
                <a:gd name="T16" fmla="*/ 0 60000 65536"/>
                <a:gd name="T17" fmla="*/ 0 60000 65536"/>
                <a:gd name="T18" fmla="*/ 0 w 1401"/>
                <a:gd name="T19" fmla="*/ 0 h 1583"/>
                <a:gd name="T20" fmla="*/ 1401 w 1401"/>
                <a:gd name="T21" fmla="*/ 1583 h 1583"/>
              </a:gdLst>
              <a:ahLst/>
              <a:cxnLst>
                <a:cxn ang="T12">
                  <a:pos x="T0" y="T1"/>
                </a:cxn>
                <a:cxn ang="T13">
                  <a:pos x="T2" y="T3"/>
                </a:cxn>
                <a:cxn ang="T14">
                  <a:pos x="T4" y="T5"/>
                </a:cxn>
                <a:cxn ang="T15">
                  <a:pos x="T6" y="T7"/>
                </a:cxn>
                <a:cxn ang="T16">
                  <a:pos x="T8" y="T9"/>
                </a:cxn>
                <a:cxn ang="T17">
                  <a:pos x="T10" y="T11"/>
                </a:cxn>
              </a:cxnLst>
              <a:rect l="T18" t="T19" r="T20" b="T21"/>
              <a:pathLst>
                <a:path w="1401" h="1583">
                  <a:moveTo>
                    <a:pt x="1401" y="1273"/>
                  </a:moveTo>
                  <a:lnTo>
                    <a:pt x="960" y="1583"/>
                  </a:lnTo>
                  <a:lnTo>
                    <a:pt x="0" y="2"/>
                  </a:lnTo>
                  <a:lnTo>
                    <a:pt x="9" y="0"/>
                  </a:lnTo>
                  <a:lnTo>
                    <a:pt x="1401" y="907"/>
                  </a:lnTo>
                  <a:lnTo>
                    <a:pt x="1401" y="12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9" name="Freeform 64"/>
            <p:cNvSpPr>
              <a:spLocks noChangeArrowheads="1"/>
            </p:cNvSpPr>
            <p:nvPr/>
          </p:nvSpPr>
          <p:spPr bwMode="auto">
            <a:xfrm rot="5400000" flipH="1">
              <a:off x="900971" y="146354"/>
              <a:ext cx="840845" cy="548138"/>
            </a:xfrm>
            <a:custGeom>
              <a:avLst/>
              <a:gdLst>
                <a:gd name="T0" fmla="*/ 1392 w 1392"/>
                <a:gd name="T1" fmla="*/ 907 h 907"/>
                <a:gd name="T2" fmla="*/ 0 w 1392"/>
                <a:gd name="T3" fmla="*/ 0 h 907"/>
                <a:gd name="T4" fmla="*/ 1392 w 1392"/>
                <a:gd name="T5" fmla="*/ 239 h 907"/>
                <a:gd name="T6" fmla="*/ 1392 w 1392"/>
                <a:gd name="T7" fmla="*/ 907 h 907"/>
                <a:gd name="T8" fmla="*/ 0 60000 65536"/>
                <a:gd name="T9" fmla="*/ 0 60000 65536"/>
                <a:gd name="T10" fmla="*/ 0 60000 65536"/>
                <a:gd name="T11" fmla="*/ 0 60000 65536"/>
                <a:gd name="T12" fmla="*/ 0 w 1392"/>
                <a:gd name="T13" fmla="*/ 0 h 907"/>
                <a:gd name="T14" fmla="*/ 1392 w 1392"/>
                <a:gd name="T15" fmla="*/ 907 h 907"/>
              </a:gdLst>
              <a:ahLst/>
              <a:cxnLst>
                <a:cxn ang="T8">
                  <a:pos x="T0" y="T1"/>
                </a:cxn>
                <a:cxn ang="T9">
                  <a:pos x="T2" y="T3"/>
                </a:cxn>
                <a:cxn ang="T10">
                  <a:pos x="T4" y="T5"/>
                </a:cxn>
                <a:cxn ang="T11">
                  <a:pos x="T6" y="T7"/>
                </a:cxn>
              </a:cxnLst>
              <a:rect l="T12" t="T13" r="T14" b="T15"/>
              <a:pathLst>
                <a:path w="1392" h="907">
                  <a:moveTo>
                    <a:pt x="1392" y="907"/>
                  </a:moveTo>
                  <a:lnTo>
                    <a:pt x="0" y="0"/>
                  </a:lnTo>
                  <a:lnTo>
                    <a:pt x="1392" y="239"/>
                  </a:lnTo>
                  <a:lnTo>
                    <a:pt x="1392" y="90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0" name="Freeform 65"/>
            <p:cNvSpPr>
              <a:spLocks noChangeArrowheads="1"/>
            </p:cNvSpPr>
            <p:nvPr/>
          </p:nvSpPr>
          <p:spPr bwMode="auto">
            <a:xfrm rot="5400000" flipH="1">
              <a:off x="279874" y="-279873"/>
              <a:ext cx="266389" cy="826135"/>
            </a:xfrm>
            <a:custGeom>
              <a:avLst/>
              <a:gdLst>
                <a:gd name="T0" fmla="*/ 441 w 441"/>
                <a:gd name="T1" fmla="*/ 0 h 1367"/>
                <a:gd name="T2" fmla="*/ 0 w 441"/>
                <a:gd name="T3" fmla="*/ 310 h 1367"/>
                <a:gd name="T4" fmla="*/ 441 w 441"/>
                <a:gd name="T5" fmla="*/ 1367 h 1367"/>
                <a:gd name="T6" fmla="*/ 441 w 441"/>
                <a:gd name="T7" fmla="*/ 0 h 1367"/>
                <a:gd name="T8" fmla="*/ 0 60000 65536"/>
                <a:gd name="T9" fmla="*/ 0 60000 65536"/>
                <a:gd name="T10" fmla="*/ 0 60000 65536"/>
                <a:gd name="T11" fmla="*/ 0 60000 65536"/>
                <a:gd name="T12" fmla="*/ 0 w 441"/>
                <a:gd name="T13" fmla="*/ 0 h 1367"/>
                <a:gd name="T14" fmla="*/ 441 w 441"/>
                <a:gd name="T15" fmla="*/ 1367 h 1367"/>
              </a:gdLst>
              <a:ahLst/>
              <a:cxnLst>
                <a:cxn ang="T8">
                  <a:pos x="T0" y="T1"/>
                </a:cxn>
                <a:cxn ang="T9">
                  <a:pos x="T2" y="T3"/>
                </a:cxn>
                <a:cxn ang="T10">
                  <a:pos x="T4" y="T5"/>
                </a:cxn>
                <a:cxn ang="T11">
                  <a:pos x="T6" y="T7"/>
                </a:cxn>
              </a:cxnLst>
              <a:rect l="T12" t="T13" r="T14" b="T15"/>
              <a:pathLst>
                <a:path w="441" h="1367">
                  <a:moveTo>
                    <a:pt x="441" y="0"/>
                  </a:moveTo>
                  <a:lnTo>
                    <a:pt x="0" y="310"/>
                  </a:lnTo>
                  <a:lnTo>
                    <a:pt x="441" y="1367"/>
                  </a:lnTo>
                  <a:lnTo>
                    <a:pt x="441"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1" name="Freeform 66"/>
            <p:cNvSpPr>
              <a:spLocks noChangeArrowheads="1"/>
            </p:cNvSpPr>
            <p:nvPr/>
          </p:nvSpPr>
          <p:spPr bwMode="auto">
            <a:xfrm rot="5400000" flipH="1">
              <a:off x="110752" y="-110752"/>
              <a:ext cx="663857" cy="885360"/>
            </a:xfrm>
            <a:custGeom>
              <a:avLst/>
              <a:gdLst>
                <a:gd name="T0" fmla="*/ 495 w 1099"/>
                <a:gd name="T1" fmla="*/ 1465 h 1465"/>
                <a:gd name="T2" fmla="*/ 1099 w 1099"/>
                <a:gd name="T3" fmla="*/ 1465 h 1465"/>
                <a:gd name="T4" fmla="*/ 1099 w 1099"/>
                <a:gd name="T5" fmla="*/ 1465 h 1465"/>
                <a:gd name="T6" fmla="*/ 658 w 1099"/>
                <a:gd name="T7" fmla="*/ 408 h 1465"/>
                <a:gd name="T8" fmla="*/ 0 w 1099"/>
                <a:gd name="T9" fmla="*/ 0 h 1465"/>
                <a:gd name="T10" fmla="*/ 495 w 1099"/>
                <a:gd name="T11" fmla="*/ 1465 h 1465"/>
                <a:gd name="T12" fmla="*/ 0 60000 65536"/>
                <a:gd name="T13" fmla="*/ 0 60000 65536"/>
                <a:gd name="T14" fmla="*/ 0 60000 65536"/>
                <a:gd name="T15" fmla="*/ 0 60000 65536"/>
                <a:gd name="T16" fmla="*/ 0 60000 65536"/>
                <a:gd name="T17" fmla="*/ 0 60000 65536"/>
                <a:gd name="T18" fmla="*/ 0 w 1099"/>
                <a:gd name="T19" fmla="*/ 0 h 1465"/>
                <a:gd name="T20" fmla="*/ 1099 w 1099"/>
                <a:gd name="T21" fmla="*/ 1465 h 1465"/>
              </a:gdLst>
              <a:ahLst/>
              <a:cxnLst>
                <a:cxn ang="T12">
                  <a:pos x="T0" y="T1"/>
                </a:cxn>
                <a:cxn ang="T13">
                  <a:pos x="T2" y="T3"/>
                </a:cxn>
                <a:cxn ang="T14">
                  <a:pos x="T4" y="T5"/>
                </a:cxn>
                <a:cxn ang="T15">
                  <a:pos x="T6" y="T7"/>
                </a:cxn>
                <a:cxn ang="T16">
                  <a:pos x="T8" y="T9"/>
                </a:cxn>
                <a:cxn ang="T17">
                  <a:pos x="T10" y="T11"/>
                </a:cxn>
              </a:cxnLst>
              <a:rect l="T18" t="T19" r="T20" b="T21"/>
              <a:pathLst>
                <a:path w="1099" h="1465">
                  <a:moveTo>
                    <a:pt x="495" y="1465"/>
                  </a:moveTo>
                  <a:lnTo>
                    <a:pt x="1099" y="1465"/>
                  </a:lnTo>
                  <a:lnTo>
                    <a:pt x="1099" y="1465"/>
                  </a:lnTo>
                  <a:lnTo>
                    <a:pt x="658" y="408"/>
                  </a:lnTo>
                  <a:lnTo>
                    <a:pt x="0" y="0"/>
                  </a:lnTo>
                  <a:lnTo>
                    <a:pt x="495"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2" name="Freeform 67"/>
            <p:cNvSpPr>
              <a:spLocks noChangeArrowheads="1"/>
            </p:cNvSpPr>
            <p:nvPr/>
          </p:nvSpPr>
          <p:spPr bwMode="auto">
            <a:xfrm rot="5400000" flipH="1">
              <a:off x="108638" y="256212"/>
              <a:ext cx="668085" cy="885360"/>
            </a:xfrm>
            <a:custGeom>
              <a:avLst/>
              <a:gdLst>
                <a:gd name="T0" fmla="*/ 744 w 1106"/>
                <a:gd name="T1" fmla="*/ 1465 h 1465"/>
                <a:gd name="T2" fmla="*/ 0 w 1106"/>
                <a:gd name="T3" fmla="*/ 712 h 1465"/>
                <a:gd name="T4" fmla="*/ 611 w 1106"/>
                <a:gd name="T5" fmla="*/ 0 h 1465"/>
                <a:gd name="T6" fmla="*/ 1106 w 1106"/>
                <a:gd name="T7" fmla="*/ 1465 h 1465"/>
                <a:gd name="T8" fmla="*/ 744 w 1106"/>
                <a:gd name="T9" fmla="*/ 1465 h 1465"/>
                <a:gd name="T10" fmla="*/ 0 60000 65536"/>
                <a:gd name="T11" fmla="*/ 0 60000 65536"/>
                <a:gd name="T12" fmla="*/ 0 60000 65536"/>
                <a:gd name="T13" fmla="*/ 0 60000 65536"/>
                <a:gd name="T14" fmla="*/ 0 60000 65536"/>
                <a:gd name="T15" fmla="*/ 0 w 1106"/>
                <a:gd name="T16" fmla="*/ 0 h 1465"/>
                <a:gd name="T17" fmla="*/ 1106 w 1106"/>
                <a:gd name="T18" fmla="*/ 1465 h 1465"/>
              </a:gdLst>
              <a:ahLst/>
              <a:cxnLst>
                <a:cxn ang="T10">
                  <a:pos x="T0" y="T1"/>
                </a:cxn>
                <a:cxn ang="T11">
                  <a:pos x="T2" y="T3"/>
                </a:cxn>
                <a:cxn ang="T12">
                  <a:pos x="T4" y="T5"/>
                </a:cxn>
                <a:cxn ang="T13">
                  <a:pos x="T6" y="T7"/>
                </a:cxn>
                <a:cxn ang="T14">
                  <a:pos x="T8" y="T9"/>
                </a:cxn>
              </a:cxnLst>
              <a:rect l="T15" t="T16" r="T17" b="T18"/>
              <a:pathLst>
                <a:path w="1106" h="1465">
                  <a:moveTo>
                    <a:pt x="744" y="1465"/>
                  </a:moveTo>
                  <a:lnTo>
                    <a:pt x="0" y="712"/>
                  </a:lnTo>
                  <a:lnTo>
                    <a:pt x="611" y="0"/>
                  </a:lnTo>
                  <a:lnTo>
                    <a:pt x="1106" y="1465"/>
                  </a:lnTo>
                  <a:lnTo>
                    <a:pt x="744"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3" name="Freeform 68"/>
            <p:cNvSpPr>
              <a:spLocks noChangeArrowheads="1"/>
            </p:cNvSpPr>
            <p:nvPr/>
          </p:nvSpPr>
          <p:spPr bwMode="auto">
            <a:xfrm rot="5400000" flipH="1">
              <a:off x="2826" y="580692"/>
              <a:ext cx="449417" cy="455069"/>
            </a:xfrm>
            <a:custGeom>
              <a:avLst/>
              <a:gdLst>
                <a:gd name="T0" fmla="*/ 216 w 744"/>
                <a:gd name="T1" fmla="*/ 753 h 753"/>
                <a:gd name="T2" fmla="*/ 744 w 744"/>
                <a:gd name="T3" fmla="*/ 753 h 753"/>
                <a:gd name="T4" fmla="*/ 0 w 744"/>
                <a:gd name="T5" fmla="*/ 0 h 753"/>
                <a:gd name="T6" fmla="*/ 216 w 744"/>
                <a:gd name="T7" fmla="*/ 753 h 753"/>
                <a:gd name="T8" fmla="*/ 0 60000 65536"/>
                <a:gd name="T9" fmla="*/ 0 60000 65536"/>
                <a:gd name="T10" fmla="*/ 0 60000 65536"/>
                <a:gd name="T11" fmla="*/ 0 60000 65536"/>
                <a:gd name="T12" fmla="*/ 0 w 744"/>
                <a:gd name="T13" fmla="*/ 0 h 753"/>
                <a:gd name="T14" fmla="*/ 744 w 744"/>
                <a:gd name="T15" fmla="*/ 753 h 753"/>
              </a:gdLst>
              <a:ahLst/>
              <a:cxnLst>
                <a:cxn ang="T8">
                  <a:pos x="T0" y="T1"/>
                </a:cxn>
                <a:cxn ang="T9">
                  <a:pos x="T2" y="T3"/>
                </a:cxn>
                <a:cxn ang="T10">
                  <a:pos x="T4" y="T5"/>
                </a:cxn>
                <a:cxn ang="T11">
                  <a:pos x="T6" y="T7"/>
                </a:cxn>
              </a:cxnLst>
              <a:rect l="T12" t="T13" r="T14" b="T15"/>
              <a:pathLst>
                <a:path w="744" h="753">
                  <a:moveTo>
                    <a:pt x="216" y="753"/>
                  </a:moveTo>
                  <a:lnTo>
                    <a:pt x="744" y="753"/>
                  </a:lnTo>
                  <a:lnTo>
                    <a:pt x="0" y="0"/>
                  </a:lnTo>
                  <a:lnTo>
                    <a:pt x="216"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4" name="Freeform 69"/>
            <p:cNvSpPr>
              <a:spLocks noChangeArrowheads="1"/>
            </p:cNvSpPr>
            <p:nvPr/>
          </p:nvSpPr>
          <p:spPr bwMode="auto">
            <a:xfrm rot="5400000" flipH="1">
              <a:off x="285307" y="747628"/>
              <a:ext cx="241018" cy="811631"/>
            </a:xfrm>
            <a:custGeom>
              <a:avLst/>
              <a:gdLst>
                <a:gd name="T0" fmla="*/ 0 w 399"/>
                <a:gd name="T1" fmla="*/ 1343 h 1343"/>
                <a:gd name="T2" fmla="*/ 399 w 399"/>
                <a:gd name="T3" fmla="*/ 591 h 1343"/>
                <a:gd name="T4" fmla="*/ 216 w 399"/>
                <a:gd name="T5" fmla="*/ 0 h 1343"/>
                <a:gd name="T6" fmla="*/ 0 w 399"/>
                <a:gd name="T7" fmla="*/ 1343 h 1343"/>
                <a:gd name="T8" fmla="*/ 0 60000 65536"/>
                <a:gd name="T9" fmla="*/ 0 60000 65536"/>
                <a:gd name="T10" fmla="*/ 0 60000 65536"/>
                <a:gd name="T11" fmla="*/ 0 60000 65536"/>
                <a:gd name="T12" fmla="*/ 0 w 399"/>
                <a:gd name="T13" fmla="*/ 0 h 1343"/>
                <a:gd name="T14" fmla="*/ 399 w 399"/>
                <a:gd name="T15" fmla="*/ 1343 h 1343"/>
              </a:gdLst>
              <a:ahLst/>
              <a:cxnLst>
                <a:cxn ang="T8">
                  <a:pos x="T0" y="T1"/>
                </a:cxn>
                <a:cxn ang="T9">
                  <a:pos x="T2" y="T3"/>
                </a:cxn>
                <a:cxn ang="T10">
                  <a:pos x="T4" y="T5"/>
                </a:cxn>
                <a:cxn ang="T11">
                  <a:pos x="T6" y="T7"/>
                </a:cxn>
              </a:cxnLst>
              <a:rect l="T12" t="T13" r="T14" b="T15"/>
              <a:pathLst>
                <a:path w="399" h="1343">
                  <a:moveTo>
                    <a:pt x="0" y="1343"/>
                  </a:moveTo>
                  <a:lnTo>
                    <a:pt x="399" y="591"/>
                  </a:lnTo>
                  <a:lnTo>
                    <a:pt x="216" y="0"/>
                  </a:lnTo>
                  <a:lnTo>
                    <a:pt x="0"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5" name="Freeform 70"/>
            <p:cNvSpPr>
              <a:spLocks noChangeArrowheads="1"/>
            </p:cNvSpPr>
            <p:nvPr/>
          </p:nvSpPr>
          <p:spPr bwMode="auto">
            <a:xfrm rot="5400000" flipH="1">
              <a:off x="704991" y="782409"/>
              <a:ext cx="110542" cy="611594"/>
            </a:xfrm>
            <a:custGeom>
              <a:avLst/>
              <a:gdLst>
                <a:gd name="T0" fmla="*/ 183 w 183"/>
                <a:gd name="T1" fmla="*/ 1012 h 1012"/>
                <a:gd name="T2" fmla="*/ 183 w 183"/>
                <a:gd name="T3" fmla="*/ 1011 h 1012"/>
                <a:gd name="T4" fmla="*/ 164 w 183"/>
                <a:gd name="T5" fmla="*/ 0 h 1012"/>
                <a:gd name="T6" fmla="*/ 0 w 183"/>
                <a:gd name="T7" fmla="*/ 421 h 1012"/>
                <a:gd name="T8" fmla="*/ 183 w 183"/>
                <a:gd name="T9" fmla="*/ 1012 h 1012"/>
                <a:gd name="T10" fmla="*/ 0 60000 65536"/>
                <a:gd name="T11" fmla="*/ 0 60000 65536"/>
                <a:gd name="T12" fmla="*/ 0 60000 65536"/>
                <a:gd name="T13" fmla="*/ 0 60000 65536"/>
                <a:gd name="T14" fmla="*/ 0 60000 65536"/>
                <a:gd name="T15" fmla="*/ 0 w 183"/>
                <a:gd name="T16" fmla="*/ 0 h 1012"/>
                <a:gd name="T17" fmla="*/ 183 w 183"/>
                <a:gd name="T18" fmla="*/ 1012 h 1012"/>
              </a:gdLst>
              <a:ahLst/>
              <a:cxnLst>
                <a:cxn ang="T10">
                  <a:pos x="T0" y="T1"/>
                </a:cxn>
                <a:cxn ang="T11">
                  <a:pos x="T2" y="T3"/>
                </a:cxn>
                <a:cxn ang="T12">
                  <a:pos x="T4" y="T5"/>
                </a:cxn>
                <a:cxn ang="T13">
                  <a:pos x="T6" y="T7"/>
                </a:cxn>
                <a:cxn ang="T14">
                  <a:pos x="T8" y="T9"/>
                </a:cxn>
              </a:cxnLst>
              <a:rect l="T15" t="T16" r="T17" b="T18"/>
              <a:pathLst>
                <a:path w="183" h="1012">
                  <a:moveTo>
                    <a:pt x="183" y="1012"/>
                  </a:moveTo>
                  <a:lnTo>
                    <a:pt x="183" y="1011"/>
                  </a:lnTo>
                  <a:lnTo>
                    <a:pt x="164" y="0"/>
                  </a:lnTo>
                  <a:lnTo>
                    <a:pt x="0" y="421"/>
                  </a:lnTo>
                  <a:lnTo>
                    <a:pt x="183" y="1012"/>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6" name="Freeform 75"/>
            <p:cNvSpPr>
              <a:spLocks noChangeArrowheads="1"/>
            </p:cNvSpPr>
            <p:nvPr/>
          </p:nvSpPr>
          <p:spPr bwMode="auto">
            <a:xfrm rot="5400000" flipH="1">
              <a:off x="979151" y="1007362"/>
              <a:ext cx="497138" cy="856352"/>
            </a:xfrm>
            <a:custGeom>
              <a:avLst/>
              <a:gdLst>
                <a:gd name="T0" fmla="*/ 0 w 823"/>
                <a:gd name="T1" fmla="*/ 0 h 1417"/>
                <a:gd name="T2" fmla="*/ 125 w 823"/>
                <a:gd name="T3" fmla="*/ 1417 h 1417"/>
                <a:gd name="T4" fmla="*/ 823 w 823"/>
                <a:gd name="T5" fmla="*/ 1276 h 1417"/>
                <a:gd name="T6" fmla="*/ 0 w 823"/>
                <a:gd name="T7" fmla="*/ 0 h 1417"/>
                <a:gd name="T8" fmla="*/ 0 60000 65536"/>
                <a:gd name="T9" fmla="*/ 0 60000 65536"/>
                <a:gd name="T10" fmla="*/ 0 60000 65536"/>
                <a:gd name="T11" fmla="*/ 0 60000 65536"/>
                <a:gd name="T12" fmla="*/ 0 w 823"/>
                <a:gd name="T13" fmla="*/ 0 h 1417"/>
                <a:gd name="T14" fmla="*/ 823 w 823"/>
                <a:gd name="T15" fmla="*/ 1417 h 1417"/>
              </a:gdLst>
              <a:ahLst/>
              <a:cxnLst>
                <a:cxn ang="T8">
                  <a:pos x="T0" y="T1"/>
                </a:cxn>
                <a:cxn ang="T9">
                  <a:pos x="T2" y="T3"/>
                </a:cxn>
                <a:cxn ang="T10">
                  <a:pos x="T4" y="T5"/>
                </a:cxn>
                <a:cxn ang="T11">
                  <a:pos x="T6" y="T7"/>
                </a:cxn>
              </a:cxnLst>
              <a:rect l="T12" t="T13" r="T14" b="T15"/>
              <a:pathLst>
                <a:path w="823" h="1417">
                  <a:moveTo>
                    <a:pt x="0" y="0"/>
                  </a:moveTo>
                  <a:lnTo>
                    <a:pt x="125" y="1417"/>
                  </a:lnTo>
                  <a:lnTo>
                    <a:pt x="823" y="127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7" name="Freeform 76"/>
            <p:cNvSpPr>
              <a:spLocks noChangeArrowheads="1"/>
            </p:cNvSpPr>
            <p:nvPr/>
          </p:nvSpPr>
          <p:spPr bwMode="auto">
            <a:xfrm rot="5400000" flipH="1">
              <a:off x="231563" y="955406"/>
              <a:ext cx="421631" cy="884756"/>
            </a:xfrm>
            <a:custGeom>
              <a:avLst/>
              <a:gdLst>
                <a:gd name="T0" fmla="*/ 473 w 698"/>
                <a:gd name="T1" fmla="*/ 1464 h 1464"/>
                <a:gd name="T2" fmla="*/ 0 w 698"/>
                <a:gd name="T3" fmla="*/ 141 h 1464"/>
                <a:gd name="T4" fmla="*/ 698 w 698"/>
                <a:gd name="T5" fmla="*/ 0 h 1464"/>
                <a:gd name="T6" fmla="*/ 473 w 698"/>
                <a:gd name="T7" fmla="*/ 1464 h 1464"/>
                <a:gd name="T8" fmla="*/ 0 60000 65536"/>
                <a:gd name="T9" fmla="*/ 0 60000 65536"/>
                <a:gd name="T10" fmla="*/ 0 60000 65536"/>
                <a:gd name="T11" fmla="*/ 0 60000 65536"/>
                <a:gd name="T12" fmla="*/ 0 w 698"/>
                <a:gd name="T13" fmla="*/ 0 h 1464"/>
                <a:gd name="T14" fmla="*/ 698 w 698"/>
                <a:gd name="T15" fmla="*/ 1464 h 1464"/>
              </a:gdLst>
              <a:ahLst/>
              <a:cxnLst>
                <a:cxn ang="T8">
                  <a:pos x="T0" y="T1"/>
                </a:cxn>
                <a:cxn ang="T9">
                  <a:pos x="T2" y="T3"/>
                </a:cxn>
                <a:cxn ang="T10">
                  <a:pos x="T4" y="T5"/>
                </a:cxn>
                <a:cxn ang="T11">
                  <a:pos x="T6" y="T7"/>
                </a:cxn>
              </a:cxnLst>
              <a:rect l="T12" t="T13" r="T14" b="T15"/>
              <a:pathLst>
                <a:path w="698" h="1464">
                  <a:moveTo>
                    <a:pt x="473" y="1464"/>
                  </a:moveTo>
                  <a:lnTo>
                    <a:pt x="0" y="141"/>
                  </a:lnTo>
                  <a:lnTo>
                    <a:pt x="698" y="0"/>
                  </a:lnTo>
                  <a:lnTo>
                    <a:pt x="473"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8" name="Freeform 77"/>
            <p:cNvSpPr>
              <a:spLocks noChangeArrowheads="1"/>
            </p:cNvSpPr>
            <p:nvPr/>
          </p:nvSpPr>
          <p:spPr bwMode="auto">
            <a:xfrm rot="5400000" flipH="1">
              <a:off x="156338" y="1166544"/>
              <a:ext cx="486869" cy="799544"/>
            </a:xfrm>
            <a:custGeom>
              <a:avLst/>
              <a:gdLst>
                <a:gd name="T0" fmla="*/ 0 w 806"/>
                <a:gd name="T1" fmla="*/ 651 h 1323"/>
                <a:gd name="T2" fmla="*/ 333 w 806"/>
                <a:gd name="T3" fmla="*/ 0 h 1323"/>
                <a:gd name="T4" fmla="*/ 806 w 806"/>
                <a:gd name="T5" fmla="*/ 1323 h 1323"/>
                <a:gd name="T6" fmla="*/ 0 w 806"/>
                <a:gd name="T7" fmla="*/ 651 h 1323"/>
                <a:gd name="T8" fmla="*/ 0 60000 65536"/>
                <a:gd name="T9" fmla="*/ 0 60000 65536"/>
                <a:gd name="T10" fmla="*/ 0 60000 65536"/>
                <a:gd name="T11" fmla="*/ 0 60000 65536"/>
                <a:gd name="T12" fmla="*/ 0 w 806"/>
                <a:gd name="T13" fmla="*/ 0 h 1323"/>
                <a:gd name="T14" fmla="*/ 806 w 806"/>
                <a:gd name="T15" fmla="*/ 1323 h 1323"/>
              </a:gdLst>
              <a:ahLst/>
              <a:cxnLst>
                <a:cxn ang="T8">
                  <a:pos x="T0" y="T1"/>
                </a:cxn>
                <a:cxn ang="T9">
                  <a:pos x="T2" y="T3"/>
                </a:cxn>
                <a:cxn ang="T10">
                  <a:pos x="T4" y="T5"/>
                </a:cxn>
                <a:cxn ang="T11">
                  <a:pos x="T6" y="T7"/>
                </a:cxn>
              </a:cxnLst>
              <a:rect l="T12" t="T13" r="T14" b="T15"/>
              <a:pathLst>
                <a:path w="806" h="1323">
                  <a:moveTo>
                    <a:pt x="0" y="651"/>
                  </a:moveTo>
                  <a:lnTo>
                    <a:pt x="333" y="0"/>
                  </a:lnTo>
                  <a:lnTo>
                    <a:pt x="806" y="1323"/>
                  </a:lnTo>
                  <a:lnTo>
                    <a:pt x="0" y="6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9" name="Freeform 78"/>
            <p:cNvSpPr>
              <a:spLocks noChangeArrowheads="1"/>
            </p:cNvSpPr>
            <p:nvPr/>
          </p:nvSpPr>
          <p:spPr bwMode="auto">
            <a:xfrm rot="5400000" flipH="1">
              <a:off x="-40375" y="1363257"/>
              <a:ext cx="486869" cy="406118"/>
            </a:xfrm>
            <a:custGeom>
              <a:avLst/>
              <a:gdLst>
                <a:gd name="T0" fmla="*/ 0 w 806"/>
                <a:gd name="T1" fmla="*/ 0 h 672"/>
                <a:gd name="T2" fmla="*/ 10 w 806"/>
                <a:gd name="T3" fmla="*/ 396 h 672"/>
                <a:gd name="T4" fmla="*/ 806 w 806"/>
                <a:gd name="T5" fmla="*/ 672 h 672"/>
                <a:gd name="T6" fmla="*/ 0 w 806"/>
                <a:gd name="T7" fmla="*/ 0 h 672"/>
                <a:gd name="T8" fmla="*/ 0 60000 65536"/>
                <a:gd name="T9" fmla="*/ 0 60000 65536"/>
                <a:gd name="T10" fmla="*/ 0 60000 65536"/>
                <a:gd name="T11" fmla="*/ 0 60000 65536"/>
                <a:gd name="T12" fmla="*/ 0 w 806"/>
                <a:gd name="T13" fmla="*/ 0 h 672"/>
                <a:gd name="T14" fmla="*/ 806 w 806"/>
                <a:gd name="T15" fmla="*/ 672 h 672"/>
              </a:gdLst>
              <a:ahLst/>
              <a:cxnLst>
                <a:cxn ang="T8">
                  <a:pos x="T0" y="T1"/>
                </a:cxn>
                <a:cxn ang="T9">
                  <a:pos x="T2" y="T3"/>
                </a:cxn>
                <a:cxn ang="T10">
                  <a:pos x="T4" y="T5"/>
                </a:cxn>
                <a:cxn ang="T11">
                  <a:pos x="T6" y="T7"/>
                </a:cxn>
              </a:cxnLst>
              <a:rect l="T12" t="T13" r="T14" b="T15"/>
              <a:pathLst>
                <a:path w="806" h="672">
                  <a:moveTo>
                    <a:pt x="0" y="0"/>
                  </a:moveTo>
                  <a:lnTo>
                    <a:pt x="10" y="396"/>
                  </a:lnTo>
                  <a:lnTo>
                    <a:pt x="806" y="672"/>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0" name="Freeform 82"/>
            <p:cNvSpPr>
              <a:spLocks noChangeArrowheads="1"/>
            </p:cNvSpPr>
            <p:nvPr/>
          </p:nvSpPr>
          <p:spPr bwMode="auto">
            <a:xfrm rot="5400000" flipH="1">
              <a:off x="54784" y="882106"/>
              <a:ext cx="385992" cy="495560"/>
            </a:xfrm>
            <a:custGeom>
              <a:avLst/>
              <a:gdLst>
                <a:gd name="T0" fmla="*/ 0 w 639"/>
                <a:gd name="T1" fmla="*/ 820 h 820"/>
                <a:gd name="T2" fmla="*/ 416 w 639"/>
                <a:gd name="T3" fmla="*/ 0 h 820"/>
                <a:gd name="T4" fmla="*/ 639 w 639"/>
                <a:gd name="T5" fmla="*/ 820 h 820"/>
                <a:gd name="T6" fmla="*/ 0 w 639"/>
                <a:gd name="T7" fmla="*/ 820 h 820"/>
                <a:gd name="T8" fmla="*/ 0 60000 65536"/>
                <a:gd name="T9" fmla="*/ 0 60000 65536"/>
                <a:gd name="T10" fmla="*/ 0 60000 65536"/>
                <a:gd name="T11" fmla="*/ 0 60000 65536"/>
                <a:gd name="T12" fmla="*/ 0 w 639"/>
                <a:gd name="T13" fmla="*/ 0 h 820"/>
                <a:gd name="T14" fmla="*/ 639 w 639"/>
                <a:gd name="T15" fmla="*/ 820 h 820"/>
              </a:gdLst>
              <a:ahLst/>
              <a:cxnLst>
                <a:cxn ang="T8">
                  <a:pos x="T0" y="T1"/>
                </a:cxn>
                <a:cxn ang="T9">
                  <a:pos x="T2" y="T3"/>
                </a:cxn>
                <a:cxn ang="T10">
                  <a:pos x="T4" y="T5"/>
                </a:cxn>
                <a:cxn ang="T11">
                  <a:pos x="T6" y="T7"/>
                </a:cxn>
              </a:cxnLst>
              <a:rect l="T12" t="T13" r="T14" b="T15"/>
              <a:pathLst>
                <a:path w="639" h="820">
                  <a:moveTo>
                    <a:pt x="0" y="820"/>
                  </a:moveTo>
                  <a:lnTo>
                    <a:pt x="416" y="0"/>
                  </a:lnTo>
                  <a:lnTo>
                    <a:pt x="639" y="820"/>
                  </a:lnTo>
                  <a:lnTo>
                    <a:pt x="0"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1" name="Freeform 83"/>
            <p:cNvSpPr>
              <a:spLocks noChangeArrowheads="1"/>
            </p:cNvSpPr>
            <p:nvPr/>
          </p:nvSpPr>
          <p:spPr bwMode="auto">
            <a:xfrm rot="5400000" flipH="1">
              <a:off x="970111" y="998321"/>
              <a:ext cx="600431" cy="771140"/>
            </a:xfrm>
            <a:custGeom>
              <a:avLst/>
              <a:gdLst>
                <a:gd name="T0" fmla="*/ 994 w 994"/>
                <a:gd name="T1" fmla="*/ 816 h 1276"/>
                <a:gd name="T2" fmla="*/ 823 w 994"/>
                <a:gd name="T3" fmla="*/ 1276 h 1276"/>
                <a:gd name="T4" fmla="*/ 0 w 994"/>
                <a:gd name="T5" fmla="*/ 0 h 1276"/>
                <a:gd name="T6" fmla="*/ 994 w 994"/>
                <a:gd name="T7" fmla="*/ 816 h 1276"/>
                <a:gd name="T8" fmla="*/ 0 60000 65536"/>
                <a:gd name="T9" fmla="*/ 0 60000 65536"/>
                <a:gd name="T10" fmla="*/ 0 60000 65536"/>
                <a:gd name="T11" fmla="*/ 0 60000 65536"/>
                <a:gd name="T12" fmla="*/ 0 w 994"/>
                <a:gd name="T13" fmla="*/ 0 h 1276"/>
                <a:gd name="T14" fmla="*/ 994 w 994"/>
                <a:gd name="T15" fmla="*/ 1276 h 1276"/>
              </a:gdLst>
              <a:ahLst/>
              <a:cxnLst>
                <a:cxn ang="T8">
                  <a:pos x="T0" y="T1"/>
                </a:cxn>
                <a:cxn ang="T9">
                  <a:pos x="T2" y="T3"/>
                </a:cxn>
                <a:cxn ang="T10">
                  <a:pos x="T4" y="T5"/>
                </a:cxn>
                <a:cxn ang="T11">
                  <a:pos x="T6" y="T7"/>
                </a:cxn>
              </a:cxnLst>
              <a:rect l="T12" t="T13" r="T14" b="T15"/>
              <a:pathLst>
                <a:path w="994" h="1276">
                  <a:moveTo>
                    <a:pt x="994" y="816"/>
                  </a:moveTo>
                  <a:lnTo>
                    <a:pt x="823" y="1276"/>
                  </a:lnTo>
                  <a:lnTo>
                    <a:pt x="0" y="0"/>
                  </a:lnTo>
                  <a:lnTo>
                    <a:pt x="994" y="816"/>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2" name="Freeform 84"/>
            <p:cNvSpPr>
              <a:spLocks noChangeArrowheads="1"/>
            </p:cNvSpPr>
            <p:nvPr/>
          </p:nvSpPr>
          <p:spPr bwMode="auto">
            <a:xfrm rot="5400000" flipH="1">
              <a:off x="631933" y="552855"/>
              <a:ext cx="394448" cy="667193"/>
            </a:xfrm>
            <a:custGeom>
              <a:avLst/>
              <a:gdLst>
                <a:gd name="T0" fmla="*/ 653 w 653"/>
                <a:gd name="T1" fmla="*/ 327 h 1104"/>
                <a:gd name="T2" fmla="*/ 20 w 653"/>
                <a:gd name="T3" fmla="*/ 1104 h 1104"/>
                <a:gd name="T4" fmla="*/ 0 w 653"/>
                <a:gd name="T5" fmla="*/ 0 h 1104"/>
                <a:gd name="T6" fmla="*/ 653 w 653"/>
                <a:gd name="T7" fmla="*/ 327 h 1104"/>
                <a:gd name="T8" fmla="*/ 0 60000 65536"/>
                <a:gd name="T9" fmla="*/ 0 60000 65536"/>
                <a:gd name="T10" fmla="*/ 0 60000 65536"/>
                <a:gd name="T11" fmla="*/ 0 60000 65536"/>
                <a:gd name="T12" fmla="*/ 0 w 653"/>
                <a:gd name="T13" fmla="*/ 0 h 1104"/>
                <a:gd name="T14" fmla="*/ 653 w 653"/>
                <a:gd name="T15" fmla="*/ 1104 h 1104"/>
              </a:gdLst>
              <a:ahLst/>
              <a:cxnLst>
                <a:cxn ang="T8">
                  <a:pos x="T0" y="T1"/>
                </a:cxn>
                <a:cxn ang="T9">
                  <a:pos x="T2" y="T3"/>
                </a:cxn>
                <a:cxn ang="T10">
                  <a:pos x="T4" y="T5"/>
                </a:cxn>
                <a:cxn ang="T11">
                  <a:pos x="T6" y="T7"/>
                </a:cxn>
              </a:cxnLst>
              <a:rect l="T12" t="T13" r="T14" b="T15"/>
              <a:pathLst>
                <a:path w="653" h="1104">
                  <a:moveTo>
                    <a:pt x="653" y="327"/>
                  </a:moveTo>
                  <a:lnTo>
                    <a:pt x="20" y="1104"/>
                  </a:lnTo>
                  <a:lnTo>
                    <a:pt x="0" y="0"/>
                  </a:lnTo>
                  <a:lnTo>
                    <a:pt x="653" y="32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3" name="Freeform 85"/>
            <p:cNvSpPr>
              <a:spLocks noChangeArrowheads="1"/>
            </p:cNvSpPr>
            <p:nvPr/>
          </p:nvSpPr>
          <p:spPr bwMode="auto">
            <a:xfrm rot="5400000" flipH="1">
              <a:off x="1154689" y="500881"/>
              <a:ext cx="393844" cy="771744"/>
            </a:xfrm>
            <a:custGeom>
              <a:avLst/>
              <a:gdLst>
                <a:gd name="T0" fmla="*/ 0 w 652"/>
                <a:gd name="T1" fmla="*/ 951 h 1277"/>
                <a:gd name="T2" fmla="*/ 339 w 652"/>
                <a:gd name="T3" fmla="*/ 0 h 1277"/>
                <a:gd name="T4" fmla="*/ 652 w 652"/>
                <a:gd name="T5" fmla="*/ 1277 h 1277"/>
                <a:gd name="T6" fmla="*/ 0 w 652"/>
                <a:gd name="T7" fmla="*/ 951 h 1277"/>
                <a:gd name="T8" fmla="*/ 0 60000 65536"/>
                <a:gd name="T9" fmla="*/ 0 60000 65536"/>
                <a:gd name="T10" fmla="*/ 0 60000 65536"/>
                <a:gd name="T11" fmla="*/ 0 60000 65536"/>
                <a:gd name="T12" fmla="*/ 0 w 652"/>
                <a:gd name="T13" fmla="*/ 0 h 1277"/>
                <a:gd name="T14" fmla="*/ 652 w 652"/>
                <a:gd name="T15" fmla="*/ 1277 h 1277"/>
              </a:gdLst>
              <a:ahLst/>
              <a:cxnLst>
                <a:cxn ang="T8">
                  <a:pos x="T0" y="T1"/>
                </a:cxn>
                <a:cxn ang="T9">
                  <a:pos x="T2" y="T3"/>
                </a:cxn>
                <a:cxn ang="T10">
                  <a:pos x="T4" y="T5"/>
                </a:cxn>
                <a:cxn ang="T11">
                  <a:pos x="T6" y="T7"/>
                </a:cxn>
              </a:cxnLst>
              <a:rect l="T12" t="T13" r="T14" b="T15"/>
              <a:pathLst>
                <a:path w="652" h="1277">
                  <a:moveTo>
                    <a:pt x="0" y="951"/>
                  </a:moveTo>
                  <a:lnTo>
                    <a:pt x="339" y="0"/>
                  </a:lnTo>
                  <a:lnTo>
                    <a:pt x="652" y="1277"/>
                  </a:lnTo>
                  <a:lnTo>
                    <a:pt x="0" y="9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4" name="Freeform 86"/>
            <p:cNvSpPr>
              <a:spLocks noChangeArrowheads="1"/>
            </p:cNvSpPr>
            <p:nvPr/>
          </p:nvSpPr>
          <p:spPr bwMode="auto">
            <a:xfrm rot="5400000" flipH="1">
              <a:off x="916023" y="56836"/>
              <a:ext cx="602243" cy="1041885"/>
            </a:xfrm>
            <a:custGeom>
              <a:avLst/>
              <a:gdLst>
                <a:gd name="T0" fmla="*/ 314 w 997"/>
                <a:gd name="T1" fmla="*/ 1279 h 1724"/>
                <a:gd name="T2" fmla="*/ 313 w 997"/>
                <a:gd name="T3" fmla="*/ 1278 h 1724"/>
                <a:gd name="T4" fmla="*/ 0 w 997"/>
                <a:gd name="T5" fmla="*/ 1 h 1724"/>
                <a:gd name="T6" fmla="*/ 2 w 997"/>
                <a:gd name="T7" fmla="*/ 0 h 1724"/>
                <a:gd name="T8" fmla="*/ 997 w 997"/>
                <a:gd name="T9" fmla="*/ 1724 h 1724"/>
                <a:gd name="T10" fmla="*/ 314 w 997"/>
                <a:gd name="T11" fmla="*/ 1279 h 1724"/>
                <a:gd name="T12" fmla="*/ 0 60000 65536"/>
                <a:gd name="T13" fmla="*/ 0 60000 65536"/>
                <a:gd name="T14" fmla="*/ 0 60000 65536"/>
                <a:gd name="T15" fmla="*/ 0 60000 65536"/>
                <a:gd name="T16" fmla="*/ 0 60000 65536"/>
                <a:gd name="T17" fmla="*/ 0 60000 65536"/>
                <a:gd name="T18" fmla="*/ 0 w 997"/>
                <a:gd name="T19" fmla="*/ 0 h 1724"/>
                <a:gd name="T20" fmla="*/ 997 w 997"/>
                <a:gd name="T21" fmla="*/ 1724 h 1724"/>
              </a:gdLst>
              <a:ahLst/>
              <a:cxnLst>
                <a:cxn ang="T12">
                  <a:pos x="T0" y="T1"/>
                </a:cxn>
                <a:cxn ang="T13">
                  <a:pos x="T2" y="T3"/>
                </a:cxn>
                <a:cxn ang="T14">
                  <a:pos x="T4" y="T5"/>
                </a:cxn>
                <a:cxn ang="T15">
                  <a:pos x="T6" y="T7"/>
                </a:cxn>
                <a:cxn ang="T16">
                  <a:pos x="T8" y="T9"/>
                </a:cxn>
                <a:cxn ang="T17">
                  <a:pos x="T10" y="T11"/>
                </a:cxn>
              </a:cxnLst>
              <a:rect l="T18" t="T19" r="T20" b="T21"/>
              <a:pathLst>
                <a:path w="997" h="1724">
                  <a:moveTo>
                    <a:pt x="314" y="1279"/>
                  </a:moveTo>
                  <a:lnTo>
                    <a:pt x="313" y="1278"/>
                  </a:lnTo>
                  <a:lnTo>
                    <a:pt x="0" y="1"/>
                  </a:lnTo>
                  <a:lnTo>
                    <a:pt x="2" y="0"/>
                  </a:lnTo>
                  <a:lnTo>
                    <a:pt x="997" y="1724"/>
                  </a:lnTo>
                  <a:lnTo>
                    <a:pt x="314" y="127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6" name="Freeform 87"/>
            <p:cNvSpPr>
              <a:spLocks noChangeArrowheads="1"/>
            </p:cNvSpPr>
            <p:nvPr/>
          </p:nvSpPr>
          <p:spPr bwMode="auto">
            <a:xfrm rot="5400000" flipH="1">
              <a:off x="779205" y="-83003"/>
              <a:ext cx="877693" cy="1043698"/>
            </a:xfrm>
            <a:custGeom>
              <a:avLst/>
              <a:gdLst>
                <a:gd name="T0" fmla="*/ 1453 w 1453"/>
                <a:gd name="T1" fmla="*/ 1389 h 1727"/>
                <a:gd name="T2" fmla="*/ 995 w 1453"/>
                <a:gd name="T3" fmla="*/ 1727 h 1727"/>
                <a:gd name="T4" fmla="*/ 0 w 1453"/>
                <a:gd name="T5" fmla="*/ 3 h 1727"/>
                <a:gd name="T6" fmla="*/ 8 w 1453"/>
                <a:gd name="T7" fmla="*/ 0 h 1727"/>
                <a:gd name="T8" fmla="*/ 1453 w 1453"/>
                <a:gd name="T9" fmla="*/ 989 h 1727"/>
                <a:gd name="T10" fmla="*/ 1453 w 1453"/>
                <a:gd name="T11" fmla="*/ 1389 h 1727"/>
                <a:gd name="T12" fmla="*/ 0 60000 65536"/>
                <a:gd name="T13" fmla="*/ 0 60000 65536"/>
                <a:gd name="T14" fmla="*/ 0 60000 65536"/>
                <a:gd name="T15" fmla="*/ 0 60000 65536"/>
                <a:gd name="T16" fmla="*/ 0 60000 65536"/>
                <a:gd name="T17" fmla="*/ 0 60000 65536"/>
                <a:gd name="T18" fmla="*/ 0 w 1453"/>
                <a:gd name="T19" fmla="*/ 0 h 1727"/>
                <a:gd name="T20" fmla="*/ 1453 w 1453"/>
                <a:gd name="T21" fmla="*/ 1727 h 1727"/>
              </a:gdLst>
              <a:ahLst/>
              <a:cxnLst>
                <a:cxn ang="T12">
                  <a:pos x="T0" y="T1"/>
                </a:cxn>
                <a:cxn ang="T13">
                  <a:pos x="T2" y="T3"/>
                </a:cxn>
                <a:cxn ang="T14">
                  <a:pos x="T4" y="T5"/>
                </a:cxn>
                <a:cxn ang="T15">
                  <a:pos x="T6" y="T7"/>
                </a:cxn>
                <a:cxn ang="T16">
                  <a:pos x="T8" y="T9"/>
                </a:cxn>
                <a:cxn ang="T17">
                  <a:pos x="T10" y="T11"/>
                </a:cxn>
              </a:cxnLst>
              <a:rect l="T18" t="T19" r="T20" b="T21"/>
              <a:pathLst>
                <a:path w="1453" h="1727">
                  <a:moveTo>
                    <a:pt x="1453" y="1389"/>
                  </a:moveTo>
                  <a:lnTo>
                    <a:pt x="995" y="1727"/>
                  </a:lnTo>
                  <a:lnTo>
                    <a:pt x="0" y="3"/>
                  </a:lnTo>
                  <a:lnTo>
                    <a:pt x="8" y="0"/>
                  </a:lnTo>
                  <a:lnTo>
                    <a:pt x="1453" y="989"/>
                  </a:lnTo>
                  <a:lnTo>
                    <a:pt x="1453" y="13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7" name="Freeform 88"/>
            <p:cNvSpPr>
              <a:spLocks noChangeArrowheads="1"/>
            </p:cNvSpPr>
            <p:nvPr/>
          </p:nvSpPr>
          <p:spPr bwMode="auto">
            <a:xfrm rot="5400000" flipH="1">
              <a:off x="1004623" y="137583"/>
              <a:ext cx="872860" cy="597694"/>
            </a:xfrm>
            <a:custGeom>
              <a:avLst/>
              <a:gdLst>
                <a:gd name="T0" fmla="*/ 1445 w 1445"/>
                <a:gd name="T1" fmla="*/ 989 h 989"/>
                <a:gd name="T2" fmla="*/ 0 w 1445"/>
                <a:gd name="T3" fmla="*/ 0 h 989"/>
                <a:gd name="T4" fmla="*/ 1445 w 1445"/>
                <a:gd name="T5" fmla="*/ 262 h 989"/>
                <a:gd name="T6" fmla="*/ 1445 w 1445"/>
                <a:gd name="T7" fmla="*/ 989 h 989"/>
                <a:gd name="T8" fmla="*/ 0 60000 65536"/>
                <a:gd name="T9" fmla="*/ 0 60000 65536"/>
                <a:gd name="T10" fmla="*/ 0 60000 65536"/>
                <a:gd name="T11" fmla="*/ 0 60000 65536"/>
                <a:gd name="T12" fmla="*/ 0 w 1445"/>
                <a:gd name="T13" fmla="*/ 0 h 989"/>
                <a:gd name="T14" fmla="*/ 1445 w 1445"/>
                <a:gd name="T15" fmla="*/ 989 h 989"/>
              </a:gdLst>
              <a:ahLst/>
              <a:cxnLst>
                <a:cxn ang="T8">
                  <a:pos x="T0" y="T1"/>
                </a:cxn>
                <a:cxn ang="T9">
                  <a:pos x="T2" y="T3"/>
                </a:cxn>
                <a:cxn ang="T10">
                  <a:pos x="T4" y="T5"/>
                </a:cxn>
                <a:cxn ang="T11">
                  <a:pos x="T6" y="T7"/>
                </a:cxn>
              </a:cxnLst>
              <a:rect l="T12" t="T13" r="T14" b="T15"/>
              <a:pathLst>
                <a:path w="1445" h="989">
                  <a:moveTo>
                    <a:pt x="1445" y="989"/>
                  </a:moveTo>
                  <a:lnTo>
                    <a:pt x="0" y="0"/>
                  </a:lnTo>
                  <a:lnTo>
                    <a:pt x="1445" y="262"/>
                  </a:lnTo>
                  <a:lnTo>
                    <a:pt x="1445" y="9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8" name="Freeform 89"/>
            <p:cNvSpPr>
              <a:spLocks noChangeArrowheads="1"/>
            </p:cNvSpPr>
            <p:nvPr/>
          </p:nvSpPr>
          <p:spPr bwMode="auto">
            <a:xfrm rot="5400000" flipH="1">
              <a:off x="311906" y="-311906"/>
              <a:ext cx="276657" cy="900469"/>
            </a:xfrm>
            <a:custGeom>
              <a:avLst/>
              <a:gdLst>
                <a:gd name="T0" fmla="*/ 458 w 458"/>
                <a:gd name="T1" fmla="*/ 0 h 1490"/>
                <a:gd name="T2" fmla="*/ 0 w 458"/>
                <a:gd name="T3" fmla="*/ 338 h 1490"/>
                <a:gd name="T4" fmla="*/ 458 w 458"/>
                <a:gd name="T5" fmla="*/ 1490 h 1490"/>
                <a:gd name="T6" fmla="*/ 458 w 458"/>
                <a:gd name="T7" fmla="*/ 0 h 1490"/>
                <a:gd name="T8" fmla="*/ 0 60000 65536"/>
                <a:gd name="T9" fmla="*/ 0 60000 65536"/>
                <a:gd name="T10" fmla="*/ 0 60000 65536"/>
                <a:gd name="T11" fmla="*/ 0 60000 65536"/>
                <a:gd name="T12" fmla="*/ 0 w 458"/>
                <a:gd name="T13" fmla="*/ 0 h 1490"/>
                <a:gd name="T14" fmla="*/ 458 w 458"/>
                <a:gd name="T15" fmla="*/ 1490 h 1490"/>
              </a:gdLst>
              <a:ahLst/>
              <a:cxnLst>
                <a:cxn ang="T8">
                  <a:pos x="T0" y="T1"/>
                </a:cxn>
                <a:cxn ang="T9">
                  <a:pos x="T2" y="T3"/>
                </a:cxn>
                <a:cxn ang="T10">
                  <a:pos x="T4" y="T5"/>
                </a:cxn>
                <a:cxn ang="T11">
                  <a:pos x="T6" y="T7"/>
                </a:cxn>
              </a:cxnLst>
              <a:rect l="T12" t="T13" r="T14" b="T15"/>
              <a:pathLst>
                <a:path w="458" h="1490">
                  <a:moveTo>
                    <a:pt x="458" y="0"/>
                  </a:moveTo>
                  <a:lnTo>
                    <a:pt x="0" y="338"/>
                  </a:lnTo>
                  <a:lnTo>
                    <a:pt x="458" y="1490"/>
                  </a:lnTo>
                  <a:lnTo>
                    <a:pt x="458"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9" name="Freeform 90"/>
            <p:cNvSpPr>
              <a:spLocks noChangeArrowheads="1"/>
            </p:cNvSpPr>
            <p:nvPr/>
          </p:nvSpPr>
          <p:spPr bwMode="auto">
            <a:xfrm rot="5400000" flipH="1">
              <a:off x="137954" y="-137953"/>
              <a:ext cx="689227" cy="965134"/>
            </a:xfrm>
            <a:custGeom>
              <a:avLst/>
              <a:gdLst>
                <a:gd name="T0" fmla="*/ 514 w 1141"/>
                <a:gd name="T1" fmla="*/ 1597 h 1597"/>
                <a:gd name="T2" fmla="*/ 1141 w 1141"/>
                <a:gd name="T3" fmla="*/ 1597 h 1597"/>
                <a:gd name="T4" fmla="*/ 1141 w 1141"/>
                <a:gd name="T5" fmla="*/ 1597 h 1597"/>
                <a:gd name="T6" fmla="*/ 683 w 1141"/>
                <a:gd name="T7" fmla="*/ 445 h 1597"/>
                <a:gd name="T8" fmla="*/ 0 w 1141"/>
                <a:gd name="T9" fmla="*/ 0 h 1597"/>
                <a:gd name="T10" fmla="*/ 514 w 1141"/>
                <a:gd name="T11" fmla="*/ 1597 h 1597"/>
                <a:gd name="T12" fmla="*/ 0 60000 65536"/>
                <a:gd name="T13" fmla="*/ 0 60000 65536"/>
                <a:gd name="T14" fmla="*/ 0 60000 65536"/>
                <a:gd name="T15" fmla="*/ 0 60000 65536"/>
                <a:gd name="T16" fmla="*/ 0 60000 65536"/>
                <a:gd name="T17" fmla="*/ 0 60000 65536"/>
                <a:gd name="T18" fmla="*/ 0 w 1141"/>
                <a:gd name="T19" fmla="*/ 0 h 1597"/>
                <a:gd name="T20" fmla="*/ 1141 w 1141"/>
                <a:gd name="T21" fmla="*/ 1597 h 1597"/>
              </a:gdLst>
              <a:ahLst/>
              <a:cxnLst>
                <a:cxn ang="T12">
                  <a:pos x="T0" y="T1"/>
                </a:cxn>
                <a:cxn ang="T13">
                  <a:pos x="T2" y="T3"/>
                </a:cxn>
                <a:cxn ang="T14">
                  <a:pos x="T4" y="T5"/>
                </a:cxn>
                <a:cxn ang="T15">
                  <a:pos x="T6" y="T7"/>
                </a:cxn>
                <a:cxn ang="T16">
                  <a:pos x="T8" y="T9"/>
                </a:cxn>
                <a:cxn ang="T17">
                  <a:pos x="T10" y="T11"/>
                </a:cxn>
              </a:cxnLst>
              <a:rect l="T18" t="T19" r="T20" b="T21"/>
              <a:pathLst>
                <a:path w="1141" h="1597">
                  <a:moveTo>
                    <a:pt x="514" y="1597"/>
                  </a:moveTo>
                  <a:lnTo>
                    <a:pt x="1141" y="1597"/>
                  </a:lnTo>
                  <a:lnTo>
                    <a:pt x="1141" y="1597"/>
                  </a:lnTo>
                  <a:lnTo>
                    <a:pt x="683" y="445"/>
                  </a:lnTo>
                  <a:lnTo>
                    <a:pt x="0" y="0"/>
                  </a:lnTo>
                  <a:lnTo>
                    <a:pt x="514"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0" name="Freeform 91"/>
            <p:cNvSpPr>
              <a:spLocks noChangeArrowheads="1"/>
            </p:cNvSpPr>
            <p:nvPr/>
          </p:nvSpPr>
          <p:spPr bwMode="auto">
            <a:xfrm rot="5400000" flipH="1">
              <a:off x="136141" y="242602"/>
              <a:ext cx="692852" cy="965134"/>
            </a:xfrm>
            <a:custGeom>
              <a:avLst/>
              <a:gdLst>
                <a:gd name="T0" fmla="*/ 771 w 1147"/>
                <a:gd name="T1" fmla="*/ 1597 h 1597"/>
                <a:gd name="T2" fmla="*/ 0 w 1147"/>
                <a:gd name="T3" fmla="*/ 777 h 1597"/>
                <a:gd name="T4" fmla="*/ 633 w 1147"/>
                <a:gd name="T5" fmla="*/ 0 h 1597"/>
                <a:gd name="T6" fmla="*/ 1147 w 1147"/>
                <a:gd name="T7" fmla="*/ 1597 h 1597"/>
                <a:gd name="T8" fmla="*/ 771 w 1147"/>
                <a:gd name="T9" fmla="*/ 1597 h 1597"/>
                <a:gd name="T10" fmla="*/ 0 60000 65536"/>
                <a:gd name="T11" fmla="*/ 0 60000 65536"/>
                <a:gd name="T12" fmla="*/ 0 60000 65536"/>
                <a:gd name="T13" fmla="*/ 0 60000 65536"/>
                <a:gd name="T14" fmla="*/ 0 60000 65536"/>
                <a:gd name="T15" fmla="*/ 0 w 1147"/>
                <a:gd name="T16" fmla="*/ 0 h 1597"/>
                <a:gd name="T17" fmla="*/ 1147 w 1147"/>
                <a:gd name="T18" fmla="*/ 1597 h 1597"/>
              </a:gdLst>
              <a:ahLst/>
              <a:cxnLst>
                <a:cxn ang="T10">
                  <a:pos x="T0" y="T1"/>
                </a:cxn>
                <a:cxn ang="T11">
                  <a:pos x="T2" y="T3"/>
                </a:cxn>
                <a:cxn ang="T12">
                  <a:pos x="T4" y="T5"/>
                </a:cxn>
                <a:cxn ang="T13">
                  <a:pos x="T6" y="T7"/>
                </a:cxn>
                <a:cxn ang="T14">
                  <a:pos x="T8" y="T9"/>
                </a:cxn>
              </a:cxnLst>
              <a:rect l="T15" t="T16" r="T17" b="T18"/>
              <a:pathLst>
                <a:path w="1147" h="1597">
                  <a:moveTo>
                    <a:pt x="771" y="1597"/>
                  </a:moveTo>
                  <a:lnTo>
                    <a:pt x="0" y="777"/>
                  </a:lnTo>
                  <a:lnTo>
                    <a:pt x="633" y="0"/>
                  </a:lnTo>
                  <a:lnTo>
                    <a:pt x="1147" y="1597"/>
                  </a:lnTo>
                  <a:lnTo>
                    <a:pt x="771"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1" name="Freeform 92"/>
            <p:cNvSpPr>
              <a:spLocks noChangeArrowheads="1"/>
            </p:cNvSpPr>
            <p:nvPr/>
          </p:nvSpPr>
          <p:spPr bwMode="auto">
            <a:xfrm rot="5400000" flipH="1">
              <a:off x="14917" y="590951"/>
              <a:ext cx="465727" cy="495560"/>
            </a:xfrm>
            <a:custGeom>
              <a:avLst/>
              <a:gdLst>
                <a:gd name="T0" fmla="*/ 223 w 771"/>
                <a:gd name="T1" fmla="*/ 820 h 820"/>
                <a:gd name="T2" fmla="*/ 771 w 771"/>
                <a:gd name="T3" fmla="*/ 820 h 820"/>
                <a:gd name="T4" fmla="*/ 0 w 771"/>
                <a:gd name="T5" fmla="*/ 0 h 820"/>
                <a:gd name="T6" fmla="*/ 223 w 771"/>
                <a:gd name="T7" fmla="*/ 820 h 820"/>
                <a:gd name="T8" fmla="*/ 0 60000 65536"/>
                <a:gd name="T9" fmla="*/ 0 60000 65536"/>
                <a:gd name="T10" fmla="*/ 0 60000 65536"/>
                <a:gd name="T11" fmla="*/ 0 60000 65536"/>
                <a:gd name="T12" fmla="*/ 0 w 771"/>
                <a:gd name="T13" fmla="*/ 0 h 820"/>
                <a:gd name="T14" fmla="*/ 771 w 771"/>
                <a:gd name="T15" fmla="*/ 820 h 820"/>
              </a:gdLst>
              <a:ahLst/>
              <a:cxnLst>
                <a:cxn ang="T8">
                  <a:pos x="T0" y="T1"/>
                </a:cxn>
                <a:cxn ang="T9">
                  <a:pos x="T2" y="T3"/>
                </a:cxn>
                <a:cxn ang="T10">
                  <a:pos x="T4" y="T5"/>
                </a:cxn>
                <a:cxn ang="T11">
                  <a:pos x="T6" y="T7"/>
                </a:cxn>
              </a:cxnLst>
              <a:rect l="T12" t="T13" r="T14" b="T15"/>
              <a:pathLst>
                <a:path w="771" h="820">
                  <a:moveTo>
                    <a:pt x="223" y="820"/>
                  </a:moveTo>
                  <a:lnTo>
                    <a:pt x="771" y="820"/>
                  </a:lnTo>
                  <a:lnTo>
                    <a:pt x="0" y="0"/>
                  </a:lnTo>
                  <a:lnTo>
                    <a:pt x="223"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2" name="Freeform 93"/>
            <p:cNvSpPr>
              <a:spLocks noChangeArrowheads="1"/>
            </p:cNvSpPr>
            <p:nvPr/>
          </p:nvSpPr>
          <p:spPr bwMode="auto">
            <a:xfrm rot="5400000" flipH="1">
              <a:off x="317037" y="755162"/>
              <a:ext cx="250683" cy="884756"/>
            </a:xfrm>
            <a:custGeom>
              <a:avLst/>
              <a:gdLst>
                <a:gd name="T0" fmla="*/ 0 w 415"/>
                <a:gd name="T1" fmla="*/ 1464 h 1464"/>
                <a:gd name="T2" fmla="*/ 415 w 415"/>
                <a:gd name="T3" fmla="*/ 644 h 1464"/>
                <a:gd name="T4" fmla="*/ 225 w 415"/>
                <a:gd name="T5" fmla="*/ 0 h 1464"/>
                <a:gd name="T6" fmla="*/ 0 w 415"/>
                <a:gd name="T7" fmla="*/ 1464 h 1464"/>
                <a:gd name="T8" fmla="*/ 0 60000 65536"/>
                <a:gd name="T9" fmla="*/ 0 60000 65536"/>
                <a:gd name="T10" fmla="*/ 0 60000 65536"/>
                <a:gd name="T11" fmla="*/ 0 60000 65536"/>
                <a:gd name="T12" fmla="*/ 0 w 415"/>
                <a:gd name="T13" fmla="*/ 0 h 1464"/>
                <a:gd name="T14" fmla="*/ 415 w 415"/>
                <a:gd name="T15" fmla="*/ 1464 h 1464"/>
              </a:gdLst>
              <a:ahLst/>
              <a:cxnLst>
                <a:cxn ang="T8">
                  <a:pos x="T0" y="T1"/>
                </a:cxn>
                <a:cxn ang="T9">
                  <a:pos x="T2" y="T3"/>
                </a:cxn>
                <a:cxn ang="T10">
                  <a:pos x="T4" y="T5"/>
                </a:cxn>
                <a:cxn ang="T11">
                  <a:pos x="T6" y="T7"/>
                </a:cxn>
              </a:cxnLst>
              <a:rect l="T12" t="T13" r="T14" b="T15"/>
              <a:pathLst>
                <a:path w="415" h="1464">
                  <a:moveTo>
                    <a:pt x="0" y="1464"/>
                  </a:moveTo>
                  <a:lnTo>
                    <a:pt x="415" y="644"/>
                  </a:lnTo>
                  <a:lnTo>
                    <a:pt x="225" y="0"/>
                  </a:lnTo>
                  <a:lnTo>
                    <a:pt x="0"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3" name="Freeform 94"/>
            <p:cNvSpPr>
              <a:spLocks noChangeArrowheads="1"/>
            </p:cNvSpPr>
            <p:nvPr/>
          </p:nvSpPr>
          <p:spPr bwMode="auto">
            <a:xfrm rot="5400000" flipH="1">
              <a:off x="771469" y="795685"/>
              <a:ext cx="115375" cy="667193"/>
            </a:xfrm>
            <a:custGeom>
              <a:avLst/>
              <a:gdLst>
                <a:gd name="T0" fmla="*/ 190 w 191"/>
                <a:gd name="T1" fmla="*/ 1104 h 1104"/>
                <a:gd name="T2" fmla="*/ 191 w 191"/>
                <a:gd name="T3" fmla="*/ 1104 h 1104"/>
                <a:gd name="T4" fmla="*/ 171 w 191"/>
                <a:gd name="T5" fmla="*/ 0 h 1104"/>
                <a:gd name="T6" fmla="*/ 0 w 191"/>
                <a:gd name="T7" fmla="*/ 460 h 1104"/>
                <a:gd name="T8" fmla="*/ 190 w 191"/>
                <a:gd name="T9" fmla="*/ 1104 h 1104"/>
                <a:gd name="T10" fmla="*/ 0 60000 65536"/>
                <a:gd name="T11" fmla="*/ 0 60000 65536"/>
                <a:gd name="T12" fmla="*/ 0 60000 65536"/>
                <a:gd name="T13" fmla="*/ 0 60000 65536"/>
                <a:gd name="T14" fmla="*/ 0 60000 65536"/>
                <a:gd name="T15" fmla="*/ 0 w 191"/>
                <a:gd name="T16" fmla="*/ 0 h 1104"/>
                <a:gd name="T17" fmla="*/ 191 w 191"/>
                <a:gd name="T18" fmla="*/ 1104 h 1104"/>
              </a:gdLst>
              <a:ahLst/>
              <a:cxnLst>
                <a:cxn ang="T10">
                  <a:pos x="T0" y="T1"/>
                </a:cxn>
                <a:cxn ang="T11">
                  <a:pos x="T2" y="T3"/>
                </a:cxn>
                <a:cxn ang="T12">
                  <a:pos x="T4" y="T5"/>
                </a:cxn>
                <a:cxn ang="T13">
                  <a:pos x="T6" y="T7"/>
                </a:cxn>
                <a:cxn ang="T14">
                  <a:pos x="T8" y="T9"/>
                </a:cxn>
              </a:cxnLst>
              <a:rect l="T15" t="T16" r="T17" b="T18"/>
              <a:pathLst>
                <a:path w="191" h="1104">
                  <a:moveTo>
                    <a:pt x="190" y="1104"/>
                  </a:moveTo>
                  <a:lnTo>
                    <a:pt x="191" y="1104"/>
                  </a:lnTo>
                  <a:lnTo>
                    <a:pt x="171" y="0"/>
                  </a:lnTo>
                  <a:lnTo>
                    <a:pt x="0" y="460"/>
                  </a:lnTo>
                  <a:lnTo>
                    <a:pt x="190" y="110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4" name="Oval 104"/>
            <p:cNvSpPr>
              <a:spLocks noChangeArrowheads="1"/>
            </p:cNvSpPr>
            <p:nvPr/>
          </p:nvSpPr>
          <p:spPr bwMode="auto">
            <a:xfrm rot="5400000" flipH="1">
              <a:off x="356567" y="173302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5" name="Oval 105"/>
            <p:cNvSpPr>
              <a:spLocks noChangeArrowheads="1"/>
            </p:cNvSpPr>
            <p:nvPr/>
          </p:nvSpPr>
          <p:spPr bwMode="auto">
            <a:xfrm rot="5400000" flipH="1">
              <a:off x="148069" y="171853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6" name="Oval 106"/>
            <p:cNvSpPr>
              <a:spLocks noChangeArrowheads="1"/>
            </p:cNvSpPr>
            <p:nvPr/>
          </p:nvSpPr>
          <p:spPr bwMode="auto">
            <a:xfrm rot="5400000" flipH="1">
              <a:off x="719776" y="153489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7" name="Oval 107"/>
            <p:cNvSpPr>
              <a:spLocks noChangeArrowheads="1"/>
            </p:cNvSpPr>
            <p:nvPr/>
          </p:nvSpPr>
          <p:spPr bwMode="auto">
            <a:xfrm rot="5400000" flipH="1">
              <a:off x="803780" y="1132597"/>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8" name="Oval 108"/>
            <p:cNvSpPr>
              <a:spLocks noChangeArrowheads="1"/>
            </p:cNvSpPr>
            <p:nvPr/>
          </p:nvSpPr>
          <p:spPr bwMode="auto">
            <a:xfrm rot="5400000" flipH="1">
              <a:off x="1060021" y="1026283"/>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9" name="Oval 109"/>
            <p:cNvSpPr>
              <a:spLocks noChangeArrowheads="1"/>
            </p:cNvSpPr>
            <p:nvPr/>
          </p:nvSpPr>
          <p:spPr bwMode="auto">
            <a:xfrm rot="5400000" flipH="1">
              <a:off x="447823" y="102145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0" name="Oval 110"/>
            <p:cNvSpPr>
              <a:spLocks noChangeArrowheads="1"/>
            </p:cNvSpPr>
            <p:nvPr/>
          </p:nvSpPr>
          <p:spPr bwMode="auto">
            <a:xfrm rot="5400000" flipH="1">
              <a:off x="874186" y="649654"/>
              <a:ext cx="22350" cy="30217"/>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1" name="Oval 111"/>
            <p:cNvSpPr>
              <a:spLocks noChangeArrowheads="1"/>
            </p:cNvSpPr>
            <p:nvPr/>
          </p:nvSpPr>
          <p:spPr bwMode="auto">
            <a:xfrm rot="5400000" flipH="1">
              <a:off x="640608" y="25248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grpSp>
      <p:sp>
        <p:nvSpPr>
          <p:cNvPr id="62" name="文本框 61"/>
          <p:cNvSpPr txBox="1"/>
          <p:nvPr/>
        </p:nvSpPr>
        <p:spPr>
          <a:xfrm>
            <a:off x="676910" y="93345"/>
            <a:ext cx="2444115" cy="499110"/>
          </a:xfrm>
          <a:prstGeom prst="rect">
            <a:avLst/>
          </a:prstGeom>
          <a:noFill/>
        </p:spPr>
        <p:txBody>
          <a:bodyPr wrap="square" rtlCol="0" anchor="t">
            <a:spAutoFit/>
          </a:bodyPr>
          <a:p>
            <a:pPr lvl="0" algn="ctr"/>
            <a:r>
              <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项目团队成员</a:t>
            </a:r>
            <a:endPar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pic>
        <p:nvPicPr>
          <p:cNvPr id="63" name="图片 62"/>
          <p:cNvPicPr/>
          <p:nvPr/>
        </p:nvPicPr>
        <p:blipFill>
          <a:blip r:embed="rId6">
            <a:extLst>
              <a:ext uri="{28A0092B-C50C-407E-A947-70E740481C1C}">
                <a14:useLocalDpi xmlns:a14="http://schemas.microsoft.com/office/drawing/2010/main" val="0"/>
              </a:ext>
            </a:extLst>
          </a:blip>
          <a:stretch>
            <a:fillRect/>
          </a:stretch>
        </p:blipFill>
        <p:spPr>
          <a:xfrm>
            <a:off x="0" y="6086475"/>
            <a:ext cx="679450" cy="7715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5880" y="592455"/>
            <a:ext cx="4104640" cy="597535"/>
          </a:xfrm>
        </p:spPr>
        <p:txBody>
          <a:bodyPr>
            <a:noAutofit/>
          </a:bodyPr>
          <a:lstStyle/>
          <a:p>
            <a:r>
              <a:rPr lang="zh-CN" altLang="en-US" sz="4000" b="1" dirty="0">
                <a:gradFill>
                  <a:gsLst>
                    <a:gs pos="0">
                      <a:srgbClr val="012D86"/>
                    </a:gs>
                    <a:gs pos="100000">
                      <a:srgbClr val="0E2557"/>
                    </a:gs>
                  </a:gsLst>
                  <a:lin scaled="0"/>
                </a:gradFill>
                <a:effectLst>
                  <a:outerShdw blurRad="38100" dist="38100" dir="2700000" algn="tl">
                    <a:srgbClr val="000000">
                      <a:alpha val="43137"/>
                    </a:srgbClr>
                  </a:outerShdw>
                </a:effectLst>
                <a:latin typeface="华文仿宋" panose="02010600040101010101" charset="-122"/>
                <a:ea typeface="华文仿宋" panose="02010600040101010101" charset="-122"/>
                <a:cs typeface="Calibri" panose="020F0502020204030204" pitchFamily="34" charset="0"/>
              </a:rPr>
              <a:t>工作经历</a:t>
            </a:r>
            <a:endParaRPr lang="zh-CN" altLang="en-US" sz="4000" b="1" dirty="0">
              <a:gradFill>
                <a:gsLst>
                  <a:gs pos="0">
                    <a:srgbClr val="012D86"/>
                  </a:gs>
                  <a:gs pos="100000">
                    <a:srgbClr val="0E2557"/>
                  </a:gs>
                </a:gsLst>
                <a:lin scaled="0"/>
              </a:gradFill>
              <a:effectLst>
                <a:outerShdw blurRad="38100" dist="38100" dir="2700000" algn="tl">
                  <a:srgbClr val="000000">
                    <a:alpha val="43137"/>
                  </a:srgbClr>
                </a:outerShdw>
              </a:effectLst>
              <a:latin typeface="华文仿宋" panose="02010600040101010101" charset="-122"/>
              <a:ea typeface="华文仿宋" panose="02010600040101010101" charset="-122"/>
              <a:cs typeface="Calibri" panose="020F0502020204030204" pitchFamily="34" charset="0"/>
            </a:endParaRPr>
          </a:p>
        </p:txBody>
      </p:sp>
      <p:sp>
        <p:nvSpPr>
          <p:cNvPr id="3" name="内容占位符 2"/>
          <p:cNvSpPr>
            <a:spLocks noGrp="1"/>
          </p:cNvSpPr>
          <p:nvPr>
            <p:ph idx="1"/>
          </p:nvPr>
        </p:nvSpPr>
        <p:spPr>
          <a:xfrm>
            <a:off x="339090" y="1433416"/>
            <a:ext cx="10515600" cy="4351338"/>
          </a:xfrm>
        </p:spPr>
        <p:txBody>
          <a:bodyPr/>
          <a:lstStyle/>
          <a:p>
            <a:r>
              <a:rPr lang="zh-CN" altLang="en-US" dirty="0"/>
              <a:t>法国</a:t>
            </a:r>
            <a:r>
              <a:rPr lang="en-US" altLang="zh-CN" dirty="0"/>
              <a:t>AXINT</a:t>
            </a:r>
            <a:r>
              <a:rPr lang="zh-CN" altLang="en-US" dirty="0"/>
              <a:t>公司   </a:t>
            </a:r>
            <a:endParaRPr lang="en-US" altLang="zh-CN" dirty="0"/>
          </a:p>
          <a:p>
            <a:endParaRPr lang="en-US" altLang="zh-CN" dirty="0"/>
          </a:p>
          <a:p>
            <a:r>
              <a:rPr lang="zh-CN" altLang="en-US" dirty="0"/>
              <a:t>法国国家科学研究中心</a:t>
            </a:r>
            <a:r>
              <a:rPr lang="en-US" altLang="zh-CN" dirty="0"/>
              <a:t>(CNRS)</a:t>
            </a:r>
            <a:r>
              <a:rPr lang="zh-CN" altLang="en-US" dirty="0"/>
              <a:t>光与物质实验室（</a:t>
            </a:r>
            <a:r>
              <a:rPr lang="en-US" altLang="zh-CN" dirty="0"/>
              <a:t>ILM</a:t>
            </a:r>
            <a:r>
              <a:rPr lang="zh-CN" altLang="en-US" dirty="0"/>
              <a:t>）</a:t>
            </a:r>
            <a:endParaRPr lang="en-US" altLang="zh-CN" dirty="0"/>
          </a:p>
          <a:p>
            <a:endParaRPr lang="en-US" altLang="zh-CN" dirty="0"/>
          </a:p>
          <a:p>
            <a:r>
              <a:rPr lang="zh-CN" altLang="en-US" dirty="0"/>
              <a:t>天津华放科技有限责任公司</a:t>
            </a:r>
            <a:endParaRPr lang="en-US" altLang="zh-CN" dirty="0"/>
          </a:p>
          <a:p>
            <a:endParaRPr lang="zh-CN" altLang="en-US" dirty="0"/>
          </a:p>
        </p:txBody>
      </p:sp>
      <p:sp>
        <p:nvSpPr>
          <p:cNvPr id="6" name="文本框 5"/>
          <p:cNvSpPr txBox="1"/>
          <p:nvPr/>
        </p:nvSpPr>
        <p:spPr>
          <a:xfrm>
            <a:off x="838200" y="4407225"/>
            <a:ext cx="6927209" cy="1753235"/>
          </a:xfrm>
          <a:prstGeom prst="rect">
            <a:avLst/>
          </a:prstGeom>
          <a:noFill/>
        </p:spPr>
        <p:txBody>
          <a:bodyPr wrap="square">
            <a:spAutoFit/>
          </a:bodyPr>
          <a:lstStyle/>
          <a:p>
            <a:r>
              <a:rPr lang="zh-CN" altLang="en-US" kern="100" dirty="0">
                <a:ea typeface="华文楷体" panose="02010600040101010101" pitchFamily="2" charset="-122"/>
                <a:cs typeface="Times New Roman" panose="02020603050405020304" pitchFamily="18" charset="0"/>
              </a:rPr>
              <a:t>专注于</a:t>
            </a:r>
            <a:r>
              <a:rPr lang="zh-CN" altLang="zh-CN" kern="100" dirty="0">
                <a:ea typeface="华文楷体" panose="02010600040101010101" pitchFamily="2" charset="-122"/>
                <a:cs typeface="Times New Roman" panose="02020603050405020304" pitchFamily="18" charset="0"/>
              </a:rPr>
              <a:t>传感器</a:t>
            </a:r>
            <a:r>
              <a:rPr lang="en-US" altLang="zh-CN" kern="100" dirty="0">
                <a:ea typeface="华文楷体" panose="02010600040101010101" pitchFamily="2" charset="-122"/>
                <a:cs typeface="Times New Roman" panose="02020603050405020304" pitchFamily="18" charset="0"/>
              </a:rPr>
              <a:t>(</a:t>
            </a:r>
            <a:r>
              <a:rPr lang="zh-CN" altLang="zh-CN" kern="100" dirty="0">
                <a:ea typeface="华文楷体" panose="02010600040101010101" pitchFamily="2" charset="-122"/>
                <a:cs typeface="Times New Roman" panose="02020603050405020304" pitchFamily="18" charset="0"/>
              </a:rPr>
              <a:t>特别是针对核辐照类</a:t>
            </a:r>
            <a:r>
              <a:rPr lang="en-US" altLang="zh-CN" kern="100" dirty="0">
                <a:ea typeface="华文楷体" panose="02010600040101010101" pitchFamily="2" charset="-122"/>
                <a:cs typeface="Times New Roman" panose="02020603050405020304" pitchFamily="18" charset="0"/>
              </a:rPr>
              <a:t>,</a:t>
            </a:r>
            <a:r>
              <a:rPr lang="zh-CN" altLang="zh-CN" kern="100" dirty="0">
                <a:ea typeface="华文楷体" panose="02010600040101010101" pitchFamily="2" charset="-122"/>
                <a:cs typeface="Times New Roman" panose="02020603050405020304" pitchFamily="18" charset="0"/>
              </a:rPr>
              <a:t>光电转换类</a:t>
            </a:r>
            <a:r>
              <a:rPr lang="en-US" altLang="zh-CN" kern="100" dirty="0">
                <a:ea typeface="华文楷体" panose="02010600040101010101" pitchFamily="2" charset="-122"/>
                <a:cs typeface="Times New Roman" panose="02020603050405020304" pitchFamily="18" charset="0"/>
              </a:rPr>
              <a:t>, </a:t>
            </a:r>
            <a:r>
              <a:rPr lang="zh-CN" altLang="zh-CN" kern="100" dirty="0">
                <a:ea typeface="华文楷体" panose="02010600040101010101" pitchFamily="2" charset="-122"/>
                <a:cs typeface="Times New Roman" panose="02020603050405020304" pitchFamily="18" charset="0"/>
              </a:rPr>
              <a:t>红外等</a:t>
            </a:r>
            <a:r>
              <a:rPr lang="en-US" altLang="zh-CN" kern="100" dirty="0">
                <a:ea typeface="华文楷体" panose="02010600040101010101" pitchFamily="2" charset="-122"/>
                <a:cs typeface="Times New Roman" panose="02020603050405020304" pitchFamily="18" charset="0"/>
              </a:rPr>
              <a:t>)</a:t>
            </a:r>
            <a:r>
              <a:rPr lang="zh-CN" altLang="zh-CN" kern="100" dirty="0">
                <a:ea typeface="华文楷体" panose="02010600040101010101" pitchFamily="2" charset="-122"/>
                <a:cs typeface="Times New Roman" panose="02020603050405020304" pitchFamily="18" charset="0"/>
              </a:rPr>
              <a:t>的研发生产与制造，</a:t>
            </a:r>
            <a:r>
              <a:rPr lang="zh-CN" altLang="en-US" kern="100" dirty="0">
                <a:ea typeface="华文楷体" panose="02010600040101010101" pitchFamily="2" charset="-122"/>
                <a:cs typeface="Times New Roman" panose="02020603050405020304" pitchFamily="18" charset="0"/>
              </a:rPr>
              <a:t>曾于</a:t>
            </a:r>
            <a:r>
              <a:rPr lang="fr-FR" altLang="zh-CN" kern="100" dirty="0">
                <a:ea typeface="华文楷体" panose="02010600040101010101" pitchFamily="2" charset="-122"/>
                <a:cs typeface="Times New Roman" panose="02020603050405020304" pitchFamily="18" charset="0"/>
              </a:rPr>
              <a:t>SCI</a:t>
            </a:r>
            <a:r>
              <a:rPr lang="zh-CN" altLang="en-US" kern="100" dirty="0">
                <a:ea typeface="华文楷体" panose="02010600040101010101" pitchFamily="2" charset="-122"/>
                <a:cs typeface="Times New Roman" panose="02020603050405020304" pitchFamily="18" charset="0"/>
              </a:rPr>
              <a:t>国际核心学术期刊</a:t>
            </a:r>
            <a:r>
              <a:rPr lang="fr-FR" altLang="zh-CN" kern="100" dirty="0">
                <a:ea typeface="华文楷体" panose="02010600040101010101" pitchFamily="2" charset="-122"/>
                <a:cs typeface="Times New Roman" panose="02020603050405020304" pitchFamily="18" charset="0"/>
              </a:rPr>
              <a:t>(Applied Radiation and Isotopes)</a:t>
            </a:r>
            <a:r>
              <a:rPr lang="zh-CN" altLang="en-US" kern="100" dirty="0">
                <a:ea typeface="华文楷体" panose="02010600040101010101" pitchFamily="2" charset="-122"/>
                <a:cs typeface="Times New Roman" panose="02020603050405020304" pitchFamily="18" charset="0"/>
              </a:rPr>
              <a:t>，</a:t>
            </a:r>
            <a:r>
              <a:rPr lang="fr-FR" altLang="zh-CN" kern="100" dirty="0">
                <a:ea typeface="华文楷体" panose="02010600040101010101" pitchFamily="2" charset="-122"/>
                <a:cs typeface="Times New Roman" panose="02020603050405020304" pitchFamily="18" charset="0"/>
              </a:rPr>
              <a:t>(</a:t>
            </a:r>
            <a:r>
              <a:rPr lang="en-CA" altLang="zh-CN" kern="100" dirty="0">
                <a:ea typeface="华文楷体" panose="02010600040101010101" pitchFamily="2" charset="-122"/>
                <a:cs typeface="Times New Roman" panose="02020603050405020304" pitchFamily="18" charset="0"/>
              </a:rPr>
              <a:t>Nuclear instrument and methods in physics research section a)</a:t>
            </a:r>
            <a:r>
              <a:rPr lang="fr-FR" altLang="zh-CN" kern="100" dirty="0">
                <a:ea typeface="华文楷体" panose="02010600040101010101" pitchFamily="2" charset="-122"/>
                <a:cs typeface="Times New Roman" panose="02020603050405020304" pitchFamily="18" charset="0"/>
              </a:rPr>
              <a:t> </a:t>
            </a:r>
            <a:r>
              <a:rPr lang="zh-CN" altLang="en-US" kern="100" dirty="0">
                <a:ea typeface="华文楷体" panose="02010600040101010101" pitchFamily="2" charset="-122"/>
                <a:cs typeface="Times New Roman" panose="02020603050405020304" pitchFamily="18" charset="0"/>
              </a:rPr>
              <a:t>，</a:t>
            </a:r>
            <a:r>
              <a:rPr lang="en-US" altLang="zh-CN" kern="100" dirty="0">
                <a:ea typeface="华文楷体" panose="02010600040101010101" pitchFamily="2" charset="-122"/>
                <a:cs typeface="Times New Roman" panose="02020603050405020304" pitchFamily="18" charset="0"/>
              </a:rPr>
              <a:t> (Nuclear Engineering and Technology)</a:t>
            </a:r>
            <a:r>
              <a:rPr lang="zh-CN" altLang="en-US" kern="100" dirty="0">
                <a:ea typeface="华文楷体" panose="02010600040101010101" pitchFamily="2" charset="-122"/>
                <a:cs typeface="Times New Roman" panose="02020603050405020304" pitchFamily="18" charset="0"/>
              </a:rPr>
              <a:t>以</a:t>
            </a:r>
            <a:r>
              <a:rPr lang="zh-CN" altLang="en-US" b="1" kern="100" dirty="0">
                <a:ea typeface="华文楷体" panose="02010600040101010101" pitchFamily="2" charset="-122"/>
                <a:cs typeface="Times New Roman" panose="02020603050405020304" pitchFamily="18" charset="0"/>
              </a:rPr>
              <a:t>第一与通信作者</a:t>
            </a:r>
            <a:r>
              <a:rPr lang="zh-CN" altLang="en-US" kern="100" dirty="0">
                <a:ea typeface="华文楷体" panose="02010600040101010101" pitchFamily="2" charset="-122"/>
                <a:cs typeface="Times New Roman" panose="02020603050405020304" pitchFamily="18" charset="0"/>
              </a:rPr>
              <a:t>，协同</a:t>
            </a:r>
            <a:r>
              <a:rPr lang="zh-CN" altLang="en-US" b="1" kern="100" dirty="0">
                <a:ea typeface="华文楷体" panose="02010600040101010101" pitchFamily="2" charset="-122"/>
                <a:cs typeface="Times New Roman" panose="02020603050405020304" pitchFamily="18" charset="0"/>
              </a:rPr>
              <a:t>法国原子能署和可替代能源中心</a:t>
            </a:r>
            <a:r>
              <a:rPr lang="fr-FR" altLang="zh-CN" b="1" kern="100" dirty="0">
                <a:ea typeface="华文楷体" panose="02010600040101010101" pitchFamily="2" charset="-122"/>
                <a:cs typeface="Times New Roman" panose="02020603050405020304" pitchFamily="18" charset="0"/>
              </a:rPr>
              <a:t>(CEA)</a:t>
            </a:r>
            <a:r>
              <a:rPr lang="zh-CN" altLang="en-US" b="1" kern="100" dirty="0">
                <a:ea typeface="华文楷体" panose="02010600040101010101" pitchFamily="2" charset="-122"/>
                <a:cs typeface="Times New Roman" panose="02020603050405020304" pitchFamily="18" charset="0"/>
              </a:rPr>
              <a:t>，法国核废料机构</a:t>
            </a:r>
            <a:r>
              <a:rPr lang="fr-FR" altLang="zh-CN" b="1" kern="100" dirty="0">
                <a:ea typeface="华文楷体" panose="02010600040101010101" pitchFamily="2" charset="-122"/>
                <a:cs typeface="Times New Roman" panose="02020603050405020304" pitchFamily="18" charset="0"/>
              </a:rPr>
              <a:t>(ANDRA),</a:t>
            </a:r>
            <a:r>
              <a:rPr lang="zh-CN" altLang="en-US" b="1" kern="100" dirty="0">
                <a:ea typeface="华文楷体" panose="02010600040101010101" pitchFamily="2" charset="-122"/>
                <a:cs typeface="Times New Roman" panose="02020603050405020304" pitchFamily="18" charset="0"/>
              </a:rPr>
              <a:t>韩国原子能署（</a:t>
            </a:r>
            <a:r>
              <a:rPr lang="en-US" altLang="zh-CN" b="1" kern="100" dirty="0">
                <a:ea typeface="华文楷体" panose="02010600040101010101" pitchFamily="2" charset="-122"/>
                <a:cs typeface="Times New Roman" panose="02020603050405020304" pitchFamily="18" charset="0"/>
              </a:rPr>
              <a:t>KAERI</a:t>
            </a:r>
            <a:r>
              <a:rPr lang="zh-CN" altLang="en-US" b="1" kern="100" dirty="0">
                <a:ea typeface="华文楷体" panose="02010600040101010101" pitchFamily="2" charset="-122"/>
                <a:cs typeface="Times New Roman" panose="02020603050405020304" pitchFamily="18" charset="0"/>
              </a:rPr>
              <a:t>）</a:t>
            </a:r>
            <a:r>
              <a:rPr lang="zh-CN" altLang="en-US" kern="100" dirty="0">
                <a:ea typeface="华文楷体" panose="02010600040101010101" pitchFamily="2" charset="-122"/>
                <a:cs typeface="Times New Roman" panose="02020603050405020304" pitchFamily="18" charset="0"/>
              </a:rPr>
              <a:t>参与文章发表。</a:t>
            </a:r>
            <a:endParaRPr lang="zh-CN" altLang="en-US" dirty="0"/>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21703" y="4271881"/>
            <a:ext cx="4470297" cy="2043008"/>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824" t="22963" r="-824" b="53889"/>
          <a:stretch>
            <a:fillRect/>
          </a:stretch>
        </p:blipFill>
        <p:spPr>
          <a:xfrm rot="16697122">
            <a:off x="9151193" y="1772168"/>
            <a:ext cx="4206107" cy="721898"/>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4818" y="135627"/>
            <a:ext cx="1962582" cy="1962582"/>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28770" t="27301" r="22526" b="14286"/>
          <a:stretch>
            <a:fillRect/>
          </a:stretch>
        </p:blipFill>
        <p:spPr>
          <a:xfrm flipH="1">
            <a:off x="9180561" y="2337527"/>
            <a:ext cx="1127430" cy="1823711"/>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4946" y="3144642"/>
            <a:ext cx="961210" cy="1169233"/>
          </a:xfrm>
          <a:prstGeom prst="rect">
            <a:avLst/>
          </a:prstGeom>
        </p:spPr>
      </p:pic>
      <p:pic>
        <p:nvPicPr>
          <p:cNvPr id="11" name="Image 8" descr="Image 8"/>
          <p:cNvPicPr>
            <a:picLocks noChangeAspect="1"/>
          </p:cNvPicPr>
          <p:nvPr/>
        </p:nvPicPr>
        <p:blipFill>
          <a:blip r:embed="rId6"/>
          <a:stretch>
            <a:fillRect/>
          </a:stretch>
        </p:blipFill>
        <p:spPr>
          <a:xfrm>
            <a:off x="6698825" y="1851281"/>
            <a:ext cx="1271654" cy="599494"/>
          </a:xfrm>
          <a:prstGeom prst="rect">
            <a:avLst/>
          </a:prstGeom>
          <a:ln w="12700">
            <a:miter lim="400000"/>
            <a:headEnd/>
            <a:tailEnd/>
          </a:ln>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2318" y="1388326"/>
            <a:ext cx="1235857" cy="661594"/>
          </a:xfrm>
          <a:prstGeom prst="rect">
            <a:avLst/>
          </a:prstGeom>
        </p:spPr>
      </p:pic>
      <p:sp>
        <p:nvSpPr>
          <p:cNvPr id="16" name="矩形 15"/>
          <p:cNvSpPr/>
          <p:nvPr/>
        </p:nvSpPr>
        <p:spPr>
          <a:xfrm>
            <a:off x="7882128" y="5926364"/>
            <a:ext cx="3084576" cy="388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882128" y="5650992"/>
            <a:ext cx="585216" cy="134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 name="组合 44"/>
          <p:cNvGrpSpPr/>
          <p:nvPr/>
        </p:nvGrpSpPr>
        <p:grpSpPr>
          <a:xfrm>
            <a:off x="1" y="0"/>
            <a:ext cx="738000" cy="767628"/>
            <a:chOff x="0" y="-1"/>
            <a:chExt cx="1739901" cy="1809751"/>
          </a:xfrm>
          <a:gradFill>
            <a:gsLst>
              <a:gs pos="0">
                <a:srgbClr val="012D86"/>
              </a:gs>
              <a:gs pos="100000">
                <a:srgbClr val="0E2557"/>
              </a:gs>
            </a:gsLst>
            <a:lin scaled="0"/>
          </a:gradFill>
        </p:grpSpPr>
        <p:sp>
          <p:nvSpPr>
            <p:cNvPr id="4" name="Freeform 51"/>
            <p:cNvSpPr>
              <a:spLocks noChangeArrowheads="1"/>
            </p:cNvSpPr>
            <p:nvPr/>
          </p:nvSpPr>
          <p:spPr bwMode="auto">
            <a:xfrm rot="5400000" flipH="1">
              <a:off x="886683" y="990465"/>
              <a:ext cx="479016" cy="785040"/>
            </a:xfrm>
            <a:custGeom>
              <a:avLst/>
              <a:gdLst>
                <a:gd name="T0" fmla="*/ 0 w 793"/>
                <a:gd name="T1" fmla="*/ 0 h 1299"/>
                <a:gd name="T2" fmla="*/ 120 w 793"/>
                <a:gd name="T3" fmla="*/ 1299 h 1299"/>
                <a:gd name="T4" fmla="*/ 793 w 793"/>
                <a:gd name="T5" fmla="*/ 1170 h 1299"/>
                <a:gd name="T6" fmla="*/ 0 w 793"/>
                <a:gd name="T7" fmla="*/ 0 h 1299"/>
                <a:gd name="T8" fmla="*/ 0 60000 65536"/>
                <a:gd name="T9" fmla="*/ 0 60000 65536"/>
                <a:gd name="T10" fmla="*/ 0 60000 65536"/>
                <a:gd name="T11" fmla="*/ 0 60000 65536"/>
                <a:gd name="T12" fmla="*/ 0 w 793"/>
                <a:gd name="T13" fmla="*/ 0 h 1299"/>
                <a:gd name="T14" fmla="*/ 793 w 793"/>
                <a:gd name="T15" fmla="*/ 1299 h 1299"/>
              </a:gdLst>
              <a:ahLst/>
              <a:cxnLst>
                <a:cxn ang="T8">
                  <a:pos x="T0" y="T1"/>
                </a:cxn>
                <a:cxn ang="T9">
                  <a:pos x="T2" y="T3"/>
                </a:cxn>
                <a:cxn ang="T10">
                  <a:pos x="T4" y="T5"/>
                </a:cxn>
                <a:cxn ang="T11">
                  <a:pos x="T6" y="T7"/>
                </a:cxn>
              </a:cxnLst>
              <a:rect l="T12" t="T13" r="T14" b="T15"/>
              <a:pathLst>
                <a:path w="793" h="1299">
                  <a:moveTo>
                    <a:pt x="0" y="0"/>
                  </a:moveTo>
                  <a:lnTo>
                    <a:pt x="120" y="1299"/>
                  </a:lnTo>
                  <a:lnTo>
                    <a:pt x="793" y="1170"/>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2" name="Freeform 52"/>
            <p:cNvSpPr>
              <a:spLocks noChangeArrowheads="1"/>
            </p:cNvSpPr>
            <p:nvPr/>
          </p:nvSpPr>
          <p:spPr bwMode="auto">
            <a:xfrm rot="5400000" flipH="1">
              <a:off x="202551" y="940926"/>
              <a:ext cx="406529" cy="811631"/>
            </a:xfrm>
            <a:custGeom>
              <a:avLst/>
              <a:gdLst>
                <a:gd name="T0" fmla="*/ 457 w 673"/>
                <a:gd name="T1" fmla="*/ 1343 h 1343"/>
                <a:gd name="T2" fmla="*/ 0 w 673"/>
                <a:gd name="T3" fmla="*/ 129 h 1343"/>
                <a:gd name="T4" fmla="*/ 673 w 673"/>
                <a:gd name="T5" fmla="*/ 0 h 1343"/>
                <a:gd name="T6" fmla="*/ 457 w 673"/>
                <a:gd name="T7" fmla="*/ 1343 h 1343"/>
                <a:gd name="T8" fmla="*/ 0 60000 65536"/>
                <a:gd name="T9" fmla="*/ 0 60000 65536"/>
                <a:gd name="T10" fmla="*/ 0 60000 65536"/>
                <a:gd name="T11" fmla="*/ 0 60000 65536"/>
                <a:gd name="T12" fmla="*/ 0 w 673"/>
                <a:gd name="T13" fmla="*/ 0 h 1343"/>
                <a:gd name="T14" fmla="*/ 673 w 673"/>
                <a:gd name="T15" fmla="*/ 1343 h 1343"/>
              </a:gdLst>
              <a:ahLst/>
              <a:cxnLst>
                <a:cxn ang="T8">
                  <a:pos x="T0" y="T1"/>
                </a:cxn>
                <a:cxn ang="T9">
                  <a:pos x="T2" y="T3"/>
                </a:cxn>
                <a:cxn ang="T10">
                  <a:pos x="T4" y="T5"/>
                </a:cxn>
                <a:cxn ang="T11">
                  <a:pos x="T6" y="T7"/>
                </a:cxn>
              </a:cxnLst>
              <a:rect l="T12" t="T13" r="T14" b="T15"/>
              <a:pathLst>
                <a:path w="673" h="1343">
                  <a:moveTo>
                    <a:pt x="457" y="1343"/>
                  </a:moveTo>
                  <a:lnTo>
                    <a:pt x="0" y="129"/>
                  </a:lnTo>
                  <a:lnTo>
                    <a:pt x="673" y="0"/>
                  </a:lnTo>
                  <a:lnTo>
                    <a:pt x="457"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3" name="Freeform 53"/>
            <p:cNvSpPr>
              <a:spLocks noChangeArrowheads="1"/>
            </p:cNvSpPr>
            <p:nvPr/>
          </p:nvSpPr>
          <p:spPr bwMode="auto">
            <a:xfrm rot="5400000" flipH="1">
              <a:off x="132160" y="1141793"/>
              <a:ext cx="469351" cy="733671"/>
            </a:xfrm>
            <a:custGeom>
              <a:avLst/>
              <a:gdLst>
                <a:gd name="T0" fmla="*/ 0 w 777"/>
                <a:gd name="T1" fmla="*/ 598 h 1214"/>
                <a:gd name="T2" fmla="*/ 320 w 777"/>
                <a:gd name="T3" fmla="*/ 0 h 1214"/>
                <a:gd name="T4" fmla="*/ 777 w 777"/>
                <a:gd name="T5" fmla="*/ 1214 h 1214"/>
                <a:gd name="T6" fmla="*/ 0 w 777"/>
                <a:gd name="T7" fmla="*/ 598 h 1214"/>
                <a:gd name="T8" fmla="*/ 0 60000 65536"/>
                <a:gd name="T9" fmla="*/ 0 60000 65536"/>
                <a:gd name="T10" fmla="*/ 0 60000 65536"/>
                <a:gd name="T11" fmla="*/ 0 60000 65536"/>
                <a:gd name="T12" fmla="*/ 0 w 777"/>
                <a:gd name="T13" fmla="*/ 0 h 1214"/>
                <a:gd name="T14" fmla="*/ 777 w 777"/>
                <a:gd name="T15" fmla="*/ 1214 h 1214"/>
              </a:gdLst>
              <a:ahLst/>
              <a:cxnLst>
                <a:cxn ang="T8">
                  <a:pos x="T0" y="T1"/>
                </a:cxn>
                <a:cxn ang="T9">
                  <a:pos x="T2" y="T3"/>
                </a:cxn>
                <a:cxn ang="T10">
                  <a:pos x="T4" y="T5"/>
                </a:cxn>
                <a:cxn ang="T11">
                  <a:pos x="T6" y="T7"/>
                </a:cxn>
              </a:cxnLst>
              <a:rect l="T12" t="T13" r="T14" b="T15"/>
              <a:pathLst>
                <a:path w="777" h="1214">
                  <a:moveTo>
                    <a:pt x="0" y="598"/>
                  </a:moveTo>
                  <a:lnTo>
                    <a:pt x="320" y="0"/>
                  </a:lnTo>
                  <a:lnTo>
                    <a:pt x="777" y="1214"/>
                  </a:lnTo>
                  <a:lnTo>
                    <a:pt x="0" y="598"/>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4" name="Freeform 54"/>
            <p:cNvSpPr>
              <a:spLocks noChangeArrowheads="1"/>
            </p:cNvSpPr>
            <p:nvPr/>
          </p:nvSpPr>
          <p:spPr bwMode="auto">
            <a:xfrm rot="5400000" flipH="1">
              <a:off x="-48538" y="1322491"/>
              <a:ext cx="469351" cy="372274"/>
            </a:xfrm>
            <a:custGeom>
              <a:avLst/>
              <a:gdLst>
                <a:gd name="T0" fmla="*/ 0 w 777"/>
                <a:gd name="T1" fmla="*/ 0 h 616"/>
                <a:gd name="T2" fmla="*/ 9 w 777"/>
                <a:gd name="T3" fmla="*/ 362 h 616"/>
                <a:gd name="T4" fmla="*/ 777 w 777"/>
                <a:gd name="T5" fmla="*/ 616 h 616"/>
                <a:gd name="T6" fmla="*/ 0 w 777"/>
                <a:gd name="T7" fmla="*/ 0 h 616"/>
                <a:gd name="T8" fmla="*/ 0 60000 65536"/>
                <a:gd name="T9" fmla="*/ 0 60000 65536"/>
                <a:gd name="T10" fmla="*/ 0 60000 65536"/>
                <a:gd name="T11" fmla="*/ 0 60000 65536"/>
                <a:gd name="T12" fmla="*/ 0 w 777"/>
                <a:gd name="T13" fmla="*/ 0 h 616"/>
                <a:gd name="T14" fmla="*/ 777 w 777"/>
                <a:gd name="T15" fmla="*/ 616 h 616"/>
              </a:gdLst>
              <a:ahLst/>
              <a:cxnLst>
                <a:cxn ang="T8">
                  <a:pos x="T0" y="T1"/>
                </a:cxn>
                <a:cxn ang="T9">
                  <a:pos x="T2" y="T3"/>
                </a:cxn>
                <a:cxn ang="T10">
                  <a:pos x="T4" y="T5"/>
                </a:cxn>
                <a:cxn ang="T11">
                  <a:pos x="T6" y="T7"/>
                </a:cxn>
              </a:cxnLst>
              <a:rect l="T12" t="T13" r="T14" b="T15"/>
              <a:pathLst>
                <a:path w="777" h="616">
                  <a:moveTo>
                    <a:pt x="0" y="0"/>
                  </a:moveTo>
                  <a:lnTo>
                    <a:pt x="9" y="362"/>
                  </a:lnTo>
                  <a:lnTo>
                    <a:pt x="777" y="61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8" name="Freeform 58"/>
            <p:cNvSpPr>
              <a:spLocks noChangeArrowheads="1"/>
            </p:cNvSpPr>
            <p:nvPr/>
          </p:nvSpPr>
          <p:spPr bwMode="auto">
            <a:xfrm rot="5400000" flipH="1">
              <a:off x="41788" y="860671"/>
              <a:ext cx="371494" cy="455069"/>
            </a:xfrm>
            <a:custGeom>
              <a:avLst/>
              <a:gdLst>
                <a:gd name="T0" fmla="*/ 0 w 615"/>
                <a:gd name="T1" fmla="*/ 753 h 753"/>
                <a:gd name="T2" fmla="*/ 399 w 615"/>
                <a:gd name="T3" fmla="*/ 0 h 753"/>
                <a:gd name="T4" fmla="*/ 615 w 615"/>
                <a:gd name="T5" fmla="*/ 753 h 753"/>
                <a:gd name="T6" fmla="*/ 0 w 615"/>
                <a:gd name="T7" fmla="*/ 753 h 753"/>
                <a:gd name="T8" fmla="*/ 0 60000 65536"/>
                <a:gd name="T9" fmla="*/ 0 60000 65536"/>
                <a:gd name="T10" fmla="*/ 0 60000 65536"/>
                <a:gd name="T11" fmla="*/ 0 60000 65536"/>
                <a:gd name="T12" fmla="*/ 0 w 615"/>
                <a:gd name="T13" fmla="*/ 0 h 753"/>
                <a:gd name="T14" fmla="*/ 615 w 615"/>
                <a:gd name="T15" fmla="*/ 753 h 753"/>
              </a:gdLst>
              <a:ahLst/>
              <a:cxnLst>
                <a:cxn ang="T8">
                  <a:pos x="T0" y="T1"/>
                </a:cxn>
                <a:cxn ang="T9">
                  <a:pos x="T2" y="T3"/>
                </a:cxn>
                <a:cxn ang="T10">
                  <a:pos x="T4" y="T5"/>
                </a:cxn>
                <a:cxn ang="T11">
                  <a:pos x="T6" y="T7"/>
                </a:cxn>
              </a:cxnLst>
              <a:rect l="T12" t="T13" r="T14" b="T15"/>
              <a:pathLst>
                <a:path w="615" h="753">
                  <a:moveTo>
                    <a:pt x="0" y="753"/>
                  </a:moveTo>
                  <a:lnTo>
                    <a:pt x="399" y="0"/>
                  </a:lnTo>
                  <a:lnTo>
                    <a:pt x="615" y="753"/>
                  </a:lnTo>
                  <a:lnTo>
                    <a:pt x="0"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9" name="Freeform 59"/>
            <p:cNvSpPr>
              <a:spLocks noChangeArrowheads="1"/>
            </p:cNvSpPr>
            <p:nvPr/>
          </p:nvSpPr>
          <p:spPr bwMode="auto">
            <a:xfrm rot="5400000" flipH="1">
              <a:off x="876130" y="979912"/>
              <a:ext cx="578081" cy="707080"/>
            </a:xfrm>
            <a:custGeom>
              <a:avLst/>
              <a:gdLst>
                <a:gd name="T0" fmla="*/ 957 w 957"/>
                <a:gd name="T1" fmla="*/ 749 h 1170"/>
                <a:gd name="T2" fmla="*/ 793 w 957"/>
                <a:gd name="T3" fmla="*/ 1170 h 1170"/>
                <a:gd name="T4" fmla="*/ 0 w 957"/>
                <a:gd name="T5" fmla="*/ 0 h 1170"/>
                <a:gd name="T6" fmla="*/ 957 w 957"/>
                <a:gd name="T7" fmla="*/ 749 h 1170"/>
                <a:gd name="T8" fmla="*/ 0 60000 65536"/>
                <a:gd name="T9" fmla="*/ 0 60000 65536"/>
                <a:gd name="T10" fmla="*/ 0 60000 65536"/>
                <a:gd name="T11" fmla="*/ 0 60000 65536"/>
                <a:gd name="T12" fmla="*/ 0 w 957"/>
                <a:gd name="T13" fmla="*/ 0 h 1170"/>
                <a:gd name="T14" fmla="*/ 957 w 957"/>
                <a:gd name="T15" fmla="*/ 1170 h 1170"/>
              </a:gdLst>
              <a:ahLst/>
              <a:cxnLst>
                <a:cxn ang="T8">
                  <a:pos x="T0" y="T1"/>
                </a:cxn>
                <a:cxn ang="T9">
                  <a:pos x="T2" y="T3"/>
                </a:cxn>
                <a:cxn ang="T10">
                  <a:pos x="T4" y="T5"/>
                </a:cxn>
                <a:cxn ang="T11">
                  <a:pos x="T6" y="T7"/>
                </a:cxn>
              </a:cxnLst>
              <a:rect l="T12" t="T13" r="T14" b="T15"/>
              <a:pathLst>
                <a:path w="957" h="1170">
                  <a:moveTo>
                    <a:pt x="957" y="749"/>
                  </a:moveTo>
                  <a:lnTo>
                    <a:pt x="793" y="1170"/>
                  </a:lnTo>
                  <a:lnTo>
                    <a:pt x="0" y="0"/>
                  </a:lnTo>
                  <a:lnTo>
                    <a:pt x="957" y="74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0" name="Freeform 60"/>
            <p:cNvSpPr>
              <a:spLocks noChangeArrowheads="1"/>
            </p:cNvSpPr>
            <p:nvPr/>
          </p:nvSpPr>
          <p:spPr bwMode="auto">
            <a:xfrm rot="5400000" flipH="1">
              <a:off x="570287" y="548640"/>
              <a:ext cx="380555" cy="610989"/>
            </a:xfrm>
            <a:custGeom>
              <a:avLst/>
              <a:gdLst>
                <a:gd name="T0" fmla="*/ 630 w 630"/>
                <a:gd name="T1" fmla="*/ 299 h 1011"/>
                <a:gd name="T2" fmla="*/ 19 w 630"/>
                <a:gd name="T3" fmla="*/ 1011 h 1011"/>
                <a:gd name="T4" fmla="*/ 0 w 630"/>
                <a:gd name="T5" fmla="*/ 0 h 1011"/>
                <a:gd name="T6" fmla="*/ 630 w 630"/>
                <a:gd name="T7" fmla="*/ 299 h 1011"/>
                <a:gd name="T8" fmla="*/ 0 60000 65536"/>
                <a:gd name="T9" fmla="*/ 0 60000 65536"/>
                <a:gd name="T10" fmla="*/ 0 60000 65536"/>
                <a:gd name="T11" fmla="*/ 0 60000 65536"/>
                <a:gd name="T12" fmla="*/ 0 w 630"/>
                <a:gd name="T13" fmla="*/ 0 h 1011"/>
                <a:gd name="T14" fmla="*/ 630 w 630"/>
                <a:gd name="T15" fmla="*/ 1011 h 1011"/>
              </a:gdLst>
              <a:ahLst/>
              <a:cxnLst>
                <a:cxn ang="T8">
                  <a:pos x="T0" y="T1"/>
                </a:cxn>
                <a:cxn ang="T9">
                  <a:pos x="T2" y="T3"/>
                </a:cxn>
                <a:cxn ang="T10">
                  <a:pos x="T4" y="T5"/>
                </a:cxn>
                <a:cxn ang="T11">
                  <a:pos x="T6" y="T7"/>
                </a:cxn>
              </a:cxnLst>
              <a:rect l="T12" t="T13" r="T14" b="T15"/>
              <a:pathLst>
                <a:path w="630" h="1011">
                  <a:moveTo>
                    <a:pt x="630" y="299"/>
                  </a:moveTo>
                  <a:lnTo>
                    <a:pt x="19" y="1011"/>
                  </a:lnTo>
                  <a:lnTo>
                    <a:pt x="0" y="0"/>
                  </a:lnTo>
                  <a:lnTo>
                    <a:pt x="630" y="29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6" name="Freeform 61"/>
            <p:cNvSpPr>
              <a:spLocks noChangeArrowheads="1"/>
            </p:cNvSpPr>
            <p:nvPr/>
          </p:nvSpPr>
          <p:spPr bwMode="auto">
            <a:xfrm rot="5400000" flipH="1">
              <a:off x="1050134" y="500292"/>
              <a:ext cx="379951" cy="708288"/>
            </a:xfrm>
            <a:custGeom>
              <a:avLst/>
              <a:gdLst>
                <a:gd name="T0" fmla="*/ 0 w 629"/>
                <a:gd name="T1" fmla="*/ 874 h 1172"/>
                <a:gd name="T2" fmla="*/ 328 w 629"/>
                <a:gd name="T3" fmla="*/ 0 h 1172"/>
                <a:gd name="T4" fmla="*/ 629 w 629"/>
                <a:gd name="T5" fmla="*/ 1172 h 1172"/>
                <a:gd name="T6" fmla="*/ 0 w 629"/>
                <a:gd name="T7" fmla="*/ 874 h 1172"/>
                <a:gd name="T8" fmla="*/ 0 60000 65536"/>
                <a:gd name="T9" fmla="*/ 0 60000 65536"/>
                <a:gd name="T10" fmla="*/ 0 60000 65536"/>
                <a:gd name="T11" fmla="*/ 0 60000 65536"/>
                <a:gd name="T12" fmla="*/ 0 w 629"/>
                <a:gd name="T13" fmla="*/ 0 h 1172"/>
                <a:gd name="T14" fmla="*/ 629 w 629"/>
                <a:gd name="T15" fmla="*/ 1172 h 1172"/>
              </a:gdLst>
              <a:ahLst/>
              <a:cxnLst>
                <a:cxn ang="T8">
                  <a:pos x="T0" y="T1"/>
                </a:cxn>
                <a:cxn ang="T9">
                  <a:pos x="T2" y="T3"/>
                </a:cxn>
                <a:cxn ang="T10">
                  <a:pos x="T4" y="T5"/>
                </a:cxn>
                <a:cxn ang="T11">
                  <a:pos x="T6" y="T7"/>
                </a:cxn>
              </a:cxnLst>
              <a:rect l="T12" t="T13" r="T14" b="T15"/>
              <a:pathLst>
                <a:path w="629" h="1172">
                  <a:moveTo>
                    <a:pt x="0" y="874"/>
                  </a:moveTo>
                  <a:lnTo>
                    <a:pt x="328" y="0"/>
                  </a:lnTo>
                  <a:lnTo>
                    <a:pt x="629" y="1172"/>
                  </a:lnTo>
                  <a:lnTo>
                    <a:pt x="0" y="87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7" name="Freeform 62"/>
            <p:cNvSpPr>
              <a:spLocks noChangeArrowheads="1"/>
            </p:cNvSpPr>
            <p:nvPr/>
          </p:nvSpPr>
          <p:spPr bwMode="auto">
            <a:xfrm rot="5400000" flipH="1">
              <a:off x="826575" y="78603"/>
              <a:ext cx="579893" cy="955464"/>
            </a:xfrm>
            <a:custGeom>
              <a:avLst/>
              <a:gdLst>
                <a:gd name="T0" fmla="*/ 302 w 960"/>
                <a:gd name="T1" fmla="*/ 1173 h 1581"/>
                <a:gd name="T2" fmla="*/ 301 w 960"/>
                <a:gd name="T3" fmla="*/ 1172 h 1581"/>
                <a:gd name="T4" fmla="*/ 0 w 960"/>
                <a:gd name="T5" fmla="*/ 0 h 1581"/>
                <a:gd name="T6" fmla="*/ 0 w 960"/>
                <a:gd name="T7" fmla="*/ 0 h 1581"/>
                <a:gd name="T8" fmla="*/ 960 w 960"/>
                <a:gd name="T9" fmla="*/ 1581 h 1581"/>
                <a:gd name="T10" fmla="*/ 302 w 960"/>
                <a:gd name="T11" fmla="*/ 1173 h 1581"/>
                <a:gd name="T12" fmla="*/ 0 60000 65536"/>
                <a:gd name="T13" fmla="*/ 0 60000 65536"/>
                <a:gd name="T14" fmla="*/ 0 60000 65536"/>
                <a:gd name="T15" fmla="*/ 0 60000 65536"/>
                <a:gd name="T16" fmla="*/ 0 60000 65536"/>
                <a:gd name="T17" fmla="*/ 0 60000 65536"/>
                <a:gd name="T18" fmla="*/ 0 w 960"/>
                <a:gd name="T19" fmla="*/ 0 h 1581"/>
                <a:gd name="T20" fmla="*/ 960 w 960"/>
                <a:gd name="T21" fmla="*/ 1581 h 1581"/>
              </a:gdLst>
              <a:ahLst/>
              <a:cxnLst>
                <a:cxn ang="T12">
                  <a:pos x="T0" y="T1"/>
                </a:cxn>
                <a:cxn ang="T13">
                  <a:pos x="T2" y="T3"/>
                </a:cxn>
                <a:cxn ang="T14">
                  <a:pos x="T4" y="T5"/>
                </a:cxn>
                <a:cxn ang="T15">
                  <a:pos x="T6" y="T7"/>
                </a:cxn>
                <a:cxn ang="T16">
                  <a:pos x="T8" y="T9"/>
                </a:cxn>
                <a:cxn ang="T17">
                  <a:pos x="T10" y="T11"/>
                </a:cxn>
              </a:cxnLst>
              <a:rect l="T18" t="T19" r="T20" b="T21"/>
              <a:pathLst>
                <a:path w="960" h="1581">
                  <a:moveTo>
                    <a:pt x="302" y="1173"/>
                  </a:moveTo>
                  <a:lnTo>
                    <a:pt x="301" y="1172"/>
                  </a:lnTo>
                  <a:lnTo>
                    <a:pt x="0" y="0"/>
                  </a:lnTo>
                  <a:lnTo>
                    <a:pt x="0" y="0"/>
                  </a:lnTo>
                  <a:lnTo>
                    <a:pt x="960" y="1581"/>
                  </a:lnTo>
                  <a:lnTo>
                    <a:pt x="302" y="11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8" name="Freeform 63"/>
            <p:cNvSpPr>
              <a:spLocks noChangeArrowheads="1"/>
            </p:cNvSpPr>
            <p:nvPr/>
          </p:nvSpPr>
          <p:spPr bwMode="auto">
            <a:xfrm rot="5400000" flipH="1">
              <a:off x="693985" y="-55196"/>
              <a:ext cx="846282" cy="956673"/>
            </a:xfrm>
            <a:custGeom>
              <a:avLst/>
              <a:gdLst>
                <a:gd name="T0" fmla="*/ 1401 w 1401"/>
                <a:gd name="T1" fmla="*/ 1273 h 1583"/>
                <a:gd name="T2" fmla="*/ 960 w 1401"/>
                <a:gd name="T3" fmla="*/ 1583 h 1583"/>
                <a:gd name="T4" fmla="*/ 0 w 1401"/>
                <a:gd name="T5" fmla="*/ 2 h 1583"/>
                <a:gd name="T6" fmla="*/ 9 w 1401"/>
                <a:gd name="T7" fmla="*/ 0 h 1583"/>
                <a:gd name="T8" fmla="*/ 1401 w 1401"/>
                <a:gd name="T9" fmla="*/ 907 h 1583"/>
                <a:gd name="T10" fmla="*/ 1401 w 1401"/>
                <a:gd name="T11" fmla="*/ 1273 h 1583"/>
                <a:gd name="T12" fmla="*/ 0 60000 65536"/>
                <a:gd name="T13" fmla="*/ 0 60000 65536"/>
                <a:gd name="T14" fmla="*/ 0 60000 65536"/>
                <a:gd name="T15" fmla="*/ 0 60000 65536"/>
                <a:gd name="T16" fmla="*/ 0 60000 65536"/>
                <a:gd name="T17" fmla="*/ 0 60000 65536"/>
                <a:gd name="T18" fmla="*/ 0 w 1401"/>
                <a:gd name="T19" fmla="*/ 0 h 1583"/>
                <a:gd name="T20" fmla="*/ 1401 w 1401"/>
                <a:gd name="T21" fmla="*/ 1583 h 1583"/>
              </a:gdLst>
              <a:ahLst/>
              <a:cxnLst>
                <a:cxn ang="T12">
                  <a:pos x="T0" y="T1"/>
                </a:cxn>
                <a:cxn ang="T13">
                  <a:pos x="T2" y="T3"/>
                </a:cxn>
                <a:cxn ang="T14">
                  <a:pos x="T4" y="T5"/>
                </a:cxn>
                <a:cxn ang="T15">
                  <a:pos x="T6" y="T7"/>
                </a:cxn>
                <a:cxn ang="T16">
                  <a:pos x="T8" y="T9"/>
                </a:cxn>
                <a:cxn ang="T17">
                  <a:pos x="T10" y="T11"/>
                </a:cxn>
              </a:cxnLst>
              <a:rect l="T18" t="T19" r="T20" b="T21"/>
              <a:pathLst>
                <a:path w="1401" h="1583">
                  <a:moveTo>
                    <a:pt x="1401" y="1273"/>
                  </a:moveTo>
                  <a:lnTo>
                    <a:pt x="960" y="1583"/>
                  </a:lnTo>
                  <a:lnTo>
                    <a:pt x="0" y="2"/>
                  </a:lnTo>
                  <a:lnTo>
                    <a:pt x="9" y="0"/>
                  </a:lnTo>
                  <a:lnTo>
                    <a:pt x="1401" y="907"/>
                  </a:lnTo>
                  <a:lnTo>
                    <a:pt x="1401" y="12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9" name="Freeform 64"/>
            <p:cNvSpPr>
              <a:spLocks noChangeArrowheads="1"/>
            </p:cNvSpPr>
            <p:nvPr/>
          </p:nvSpPr>
          <p:spPr bwMode="auto">
            <a:xfrm rot="5400000" flipH="1">
              <a:off x="900971" y="146354"/>
              <a:ext cx="840845" cy="548138"/>
            </a:xfrm>
            <a:custGeom>
              <a:avLst/>
              <a:gdLst>
                <a:gd name="T0" fmla="*/ 1392 w 1392"/>
                <a:gd name="T1" fmla="*/ 907 h 907"/>
                <a:gd name="T2" fmla="*/ 0 w 1392"/>
                <a:gd name="T3" fmla="*/ 0 h 907"/>
                <a:gd name="T4" fmla="*/ 1392 w 1392"/>
                <a:gd name="T5" fmla="*/ 239 h 907"/>
                <a:gd name="T6" fmla="*/ 1392 w 1392"/>
                <a:gd name="T7" fmla="*/ 907 h 907"/>
                <a:gd name="T8" fmla="*/ 0 60000 65536"/>
                <a:gd name="T9" fmla="*/ 0 60000 65536"/>
                <a:gd name="T10" fmla="*/ 0 60000 65536"/>
                <a:gd name="T11" fmla="*/ 0 60000 65536"/>
                <a:gd name="T12" fmla="*/ 0 w 1392"/>
                <a:gd name="T13" fmla="*/ 0 h 907"/>
                <a:gd name="T14" fmla="*/ 1392 w 1392"/>
                <a:gd name="T15" fmla="*/ 907 h 907"/>
              </a:gdLst>
              <a:ahLst/>
              <a:cxnLst>
                <a:cxn ang="T8">
                  <a:pos x="T0" y="T1"/>
                </a:cxn>
                <a:cxn ang="T9">
                  <a:pos x="T2" y="T3"/>
                </a:cxn>
                <a:cxn ang="T10">
                  <a:pos x="T4" y="T5"/>
                </a:cxn>
                <a:cxn ang="T11">
                  <a:pos x="T6" y="T7"/>
                </a:cxn>
              </a:cxnLst>
              <a:rect l="T12" t="T13" r="T14" b="T15"/>
              <a:pathLst>
                <a:path w="1392" h="907">
                  <a:moveTo>
                    <a:pt x="1392" y="907"/>
                  </a:moveTo>
                  <a:lnTo>
                    <a:pt x="0" y="0"/>
                  </a:lnTo>
                  <a:lnTo>
                    <a:pt x="1392" y="239"/>
                  </a:lnTo>
                  <a:lnTo>
                    <a:pt x="1392" y="90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0" name="Freeform 65"/>
            <p:cNvSpPr>
              <a:spLocks noChangeArrowheads="1"/>
            </p:cNvSpPr>
            <p:nvPr/>
          </p:nvSpPr>
          <p:spPr bwMode="auto">
            <a:xfrm rot="5400000" flipH="1">
              <a:off x="279874" y="-279873"/>
              <a:ext cx="266389" cy="826135"/>
            </a:xfrm>
            <a:custGeom>
              <a:avLst/>
              <a:gdLst>
                <a:gd name="T0" fmla="*/ 441 w 441"/>
                <a:gd name="T1" fmla="*/ 0 h 1367"/>
                <a:gd name="T2" fmla="*/ 0 w 441"/>
                <a:gd name="T3" fmla="*/ 310 h 1367"/>
                <a:gd name="T4" fmla="*/ 441 w 441"/>
                <a:gd name="T5" fmla="*/ 1367 h 1367"/>
                <a:gd name="T6" fmla="*/ 441 w 441"/>
                <a:gd name="T7" fmla="*/ 0 h 1367"/>
                <a:gd name="T8" fmla="*/ 0 60000 65536"/>
                <a:gd name="T9" fmla="*/ 0 60000 65536"/>
                <a:gd name="T10" fmla="*/ 0 60000 65536"/>
                <a:gd name="T11" fmla="*/ 0 60000 65536"/>
                <a:gd name="T12" fmla="*/ 0 w 441"/>
                <a:gd name="T13" fmla="*/ 0 h 1367"/>
                <a:gd name="T14" fmla="*/ 441 w 441"/>
                <a:gd name="T15" fmla="*/ 1367 h 1367"/>
              </a:gdLst>
              <a:ahLst/>
              <a:cxnLst>
                <a:cxn ang="T8">
                  <a:pos x="T0" y="T1"/>
                </a:cxn>
                <a:cxn ang="T9">
                  <a:pos x="T2" y="T3"/>
                </a:cxn>
                <a:cxn ang="T10">
                  <a:pos x="T4" y="T5"/>
                </a:cxn>
                <a:cxn ang="T11">
                  <a:pos x="T6" y="T7"/>
                </a:cxn>
              </a:cxnLst>
              <a:rect l="T12" t="T13" r="T14" b="T15"/>
              <a:pathLst>
                <a:path w="441" h="1367">
                  <a:moveTo>
                    <a:pt x="441" y="0"/>
                  </a:moveTo>
                  <a:lnTo>
                    <a:pt x="0" y="310"/>
                  </a:lnTo>
                  <a:lnTo>
                    <a:pt x="441" y="1367"/>
                  </a:lnTo>
                  <a:lnTo>
                    <a:pt x="441"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1" name="Freeform 66"/>
            <p:cNvSpPr>
              <a:spLocks noChangeArrowheads="1"/>
            </p:cNvSpPr>
            <p:nvPr/>
          </p:nvSpPr>
          <p:spPr bwMode="auto">
            <a:xfrm rot="5400000" flipH="1">
              <a:off x="110752" y="-110752"/>
              <a:ext cx="663857" cy="885360"/>
            </a:xfrm>
            <a:custGeom>
              <a:avLst/>
              <a:gdLst>
                <a:gd name="T0" fmla="*/ 495 w 1099"/>
                <a:gd name="T1" fmla="*/ 1465 h 1465"/>
                <a:gd name="T2" fmla="*/ 1099 w 1099"/>
                <a:gd name="T3" fmla="*/ 1465 h 1465"/>
                <a:gd name="T4" fmla="*/ 1099 w 1099"/>
                <a:gd name="T5" fmla="*/ 1465 h 1465"/>
                <a:gd name="T6" fmla="*/ 658 w 1099"/>
                <a:gd name="T7" fmla="*/ 408 h 1465"/>
                <a:gd name="T8" fmla="*/ 0 w 1099"/>
                <a:gd name="T9" fmla="*/ 0 h 1465"/>
                <a:gd name="T10" fmla="*/ 495 w 1099"/>
                <a:gd name="T11" fmla="*/ 1465 h 1465"/>
                <a:gd name="T12" fmla="*/ 0 60000 65536"/>
                <a:gd name="T13" fmla="*/ 0 60000 65536"/>
                <a:gd name="T14" fmla="*/ 0 60000 65536"/>
                <a:gd name="T15" fmla="*/ 0 60000 65536"/>
                <a:gd name="T16" fmla="*/ 0 60000 65536"/>
                <a:gd name="T17" fmla="*/ 0 60000 65536"/>
                <a:gd name="T18" fmla="*/ 0 w 1099"/>
                <a:gd name="T19" fmla="*/ 0 h 1465"/>
                <a:gd name="T20" fmla="*/ 1099 w 1099"/>
                <a:gd name="T21" fmla="*/ 1465 h 1465"/>
              </a:gdLst>
              <a:ahLst/>
              <a:cxnLst>
                <a:cxn ang="T12">
                  <a:pos x="T0" y="T1"/>
                </a:cxn>
                <a:cxn ang="T13">
                  <a:pos x="T2" y="T3"/>
                </a:cxn>
                <a:cxn ang="T14">
                  <a:pos x="T4" y="T5"/>
                </a:cxn>
                <a:cxn ang="T15">
                  <a:pos x="T6" y="T7"/>
                </a:cxn>
                <a:cxn ang="T16">
                  <a:pos x="T8" y="T9"/>
                </a:cxn>
                <a:cxn ang="T17">
                  <a:pos x="T10" y="T11"/>
                </a:cxn>
              </a:cxnLst>
              <a:rect l="T18" t="T19" r="T20" b="T21"/>
              <a:pathLst>
                <a:path w="1099" h="1465">
                  <a:moveTo>
                    <a:pt x="495" y="1465"/>
                  </a:moveTo>
                  <a:lnTo>
                    <a:pt x="1099" y="1465"/>
                  </a:lnTo>
                  <a:lnTo>
                    <a:pt x="1099" y="1465"/>
                  </a:lnTo>
                  <a:lnTo>
                    <a:pt x="658" y="408"/>
                  </a:lnTo>
                  <a:lnTo>
                    <a:pt x="0" y="0"/>
                  </a:lnTo>
                  <a:lnTo>
                    <a:pt x="495"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2" name="Freeform 67"/>
            <p:cNvSpPr>
              <a:spLocks noChangeArrowheads="1"/>
            </p:cNvSpPr>
            <p:nvPr/>
          </p:nvSpPr>
          <p:spPr bwMode="auto">
            <a:xfrm rot="5400000" flipH="1">
              <a:off x="108638" y="256212"/>
              <a:ext cx="668085" cy="885360"/>
            </a:xfrm>
            <a:custGeom>
              <a:avLst/>
              <a:gdLst>
                <a:gd name="T0" fmla="*/ 744 w 1106"/>
                <a:gd name="T1" fmla="*/ 1465 h 1465"/>
                <a:gd name="T2" fmla="*/ 0 w 1106"/>
                <a:gd name="T3" fmla="*/ 712 h 1465"/>
                <a:gd name="T4" fmla="*/ 611 w 1106"/>
                <a:gd name="T5" fmla="*/ 0 h 1465"/>
                <a:gd name="T6" fmla="*/ 1106 w 1106"/>
                <a:gd name="T7" fmla="*/ 1465 h 1465"/>
                <a:gd name="T8" fmla="*/ 744 w 1106"/>
                <a:gd name="T9" fmla="*/ 1465 h 1465"/>
                <a:gd name="T10" fmla="*/ 0 60000 65536"/>
                <a:gd name="T11" fmla="*/ 0 60000 65536"/>
                <a:gd name="T12" fmla="*/ 0 60000 65536"/>
                <a:gd name="T13" fmla="*/ 0 60000 65536"/>
                <a:gd name="T14" fmla="*/ 0 60000 65536"/>
                <a:gd name="T15" fmla="*/ 0 w 1106"/>
                <a:gd name="T16" fmla="*/ 0 h 1465"/>
                <a:gd name="T17" fmla="*/ 1106 w 1106"/>
                <a:gd name="T18" fmla="*/ 1465 h 1465"/>
              </a:gdLst>
              <a:ahLst/>
              <a:cxnLst>
                <a:cxn ang="T10">
                  <a:pos x="T0" y="T1"/>
                </a:cxn>
                <a:cxn ang="T11">
                  <a:pos x="T2" y="T3"/>
                </a:cxn>
                <a:cxn ang="T12">
                  <a:pos x="T4" y="T5"/>
                </a:cxn>
                <a:cxn ang="T13">
                  <a:pos x="T6" y="T7"/>
                </a:cxn>
                <a:cxn ang="T14">
                  <a:pos x="T8" y="T9"/>
                </a:cxn>
              </a:cxnLst>
              <a:rect l="T15" t="T16" r="T17" b="T18"/>
              <a:pathLst>
                <a:path w="1106" h="1465">
                  <a:moveTo>
                    <a:pt x="744" y="1465"/>
                  </a:moveTo>
                  <a:lnTo>
                    <a:pt x="0" y="712"/>
                  </a:lnTo>
                  <a:lnTo>
                    <a:pt x="611" y="0"/>
                  </a:lnTo>
                  <a:lnTo>
                    <a:pt x="1106" y="1465"/>
                  </a:lnTo>
                  <a:lnTo>
                    <a:pt x="744"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3" name="Freeform 68"/>
            <p:cNvSpPr>
              <a:spLocks noChangeArrowheads="1"/>
            </p:cNvSpPr>
            <p:nvPr/>
          </p:nvSpPr>
          <p:spPr bwMode="auto">
            <a:xfrm rot="5400000" flipH="1">
              <a:off x="2826" y="580692"/>
              <a:ext cx="449417" cy="455069"/>
            </a:xfrm>
            <a:custGeom>
              <a:avLst/>
              <a:gdLst>
                <a:gd name="T0" fmla="*/ 216 w 744"/>
                <a:gd name="T1" fmla="*/ 753 h 753"/>
                <a:gd name="T2" fmla="*/ 744 w 744"/>
                <a:gd name="T3" fmla="*/ 753 h 753"/>
                <a:gd name="T4" fmla="*/ 0 w 744"/>
                <a:gd name="T5" fmla="*/ 0 h 753"/>
                <a:gd name="T6" fmla="*/ 216 w 744"/>
                <a:gd name="T7" fmla="*/ 753 h 753"/>
                <a:gd name="T8" fmla="*/ 0 60000 65536"/>
                <a:gd name="T9" fmla="*/ 0 60000 65536"/>
                <a:gd name="T10" fmla="*/ 0 60000 65536"/>
                <a:gd name="T11" fmla="*/ 0 60000 65536"/>
                <a:gd name="T12" fmla="*/ 0 w 744"/>
                <a:gd name="T13" fmla="*/ 0 h 753"/>
                <a:gd name="T14" fmla="*/ 744 w 744"/>
                <a:gd name="T15" fmla="*/ 753 h 753"/>
              </a:gdLst>
              <a:ahLst/>
              <a:cxnLst>
                <a:cxn ang="T8">
                  <a:pos x="T0" y="T1"/>
                </a:cxn>
                <a:cxn ang="T9">
                  <a:pos x="T2" y="T3"/>
                </a:cxn>
                <a:cxn ang="T10">
                  <a:pos x="T4" y="T5"/>
                </a:cxn>
                <a:cxn ang="T11">
                  <a:pos x="T6" y="T7"/>
                </a:cxn>
              </a:cxnLst>
              <a:rect l="T12" t="T13" r="T14" b="T15"/>
              <a:pathLst>
                <a:path w="744" h="753">
                  <a:moveTo>
                    <a:pt x="216" y="753"/>
                  </a:moveTo>
                  <a:lnTo>
                    <a:pt x="744" y="753"/>
                  </a:lnTo>
                  <a:lnTo>
                    <a:pt x="0" y="0"/>
                  </a:lnTo>
                  <a:lnTo>
                    <a:pt x="216"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4" name="Freeform 69"/>
            <p:cNvSpPr>
              <a:spLocks noChangeArrowheads="1"/>
            </p:cNvSpPr>
            <p:nvPr/>
          </p:nvSpPr>
          <p:spPr bwMode="auto">
            <a:xfrm rot="5400000" flipH="1">
              <a:off x="285307" y="747628"/>
              <a:ext cx="241018" cy="811631"/>
            </a:xfrm>
            <a:custGeom>
              <a:avLst/>
              <a:gdLst>
                <a:gd name="T0" fmla="*/ 0 w 399"/>
                <a:gd name="T1" fmla="*/ 1343 h 1343"/>
                <a:gd name="T2" fmla="*/ 399 w 399"/>
                <a:gd name="T3" fmla="*/ 591 h 1343"/>
                <a:gd name="T4" fmla="*/ 216 w 399"/>
                <a:gd name="T5" fmla="*/ 0 h 1343"/>
                <a:gd name="T6" fmla="*/ 0 w 399"/>
                <a:gd name="T7" fmla="*/ 1343 h 1343"/>
                <a:gd name="T8" fmla="*/ 0 60000 65536"/>
                <a:gd name="T9" fmla="*/ 0 60000 65536"/>
                <a:gd name="T10" fmla="*/ 0 60000 65536"/>
                <a:gd name="T11" fmla="*/ 0 60000 65536"/>
                <a:gd name="T12" fmla="*/ 0 w 399"/>
                <a:gd name="T13" fmla="*/ 0 h 1343"/>
                <a:gd name="T14" fmla="*/ 399 w 399"/>
                <a:gd name="T15" fmla="*/ 1343 h 1343"/>
              </a:gdLst>
              <a:ahLst/>
              <a:cxnLst>
                <a:cxn ang="T8">
                  <a:pos x="T0" y="T1"/>
                </a:cxn>
                <a:cxn ang="T9">
                  <a:pos x="T2" y="T3"/>
                </a:cxn>
                <a:cxn ang="T10">
                  <a:pos x="T4" y="T5"/>
                </a:cxn>
                <a:cxn ang="T11">
                  <a:pos x="T6" y="T7"/>
                </a:cxn>
              </a:cxnLst>
              <a:rect l="T12" t="T13" r="T14" b="T15"/>
              <a:pathLst>
                <a:path w="399" h="1343">
                  <a:moveTo>
                    <a:pt x="0" y="1343"/>
                  </a:moveTo>
                  <a:lnTo>
                    <a:pt x="399" y="591"/>
                  </a:lnTo>
                  <a:lnTo>
                    <a:pt x="216" y="0"/>
                  </a:lnTo>
                  <a:lnTo>
                    <a:pt x="0"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5" name="Freeform 70"/>
            <p:cNvSpPr>
              <a:spLocks noChangeArrowheads="1"/>
            </p:cNvSpPr>
            <p:nvPr/>
          </p:nvSpPr>
          <p:spPr bwMode="auto">
            <a:xfrm rot="5400000" flipH="1">
              <a:off x="704991" y="782409"/>
              <a:ext cx="110542" cy="611594"/>
            </a:xfrm>
            <a:custGeom>
              <a:avLst/>
              <a:gdLst>
                <a:gd name="T0" fmla="*/ 183 w 183"/>
                <a:gd name="T1" fmla="*/ 1012 h 1012"/>
                <a:gd name="T2" fmla="*/ 183 w 183"/>
                <a:gd name="T3" fmla="*/ 1011 h 1012"/>
                <a:gd name="T4" fmla="*/ 164 w 183"/>
                <a:gd name="T5" fmla="*/ 0 h 1012"/>
                <a:gd name="T6" fmla="*/ 0 w 183"/>
                <a:gd name="T7" fmla="*/ 421 h 1012"/>
                <a:gd name="T8" fmla="*/ 183 w 183"/>
                <a:gd name="T9" fmla="*/ 1012 h 1012"/>
                <a:gd name="T10" fmla="*/ 0 60000 65536"/>
                <a:gd name="T11" fmla="*/ 0 60000 65536"/>
                <a:gd name="T12" fmla="*/ 0 60000 65536"/>
                <a:gd name="T13" fmla="*/ 0 60000 65536"/>
                <a:gd name="T14" fmla="*/ 0 60000 65536"/>
                <a:gd name="T15" fmla="*/ 0 w 183"/>
                <a:gd name="T16" fmla="*/ 0 h 1012"/>
                <a:gd name="T17" fmla="*/ 183 w 183"/>
                <a:gd name="T18" fmla="*/ 1012 h 1012"/>
              </a:gdLst>
              <a:ahLst/>
              <a:cxnLst>
                <a:cxn ang="T10">
                  <a:pos x="T0" y="T1"/>
                </a:cxn>
                <a:cxn ang="T11">
                  <a:pos x="T2" y="T3"/>
                </a:cxn>
                <a:cxn ang="T12">
                  <a:pos x="T4" y="T5"/>
                </a:cxn>
                <a:cxn ang="T13">
                  <a:pos x="T6" y="T7"/>
                </a:cxn>
                <a:cxn ang="T14">
                  <a:pos x="T8" y="T9"/>
                </a:cxn>
              </a:cxnLst>
              <a:rect l="T15" t="T16" r="T17" b="T18"/>
              <a:pathLst>
                <a:path w="183" h="1012">
                  <a:moveTo>
                    <a:pt x="183" y="1012"/>
                  </a:moveTo>
                  <a:lnTo>
                    <a:pt x="183" y="1011"/>
                  </a:lnTo>
                  <a:lnTo>
                    <a:pt x="164" y="0"/>
                  </a:lnTo>
                  <a:lnTo>
                    <a:pt x="0" y="421"/>
                  </a:lnTo>
                  <a:lnTo>
                    <a:pt x="183" y="1012"/>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6" name="Freeform 75"/>
            <p:cNvSpPr>
              <a:spLocks noChangeArrowheads="1"/>
            </p:cNvSpPr>
            <p:nvPr/>
          </p:nvSpPr>
          <p:spPr bwMode="auto">
            <a:xfrm rot="5400000" flipH="1">
              <a:off x="979151" y="1007362"/>
              <a:ext cx="497138" cy="856352"/>
            </a:xfrm>
            <a:custGeom>
              <a:avLst/>
              <a:gdLst>
                <a:gd name="T0" fmla="*/ 0 w 823"/>
                <a:gd name="T1" fmla="*/ 0 h 1417"/>
                <a:gd name="T2" fmla="*/ 125 w 823"/>
                <a:gd name="T3" fmla="*/ 1417 h 1417"/>
                <a:gd name="T4" fmla="*/ 823 w 823"/>
                <a:gd name="T5" fmla="*/ 1276 h 1417"/>
                <a:gd name="T6" fmla="*/ 0 w 823"/>
                <a:gd name="T7" fmla="*/ 0 h 1417"/>
                <a:gd name="T8" fmla="*/ 0 60000 65536"/>
                <a:gd name="T9" fmla="*/ 0 60000 65536"/>
                <a:gd name="T10" fmla="*/ 0 60000 65536"/>
                <a:gd name="T11" fmla="*/ 0 60000 65536"/>
                <a:gd name="T12" fmla="*/ 0 w 823"/>
                <a:gd name="T13" fmla="*/ 0 h 1417"/>
                <a:gd name="T14" fmla="*/ 823 w 823"/>
                <a:gd name="T15" fmla="*/ 1417 h 1417"/>
              </a:gdLst>
              <a:ahLst/>
              <a:cxnLst>
                <a:cxn ang="T8">
                  <a:pos x="T0" y="T1"/>
                </a:cxn>
                <a:cxn ang="T9">
                  <a:pos x="T2" y="T3"/>
                </a:cxn>
                <a:cxn ang="T10">
                  <a:pos x="T4" y="T5"/>
                </a:cxn>
                <a:cxn ang="T11">
                  <a:pos x="T6" y="T7"/>
                </a:cxn>
              </a:cxnLst>
              <a:rect l="T12" t="T13" r="T14" b="T15"/>
              <a:pathLst>
                <a:path w="823" h="1417">
                  <a:moveTo>
                    <a:pt x="0" y="0"/>
                  </a:moveTo>
                  <a:lnTo>
                    <a:pt x="125" y="1417"/>
                  </a:lnTo>
                  <a:lnTo>
                    <a:pt x="823" y="127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7" name="Freeform 76"/>
            <p:cNvSpPr>
              <a:spLocks noChangeArrowheads="1"/>
            </p:cNvSpPr>
            <p:nvPr/>
          </p:nvSpPr>
          <p:spPr bwMode="auto">
            <a:xfrm rot="5400000" flipH="1">
              <a:off x="231563" y="955406"/>
              <a:ext cx="421631" cy="884756"/>
            </a:xfrm>
            <a:custGeom>
              <a:avLst/>
              <a:gdLst>
                <a:gd name="T0" fmla="*/ 473 w 698"/>
                <a:gd name="T1" fmla="*/ 1464 h 1464"/>
                <a:gd name="T2" fmla="*/ 0 w 698"/>
                <a:gd name="T3" fmla="*/ 141 h 1464"/>
                <a:gd name="T4" fmla="*/ 698 w 698"/>
                <a:gd name="T5" fmla="*/ 0 h 1464"/>
                <a:gd name="T6" fmla="*/ 473 w 698"/>
                <a:gd name="T7" fmla="*/ 1464 h 1464"/>
                <a:gd name="T8" fmla="*/ 0 60000 65536"/>
                <a:gd name="T9" fmla="*/ 0 60000 65536"/>
                <a:gd name="T10" fmla="*/ 0 60000 65536"/>
                <a:gd name="T11" fmla="*/ 0 60000 65536"/>
                <a:gd name="T12" fmla="*/ 0 w 698"/>
                <a:gd name="T13" fmla="*/ 0 h 1464"/>
                <a:gd name="T14" fmla="*/ 698 w 698"/>
                <a:gd name="T15" fmla="*/ 1464 h 1464"/>
              </a:gdLst>
              <a:ahLst/>
              <a:cxnLst>
                <a:cxn ang="T8">
                  <a:pos x="T0" y="T1"/>
                </a:cxn>
                <a:cxn ang="T9">
                  <a:pos x="T2" y="T3"/>
                </a:cxn>
                <a:cxn ang="T10">
                  <a:pos x="T4" y="T5"/>
                </a:cxn>
                <a:cxn ang="T11">
                  <a:pos x="T6" y="T7"/>
                </a:cxn>
              </a:cxnLst>
              <a:rect l="T12" t="T13" r="T14" b="T15"/>
              <a:pathLst>
                <a:path w="698" h="1464">
                  <a:moveTo>
                    <a:pt x="473" y="1464"/>
                  </a:moveTo>
                  <a:lnTo>
                    <a:pt x="0" y="141"/>
                  </a:lnTo>
                  <a:lnTo>
                    <a:pt x="698" y="0"/>
                  </a:lnTo>
                  <a:lnTo>
                    <a:pt x="473"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8" name="Freeform 77"/>
            <p:cNvSpPr>
              <a:spLocks noChangeArrowheads="1"/>
            </p:cNvSpPr>
            <p:nvPr/>
          </p:nvSpPr>
          <p:spPr bwMode="auto">
            <a:xfrm rot="5400000" flipH="1">
              <a:off x="156338" y="1166544"/>
              <a:ext cx="486869" cy="799544"/>
            </a:xfrm>
            <a:custGeom>
              <a:avLst/>
              <a:gdLst>
                <a:gd name="T0" fmla="*/ 0 w 806"/>
                <a:gd name="T1" fmla="*/ 651 h 1323"/>
                <a:gd name="T2" fmla="*/ 333 w 806"/>
                <a:gd name="T3" fmla="*/ 0 h 1323"/>
                <a:gd name="T4" fmla="*/ 806 w 806"/>
                <a:gd name="T5" fmla="*/ 1323 h 1323"/>
                <a:gd name="T6" fmla="*/ 0 w 806"/>
                <a:gd name="T7" fmla="*/ 651 h 1323"/>
                <a:gd name="T8" fmla="*/ 0 60000 65536"/>
                <a:gd name="T9" fmla="*/ 0 60000 65536"/>
                <a:gd name="T10" fmla="*/ 0 60000 65536"/>
                <a:gd name="T11" fmla="*/ 0 60000 65536"/>
                <a:gd name="T12" fmla="*/ 0 w 806"/>
                <a:gd name="T13" fmla="*/ 0 h 1323"/>
                <a:gd name="T14" fmla="*/ 806 w 806"/>
                <a:gd name="T15" fmla="*/ 1323 h 1323"/>
              </a:gdLst>
              <a:ahLst/>
              <a:cxnLst>
                <a:cxn ang="T8">
                  <a:pos x="T0" y="T1"/>
                </a:cxn>
                <a:cxn ang="T9">
                  <a:pos x="T2" y="T3"/>
                </a:cxn>
                <a:cxn ang="T10">
                  <a:pos x="T4" y="T5"/>
                </a:cxn>
                <a:cxn ang="T11">
                  <a:pos x="T6" y="T7"/>
                </a:cxn>
              </a:cxnLst>
              <a:rect l="T12" t="T13" r="T14" b="T15"/>
              <a:pathLst>
                <a:path w="806" h="1323">
                  <a:moveTo>
                    <a:pt x="0" y="651"/>
                  </a:moveTo>
                  <a:lnTo>
                    <a:pt x="333" y="0"/>
                  </a:lnTo>
                  <a:lnTo>
                    <a:pt x="806" y="1323"/>
                  </a:lnTo>
                  <a:lnTo>
                    <a:pt x="0" y="6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9" name="Freeform 78"/>
            <p:cNvSpPr>
              <a:spLocks noChangeArrowheads="1"/>
            </p:cNvSpPr>
            <p:nvPr/>
          </p:nvSpPr>
          <p:spPr bwMode="auto">
            <a:xfrm rot="5400000" flipH="1">
              <a:off x="-40375" y="1363257"/>
              <a:ext cx="486869" cy="406118"/>
            </a:xfrm>
            <a:custGeom>
              <a:avLst/>
              <a:gdLst>
                <a:gd name="T0" fmla="*/ 0 w 806"/>
                <a:gd name="T1" fmla="*/ 0 h 672"/>
                <a:gd name="T2" fmla="*/ 10 w 806"/>
                <a:gd name="T3" fmla="*/ 396 h 672"/>
                <a:gd name="T4" fmla="*/ 806 w 806"/>
                <a:gd name="T5" fmla="*/ 672 h 672"/>
                <a:gd name="T6" fmla="*/ 0 w 806"/>
                <a:gd name="T7" fmla="*/ 0 h 672"/>
                <a:gd name="T8" fmla="*/ 0 60000 65536"/>
                <a:gd name="T9" fmla="*/ 0 60000 65536"/>
                <a:gd name="T10" fmla="*/ 0 60000 65536"/>
                <a:gd name="T11" fmla="*/ 0 60000 65536"/>
                <a:gd name="T12" fmla="*/ 0 w 806"/>
                <a:gd name="T13" fmla="*/ 0 h 672"/>
                <a:gd name="T14" fmla="*/ 806 w 806"/>
                <a:gd name="T15" fmla="*/ 672 h 672"/>
              </a:gdLst>
              <a:ahLst/>
              <a:cxnLst>
                <a:cxn ang="T8">
                  <a:pos x="T0" y="T1"/>
                </a:cxn>
                <a:cxn ang="T9">
                  <a:pos x="T2" y="T3"/>
                </a:cxn>
                <a:cxn ang="T10">
                  <a:pos x="T4" y="T5"/>
                </a:cxn>
                <a:cxn ang="T11">
                  <a:pos x="T6" y="T7"/>
                </a:cxn>
              </a:cxnLst>
              <a:rect l="T12" t="T13" r="T14" b="T15"/>
              <a:pathLst>
                <a:path w="806" h="672">
                  <a:moveTo>
                    <a:pt x="0" y="0"/>
                  </a:moveTo>
                  <a:lnTo>
                    <a:pt x="10" y="396"/>
                  </a:lnTo>
                  <a:lnTo>
                    <a:pt x="806" y="672"/>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0" name="Freeform 82"/>
            <p:cNvSpPr>
              <a:spLocks noChangeArrowheads="1"/>
            </p:cNvSpPr>
            <p:nvPr/>
          </p:nvSpPr>
          <p:spPr bwMode="auto">
            <a:xfrm rot="5400000" flipH="1">
              <a:off x="54784" y="882106"/>
              <a:ext cx="385992" cy="495560"/>
            </a:xfrm>
            <a:custGeom>
              <a:avLst/>
              <a:gdLst>
                <a:gd name="T0" fmla="*/ 0 w 639"/>
                <a:gd name="T1" fmla="*/ 820 h 820"/>
                <a:gd name="T2" fmla="*/ 416 w 639"/>
                <a:gd name="T3" fmla="*/ 0 h 820"/>
                <a:gd name="T4" fmla="*/ 639 w 639"/>
                <a:gd name="T5" fmla="*/ 820 h 820"/>
                <a:gd name="T6" fmla="*/ 0 w 639"/>
                <a:gd name="T7" fmla="*/ 820 h 820"/>
                <a:gd name="T8" fmla="*/ 0 60000 65536"/>
                <a:gd name="T9" fmla="*/ 0 60000 65536"/>
                <a:gd name="T10" fmla="*/ 0 60000 65536"/>
                <a:gd name="T11" fmla="*/ 0 60000 65536"/>
                <a:gd name="T12" fmla="*/ 0 w 639"/>
                <a:gd name="T13" fmla="*/ 0 h 820"/>
                <a:gd name="T14" fmla="*/ 639 w 639"/>
                <a:gd name="T15" fmla="*/ 820 h 820"/>
              </a:gdLst>
              <a:ahLst/>
              <a:cxnLst>
                <a:cxn ang="T8">
                  <a:pos x="T0" y="T1"/>
                </a:cxn>
                <a:cxn ang="T9">
                  <a:pos x="T2" y="T3"/>
                </a:cxn>
                <a:cxn ang="T10">
                  <a:pos x="T4" y="T5"/>
                </a:cxn>
                <a:cxn ang="T11">
                  <a:pos x="T6" y="T7"/>
                </a:cxn>
              </a:cxnLst>
              <a:rect l="T12" t="T13" r="T14" b="T15"/>
              <a:pathLst>
                <a:path w="639" h="820">
                  <a:moveTo>
                    <a:pt x="0" y="820"/>
                  </a:moveTo>
                  <a:lnTo>
                    <a:pt x="416" y="0"/>
                  </a:lnTo>
                  <a:lnTo>
                    <a:pt x="639" y="820"/>
                  </a:lnTo>
                  <a:lnTo>
                    <a:pt x="0"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1" name="Freeform 83"/>
            <p:cNvSpPr>
              <a:spLocks noChangeArrowheads="1"/>
            </p:cNvSpPr>
            <p:nvPr/>
          </p:nvSpPr>
          <p:spPr bwMode="auto">
            <a:xfrm rot="5400000" flipH="1">
              <a:off x="970111" y="998321"/>
              <a:ext cx="600431" cy="771140"/>
            </a:xfrm>
            <a:custGeom>
              <a:avLst/>
              <a:gdLst>
                <a:gd name="T0" fmla="*/ 994 w 994"/>
                <a:gd name="T1" fmla="*/ 816 h 1276"/>
                <a:gd name="T2" fmla="*/ 823 w 994"/>
                <a:gd name="T3" fmla="*/ 1276 h 1276"/>
                <a:gd name="T4" fmla="*/ 0 w 994"/>
                <a:gd name="T5" fmla="*/ 0 h 1276"/>
                <a:gd name="T6" fmla="*/ 994 w 994"/>
                <a:gd name="T7" fmla="*/ 816 h 1276"/>
                <a:gd name="T8" fmla="*/ 0 60000 65536"/>
                <a:gd name="T9" fmla="*/ 0 60000 65536"/>
                <a:gd name="T10" fmla="*/ 0 60000 65536"/>
                <a:gd name="T11" fmla="*/ 0 60000 65536"/>
                <a:gd name="T12" fmla="*/ 0 w 994"/>
                <a:gd name="T13" fmla="*/ 0 h 1276"/>
                <a:gd name="T14" fmla="*/ 994 w 994"/>
                <a:gd name="T15" fmla="*/ 1276 h 1276"/>
              </a:gdLst>
              <a:ahLst/>
              <a:cxnLst>
                <a:cxn ang="T8">
                  <a:pos x="T0" y="T1"/>
                </a:cxn>
                <a:cxn ang="T9">
                  <a:pos x="T2" y="T3"/>
                </a:cxn>
                <a:cxn ang="T10">
                  <a:pos x="T4" y="T5"/>
                </a:cxn>
                <a:cxn ang="T11">
                  <a:pos x="T6" y="T7"/>
                </a:cxn>
              </a:cxnLst>
              <a:rect l="T12" t="T13" r="T14" b="T15"/>
              <a:pathLst>
                <a:path w="994" h="1276">
                  <a:moveTo>
                    <a:pt x="994" y="816"/>
                  </a:moveTo>
                  <a:lnTo>
                    <a:pt x="823" y="1276"/>
                  </a:lnTo>
                  <a:lnTo>
                    <a:pt x="0" y="0"/>
                  </a:lnTo>
                  <a:lnTo>
                    <a:pt x="994" y="816"/>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2" name="Freeform 84"/>
            <p:cNvSpPr>
              <a:spLocks noChangeArrowheads="1"/>
            </p:cNvSpPr>
            <p:nvPr/>
          </p:nvSpPr>
          <p:spPr bwMode="auto">
            <a:xfrm rot="5400000" flipH="1">
              <a:off x="631933" y="552855"/>
              <a:ext cx="394448" cy="667193"/>
            </a:xfrm>
            <a:custGeom>
              <a:avLst/>
              <a:gdLst>
                <a:gd name="T0" fmla="*/ 653 w 653"/>
                <a:gd name="T1" fmla="*/ 327 h 1104"/>
                <a:gd name="T2" fmla="*/ 20 w 653"/>
                <a:gd name="T3" fmla="*/ 1104 h 1104"/>
                <a:gd name="T4" fmla="*/ 0 w 653"/>
                <a:gd name="T5" fmla="*/ 0 h 1104"/>
                <a:gd name="T6" fmla="*/ 653 w 653"/>
                <a:gd name="T7" fmla="*/ 327 h 1104"/>
                <a:gd name="T8" fmla="*/ 0 60000 65536"/>
                <a:gd name="T9" fmla="*/ 0 60000 65536"/>
                <a:gd name="T10" fmla="*/ 0 60000 65536"/>
                <a:gd name="T11" fmla="*/ 0 60000 65536"/>
                <a:gd name="T12" fmla="*/ 0 w 653"/>
                <a:gd name="T13" fmla="*/ 0 h 1104"/>
                <a:gd name="T14" fmla="*/ 653 w 653"/>
                <a:gd name="T15" fmla="*/ 1104 h 1104"/>
              </a:gdLst>
              <a:ahLst/>
              <a:cxnLst>
                <a:cxn ang="T8">
                  <a:pos x="T0" y="T1"/>
                </a:cxn>
                <a:cxn ang="T9">
                  <a:pos x="T2" y="T3"/>
                </a:cxn>
                <a:cxn ang="T10">
                  <a:pos x="T4" y="T5"/>
                </a:cxn>
                <a:cxn ang="T11">
                  <a:pos x="T6" y="T7"/>
                </a:cxn>
              </a:cxnLst>
              <a:rect l="T12" t="T13" r="T14" b="T15"/>
              <a:pathLst>
                <a:path w="653" h="1104">
                  <a:moveTo>
                    <a:pt x="653" y="327"/>
                  </a:moveTo>
                  <a:lnTo>
                    <a:pt x="20" y="1104"/>
                  </a:lnTo>
                  <a:lnTo>
                    <a:pt x="0" y="0"/>
                  </a:lnTo>
                  <a:lnTo>
                    <a:pt x="653" y="32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3" name="Freeform 85"/>
            <p:cNvSpPr>
              <a:spLocks noChangeArrowheads="1"/>
            </p:cNvSpPr>
            <p:nvPr/>
          </p:nvSpPr>
          <p:spPr bwMode="auto">
            <a:xfrm rot="5400000" flipH="1">
              <a:off x="1154689" y="500881"/>
              <a:ext cx="393844" cy="771744"/>
            </a:xfrm>
            <a:custGeom>
              <a:avLst/>
              <a:gdLst>
                <a:gd name="T0" fmla="*/ 0 w 652"/>
                <a:gd name="T1" fmla="*/ 951 h 1277"/>
                <a:gd name="T2" fmla="*/ 339 w 652"/>
                <a:gd name="T3" fmla="*/ 0 h 1277"/>
                <a:gd name="T4" fmla="*/ 652 w 652"/>
                <a:gd name="T5" fmla="*/ 1277 h 1277"/>
                <a:gd name="T6" fmla="*/ 0 w 652"/>
                <a:gd name="T7" fmla="*/ 951 h 1277"/>
                <a:gd name="T8" fmla="*/ 0 60000 65536"/>
                <a:gd name="T9" fmla="*/ 0 60000 65536"/>
                <a:gd name="T10" fmla="*/ 0 60000 65536"/>
                <a:gd name="T11" fmla="*/ 0 60000 65536"/>
                <a:gd name="T12" fmla="*/ 0 w 652"/>
                <a:gd name="T13" fmla="*/ 0 h 1277"/>
                <a:gd name="T14" fmla="*/ 652 w 652"/>
                <a:gd name="T15" fmla="*/ 1277 h 1277"/>
              </a:gdLst>
              <a:ahLst/>
              <a:cxnLst>
                <a:cxn ang="T8">
                  <a:pos x="T0" y="T1"/>
                </a:cxn>
                <a:cxn ang="T9">
                  <a:pos x="T2" y="T3"/>
                </a:cxn>
                <a:cxn ang="T10">
                  <a:pos x="T4" y="T5"/>
                </a:cxn>
                <a:cxn ang="T11">
                  <a:pos x="T6" y="T7"/>
                </a:cxn>
              </a:cxnLst>
              <a:rect l="T12" t="T13" r="T14" b="T15"/>
              <a:pathLst>
                <a:path w="652" h="1277">
                  <a:moveTo>
                    <a:pt x="0" y="951"/>
                  </a:moveTo>
                  <a:lnTo>
                    <a:pt x="339" y="0"/>
                  </a:lnTo>
                  <a:lnTo>
                    <a:pt x="652" y="1277"/>
                  </a:lnTo>
                  <a:lnTo>
                    <a:pt x="0" y="9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4" name="Freeform 86"/>
            <p:cNvSpPr>
              <a:spLocks noChangeArrowheads="1"/>
            </p:cNvSpPr>
            <p:nvPr/>
          </p:nvSpPr>
          <p:spPr bwMode="auto">
            <a:xfrm rot="5400000" flipH="1">
              <a:off x="916023" y="56836"/>
              <a:ext cx="602243" cy="1041885"/>
            </a:xfrm>
            <a:custGeom>
              <a:avLst/>
              <a:gdLst>
                <a:gd name="T0" fmla="*/ 314 w 997"/>
                <a:gd name="T1" fmla="*/ 1279 h 1724"/>
                <a:gd name="T2" fmla="*/ 313 w 997"/>
                <a:gd name="T3" fmla="*/ 1278 h 1724"/>
                <a:gd name="T4" fmla="*/ 0 w 997"/>
                <a:gd name="T5" fmla="*/ 1 h 1724"/>
                <a:gd name="T6" fmla="*/ 2 w 997"/>
                <a:gd name="T7" fmla="*/ 0 h 1724"/>
                <a:gd name="T8" fmla="*/ 997 w 997"/>
                <a:gd name="T9" fmla="*/ 1724 h 1724"/>
                <a:gd name="T10" fmla="*/ 314 w 997"/>
                <a:gd name="T11" fmla="*/ 1279 h 1724"/>
                <a:gd name="T12" fmla="*/ 0 60000 65536"/>
                <a:gd name="T13" fmla="*/ 0 60000 65536"/>
                <a:gd name="T14" fmla="*/ 0 60000 65536"/>
                <a:gd name="T15" fmla="*/ 0 60000 65536"/>
                <a:gd name="T16" fmla="*/ 0 60000 65536"/>
                <a:gd name="T17" fmla="*/ 0 60000 65536"/>
                <a:gd name="T18" fmla="*/ 0 w 997"/>
                <a:gd name="T19" fmla="*/ 0 h 1724"/>
                <a:gd name="T20" fmla="*/ 997 w 997"/>
                <a:gd name="T21" fmla="*/ 1724 h 1724"/>
              </a:gdLst>
              <a:ahLst/>
              <a:cxnLst>
                <a:cxn ang="T12">
                  <a:pos x="T0" y="T1"/>
                </a:cxn>
                <a:cxn ang="T13">
                  <a:pos x="T2" y="T3"/>
                </a:cxn>
                <a:cxn ang="T14">
                  <a:pos x="T4" y="T5"/>
                </a:cxn>
                <a:cxn ang="T15">
                  <a:pos x="T6" y="T7"/>
                </a:cxn>
                <a:cxn ang="T16">
                  <a:pos x="T8" y="T9"/>
                </a:cxn>
                <a:cxn ang="T17">
                  <a:pos x="T10" y="T11"/>
                </a:cxn>
              </a:cxnLst>
              <a:rect l="T18" t="T19" r="T20" b="T21"/>
              <a:pathLst>
                <a:path w="997" h="1724">
                  <a:moveTo>
                    <a:pt x="314" y="1279"/>
                  </a:moveTo>
                  <a:lnTo>
                    <a:pt x="313" y="1278"/>
                  </a:lnTo>
                  <a:lnTo>
                    <a:pt x="0" y="1"/>
                  </a:lnTo>
                  <a:lnTo>
                    <a:pt x="2" y="0"/>
                  </a:lnTo>
                  <a:lnTo>
                    <a:pt x="997" y="1724"/>
                  </a:lnTo>
                  <a:lnTo>
                    <a:pt x="314" y="127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6" name="Freeform 87"/>
            <p:cNvSpPr>
              <a:spLocks noChangeArrowheads="1"/>
            </p:cNvSpPr>
            <p:nvPr/>
          </p:nvSpPr>
          <p:spPr bwMode="auto">
            <a:xfrm rot="5400000" flipH="1">
              <a:off x="779205" y="-83003"/>
              <a:ext cx="877693" cy="1043698"/>
            </a:xfrm>
            <a:custGeom>
              <a:avLst/>
              <a:gdLst>
                <a:gd name="T0" fmla="*/ 1453 w 1453"/>
                <a:gd name="T1" fmla="*/ 1389 h 1727"/>
                <a:gd name="T2" fmla="*/ 995 w 1453"/>
                <a:gd name="T3" fmla="*/ 1727 h 1727"/>
                <a:gd name="T4" fmla="*/ 0 w 1453"/>
                <a:gd name="T5" fmla="*/ 3 h 1727"/>
                <a:gd name="T6" fmla="*/ 8 w 1453"/>
                <a:gd name="T7" fmla="*/ 0 h 1727"/>
                <a:gd name="T8" fmla="*/ 1453 w 1453"/>
                <a:gd name="T9" fmla="*/ 989 h 1727"/>
                <a:gd name="T10" fmla="*/ 1453 w 1453"/>
                <a:gd name="T11" fmla="*/ 1389 h 1727"/>
                <a:gd name="T12" fmla="*/ 0 60000 65536"/>
                <a:gd name="T13" fmla="*/ 0 60000 65536"/>
                <a:gd name="T14" fmla="*/ 0 60000 65536"/>
                <a:gd name="T15" fmla="*/ 0 60000 65536"/>
                <a:gd name="T16" fmla="*/ 0 60000 65536"/>
                <a:gd name="T17" fmla="*/ 0 60000 65536"/>
                <a:gd name="T18" fmla="*/ 0 w 1453"/>
                <a:gd name="T19" fmla="*/ 0 h 1727"/>
                <a:gd name="T20" fmla="*/ 1453 w 1453"/>
                <a:gd name="T21" fmla="*/ 1727 h 1727"/>
              </a:gdLst>
              <a:ahLst/>
              <a:cxnLst>
                <a:cxn ang="T12">
                  <a:pos x="T0" y="T1"/>
                </a:cxn>
                <a:cxn ang="T13">
                  <a:pos x="T2" y="T3"/>
                </a:cxn>
                <a:cxn ang="T14">
                  <a:pos x="T4" y="T5"/>
                </a:cxn>
                <a:cxn ang="T15">
                  <a:pos x="T6" y="T7"/>
                </a:cxn>
                <a:cxn ang="T16">
                  <a:pos x="T8" y="T9"/>
                </a:cxn>
                <a:cxn ang="T17">
                  <a:pos x="T10" y="T11"/>
                </a:cxn>
              </a:cxnLst>
              <a:rect l="T18" t="T19" r="T20" b="T21"/>
              <a:pathLst>
                <a:path w="1453" h="1727">
                  <a:moveTo>
                    <a:pt x="1453" y="1389"/>
                  </a:moveTo>
                  <a:lnTo>
                    <a:pt x="995" y="1727"/>
                  </a:lnTo>
                  <a:lnTo>
                    <a:pt x="0" y="3"/>
                  </a:lnTo>
                  <a:lnTo>
                    <a:pt x="8" y="0"/>
                  </a:lnTo>
                  <a:lnTo>
                    <a:pt x="1453" y="989"/>
                  </a:lnTo>
                  <a:lnTo>
                    <a:pt x="1453" y="13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7" name="Freeform 88"/>
            <p:cNvSpPr>
              <a:spLocks noChangeArrowheads="1"/>
            </p:cNvSpPr>
            <p:nvPr/>
          </p:nvSpPr>
          <p:spPr bwMode="auto">
            <a:xfrm rot="5400000" flipH="1">
              <a:off x="1004623" y="137583"/>
              <a:ext cx="872860" cy="597694"/>
            </a:xfrm>
            <a:custGeom>
              <a:avLst/>
              <a:gdLst>
                <a:gd name="T0" fmla="*/ 1445 w 1445"/>
                <a:gd name="T1" fmla="*/ 989 h 989"/>
                <a:gd name="T2" fmla="*/ 0 w 1445"/>
                <a:gd name="T3" fmla="*/ 0 h 989"/>
                <a:gd name="T4" fmla="*/ 1445 w 1445"/>
                <a:gd name="T5" fmla="*/ 262 h 989"/>
                <a:gd name="T6" fmla="*/ 1445 w 1445"/>
                <a:gd name="T7" fmla="*/ 989 h 989"/>
                <a:gd name="T8" fmla="*/ 0 60000 65536"/>
                <a:gd name="T9" fmla="*/ 0 60000 65536"/>
                <a:gd name="T10" fmla="*/ 0 60000 65536"/>
                <a:gd name="T11" fmla="*/ 0 60000 65536"/>
                <a:gd name="T12" fmla="*/ 0 w 1445"/>
                <a:gd name="T13" fmla="*/ 0 h 989"/>
                <a:gd name="T14" fmla="*/ 1445 w 1445"/>
                <a:gd name="T15" fmla="*/ 989 h 989"/>
              </a:gdLst>
              <a:ahLst/>
              <a:cxnLst>
                <a:cxn ang="T8">
                  <a:pos x="T0" y="T1"/>
                </a:cxn>
                <a:cxn ang="T9">
                  <a:pos x="T2" y="T3"/>
                </a:cxn>
                <a:cxn ang="T10">
                  <a:pos x="T4" y="T5"/>
                </a:cxn>
                <a:cxn ang="T11">
                  <a:pos x="T6" y="T7"/>
                </a:cxn>
              </a:cxnLst>
              <a:rect l="T12" t="T13" r="T14" b="T15"/>
              <a:pathLst>
                <a:path w="1445" h="989">
                  <a:moveTo>
                    <a:pt x="1445" y="989"/>
                  </a:moveTo>
                  <a:lnTo>
                    <a:pt x="0" y="0"/>
                  </a:lnTo>
                  <a:lnTo>
                    <a:pt x="1445" y="262"/>
                  </a:lnTo>
                  <a:lnTo>
                    <a:pt x="1445" y="9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8" name="Freeform 89"/>
            <p:cNvSpPr>
              <a:spLocks noChangeArrowheads="1"/>
            </p:cNvSpPr>
            <p:nvPr/>
          </p:nvSpPr>
          <p:spPr bwMode="auto">
            <a:xfrm rot="5400000" flipH="1">
              <a:off x="311906" y="-311906"/>
              <a:ext cx="276657" cy="900469"/>
            </a:xfrm>
            <a:custGeom>
              <a:avLst/>
              <a:gdLst>
                <a:gd name="T0" fmla="*/ 458 w 458"/>
                <a:gd name="T1" fmla="*/ 0 h 1490"/>
                <a:gd name="T2" fmla="*/ 0 w 458"/>
                <a:gd name="T3" fmla="*/ 338 h 1490"/>
                <a:gd name="T4" fmla="*/ 458 w 458"/>
                <a:gd name="T5" fmla="*/ 1490 h 1490"/>
                <a:gd name="T6" fmla="*/ 458 w 458"/>
                <a:gd name="T7" fmla="*/ 0 h 1490"/>
                <a:gd name="T8" fmla="*/ 0 60000 65536"/>
                <a:gd name="T9" fmla="*/ 0 60000 65536"/>
                <a:gd name="T10" fmla="*/ 0 60000 65536"/>
                <a:gd name="T11" fmla="*/ 0 60000 65536"/>
                <a:gd name="T12" fmla="*/ 0 w 458"/>
                <a:gd name="T13" fmla="*/ 0 h 1490"/>
                <a:gd name="T14" fmla="*/ 458 w 458"/>
                <a:gd name="T15" fmla="*/ 1490 h 1490"/>
              </a:gdLst>
              <a:ahLst/>
              <a:cxnLst>
                <a:cxn ang="T8">
                  <a:pos x="T0" y="T1"/>
                </a:cxn>
                <a:cxn ang="T9">
                  <a:pos x="T2" y="T3"/>
                </a:cxn>
                <a:cxn ang="T10">
                  <a:pos x="T4" y="T5"/>
                </a:cxn>
                <a:cxn ang="T11">
                  <a:pos x="T6" y="T7"/>
                </a:cxn>
              </a:cxnLst>
              <a:rect l="T12" t="T13" r="T14" b="T15"/>
              <a:pathLst>
                <a:path w="458" h="1490">
                  <a:moveTo>
                    <a:pt x="458" y="0"/>
                  </a:moveTo>
                  <a:lnTo>
                    <a:pt x="0" y="338"/>
                  </a:lnTo>
                  <a:lnTo>
                    <a:pt x="458" y="1490"/>
                  </a:lnTo>
                  <a:lnTo>
                    <a:pt x="458"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9" name="Freeform 90"/>
            <p:cNvSpPr>
              <a:spLocks noChangeArrowheads="1"/>
            </p:cNvSpPr>
            <p:nvPr/>
          </p:nvSpPr>
          <p:spPr bwMode="auto">
            <a:xfrm rot="5400000" flipH="1">
              <a:off x="137954" y="-137953"/>
              <a:ext cx="689227" cy="965134"/>
            </a:xfrm>
            <a:custGeom>
              <a:avLst/>
              <a:gdLst>
                <a:gd name="T0" fmla="*/ 514 w 1141"/>
                <a:gd name="T1" fmla="*/ 1597 h 1597"/>
                <a:gd name="T2" fmla="*/ 1141 w 1141"/>
                <a:gd name="T3" fmla="*/ 1597 h 1597"/>
                <a:gd name="T4" fmla="*/ 1141 w 1141"/>
                <a:gd name="T5" fmla="*/ 1597 h 1597"/>
                <a:gd name="T6" fmla="*/ 683 w 1141"/>
                <a:gd name="T7" fmla="*/ 445 h 1597"/>
                <a:gd name="T8" fmla="*/ 0 w 1141"/>
                <a:gd name="T9" fmla="*/ 0 h 1597"/>
                <a:gd name="T10" fmla="*/ 514 w 1141"/>
                <a:gd name="T11" fmla="*/ 1597 h 1597"/>
                <a:gd name="T12" fmla="*/ 0 60000 65536"/>
                <a:gd name="T13" fmla="*/ 0 60000 65536"/>
                <a:gd name="T14" fmla="*/ 0 60000 65536"/>
                <a:gd name="T15" fmla="*/ 0 60000 65536"/>
                <a:gd name="T16" fmla="*/ 0 60000 65536"/>
                <a:gd name="T17" fmla="*/ 0 60000 65536"/>
                <a:gd name="T18" fmla="*/ 0 w 1141"/>
                <a:gd name="T19" fmla="*/ 0 h 1597"/>
                <a:gd name="T20" fmla="*/ 1141 w 1141"/>
                <a:gd name="T21" fmla="*/ 1597 h 1597"/>
              </a:gdLst>
              <a:ahLst/>
              <a:cxnLst>
                <a:cxn ang="T12">
                  <a:pos x="T0" y="T1"/>
                </a:cxn>
                <a:cxn ang="T13">
                  <a:pos x="T2" y="T3"/>
                </a:cxn>
                <a:cxn ang="T14">
                  <a:pos x="T4" y="T5"/>
                </a:cxn>
                <a:cxn ang="T15">
                  <a:pos x="T6" y="T7"/>
                </a:cxn>
                <a:cxn ang="T16">
                  <a:pos x="T8" y="T9"/>
                </a:cxn>
                <a:cxn ang="T17">
                  <a:pos x="T10" y="T11"/>
                </a:cxn>
              </a:cxnLst>
              <a:rect l="T18" t="T19" r="T20" b="T21"/>
              <a:pathLst>
                <a:path w="1141" h="1597">
                  <a:moveTo>
                    <a:pt x="514" y="1597"/>
                  </a:moveTo>
                  <a:lnTo>
                    <a:pt x="1141" y="1597"/>
                  </a:lnTo>
                  <a:lnTo>
                    <a:pt x="1141" y="1597"/>
                  </a:lnTo>
                  <a:lnTo>
                    <a:pt x="683" y="445"/>
                  </a:lnTo>
                  <a:lnTo>
                    <a:pt x="0" y="0"/>
                  </a:lnTo>
                  <a:lnTo>
                    <a:pt x="514"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0" name="Freeform 91"/>
            <p:cNvSpPr>
              <a:spLocks noChangeArrowheads="1"/>
            </p:cNvSpPr>
            <p:nvPr/>
          </p:nvSpPr>
          <p:spPr bwMode="auto">
            <a:xfrm rot="5400000" flipH="1">
              <a:off x="136141" y="242602"/>
              <a:ext cx="692852" cy="965134"/>
            </a:xfrm>
            <a:custGeom>
              <a:avLst/>
              <a:gdLst>
                <a:gd name="T0" fmla="*/ 771 w 1147"/>
                <a:gd name="T1" fmla="*/ 1597 h 1597"/>
                <a:gd name="T2" fmla="*/ 0 w 1147"/>
                <a:gd name="T3" fmla="*/ 777 h 1597"/>
                <a:gd name="T4" fmla="*/ 633 w 1147"/>
                <a:gd name="T5" fmla="*/ 0 h 1597"/>
                <a:gd name="T6" fmla="*/ 1147 w 1147"/>
                <a:gd name="T7" fmla="*/ 1597 h 1597"/>
                <a:gd name="T8" fmla="*/ 771 w 1147"/>
                <a:gd name="T9" fmla="*/ 1597 h 1597"/>
                <a:gd name="T10" fmla="*/ 0 60000 65536"/>
                <a:gd name="T11" fmla="*/ 0 60000 65536"/>
                <a:gd name="T12" fmla="*/ 0 60000 65536"/>
                <a:gd name="T13" fmla="*/ 0 60000 65536"/>
                <a:gd name="T14" fmla="*/ 0 60000 65536"/>
                <a:gd name="T15" fmla="*/ 0 w 1147"/>
                <a:gd name="T16" fmla="*/ 0 h 1597"/>
                <a:gd name="T17" fmla="*/ 1147 w 1147"/>
                <a:gd name="T18" fmla="*/ 1597 h 1597"/>
              </a:gdLst>
              <a:ahLst/>
              <a:cxnLst>
                <a:cxn ang="T10">
                  <a:pos x="T0" y="T1"/>
                </a:cxn>
                <a:cxn ang="T11">
                  <a:pos x="T2" y="T3"/>
                </a:cxn>
                <a:cxn ang="T12">
                  <a:pos x="T4" y="T5"/>
                </a:cxn>
                <a:cxn ang="T13">
                  <a:pos x="T6" y="T7"/>
                </a:cxn>
                <a:cxn ang="T14">
                  <a:pos x="T8" y="T9"/>
                </a:cxn>
              </a:cxnLst>
              <a:rect l="T15" t="T16" r="T17" b="T18"/>
              <a:pathLst>
                <a:path w="1147" h="1597">
                  <a:moveTo>
                    <a:pt x="771" y="1597"/>
                  </a:moveTo>
                  <a:lnTo>
                    <a:pt x="0" y="777"/>
                  </a:lnTo>
                  <a:lnTo>
                    <a:pt x="633" y="0"/>
                  </a:lnTo>
                  <a:lnTo>
                    <a:pt x="1147" y="1597"/>
                  </a:lnTo>
                  <a:lnTo>
                    <a:pt x="771"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1" name="Freeform 92"/>
            <p:cNvSpPr>
              <a:spLocks noChangeArrowheads="1"/>
            </p:cNvSpPr>
            <p:nvPr/>
          </p:nvSpPr>
          <p:spPr bwMode="auto">
            <a:xfrm rot="5400000" flipH="1">
              <a:off x="14917" y="590951"/>
              <a:ext cx="465727" cy="495560"/>
            </a:xfrm>
            <a:custGeom>
              <a:avLst/>
              <a:gdLst>
                <a:gd name="T0" fmla="*/ 223 w 771"/>
                <a:gd name="T1" fmla="*/ 820 h 820"/>
                <a:gd name="T2" fmla="*/ 771 w 771"/>
                <a:gd name="T3" fmla="*/ 820 h 820"/>
                <a:gd name="T4" fmla="*/ 0 w 771"/>
                <a:gd name="T5" fmla="*/ 0 h 820"/>
                <a:gd name="T6" fmla="*/ 223 w 771"/>
                <a:gd name="T7" fmla="*/ 820 h 820"/>
                <a:gd name="T8" fmla="*/ 0 60000 65536"/>
                <a:gd name="T9" fmla="*/ 0 60000 65536"/>
                <a:gd name="T10" fmla="*/ 0 60000 65536"/>
                <a:gd name="T11" fmla="*/ 0 60000 65536"/>
                <a:gd name="T12" fmla="*/ 0 w 771"/>
                <a:gd name="T13" fmla="*/ 0 h 820"/>
                <a:gd name="T14" fmla="*/ 771 w 771"/>
                <a:gd name="T15" fmla="*/ 820 h 820"/>
              </a:gdLst>
              <a:ahLst/>
              <a:cxnLst>
                <a:cxn ang="T8">
                  <a:pos x="T0" y="T1"/>
                </a:cxn>
                <a:cxn ang="T9">
                  <a:pos x="T2" y="T3"/>
                </a:cxn>
                <a:cxn ang="T10">
                  <a:pos x="T4" y="T5"/>
                </a:cxn>
                <a:cxn ang="T11">
                  <a:pos x="T6" y="T7"/>
                </a:cxn>
              </a:cxnLst>
              <a:rect l="T12" t="T13" r="T14" b="T15"/>
              <a:pathLst>
                <a:path w="771" h="820">
                  <a:moveTo>
                    <a:pt x="223" y="820"/>
                  </a:moveTo>
                  <a:lnTo>
                    <a:pt x="771" y="820"/>
                  </a:lnTo>
                  <a:lnTo>
                    <a:pt x="0" y="0"/>
                  </a:lnTo>
                  <a:lnTo>
                    <a:pt x="223"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2" name="Freeform 93"/>
            <p:cNvSpPr>
              <a:spLocks noChangeArrowheads="1"/>
            </p:cNvSpPr>
            <p:nvPr/>
          </p:nvSpPr>
          <p:spPr bwMode="auto">
            <a:xfrm rot="5400000" flipH="1">
              <a:off x="317037" y="755162"/>
              <a:ext cx="250683" cy="884756"/>
            </a:xfrm>
            <a:custGeom>
              <a:avLst/>
              <a:gdLst>
                <a:gd name="T0" fmla="*/ 0 w 415"/>
                <a:gd name="T1" fmla="*/ 1464 h 1464"/>
                <a:gd name="T2" fmla="*/ 415 w 415"/>
                <a:gd name="T3" fmla="*/ 644 h 1464"/>
                <a:gd name="T4" fmla="*/ 225 w 415"/>
                <a:gd name="T5" fmla="*/ 0 h 1464"/>
                <a:gd name="T6" fmla="*/ 0 w 415"/>
                <a:gd name="T7" fmla="*/ 1464 h 1464"/>
                <a:gd name="T8" fmla="*/ 0 60000 65536"/>
                <a:gd name="T9" fmla="*/ 0 60000 65536"/>
                <a:gd name="T10" fmla="*/ 0 60000 65536"/>
                <a:gd name="T11" fmla="*/ 0 60000 65536"/>
                <a:gd name="T12" fmla="*/ 0 w 415"/>
                <a:gd name="T13" fmla="*/ 0 h 1464"/>
                <a:gd name="T14" fmla="*/ 415 w 415"/>
                <a:gd name="T15" fmla="*/ 1464 h 1464"/>
              </a:gdLst>
              <a:ahLst/>
              <a:cxnLst>
                <a:cxn ang="T8">
                  <a:pos x="T0" y="T1"/>
                </a:cxn>
                <a:cxn ang="T9">
                  <a:pos x="T2" y="T3"/>
                </a:cxn>
                <a:cxn ang="T10">
                  <a:pos x="T4" y="T5"/>
                </a:cxn>
                <a:cxn ang="T11">
                  <a:pos x="T6" y="T7"/>
                </a:cxn>
              </a:cxnLst>
              <a:rect l="T12" t="T13" r="T14" b="T15"/>
              <a:pathLst>
                <a:path w="415" h="1464">
                  <a:moveTo>
                    <a:pt x="0" y="1464"/>
                  </a:moveTo>
                  <a:lnTo>
                    <a:pt x="415" y="644"/>
                  </a:lnTo>
                  <a:lnTo>
                    <a:pt x="225" y="0"/>
                  </a:lnTo>
                  <a:lnTo>
                    <a:pt x="0"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3" name="Freeform 94"/>
            <p:cNvSpPr>
              <a:spLocks noChangeArrowheads="1"/>
            </p:cNvSpPr>
            <p:nvPr/>
          </p:nvSpPr>
          <p:spPr bwMode="auto">
            <a:xfrm rot="5400000" flipH="1">
              <a:off x="771469" y="795685"/>
              <a:ext cx="115375" cy="667193"/>
            </a:xfrm>
            <a:custGeom>
              <a:avLst/>
              <a:gdLst>
                <a:gd name="T0" fmla="*/ 190 w 191"/>
                <a:gd name="T1" fmla="*/ 1104 h 1104"/>
                <a:gd name="T2" fmla="*/ 191 w 191"/>
                <a:gd name="T3" fmla="*/ 1104 h 1104"/>
                <a:gd name="T4" fmla="*/ 171 w 191"/>
                <a:gd name="T5" fmla="*/ 0 h 1104"/>
                <a:gd name="T6" fmla="*/ 0 w 191"/>
                <a:gd name="T7" fmla="*/ 460 h 1104"/>
                <a:gd name="T8" fmla="*/ 190 w 191"/>
                <a:gd name="T9" fmla="*/ 1104 h 1104"/>
                <a:gd name="T10" fmla="*/ 0 60000 65536"/>
                <a:gd name="T11" fmla="*/ 0 60000 65536"/>
                <a:gd name="T12" fmla="*/ 0 60000 65536"/>
                <a:gd name="T13" fmla="*/ 0 60000 65536"/>
                <a:gd name="T14" fmla="*/ 0 60000 65536"/>
                <a:gd name="T15" fmla="*/ 0 w 191"/>
                <a:gd name="T16" fmla="*/ 0 h 1104"/>
                <a:gd name="T17" fmla="*/ 191 w 191"/>
                <a:gd name="T18" fmla="*/ 1104 h 1104"/>
              </a:gdLst>
              <a:ahLst/>
              <a:cxnLst>
                <a:cxn ang="T10">
                  <a:pos x="T0" y="T1"/>
                </a:cxn>
                <a:cxn ang="T11">
                  <a:pos x="T2" y="T3"/>
                </a:cxn>
                <a:cxn ang="T12">
                  <a:pos x="T4" y="T5"/>
                </a:cxn>
                <a:cxn ang="T13">
                  <a:pos x="T6" y="T7"/>
                </a:cxn>
                <a:cxn ang="T14">
                  <a:pos x="T8" y="T9"/>
                </a:cxn>
              </a:cxnLst>
              <a:rect l="T15" t="T16" r="T17" b="T18"/>
              <a:pathLst>
                <a:path w="191" h="1104">
                  <a:moveTo>
                    <a:pt x="190" y="1104"/>
                  </a:moveTo>
                  <a:lnTo>
                    <a:pt x="191" y="1104"/>
                  </a:lnTo>
                  <a:lnTo>
                    <a:pt x="171" y="0"/>
                  </a:lnTo>
                  <a:lnTo>
                    <a:pt x="0" y="460"/>
                  </a:lnTo>
                  <a:lnTo>
                    <a:pt x="190" y="110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4" name="Oval 104"/>
            <p:cNvSpPr>
              <a:spLocks noChangeArrowheads="1"/>
            </p:cNvSpPr>
            <p:nvPr/>
          </p:nvSpPr>
          <p:spPr bwMode="auto">
            <a:xfrm rot="5400000" flipH="1">
              <a:off x="356567" y="173302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5" name="Oval 105"/>
            <p:cNvSpPr>
              <a:spLocks noChangeArrowheads="1"/>
            </p:cNvSpPr>
            <p:nvPr/>
          </p:nvSpPr>
          <p:spPr bwMode="auto">
            <a:xfrm rot="5400000" flipH="1">
              <a:off x="148069" y="171853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6" name="Oval 106"/>
            <p:cNvSpPr>
              <a:spLocks noChangeArrowheads="1"/>
            </p:cNvSpPr>
            <p:nvPr/>
          </p:nvSpPr>
          <p:spPr bwMode="auto">
            <a:xfrm rot="5400000" flipH="1">
              <a:off x="719776" y="153489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7" name="Oval 107"/>
            <p:cNvSpPr>
              <a:spLocks noChangeArrowheads="1"/>
            </p:cNvSpPr>
            <p:nvPr/>
          </p:nvSpPr>
          <p:spPr bwMode="auto">
            <a:xfrm rot="5400000" flipH="1">
              <a:off x="803780" y="1132597"/>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8" name="Oval 108"/>
            <p:cNvSpPr>
              <a:spLocks noChangeArrowheads="1"/>
            </p:cNvSpPr>
            <p:nvPr/>
          </p:nvSpPr>
          <p:spPr bwMode="auto">
            <a:xfrm rot="5400000" flipH="1">
              <a:off x="1060021" y="1026283"/>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9" name="Oval 109"/>
            <p:cNvSpPr>
              <a:spLocks noChangeArrowheads="1"/>
            </p:cNvSpPr>
            <p:nvPr/>
          </p:nvSpPr>
          <p:spPr bwMode="auto">
            <a:xfrm rot="5400000" flipH="1">
              <a:off x="447823" y="102145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0" name="Oval 110"/>
            <p:cNvSpPr>
              <a:spLocks noChangeArrowheads="1"/>
            </p:cNvSpPr>
            <p:nvPr/>
          </p:nvSpPr>
          <p:spPr bwMode="auto">
            <a:xfrm rot="5400000" flipH="1">
              <a:off x="874186" y="649654"/>
              <a:ext cx="22350" cy="30217"/>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1" name="Oval 111"/>
            <p:cNvSpPr>
              <a:spLocks noChangeArrowheads="1"/>
            </p:cNvSpPr>
            <p:nvPr/>
          </p:nvSpPr>
          <p:spPr bwMode="auto">
            <a:xfrm rot="5400000" flipH="1">
              <a:off x="640608" y="25248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grpSp>
      <p:sp>
        <p:nvSpPr>
          <p:cNvPr id="62" name="文本框 61"/>
          <p:cNvSpPr txBox="1"/>
          <p:nvPr/>
        </p:nvSpPr>
        <p:spPr>
          <a:xfrm>
            <a:off x="676910" y="93345"/>
            <a:ext cx="2444115" cy="499110"/>
          </a:xfrm>
          <a:prstGeom prst="rect">
            <a:avLst/>
          </a:prstGeom>
          <a:noFill/>
        </p:spPr>
        <p:txBody>
          <a:bodyPr wrap="square" rtlCol="0" anchor="t">
            <a:spAutoFit/>
          </a:bodyPr>
          <a:p>
            <a:pPr lvl="0" algn="ctr"/>
            <a:r>
              <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项目团队成员</a:t>
            </a:r>
            <a:endPar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pic>
        <p:nvPicPr>
          <p:cNvPr id="63" name="图片 62"/>
          <p:cNvPicPr/>
          <p:nvPr/>
        </p:nvPicPr>
        <p:blipFill>
          <a:blip r:embed="rId8">
            <a:extLst>
              <a:ext uri="{28A0092B-C50C-407E-A947-70E740481C1C}">
                <a14:useLocalDpi xmlns:a14="http://schemas.microsoft.com/office/drawing/2010/main" val="0"/>
              </a:ext>
            </a:extLst>
          </a:blip>
          <a:stretch>
            <a:fillRect/>
          </a:stretch>
        </p:blipFill>
        <p:spPr>
          <a:xfrm>
            <a:off x="0" y="6086475"/>
            <a:ext cx="679450" cy="7715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31845" y="652780"/>
            <a:ext cx="4979670" cy="785495"/>
          </a:xfrm>
        </p:spPr>
        <p:txBody>
          <a:bodyPr/>
          <a:lstStyle/>
          <a:p>
            <a:r>
              <a:rPr lang="zh-CN" altLang="en-US" sz="4000" b="1" dirty="0">
                <a:gradFill>
                  <a:gsLst>
                    <a:gs pos="0">
                      <a:srgbClr val="012D86"/>
                    </a:gs>
                    <a:gs pos="100000">
                      <a:srgbClr val="0E2557"/>
                    </a:gs>
                  </a:gsLst>
                  <a:lin scaled="0"/>
                </a:gradFill>
                <a:effectLst>
                  <a:outerShdw blurRad="38100" dist="38100" dir="2700000" algn="tl">
                    <a:srgbClr val="000000">
                      <a:alpha val="43137"/>
                    </a:srgbClr>
                  </a:outerShdw>
                </a:effectLst>
                <a:latin typeface="华文仿宋" panose="02010600040101010101" charset="-122"/>
                <a:ea typeface="华文仿宋" panose="02010600040101010101" charset="-122"/>
                <a:cs typeface="Calibri" panose="020F0502020204030204" pitchFamily="34" charset="0"/>
              </a:rPr>
              <a:t>个人荣誉</a:t>
            </a:r>
            <a:endParaRPr lang="zh-CN" altLang="en-US" sz="4000" b="1" dirty="0">
              <a:gradFill>
                <a:gsLst>
                  <a:gs pos="0">
                    <a:srgbClr val="012D86"/>
                  </a:gs>
                  <a:gs pos="100000">
                    <a:srgbClr val="0E2557"/>
                  </a:gs>
                </a:gsLst>
                <a:lin scaled="0"/>
              </a:gradFill>
              <a:effectLst>
                <a:outerShdw blurRad="38100" dist="38100" dir="2700000" algn="tl">
                  <a:srgbClr val="000000">
                    <a:alpha val="43137"/>
                  </a:srgbClr>
                </a:outerShdw>
              </a:effectLst>
              <a:latin typeface="华文仿宋" panose="02010600040101010101" charset="-122"/>
              <a:ea typeface="华文仿宋" panose="02010600040101010101" charset="-122"/>
              <a:cs typeface="Calibri" panose="020F0502020204030204" pitchFamily="34" charset="0"/>
            </a:endParaRPr>
          </a:p>
        </p:txBody>
      </p:sp>
      <p:sp>
        <p:nvSpPr>
          <p:cNvPr id="3" name="内容占位符 2"/>
          <p:cNvSpPr>
            <a:spLocks noGrp="1"/>
          </p:cNvSpPr>
          <p:nvPr>
            <p:ph idx="1"/>
          </p:nvPr>
        </p:nvSpPr>
        <p:spPr>
          <a:xfrm>
            <a:off x="737870" y="1443990"/>
            <a:ext cx="10515600" cy="2649220"/>
          </a:xfrm>
        </p:spPr>
        <p:txBody>
          <a:bodyPr/>
          <a:lstStyle/>
          <a:p>
            <a:r>
              <a:rPr lang="en-US" altLang="zh-CN" kern="100" dirty="0">
                <a:ea typeface="华文楷体" panose="02010600040101010101" pitchFamily="2" charset="-122"/>
                <a:cs typeface="Times New Roman" panose="02020603050405020304" pitchFamily="18" charset="0"/>
              </a:rPr>
              <a:t>2022</a:t>
            </a:r>
            <a:r>
              <a:rPr lang="zh-CN" altLang="en-US" kern="100" dirty="0">
                <a:ea typeface="华文楷体" panose="02010600040101010101" pitchFamily="2" charset="-122"/>
                <a:cs typeface="Times New Roman" panose="02020603050405020304" pitchFamily="18" charset="0"/>
              </a:rPr>
              <a:t>天津市重点联系专家 （原</a:t>
            </a:r>
            <a:r>
              <a:rPr lang="en-US" altLang="zh-CN" kern="100" dirty="0">
                <a:ea typeface="华文楷体" panose="02010600040101010101" pitchFamily="2" charset="-122"/>
                <a:cs typeface="Times New Roman" panose="02020603050405020304" pitchFamily="18" charset="0"/>
              </a:rPr>
              <a:t>QR</a:t>
            </a:r>
            <a:r>
              <a:rPr lang="zh-CN" altLang="en-US" kern="100" dirty="0">
                <a:ea typeface="华文楷体" panose="02010600040101010101" pitchFamily="2" charset="-122"/>
                <a:cs typeface="Times New Roman" panose="02020603050405020304" pitchFamily="18" charset="0"/>
              </a:rPr>
              <a:t>计划</a:t>
            </a:r>
            <a:r>
              <a:rPr lang="zh-CN" altLang="en-US" dirty="0"/>
              <a:t>）</a:t>
            </a:r>
            <a:endParaRPr lang="en-US" altLang="zh-CN" dirty="0"/>
          </a:p>
          <a:p>
            <a:r>
              <a:rPr lang="en-US" altLang="zh-CN" sz="2800" kern="100" dirty="0">
                <a:effectLst/>
                <a:ea typeface="华文楷体" panose="02010600040101010101" pitchFamily="2" charset="-122"/>
                <a:cs typeface="Times New Roman" panose="02020603050405020304" pitchFamily="18" charset="0"/>
              </a:rPr>
              <a:t>2022</a:t>
            </a:r>
            <a:r>
              <a:rPr lang="zh-CN" altLang="zh-CN" sz="2800" kern="100" dirty="0">
                <a:effectLst/>
                <a:ea typeface="华文楷体" panose="02010600040101010101" pitchFamily="2" charset="-122"/>
                <a:cs typeface="Times New Roman" panose="02020603050405020304" pitchFamily="18" charset="0"/>
              </a:rPr>
              <a:t>天津经开区优秀青年企业家</a:t>
            </a:r>
            <a:endParaRPr lang="en-US" altLang="zh-CN" dirty="0"/>
          </a:p>
          <a:p>
            <a:r>
              <a:rPr lang="en-US" altLang="zh-CN" kern="100" dirty="0">
                <a:ea typeface="华文楷体" panose="02010600040101010101" pitchFamily="2" charset="-122"/>
                <a:cs typeface="Times New Roman" panose="02020603050405020304" pitchFamily="18" charset="0"/>
              </a:rPr>
              <a:t>2021</a:t>
            </a:r>
            <a:r>
              <a:rPr lang="zh-CN" altLang="en-US" kern="100" dirty="0">
                <a:ea typeface="华文楷体" panose="02010600040101010101" pitchFamily="2" charset="-122"/>
                <a:cs typeface="Times New Roman" panose="02020603050405020304" pitchFamily="18" charset="0"/>
              </a:rPr>
              <a:t>滨海新区创业领军人才</a:t>
            </a:r>
            <a:endParaRPr lang="en-US" altLang="zh-CN" kern="100" dirty="0">
              <a:ea typeface="华文楷体" panose="02010600040101010101" pitchFamily="2" charset="-122"/>
              <a:cs typeface="Times New Roman" panose="02020603050405020304" pitchFamily="18" charset="0"/>
            </a:endParaRPr>
          </a:p>
          <a:p>
            <a:r>
              <a:rPr lang="en-US" altLang="zh-CN" kern="100" dirty="0">
                <a:ea typeface="华文楷体" panose="02010600040101010101" pitchFamily="2" charset="-122"/>
                <a:cs typeface="Times New Roman" panose="02020603050405020304" pitchFamily="18" charset="0"/>
              </a:rPr>
              <a:t>2019</a:t>
            </a:r>
            <a:r>
              <a:rPr lang="zh-CN" altLang="en-US" kern="100" dirty="0">
                <a:ea typeface="华文楷体" panose="02010600040101010101" pitchFamily="2" charset="-122"/>
                <a:cs typeface="Times New Roman" panose="02020603050405020304" pitchFamily="18" charset="0"/>
              </a:rPr>
              <a:t>国家人社部中国留学人员创业启动支持计划</a:t>
            </a:r>
            <a:endParaRPr lang="en-US" altLang="zh-CN" kern="100" dirty="0">
              <a:ea typeface="华文楷体" panose="02010600040101010101" pitchFamily="2" charset="-122"/>
              <a:cs typeface="Times New Roman" panose="02020603050405020304" pitchFamily="18" charset="0"/>
            </a:endParaRPr>
          </a:p>
          <a:p>
            <a:r>
              <a:rPr lang="en-US" altLang="zh-CN" kern="100" dirty="0">
                <a:ea typeface="华文楷体" panose="02010600040101010101" pitchFamily="2" charset="-122"/>
                <a:cs typeface="Times New Roman" panose="02020603050405020304" pitchFamily="18" charset="0"/>
              </a:rPr>
              <a:t>2018</a:t>
            </a:r>
            <a:r>
              <a:rPr lang="zh-CN" altLang="en-US" kern="100" dirty="0">
                <a:ea typeface="华文楷体" panose="02010600040101010101" pitchFamily="2" charset="-122"/>
                <a:cs typeface="Times New Roman" panose="02020603050405020304" pitchFamily="18" charset="0"/>
              </a:rPr>
              <a:t>天津市高端人才创业启动支持计划</a:t>
            </a:r>
            <a:endParaRPr lang="en-US" altLang="zh-CN" kern="100" dirty="0">
              <a:ea typeface="华文楷体" panose="02010600040101010101" pitchFamily="2" charset="-122"/>
              <a:cs typeface="Times New Roman" panose="02020603050405020304" pitchFamily="18" charset="0"/>
            </a:endParaRPr>
          </a:p>
          <a:p>
            <a:endParaRPr lang="en-US" altLang="zh-CN" dirty="0"/>
          </a:p>
          <a:p>
            <a:endParaRPr lang="zh-CN" altLang="en-US" dirty="0"/>
          </a:p>
        </p:txBody>
      </p:sp>
      <p:sp>
        <p:nvSpPr>
          <p:cNvPr id="4" name="标题 1"/>
          <p:cNvSpPr txBox="1"/>
          <p:nvPr/>
        </p:nvSpPr>
        <p:spPr>
          <a:xfrm>
            <a:off x="4375150" y="4093210"/>
            <a:ext cx="2893695"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b="1" dirty="0">
                <a:gradFill>
                  <a:gsLst>
                    <a:gs pos="0">
                      <a:srgbClr val="012D86"/>
                    </a:gs>
                    <a:gs pos="100000">
                      <a:srgbClr val="0E2557"/>
                    </a:gs>
                  </a:gsLst>
                  <a:lin scaled="0"/>
                </a:gradFill>
                <a:effectLst>
                  <a:outerShdw blurRad="38100" dist="38100" dir="2700000" algn="tl">
                    <a:srgbClr val="000000">
                      <a:alpha val="43137"/>
                    </a:srgbClr>
                  </a:outerShdw>
                </a:effectLst>
                <a:latin typeface="华文仿宋" panose="02010600040101010101" charset="-122"/>
                <a:ea typeface="华文仿宋" panose="02010600040101010101" charset="-122"/>
                <a:cs typeface="Calibri" panose="020F0502020204030204" pitchFamily="34" charset="0"/>
              </a:rPr>
              <a:t>企业荣誉</a:t>
            </a:r>
            <a:endParaRPr lang="zh-CN" altLang="en-US" dirty="0"/>
          </a:p>
        </p:txBody>
      </p:sp>
      <p:sp>
        <p:nvSpPr>
          <p:cNvPr id="5" name="内容占位符 2"/>
          <p:cNvSpPr txBox="1"/>
          <p:nvPr/>
        </p:nvSpPr>
        <p:spPr>
          <a:xfrm>
            <a:off x="838200" y="500111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2020</a:t>
            </a:r>
            <a:r>
              <a:rPr lang="zh-CN" altLang="en-US" kern="100" dirty="0">
                <a:ea typeface="华文楷体" panose="02010600040101010101" pitchFamily="2" charset="-122"/>
                <a:cs typeface="Times New Roman" panose="02020603050405020304" pitchFamily="18" charset="0"/>
              </a:rPr>
              <a:t>国家高新技术企业</a:t>
            </a:r>
            <a:endParaRPr lang="en-US" altLang="zh-CN" kern="100" dirty="0">
              <a:ea typeface="华文楷体" panose="02010600040101010101" pitchFamily="2" charset="-122"/>
              <a:cs typeface="Times New Roman" panose="02020603050405020304" pitchFamily="18" charset="0"/>
            </a:endParaRPr>
          </a:p>
          <a:p>
            <a:r>
              <a:rPr lang="en-US" altLang="zh-CN" kern="100" dirty="0">
                <a:ea typeface="华文楷体" panose="02010600040101010101" pitchFamily="2" charset="-122"/>
                <a:cs typeface="Times New Roman" panose="02020603050405020304" pitchFamily="18" charset="0"/>
              </a:rPr>
              <a:t>2020</a:t>
            </a:r>
            <a:r>
              <a:rPr lang="zh-CN" altLang="en-US" kern="100" dirty="0">
                <a:ea typeface="华文楷体" panose="02010600040101010101" pitchFamily="2" charset="-122"/>
                <a:cs typeface="Times New Roman" panose="02020603050405020304" pitchFamily="18" charset="0"/>
              </a:rPr>
              <a:t>中国留学人员最具成长性创业企业</a:t>
            </a:r>
            <a:endParaRPr lang="en-US" altLang="zh-CN" kern="100" dirty="0">
              <a:ea typeface="华文楷体" panose="02010600040101010101" pitchFamily="2" charset="-122"/>
              <a:cs typeface="Times New Roman" panose="02020603050405020304" pitchFamily="18" charset="0"/>
            </a:endParaRPr>
          </a:p>
          <a:p>
            <a:r>
              <a:rPr lang="en-US" altLang="zh-CN" dirty="0"/>
              <a:t>2020</a:t>
            </a:r>
            <a:r>
              <a:rPr lang="zh-CN" altLang="en-US" kern="100" dirty="0">
                <a:ea typeface="华文楷体" panose="02010600040101010101" pitchFamily="2" charset="-122"/>
                <a:cs typeface="Times New Roman" panose="02020603050405020304" pitchFamily="18" charset="0"/>
              </a:rPr>
              <a:t>首届海河英才创业大赛二等奖</a:t>
            </a:r>
            <a:endParaRPr lang="en-US" altLang="zh-CN" kern="100" dirty="0">
              <a:ea typeface="华文楷体" panose="02010600040101010101" pitchFamily="2" charset="-122"/>
              <a:cs typeface="Times New Roman" panose="02020603050405020304" pitchFamily="18" charset="0"/>
            </a:endParaRPr>
          </a:p>
          <a:p>
            <a:pPr marL="0" indent="0">
              <a:buNone/>
            </a:pPr>
            <a:endParaRPr lang="zh-CN" altLang="en-US" dirty="0"/>
          </a:p>
        </p:txBody>
      </p:sp>
      <p:pic>
        <p:nvPicPr>
          <p:cNvPr id="6" name="图片 5" descr="图形用户界面, 文本, 应用程序&#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691030" y="422236"/>
            <a:ext cx="3500970" cy="3605561"/>
          </a:xfrm>
          <a:prstGeom prst="rect">
            <a:avLst/>
          </a:prstGeom>
        </p:spPr>
      </p:pic>
      <p:pic>
        <p:nvPicPr>
          <p:cNvPr id="7" name="图片 6" descr="社交网站的手机截图&#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9708" r="4531"/>
          <a:stretch>
            <a:fillRect/>
          </a:stretch>
        </p:blipFill>
        <p:spPr bwMode="auto">
          <a:xfrm>
            <a:off x="8835895" y="4358936"/>
            <a:ext cx="3187429" cy="2307741"/>
          </a:xfrm>
          <a:prstGeom prst="rect">
            <a:avLst/>
          </a:prstGeom>
          <a:ln>
            <a:noFill/>
          </a:ln>
        </p:spPr>
      </p:pic>
      <p:grpSp>
        <p:nvGrpSpPr>
          <p:cNvPr id="45" name="组合 44"/>
          <p:cNvGrpSpPr/>
          <p:nvPr/>
        </p:nvGrpSpPr>
        <p:grpSpPr>
          <a:xfrm>
            <a:off x="1" y="0"/>
            <a:ext cx="738000" cy="767628"/>
            <a:chOff x="0" y="-1"/>
            <a:chExt cx="1739901" cy="1809751"/>
          </a:xfrm>
          <a:gradFill>
            <a:gsLst>
              <a:gs pos="0">
                <a:srgbClr val="012D86"/>
              </a:gs>
              <a:gs pos="100000">
                <a:srgbClr val="0E2557"/>
              </a:gs>
            </a:gsLst>
            <a:lin scaled="0"/>
          </a:gradFill>
        </p:grpSpPr>
        <p:sp>
          <p:nvSpPr>
            <p:cNvPr id="8" name="Freeform 51"/>
            <p:cNvSpPr>
              <a:spLocks noChangeArrowheads="1"/>
            </p:cNvSpPr>
            <p:nvPr/>
          </p:nvSpPr>
          <p:spPr bwMode="auto">
            <a:xfrm rot="5400000" flipH="1">
              <a:off x="886683" y="990465"/>
              <a:ext cx="479016" cy="785040"/>
            </a:xfrm>
            <a:custGeom>
              <a:avLst/>
              <a:gdLst>
                <a:gd name="T0" fmla="*/ 0 w 793"/>
                <a:gd name="T1" fmla="*/ 0 h 1299"/>
                <a:gd name="T2" fmla="*/ 120 w 793"/>
                <a:gd name="T3" fmla="*/ 1299 h 1299"/>
                <a:gd name="T4" fmla="*/ 793 w 793"/>
                <a:gd name="T5" fmla="*/ 1170 h 1299"/>
                <a:gd name="T6" fmla="*/ 0 w 793"/>
                <a:gd name="T7" fmla="*/ 0 h 1299"/>
                <a:gd name="T8" fmla="*/ 0 60000 65536"/>
                <a:gd name="T9" fmla="*/ 0 60000 65536"/>
                <a:gd name="T10" fmla="*/ 0 60000 65536"/>
                <a:gd name="T11" fmla="*/ 0 60000 65536"/>
                <a:gd name="T12" fmla="*/ 0 w 793"/>
                <a:gd name="T13" fmla="*/ 0 h 1299"/>
                <a:gd name="T14" fmla="*/ 793 w 793"/>
                <a:gd name="T15" fmla="*/ 1299 h 1299"/>
              </a:gdLst>
              <a:ahLst/>
              <a:cxnLst>
                <a:cxn ang="T8">
                  <a:pos x="T0" y="T1"/>
                </a:cxn>
                <a:cxn ang="T9">
                  <a:pos x="T2" y="T3"/>
                </a:cxn>
                <a:cxn ang="T10">
                  <a:pos x="T4" y="T5"/>
                </a:cxn>
                <a:cxn ang="T11">
                  <a:pos x="T6" y="T7"/>
                </a:cxn>
              </a:cxnLst>
              <a:rect l="T12" t="T13" r="T14" b="T15"/>
              <a:pathLst>
                <a:path w="793" h="1299">
                  <a:moveTo>
                    <a:pt x="0" y="0"/>
                  </a:moveTo>
                  <a:lnTo>
                    <a:pt x="120" y="1299"/>
                  </a:lnTo>
                  <a:lnTo>
                    <a:pt x="793" y="1170"/>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2" name="Freeform 52"/>
            <p:cNvSpPr>
              <a:spLocks noChangeArrowheads="1"/>
            </p:cNvSpPr>
            <p:nvPr/>
          </p:nvSpPr>
          <p:spPr bwMode="auto">
            <a:xfrm rot="5400000" flipH="1">
              <a:off x="202551" y="940926"/>
              <a:ext cx="406529" cy="811631"/>
            </a:xfrm>
            <a:custGeom>
              <a:avLst/>
              <a:gdLst>
                <a:gd name="T0" fmla="*/ 457 w 673"/>
                <a:gd name="T1" fmla="*/ 1343 h 1343"/>
                <a:gd name="T2" fmla="*/ 0 w 673"/>
                <a:gd name="T3" fmla="*/ 129 h 1343"/>
                <a:gd name="T4" fmla="*/ 673 w 673"/>
                <a:gd name="T5" fmla="*/ 0 h 1343"/>
                <a:gd name="T6" fmla="*/ 457 w 673"/>
                <a:gd name="T7" fmla="*/ 1343 h 1343"/>
                <a:gd name="T8" fmla="*/ 0 60000 65536"/>
                <a:gd name="T9" fmla="*/ 0 60000 65536"/>
                <a:gd name="T10" fmla="*/ 0 60000 65536"/>
                <a:gd name="T11" fmla="*/ 0 60000 65536"/>
                <a:gd name="T12" fmla="*/ 0 w 673"/>
                <a:gd name="T13" fmla="*/ 0 h 1343"/>
                <a:gd name="T14" fmla="*/ 673 w 673"/>
                <a:gd name="T15" fmla="*/ 1343 h 1343"/>
              </a:gdLst>
              <a:ahLst/>
              <a:cxnLst>
                <a:cxn ang="T8">
                  <a:pos x="T0" y="T1"/>
                </a:cxn>
                <a:cxn ang="T9">
                  <a:pos x="T2" y="T3"/>
                </a:cxn>
                <a:cxn ang="T10">
                  <a:pos x="T4" y="T5"/>
                </a:cxn>
                <a:cxn ang="T11">
                  <a:pos x="T6" y="T7"/>
                </a:cxn>
              </a:cxnLst>
              <a:rect l="T12" t="T13" r="T14" b="T15"/>
              <a:pathLst>
                <a:path w="673" h="1343">
                  <a:moveTo>
                    <a:pt x="457" y="1343"/>
                  </a:moveTo>
                  <a:lnTo>
                    <a:pt x="0" y="129"/>
                  </a:lnTo>
                  <a:lnTo>
                    <a:pt x="673" y="0"/>
                  </a:lnTo>
                  <a:lnTo>
                    <a:pt x="457"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3" name="Freeform 53"/>
            <p:cNvSpPr>
              <a:spLocks noChangeArrowheads="1"/>
            </p:cNvSpPr>
            <p:nvPr/>
          </p:nvSpPr>
          <p:spPr bwMode="auto">
            <a:xfrm rot="5400000" flipH="1">
              <a:off x="132160" y="1141793"/>
              <a:ext cx="469351" cy="733671"/>
            </a:xfrm>
            <a:custGeom>
              <a:avLst/>
              <a:gdLst>
                <a:gd name="T0" fmla="*/ 0 w 777"/>
                <a:gd name="T1" fmla="*/ 598 h 1214"/>
                <a:gd name="T2" fmla="*/ 320 w 777"/>
                <a:gd name="T3" fmla="*/ 0 h 1214"/>
                <a:gd name="T4" fmla="*/ 777 w 777"/>
                <a:gd name="T5" fmla="*/ 1214 h 1214"/>
                <a:gd name="T6" fmla="*/ 0 w 777"/>
                <a:gd name="T7" fmla="*/ 598 h 1214"/>
                <a:gd name="T8" fmla="*/ 0 60000 65536"/>
                <a:gd name="T9" fmla="*/ 0 60000 65536"/>
                <a:gd name="T10" fmla="*/ 0 60000 65536"/>
                <a:gd name="T11" fmla="*/ 0 60000 65536"/>
                <a:gd name="T12" fmla="*/ 0 w 777"/>
                <a:gd name="T13" fmla="*/ 0 h 1214"/>
                <a:gd name="T14" fmla="*/ 777 w 777"/>
                <a:gd name="T15" fmla="*/ 1214 h 1214"/>
              </a:gdLst>
              <a:ahLst/>
              <a:cxnLst>
                <a:cxn ang="T8">
                  <a:pos x="T0" y="T1"/>
                </a:cxn>
                <a:cxn ang="T9">
                  <a:pos x="T2" y="T3"/>
                </a:cxn>
                <a:cxn ang="T10">
                  <a:pos x="T4" y="T5"/>
                </a:cxn>
                <a:cxn ang="T11">
                  <a:pos x="T6" y="T7"/>
                </a:cxn>
              </a:cxnLst>
              <a:rect l="T12" t="T13" r="T14" b="T15"/>
              <a:pathLst>
                <a:path w="777" h="1214">
                  <a:moveTo>
                    <a:pt x="0" y="598"/>
                  </a:moveTo>
                  <a:lnTo>
                    <a:pt x="320" y="0"/>
                  </a:lnTo>
                  <a:lnTo>
                    <a:pt x="777" y="1214"/>
                  </a:lnTo>
                  <a:lnTo>
                    <a:pt x="0" y="598"/>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4" name="Freeform 54"/>
            <p:cNvSpPr>
              <a:spLocks noChangeArrowheads="1"/>
            </p:cNvSpPr>
            <p:nvPr/>
          </p:nvSpPr>
          <p:spPr bwMode="auto">
            <a:xfrm rot="5400000" flipH="1">
              <a:off x="-48538" y="1322491"/>
              <a:ext cx="469351" cy="372274"/>
            </a:xfrm>
            <a:custGeom>
              <a:avLst/>
              <a:gdLst>
                <a:gd name="T0" fmla="*/ 0 w 777"/>
                <a:gd name="T1" fmla="*/ 0 h 616"/>
                <a:gd name="T2" fmla="*/ 9 w 777"/>
                <a:gd name="T3" fmla="*/ 362 h 616"/>
                <a:gd name="T4" fmla="*/ 777 w 777"/>
                <a:gd name="T5" fmla="*/ 616 h 616"/>
                <a:gd name="T6" fmla="*/ 0 w 777"/>
                <a:gd name="T7" fmla="*/ 0 h 616"/>
                <a:gd name="T8" fmla="*/ 0 60000 65536"/>
                <a:gd name="T9" fmla="*/ 0 60000 65536"/>
                <a:gd name="T10" fmla="*/ 0 60000 65536"/>
                <a:gd name="T11" fmla="*/ 0 60000 65536"/>
                <a:gd name="T12" fmla="*/ 0 w 777"/>
                <a:gd name="T13" fmla="*/ 0 h 616"/>
                <a:gd name="T14" fmla="*/ 777 w 777"/>
                <a:gd name="T15" fmla="*/ 616 h 616"/>
              </a:gdLst>
              <a:ahLst/>
              <a:cxnLst>
                <a:cxn ang="T8">
                  <a:pos x="T0" y="T1"/>
                </a:cxn>
                <a:cxn ang="T9">
                  <a:pos x="T2" y="T3"/>
                </a:cxn>
                <a:cxn ang="T10">
                  <a:pos x="T4" y="T5"/>
                </a:cxn>
                <a:cxn ang="T11">
                  <a:pos x="T6" y="T7"/>
                </a:cxn>
              </a:cxnLst>
              <a:rect l="T12" t="T13" r="T14" b="T15"/>
              <a:pathLst>
                <a:path w="777" h="616">
                  <a:moveTo>
                    <a:pt x="0" y="0"/>
                  </a:moveTo>
                  <a:lnTo>
                    <a:pt x="9" y="362"/>
                  </a:lnTo>
                  <a:lnTo>
                    <a:pt x="777" y="61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8" name="Freeform 58"/>
            <p:cNvSpPr>
              <a:spLocks noChangeArrowheads="1"/>
            </p:cNvSpPr>
            <p:nvPr/>
          </p:nvSpPr>
          <p:spPr bwMode="auto">
            <a:xfrm rot="5400000" flipH="1">
              <a:off x="41788" y="860671"/>
              <a:ext cx="371494" cy="455069"/>
            </a:xfrm>
            <a:custGeom>
              <a:avLst/>
              <a:gdLst>
                <a:gd name="T0" fmla="*/ 0 w 615"/>
                <a:gd name="T1" fmla="*/ 753 h 753"/>
                <a:gd name="T2" fmla="*/ 399 w 615"/>
                <a:gd name="T3" fmla="*/ 0 h 753"/>
                <a:gd name="T4" fmla="*/ 615 w 615"/>
                <a:gd name="T5" fmla="*/ 753 h 753"/>
                <a:gd name="T6" fmla="*/ 0 w 615"/>
                <a:gd name="T7" fmla="*/ 753 h 753"/>
                <a:gd name="T8" fmla="*/ 0 60000 65536"/>
                <a:gd name="T9" fmla="*/ 0 60000 65536"/>
                <a:gd name="T10" fmla="*/ 0 60000 65536"/>
                <a:gd name="T11" fmla="*/ 0 60000 65536"/>
                <a:gd name="T12" fmla="*/ 0 w 615"/>
                <a:gd name="T13" fmla="*/ 0 h 753"/>
                <a:gd name="T14" fmla="*/ 615 w 615"/>
                <a:gd name="T15" fmla="*/ 753 h 753"/>
              </a:gdLst>
              <a:ahLst/>
              <a:cxnLst>
                <a:cxn ang="T8">
                  <a:pos x="T0" y="T1"/>
                </a:cxn>
                <a:cxn ang="T9">
                  <a:pos x="T2" y="T3"/>
                </a:cxn>
                <a:cxn ang="T10">
                  <a:pos x="T4" y="T5"/>
                </a:cxn>
                <a:cxn ang="T11">
                  <a:pos x="T6" y="T7"/>
                </a:cxn>
              </a:cxnLst>
              <a:rect l="T12" t="T13" r="T14" b="T15"/>
              <a:pathLst>
                <a:path w="615" h="753">
                  <a:moveTo>
                    <a:pt x="0" y="753"/>
                  </a:moveTo>
                  <a:lnTo>
                    <a:pt x="399" y="0"/>
                  </a:lnTo>
                  <a:lnTo>
                    <a:pt x="615" y="753"/>
                  </a:lnTo>
                  <a:lnTo>
                    <a:pt x="0"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9" name="Freeform 59"/>
            <p:cNvSpPr>
              <a:spLocks noChangeArrowheads="1"/>
            </p:cNvSpPr>
            <p:nvPr/>
          </p:nvSpPr>
          <p:spPr bwMode="auto">
            <a:xfrm rot="5400000" flipH="1">
              <a:off x="876130" y="979912"/>
              <a:ext cx="578081" cy="707080"/>
            </a:xfrm>
            <a:custGeom>
              <a:avLst/>
              <a:gdLst>
                <a:gd name="T0" fmla="*/ 957 w 957"/>
                <a:gd name="T1" fmla="*/ 749 h 1170"/>
                <a:gd name="T2" fmla="*/ 793 w 957"/>
                <a:gd name="T3" fmla="*/ 1170 h 1170"/>
                <a:gd name="T4" fmla="*/ 0 w 957"/>
                <a:gd name="T5" fmla="*/ 0 h 1170"/>
                <a:gd name="T6" fmla="*/ 957 w 957"/>
                <a:gd name="T7" fmla="*/ 749 h 1170"/>
                <a:gd name="T8" fmla="*/ 0 60000 65536"/>
                <a:gd name="T9" fmla="*/ 0 60000 65536"/>
                <a:gd name="T10" fmla="*/ 0 60000 65536"/>
                <a:gd name="T11" fmla="*/ 0 60000 65536"/>
                <a:gd name="T12" fmla="*/ 0 w 957"/>
                <a:gd name="T13" fmla="*/ 0 h 1170"/>
                <a:gd name="T14" fmla="*/ 957 w 957"/>
                <a:gd name="T15" fmla="*/ 1170 h 1170"/>
              </a:gdLst>
              <a:ahLst/>
              <a:cxnLst>
                <a:cxn ang="T8">
                  <a:pos x="T0" y="T1"/>
                </a:cxn>
                <a:cxn ang="T9">
                  <a:pos x="T2" y="T3"/>
                </a:cxn>
                <a:cxn ang="T10">
                  <a:pos x="T4" y="T5"/>
                </a:cxn>
                <a:cxn ang="T11">
                  <a:pos x="T6" y="T7"/>
                </a:cxn>
              </a:cxnLst>
              <a:rect l="T12" t="T13" r="T14" b="T15"/>
              <a:pathLst>
                <a:path w="957" h="1170">
                  <a:moveTo>
                    <a:pt x="957" y="749"/>
                  </a:moveTo>
                  <a:lnTo>
                    <a:pt x="793" y="1170"/>
                  </a:lnTo>
                  <a:lnTo>
                    <a:pt x="0" y="0"/>
                  </a:lnTo>
                  <a:lnTo>
                    <a:pt x="957" y="74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0" name="Freeform 60"/>
            <p:cNvSpPr>
              <a:spLocks noChangeArrowheads="1"/>
            </p:cNvSpPr>
            <p:nvPr/>
          </p:nvSpPr>
          <p:spPr bwMode="auto">
            <a:xfrm rot="5400000" flipH="1">
              <a:off x="570287" y="548640"/>
              <a:ext cx="380555" cy="610989"/>
            </a:xfrm>
            <a:custGeom>
              <a:avLst/>
              <a:gdLst>
                <a:gd name="T0" fmla="*/ 630 w 630"/>
                <a:gd name="T1" fmla="*/ 299 h 1011"/>
                <a:gd name="T2" fmla="*/ 19 w 630"/>
                <a:gd name="T3" fmla="*/ 1011 h 1011"/>
                <a:gd name="T4" fmla="*/ 0 w 630"/>
                <a:gd name="T5" fmla="*/ 0 h 1011"/>
                <a:gd name="T6" fmla="*/ 630 w 630"/>
                <a:gd name="T7" fmla="*/ 299 h 1011"/>
                <a:gd name="T8" fmla="*/ 0 60000 65536"/>
                <a:gd name="T9" fmla="*/ 0 60000 65536"/>
                <a:gd name="T10" fmla="*/ 0 60000 65536"/>
                <a:gd name="T11" fmla="*/ 0 60000 65536"/>
                <a:gd name="T12" fmla="*/ 0 w 630"/>
                <a:gd name="T13" fmla="*/ 0 h 1011"/>
                <a:gd name="T14" fmla="*/ 630 w 630"/>
                <a:gd name="T15" fmla="*/ 1011 h 1011"/>
              </a:gdLst>
              <a:ahLst/>
              <a:cxnLst>
                <a:cxn ang="T8">
                  <a:pos x="T0" y="T1"/>
                </a:cxn>
                <a:cxn ang="T9">
                  <a:pos x="T2" y="T3"/>
                </a:cxn>
                <a:cxn ang="T10">
                  <a:pos x="T4" y="T5"/>
                </a:cxn>
                <a:cxn ang="T11">
                  <a:pos x="T6" y="T7"/>
                </a:cxn>
              </a:cxnLst>
              <a:rect l="T12" t="T13" r="T14" b="T15"/>
              <a:pathLst>
                <a:path w="630" h="1011">
                  <a:moveTo>
                    <a:pt x="630" y="299"/>
                  </a:moveTo>
                  <a:lnTo>
                    <a:pt x="19" y="1011"/>
                  </a:lnTo>
                  <a:lnTo>
                    <a:pt x="0" y="0"/>
                  </a:lnTo>
                  <a:lnTo>
                    <a:pt x="630" y="29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6" name="Freeform 61"/>
            <p:cNvSpPr>
              <a:spLocks noChangeArrowheads="1"/>
            </p:cNvSpPr>
            <p:nvPr/>
          </p:nvSpPr>
          <p:spPr bwMode="auto">
            <a:xfrm rot="5400000" flipH="1">
              <a:off x="1050134" y="500292"/>
              <a:ext cx="379951" cy="708288"/>
            </a:xfrm>
            <a:custGeom>
              <a:avLst/>
              <a:gdLst>
                <a:gd name="T0" fmla="*/ 0 w 629"/>
                <a:gd name="T1" fmla="*/ 874 h 1172"/>
                <a:gd name="T2" fmla="*/ 328 w 629"/>
                <a:gd name="T3" fmla="*/ 0 h 1172"/>
                <a:gd name="T4" fmla="*/ 629 w 629"/>
                <a:gd name="T5" fmla="*/ 1172 h 1172"/>
                <a:gd name="T6" fmla="*/ 0 w 629"/>
                <a:gd name="T7" fmla="*/ 874 h 1172"/>
                <a:gd name="T8" fmla="*/ 0 60000 65536"/>
                <a:gd name="T9" fmla="*/ 0 60000 65536"/>
                <a:gd name="T10" fmla="*/ 0 60000 65536"/>
                <a:gd name="T11" fmla="*/ 0 60000 65536"/>
                <a:gd name="T12" fmla="*/ 0 w 629"/>
                <a:gd name="T13" fmla="*/ 0 h 1172"/>
                <a:gd name="T14" fmla="*/ 629 w 629"/>
                <a:gd name="T15" fmla="*/ 1172 h 1172"/>
              </a:gdLst>
              <a:ahLst/>
              <a:cxnLst>
                <a:cxn ang="T8">
                  <a:pos x="T0" y="T1"/>
                </a:cxn>
                <a:cxn ang="T9">
                  <a:pos x="T2" y="T3"/>
                </a:cxn>
                <a:cxn ang="T10">
                  <a:pos x="T4" y="T5"/>
                </a:cxn>
                <a:cxn ang="T11">
                  <a:pos x="T6" y="T7"/>
                </a:cxn>
              </a:cxnLst>
              <a:rect l="T12" t="T13" r="T14" b="T15"/>
              <a:pathLst>
                <a:path w="629" h="1172">
                  <a:moveTo>
                    <a:pt x="0" y="874"/>
                  </a:moveTo>
                  <a:lnTo>
                    <a:pt x="328" y="0"/>
                  </a:lnTo>
                  <a:lnTo>
                    <a:pt x="629" y="1172"/>
                  </a:lnTo>
                  <a:lnTo>
                    <a:pt x="0" y="87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7" name="Freeform 62"/>
            <p:cNvSpPr>
              <a:spLocks noChangeArrowheads="1"/>
            </p:cNvSpPr>
            <p:nvPr/>
          </p:nvSpPr>
          <p:spPr bwMode="auto">
            <a:xfrm rot="5400000" flipH="1">
              <a:off x="826575" y="78603"/>
              <a:ext cx="579893" cy="955464"/>
            </a:xfrm>
            <a:custGeom>
              <a:avLst/>
              <a:gdLst>
                <a:gd name="T0" fmla="*/ 302 w 960"/>
                <a:gd name="T1" fmla="*/ 1173 h 1581"/>
                <a:gd name="T2" fmla="*/ 301 w 960"/>
                <a:gd name="T3" fmla="*/ 1172 h 1581"/>
                <a:gd name="T4" fmla="*/ 0 w 960"/>
                <a:gd name="T5" fmla="*/ 0 h 1581"/>
                <a:gd name="T6" fmla="*/ 0 w 960"/>
                <a:gd name="T7" fmla="*/ 0 h 1581"/>
                <a:gd name="T8" fmla="*/ 960 w 960"/>
                <a:gd name="T9" fmla="*/ 1581 h 1581"/>
                <a:gd name="T10" fmla="*/ 302 w 960"/>
                <a:gd name="T11" fmla="*/ 1173 h 1581"/>
                <a:gd name="T12" fmla="*/ 0 60000 65536"/>
                <a:gd name="T13" fmla="*/ 0 60000 65536"/>
                <a:gd name="T14" fmla="*/ 0 60000 65536"/>
                <a:gd name="T15" fmla="*/ 0 60000 65536"/>
                <a:gd name="T16" fmla="*/ 0 60000 65536"/>
                <a:gd name="T17" fmla="*/ 0 60000 65536"/>
                <a:gd name="T18" fmla="*/ 0 w 960"/>
                <a:gd name="T19" fmla="*/ 0 h 1581"/>
                <a:gd name="T20" fmla="*/ 960 w 960"/>
                <a:gd name="T21" fmla="*/ 1581 h 1581"/>
              </a:gdLst>
              <a:ahLst/>
              <a:cxnLst>
                <a:cxn ang="T12">
                  <a:pos x="T0" y="T1"/>
                </a:cxn>
                <a:cxn ang="T13">
                  <a:pos x="T2" y="T3"/>
                </a:cxn>
                <a:cxn ang="T14">
                  <a:pos x="T4" y="T5"/>
                </a:cxn>
                <a:cxn ang="T15">
                  <a:pos x="T6" y="T7"/>
                </a:cxn>
                <a:cxn ang="T16">
                  <a:pos x="T8" y="T9"/>
                </a:cxn>
                <a:cxn ang="T17">
                  <a:pos x="T10" y="T11"/>
                </a:cxn>
              </a:cxnLst>
              <a:rect l="T18" t="T19" r="T20" b="T21"/>
              <a:pathLst>
                <a:path w="960" h="1581">
                  <a:moveTo>
                    <a:pt x="302" y="1173"/>
                  </a:moveTo>
                  <a:lnTo>
                    <a:pt x="301" y="1172"/>
                  </a:lnTo>
                  <a:lnTo>
                    <a:pt x="0" y="0"/>
                  </a:lnTo>
                  <a:lnTo>
                    <a:pt x="0" y="0"/>
                  </a:lnTo>
                  <a:lnTo>
                    <a:pt x="960" y="1581"/>
                  </a:lnTo>
                  <a:lnTo>
                    <a:pt x="302" y="11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8" name="Freeform 63"/>
            <p:cNvSpPr>
              <a:spLocks noChangeArrowheads="1"/>
            </p:cNvSpPr>
            <p:nvPr/>
          </p:nvSpPr>
          <p:spPr bwMode="auto">
            <a:xfrm rot="5400000" flipH="1">
              <a:off x="693985" y="-55196"/>
              <a:ext cx="846282" cy="956673"/>
            </a:xfrm>
            <a:custGeom>
              <a:avLst/>
              <a:gdLst>
                <a:gd name="T0" fmla="*/ 1401 w 1401"/>
                <a:gd name="T1" fmla="*/ 1273 h 1583"/>
                <a:gd name="T2" fmla="*/ 960 w 1401"/>
                <a:gd name="T3" fmla="*/ 1583 h 1583"/>
                <a:gd name="T4" fmla="*/ 0 w 1401"/>
                <a:gd name="T5" fmla="*/ 2 h 1583"/>
                <a:gd name="T6" fmla="*/ 9 w 1401"/>
                <a:gd name="T7" fmla="*/ 0 h 1583"/>
                <a:gd name="T8" fmla="*/ 1401 w 1401"/>
                <a:gd name="T9" fmla="*/ 907 h 1583"/>
                <a:gd name="T10" fmla="*/ 1401 w 1401"/>
                <a:gd name="T11" fmla="*/ 1273 h 1583"/>
                <a:gd name="T12" fmla="*/ 0 60000 65536"/>
                <a:gd name="T13" fmla="*/ 0 60000 65536"/>
                <a:gd name="T14" fmla="*/ 0 60000 65536"/>
                <a:gd name="T15" fmla="*/ 0 60000 65536"/>
                <a:gd name="T16" fmla="*/ 0 60000 65536"/>
                <a:gd name="T17" fmla="*/ 0 60000 65536"/>
                <a:gd name="T18" fmla="*/ 0 w 1401"/>
                <a:gd name="T19" fmla="*/ 0 h 1583"/>
                <a:gd name="T20" fmla="*/ 1401 w 1401"/>
                <a:gd name="T21" fmla="*/ 1583 h 1583"/>
              </a:gdLst>
              <a:ahLst/>
              <a:cxnLst>
                <a:cxn ang="T12">
                  <a:pos x="T0" y="T1"/>
                </a:cxn>
                <a:cxn ang="T13">
                  <a:pos x="T2" y="T3"/>
                </a:cxn>
                <a:cxn ang="T14">
                  <a:pos x="T4" y="T5"/>
                </a:cxn>
                <a:cxn ang="T15">
                  <a:pos x="T6" y="T7"/>
                </a:cxn>
                <a:cxn ang="T16">
                  <a:pos x="T8" y="T9"/>
                </a:cxn>
                <a:cxn ang="T17">
                  <a:pos x="T10" y="T11"/>
                </a:cxn>
              </a:cxnLst>
              <a:rect l="T18" t="T19" r="T20" b="T21"/>
              <a:pathLst>
                <a:path w="1401" h="1583">
                  <a:moveTo>
                    <a:pt x="1401" y="1273"/>
                  </a:moveTo>
                  <a:lnTo>
                    <a:pt x="960" y="1583"/>
                  </a:lnTo>
                  <a:lnTo>
                    <a:pt x="0" y="2"/>
                  </a:lnTo>
                  <a:lnTo>
                    <a:pt x="9" y="0"/>
                  </a:lnTo>
                  <a:lnTo>
                    <a:pt x="1401" y="907"/>
                  </a:lnTo>
                  <a:lnTo>
                    <a:pt x="1401" y="12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9" name="Freeform 64"/>
            <p:cNvSpPr>
              <a:spLocks noChangeArrowheads="1"/>
            </p:cNvSpPr>
            <p:nvPr/>
          </p:nvSpPr>
          <p:spPr bwMode="auto">
            <a:xfrm rot="5400000" flipH="1">
              <a:off x="900971" y="146354"/>
              <a:ext cx="840845" cy="548138"/>
            </a:xfrm>
            <a:custGeom>
              <a:avLst/>
              <a:gdLst>
                <a:gd name="T0" fmla="*/ 1392 w 1392"/>
                <a:gd name="T1" fmla="*/ 907 h 907"/>
                <a:gd name="T2" fmla="*/ 0 w 1392"/>
                <a:gd name="T3" fmla="*/ 0 h 907"/>
                <a:gd name="T4" fmla="*/ 1392 w 1392"/>
                <a:gd name="T5" fmla="*/ 239 h 907"/>
                <a:gd name="T6" fmla="*/ 1392 w 1392"/>
                <a:gd name="T7" fmla="*/ 907 h 907"/>
                <a:gd name="T8" fmla="*/ 0 60000 65536"/>
                <a:gd name="T9" fmla="*/ 0 60000 65536"/>
                <a:gd name="T10" fmla="*/ 0 60000 65536"/>
                <a:gd name="T11" fmla="*/ 0 60000 65536"/>
                <a:gd name="T12" fmla="*/ 0 w 1392"/>
                <a:gd name="T13" fmla="*/ 0 h 907"/>
                <a:gd name="T14" fmla="*/ 1392 w 1392"/>
                <a:gd name="T15" fmla="*/ 907 h 907"/>
              </a:gdLst>
              <a:ahLst/>
              <a:cxnLst>
                <a:cxn ang="T8">
                  <a:pos x="T0" y="T1"/>
                </a:cxn>
                <a:cxn ang="T9">
                  <a:pos x="T2" y="T3"/>
                </a:cxn>
                <a:cxn ang="T10">
                  <a:pos x="T4" y="T5"/>
                </a:cxn>
                <a:cxn ang="T11">
                  <a:pos x="T6" y="T7"/>
                </a:cxn>
              </a:cxnLst>
              <a:rect l="T12" t="T13" r="T14" b="T15"/>
              <a:pathLst>
                <a:path w="1392" h="907">
                  <a:moveTo>
                    <a:pt x="1392" y="907"/>
                  </a:moveTo>
                  <a:lnTo>
                    <a:pt x="0" y="0"/>
                  </a:lnTo>
                  <a:lnTo>
                    <a:pt x="1392" y="239"/>
                  </a:lnTo>
                  <a:lnTo>
                    <a:pt x="1392" y="90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0" name="Freeform 65"/>
            <p:cNvSpPr>
              <a:spLocks noChangeArrowheads="1"/>
            </p:cNvSpPr>
            <p:nvPr/>
          </p:nvSpPr>
          <p:spPr bwMode="auto">
            <a:xfrm rot="5400000" flipH="1">
              <a:off x="279874" y="-279873"/>
              <a:ext cx="266389" cy="826135"/>
            </a:xfrm>
            <a:custGeom>
              <a:avLst/>
              <a:gdLst>
                <a:gd name="T0" fmla="*/ 441 w 441"/>
                <a:gd name="T1" fmla="*/ 0 h 1367"/>
                <a:gd name="T2" fmla="*/ 0 w 441"/>
                <a:gd name="T3" fmla="*/ 310 h 1367"/>
                <a:gd name="T4" fmla="*/ 441 w 441"/>
                <a:gd name="T5" fmla="*/ 1367 h 1367"/>
                <a:gd name="T6" fmla="*/ 441 w 441"/>
                <a:gd name="T7" fmla="*/ 0 h 1367"/>
                <a:gd name="T8" fmla="*/ 0 60000 65536"/>
                <a:gd name="T9" fmla="*/ 0 60000 65536"/>
                <a:gd name="T10" fmla="*/ 0 60000 65536"/>
                <a:gd name="T11" fmla="*/ 0 60000 65536"/>
                <a:gd name="T12" fmla="*/ 0 w 441"/>
                <a:gd name="T13" fmla="*/ 0 h 1367"/>
                <a:gd name="T14" fmla="*/ 441 w 441"/>
                <a:gd name="T15" fmla="*/ 1367 h 1367"/>
              </a:gdLst>
              <a:ahLst/>
              <a:cxnLst>
                <a:cxn ang="T8">
                  <a:pos x="T0" y="T1"/>
                </a:cxn>
                <a:cxn ang="T9">
                  <a:pos x="T2" y="T3"/>
                </a:cxn>
                <a:cxn ang="T10">
                  <a:pos x="T4" y="T5"/>
                </a:cxn>
                <a:cxn ang="T11">
                  <a:pos x="T6" y="T7"/>
                </a:cxn>
              </a:cxnLst>
              <a:rect l="T12" t="T13" r="T14" b="T15"/>
              <a:pathLst>
                <a:path w="441" h="1367">
                  <a:moveTo>
                    <a:pt x="441" y="0"/>
                  </a:moveTo>
                  <a:lnTo>
                    <a:pt x="0" y="310"/>
                  </a:lnTo>
                  <a:lnTo>
                    <a:pt x="441" y="1367"/>
                  </a:lnTo>
                  <a:lnTo>
                    <a:pt x="441"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1" name="Freeform 66"/>
            <p:cNvSpPr>
              <a:spLocks noChangeArrowheads="1"/>
            </p:cNvSpPr>
            <p:nvPr/>
          </p:nvSpPr>
          <p:spPr bwMode="auto">
            <a:xfrm rot="5400000" flipH="1">
              <a:off x="110752" y="-110752"/>
              <a:ext cx="663857" cy="885360"/>
            </a:xfrm>
            <a:custGeom>
              <a:avLst/>
              <a:gdLst>
                <a:gd name="T0" fmla="*/ 495 w 1099"/>
                <a:gd name="T1" fmla="*/ 1465 h 1465"/>
                <a:gd name="T2" fmla="*/ 1099 w 1099"/>
                <a:gd name="T3" fmla="*/ 1465 h 1465"/>
                <a:gd name="T4" fmla="*/ 1099 w 1099"/>
                <a:gd name="T5" fmla="*/ 1465 h 1465"/>
                <a:gd name="T6" fmla="*/ 658 w 1099"/>
                <a:gd name="T7" fmla="*/ 408 h 1465"/>
                <a:gd name="T8" fmla="*/ 0 w 1099"/>
                <a:gd name="T9" fmla="*/ 0 h 1465"/>
                <a:gd name="T10" fmla="*/ 495 w 1099"/>
                <a:gd name="T11" fmla="*/ 1465 h 1465"/>
                <a:gd name="T12" fmla="*/ 0 60000 65536"/>
                <a:gd name="T13" fmla="*/ 0 60000 65536"/>
                <a:gd name="T14" fmla="*/ 0 60000 65536"/>
                <a:gd name="T15" fmla="*/ 0 60000 65536"/>
                <a:gd name="T16" fmla="*/ 0 60000 65536"/>
                <a:gd name="T17" fmla="*/ 0 60000 65536"/>
                <a:gd name="T18" fmla="*/ 0 w 1099"/>
                <a:gd name="T19" fmla="*/ 0 h 1465"/>
                <a:gd name="T20" fmla="*/ 1099 w 1099"/>
                <a:gd name="T21" fmla="*/ 1465 h 1465"/>
              </a:gdLst>
              <a:ahLst/>
              <a:cxnLst>
                <a:cxn ang="T12">
                  <a:pos x="T0" y="T1"/>
                </a:cxn>
                <a:cxn ang="T13">
                  <a:pos x="T2" y="T3"/>
                </a:cxn>
                <a:cxn ang="T14">
                  <a:pos x="T4" y="T5"/>
                </a:cxn>
                <a:cxn ang="T15">
                  <a:pos x="T6" y="T7"/>
                </a:cxn>
                <a:cxn ang="T16">
                  <a:pos x="T8" y="T9"/>
                </a:cxn>
                <a:cxn ang="T17">
                  <a:pos x="T10" y="T11"/>
                </a:cxn>
              </a:cxnLst>
              <a:rect l="T18" t="T19" r="T20" b="T21"/>
              <a:pathLst>
                <a:path w="1099" h="1465">
                  <a:moveTo>
                    <a:pt x="495" y="1465"/>
                  </a:moveTo>
                  <a:lnTo>
                    <a:pt x="1099" y="1465"/>
                  </a:lnTo>
                  <a:lnTo>
                    <a:pt x="1099" y="1465"/>
                  </a:lnTo>
                  <a:lnTo>
                    <a:pt x="658" y="408"/>
                  </a:lnTo>
                  <a:lnTo>
                    <a:pt x="0" y="0"/>
                  </a:lnTo>
                  <a:lnTo>
                    <a:pt x="495"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2" name="Freeform 67"/>
            <p:cNvSpPr>
              <a:spLocks noChangeArrowheads="1"/>
            </p:cNvSpPr>
            <p:nvPr/>
          </p:nvSpPr>
          <p:spPr bwMode="auto">
            <a:xfrm rot="5400000" flipH="1">
              <a:off x="108638" y="256212"/>
              <a:ext cx="668085" cy="885360"/>
            </a:xfrm>
            <a:custGeom>
              <a:avLst/>
              <a:gdLst>
                <a:gd name="T0" fmla="*/ 744 w 1106"/>
                <a:gd name="T1" fmla="*/ 1465 h 1465"/>
                <a:gd name="T2" fmla="*/ 0 w 1106"/>
                <a:gd name="T3" fmla="*/ 712 h 1465"/>
                <a:gd name="T4" fmla="*/ 611 w 1106"/>
                <a:gd name="T5" fmla="*/ 0 h 1465"/>
                <a:gd name="T6" fmla="*/ 1106 w 1106"/>
                <a:gd name="T7" fmla="*/ 1465 h 1465"/>
                <a:gd name="T8" fmla="*/ 744 w 1106"/>
                <a:gd name="T9" fmla="*/ 1465 h 1465"/>
                <a:gd name="T10" fmla="*/ 0 60000 65536"/>
                <a:gd name="T11" fmla="*/ 0 60000 65536"/>
                <a:gd name="T12" fmla="*/ 0 60000 65536"/>
                <a:gd name="T13" fmla="*/ 0 60000 65536"/>
                <a:gd name="T14" fmla="*/ 0 60000 65536"/>
                <a:gd name="T15" fmla="*/ 0 w 1106"/>
                <a:gd name="T16" fmla="*/ 0 h 1465"/>
                <a:gd name="T17" fmla="*/ 1106 w 1106"/>
                <a:gd name="T18" fmla="*/ 1465 h 1465"/>
              </a:gdLst>
              <a:ahLst/>
              <a:cxnLst>
                <a:cxn ang="T10">
                  <a:pos x="T0" y="T1"/>
                </a:cxn>
                <a:cxn ang="T11">
                  <a:pos x="T2" y="T3"/>
                </a:cxn>
                <a:cxn ang="T12">
                  <a:pos x="T4" y="T5"/>
                </a:cxn>
                <a:cxn ang="T13">
                  <a:pos x="T6" y="T7"/>
                </a:cxn>
                <a:cxn ang="T14">
                  <a:pos x="T8" y="T9"/>
                </a:cxn>
              </a:cxnLst>
              <a:rect l="T15" t="T16" r="T17" b="T18"/>
              <a:pathLst>
                <a:path w="1106" h="1465">
                  <a:moveTo>
                    <a:pt x="744" y="1465"/>
                  </a:moveTo>
                  <a:lnTo>
                    <a:pt x="0" y="712"/>
                  </a:lnTo>
                  <a:lnTo>
                    <a:pt x="611" y="0"/>
                  </a:lnTo>
                  <a:lnTo>
                    <a:pt x="1106" y="1465"/>
                  </a:lnTo>
                  <a:lnTo>
                    <a:pt x="744"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3" name="Freeform 68"/>
            <p:cNvSpPr>
              <a:spLocks noChangeArrowheads="1"/>
            </p:cNvSpPr>
            <p:nvPr/>
          </p:nvSpPr>
          <p:spPr bwMode="auto">
            <a:xfrm rot="5400000" flipH="1">
              <a:off x="2826" y="580692"/>
              <a:ext cx="449417" cy="455069"/>
            </a:xfrm>
            <a:custGeom>
              <a:avLst/>
              <a:gdLst>
                <a:gd name="T0" fmla="*/ 216 w 744"/>
                <a:gd name="T1" fmla="*/ 753 h 753"/>
                <a:gd name="T2" fmla="*/ 744 w 744"/>
                <a:gd name="T3" fmla="*/ 753 h 753"/>
                <a:gd name="T4" fmla="*/ 0 w 744"/>
                <a:gd name="T5" fmla="*/ 0 h 753"/>
                <a:gd name="T6" fmla="*/ 216 w 744"/>
                <a:gd name="T7" fmla="*/ 753 h 753"/>
                <a:gd name="T8" fmla="*/ 0 60000 65536"/>
                <a:gd name="T9" fmla="*/ 0 60000 65536"/>
                <a:gd name="T10" fmla="*/ 0 60000 65536"/>
                <a:gd name="T11" fmla="*/ 0 60000 65536"/>
                <a:gd name="T12" fmla="*/ 0 w 744"/>
                <a:gd name="T13" fmla="*/ 0 h 753"/>
                <a:gd name="T14" fmla="*/ 744 w 744"/>
                <a:gd name="T15" fmla="*/ 753 h 753"/>
              </a:gdLst>
              <a:ahLst/>
              <a:cxnLst>
                <a:cxn ang="T8">
                  <a:pos x="T0" y="T1"/>
                </a:cxn>
                <a:cxn ang="T9">
                  <a:pos x="T2" y="T3"/>
                </a:cxn>
                <a:cxn ang="T10">
                  <a:pos x="T4" y="T5"/>
                </a:cxn>
                <a:cxn ang="T11">
                  <a:pos x="T6" y="T7"/>
                </a:cxn>
              </a:cxnLst>
              <a:rect l="T12" t="T13" r="T14" b="T15"/>
              <a:pathLst>
                <a:path w="744" h="753">
                  <a:moveTo>
                    <a:pt x="216" y="753"/>
                  </a:moveTo>
                  <a:lnTo>
                    <a:pt x="744" y="753"/>
                  </a:lnTo>
                  <a:lnTo>
                    <a:pt x="0" y="0"/>
                  </a:lnTo>
                  <a:lnTo>
                    <a:pt x="216"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4" name="Freeform 69"/>
            <p:cNvSpPr>
              <a:spLocks noChangeArrowheads="1"/>
            </p:cNvSpPr>
            <p:nvPr/>
          </p:nvSpPr>
          <p:spPr bwMode="auto">
            <a:xfrm rot="5400000" flipH="1">
              <a:off x="285307" y="747628"/>
              <a:ext cx="241018" cy="811631"/>
            </a:xfrm>
            <a:custGeom>
              <a:avLst/>
              <a:gdLst>
                <a:gd name="T0" fmla="*/ 0 w 399"/>
                <a:gd name="T1" fmla="*/ 1343 h 1343"/>
                <a:gd name="T2" fmla="*/ 399 w 399"/>
                <a:gd name="T3" fmla="*/ 591 h 1343"/>
                <a:gd name="T4" fmla="*/ 216 w 399"/>
                <a:gd name="T5" fmla="*/ 0 h 1343"/>
                <a:gd name="T6" fmla="*/ 0 w 399"/>
                <a:gd name="T7" fmla="*/ 1343 h 1343"/>
                <a:gd name="T8" fmla="*/ 0 60000 65536"/>
                <a:gd name="T9" fmla="*/ 0 60000 65536"/>
                <a:gd name="T10" fmla="*/ 0 60000 65536"/>
                <a:gd name="T11" fmla="*/ 0 60000 65536"/>
                <a:gd name="T12" fmla="*/ 0 w 399"/>
                <a:gd name="T13" fmla="*/ 0 h 1343"/>
                <a:gd name="T14" fmla="*/ 399 w 399"/>
                <a:gd name="T15" fmla="*/ 1343 h 1343"/>
              </a:gdLst>
              <a:ahLst/>
              <a:cxnLst>
                <a:cxn ang="T8">
                  <a:pos x="T0" y="T1"/>
                </a:cxn>
                <a:cxn ang="T9">
                  <a:pos x="T2" y="T3"/>
                </a:cxn>
                <a:cxn ang="T10">
                  <a:pos x="T4" y="T5"/>
                </a:cxn>
                <a:cxn ang="T11">
                  <a:pos x="T6" y="T7"/>
                </a:cxn>
              </a:cxnLst>
              <a:rect l="T12" t="T13" r="T14" b="T15"/>
              <a:pathLst>
                <a:path w="399" h="1343">
                  <a:moveTo>
                    <a:pt x="0" y="1343"/>
                  </a:moveTo>
                  <a:lnTo>
                    <a:pt x="399" y="591"/>
                  </a:lnTo>
                  <a:lnTo>
                    <a:pt x="216" y="0"/>
                  </a:lnTo>
                  <a:lnTo>
                    <a:pt x="0"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5" name="Freeform 70"/>
            <p:cNvSpPr>
              <a:spLocks noChangeArrowheads="1"/>
            </p:cNvSpPr>
            <p:nvPr/>
          </p:nvSpPr>
          <p:spPr bwMode="auto">
            <a:xfrm rot="5400000" flipH="1">
              <a:off x="704991" y="782409"/>
              <a:ext cx="110542" cy="611594"/>
            </a:xfrm>
            <a:custGeom>
              <a:avLst/>
              <a:gdLst>
                <a:gd name="T0" fmla="*/ 183 w 183"/>
                <a:gd name="T1" fmla="*/ 1012 h 1012"/>
                <a:gd name="T2" fmla="*/ 183 w 183"/>
                <a:gd name="T3" fmla="*/ 1011 h 1012"/>
                <a:gd name="T4" fmla="*/ 164 w 183"/>
                <a:gd name="T5" fmla="*/ 0 h 1012"/>
                <a:gd name="T6" fmla="*/ 0 w 183"/>
                <a:gd name="T7" fmla="*/ 421 h 1012"/>
                <a:gd name="T8" fmla="*/ 183 w 183"/>
                <a:gd name="T9" fmla="*/ 1012 h 1012"/>
                <a:gd name="T10" fmla="*/ 0 60000 65536"/>
                <a:gd name="T11" fmla="*/ 0 60000 65536"/>
                <a:gd name="T12" fmla="*/ 0 60000 65536"/>
                <a:gd name="T13" fmla="*/ 0 60000 65536"/>
                <a:gd name="T14" fmla="*/ 0 60000 65536"/>
                <a:gd name="T15" fmla="*/ 0 w 183"/>
                <a:gd name="T16" fmla="*/ 0 h 1012"/>
                <a:gd name="T17" fmla="*/ 183 w 183"/>
                <a:gd name="T18" fmla="*/ 1012 h 1012"/>
              </a:gdLst>
              <a:ahLst/>
              <a:cxnLst>
                <a:cxn ang="T10">
                  <a:pos x="T0" y="T1"/>
                </a:cxn>
                <a:cxn ang="T11">
                  <a:pos x="T2" y="T3"/>
                </a:cxn>
                <a:cxn ang="T12">
                  <a:pos x="T4" y="T5"/>
                </a:cxn>
                <a:cxn ang="T13">
                  <a:pos x="T6" y="T7"/>
                </a:cxn>
                <a:cxn ang="T14">
                  <a:pos x="T8" y="T9"/>
                </a:cxn>
              </a:cxnLst>
              <a:rect l="T15" t="T16" r="T17" b="T18"/>
              <a:pathLst>
                <a:path w="183" h="1012">
                  <a:moveTo>
                    <a:pt x="183" y="1012"/>
                  </a:moveTo>
                  <a:lnTo>
                    <a:pt x="183" y="1011"/>
                  </a:lnTo>
                  <a:lnTo>
                    <a:pt x="164" y="0"/>
                  </a:lnTo>
                  <a:lnTo>
                    <a:pt x="0" y="421"/>
                  </a:lnTo>
                  <a:lnTo>
                    <a:pt x="183" y="1012"/>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6" name="Freeform 75"/>
            <p:cNvSpPr>
              <a:spLocks noChangeArrowheads="1"/>
            </p:cNvSpPr>
            <p:nvPr/>
          </p:nvSpPr>
          <p:spPr bwMode="auto">
            <a:xfrm rot="5400000" flipH="1">
              <a:off x="979151" y="1007362"/>
              <a:ext cx="497138" cy="856352"/>
            </a:xfrm>
            <a:custGeom>
              <a:avLst/>
              <a:gdLst>
                <a:gd name="T0" fmla="*/ 0 w 823"/>
                <a:gd name="T1" fmla="*/ 0 h 1417"/>
                <a:gd name="T2" fmla="*/ 125 w 823"/>
                <a:gd name="T3" fmla="*/ 1417 h 1417"/>
                <a:gd name="T4" fmla="*/ 823 w 823"/>
                <a:gd name="T5" fmla="*/ 1276 h 1417"/>
                <a:gd name="T6" fmla="*/ 0 w 823"/>
                <a:gd name="T7" fmla="*/ 0 h 1417"/>
                <a:gd name="T8" fmla="*/ 0 60000 65536"/>
                <a:gd name="T9" fmla="*/ 0 60000 65536"/>
                <a:gd name="T10" fmla="*/ 0 60000 65536"/>
                <a:gd name="T11" fmla="*/ 0 60000 65536"/>
                <a:gd name="T12" fmla="*/ 0 w 823"/>
                <a:gd name="T13" fmla="*/ 0 h 1417"/>
                <a:gd name="T14" fmla="*/ 823 w 823"/>
                <a:gd name="T15" fmla="*/ 1417 h 1417"/>
              </a:gdLst>
              <a:ahLst/>
              <a:cxnLst>
                <a:cxn ang="T8">
                  <a:pos x="T0" y="T1"/>
                </a:cxn>
                <a:cxn ang="T9">
                  <a:pos x="T2" y="T3"/>
                </a:cxn>
                <a:cxn ang="T10">
                  <a:pos x="T4" y="T5"/>
                </a:cxn>
                <a:cxn ang="T11">
                  <a:pos x="T6" y="T7"/>
                </a:cxn>
              </a:cxnLst>
              <a:rect l="T12" t="T13" r="T14" b="T15"/>
              <a:pathLst>
                <a:path w="823" h="1417">
                  <a:moveTo>
                    <a:pt x="0" y="0"/>
                  </a:moveTo>
                  <a:lnTo>
                    <a:pt x="125" y="1417"/>
                  </a:lnTo>
                  <a:lnTo>
                    <a:pt x="823" y="127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7" name="Freeform 76"/>
            <p:cNvSpPr>
              <a:spLocks noChangeArrowheads="1"/>
            </p:cNvSpPr>
            <p:nvPr/>
          </p:nvSpPr>
          <p:spPr bwMode="auto">
            <a:xfrm rot="5400000" flipH="1">
              <a:off x="231563" y="955406"/>
              <a:ext cx="421631" cy="884756"/>
            </a:xfrm>
            <a:custGeom>
              <a:avLst/>
              <a:gdLst>
                <a:gd name="T0" fmla="*/ 473 w 698"/>
                <a:gd name="T1" fmla="*/ 1464 h 1464"/>
                <a:gd name="T2" fmla="*/ 0 w 698"/>
                <a:gd name="T3" fmla="*/ 141 h 1464"/>
                <a:gd name="T4" fmla="*/ 698 w 698"/>
                <a:gd name="T5" fmla="*/ 0 h 1464"/>
                <a:gd name="T6" fmla="*/ 473 w 698"/>
                <a:gd name="T7" fmla="*/ 1464 h 1464"/>
                <a:gd name="T8" fmla="*/ 0 60000 65536"/>
                <a:gd name="T9" fmla="*/ 0 60000 65536"/>
                <a:gd name="T10" fmla="*/ 0 60000 65536"/>
                <a:gd name="T11" fmla="*/ 0 60000 65536"/>
                <a:gd name="T12" fmla="*/ 0 w 698"/>
                <a:gd name="T13" fmla="*/ 0 h 1464"/>
                <a:gd name="T14" fmla="*/ 698 w 698"/>
                <a:gd name="T15" fmla="*/ 1464 h 1464"/>
              </a:gdLst>
              <a:ahLst/>
              <a:cxnLst>
                <a:cxn ang="T8">
                  <a:pos x="T0" y="T1"/>
                </a:cxn>
                <a:cxn ang="T9">
                  <a:pos x="T2" y="T3"/>
                </a:cxn>
                <a:cxn ang="T10">
                  <a:pos x="T4" y="T5"/>
                </a:cxn>
                <a:cxn ang="T11">
                  <a:pos x="T6" y="T7"/>
                </a:cxn>
              </a:cxnLst>
              <a:rect l="T12" t="T13" r="T14" b="T15"/>
              <a:pathLst>
                <a:path w="698" h="1464">
                  <a:moveTo>
                    <a:pt x="473" y="1464"/>
                  </a:moveTo>
                  <a:lnTo>
                    <a:pt x="0" y="141"/>
                  </a:lnTo>
                  <a:lnTo>
                    <a:pt x="698" y="0"/>
                  </a:lnTo>
                  <a:lnTo>
                    <a:pt x="473"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8" name="Freeform 77"/>
            <p:cNvSpPr>
              <a:spLocks noChangeArrowheads="1"/>
            </p:cNvSpPr>
            <p:nvPr/>
          </p:nvSpPr>
          <p:spPr bwMode="auto">
            <a:xfrm rot="5400000" flipH="1">
              <a:off x="156338" y="1166544"/>
              <a:ext cx="486869" cy="799544"/>
            </a:xfrm>
            <a:custGeom>
              <a:avLst/>
              <a:gdLst>
                <a:gd name="T0" fmla="*/ 0 w 806"/>
                <a:gd name="T1" fmla="*/ 651 h 1323"/>
                <a:gd name="T2" fmla="*/ 333 w 806"/>
                <a:gd name="T3" fmla="*/ 0 h 1323"/>
                <a:gd name="T4" fmla="*/ 806 w 806"/>
                <a:gd name="T5" fmla="*/ 1323 h 1323"/>
                <a:gd name="T6" fmla="*/ 0 w 806"/>
                <a:gd name="T7" fmla="*/ 651 h 1323"/>
                <a:gd name="T8" fmla="*/ 0 60000 65536"/>
                <a:gd name="T9" fmla="*/ 0 60000 65536"/>
                <a:gd name="T10" fmla="*/ 0 60000 65536"/>
                <a:gd name="T11" fmla="*/ 0 60000 65536"/>
                <a:gd name="T12" fmla="*/ 0 w 806"/>
                <a:gd name="T13" fmla="*/ 0 h 1323"/>
                <a:gd name="T14" fmla="*/ 806 w 806"/>
                <a:gd name="T15" fmla="*/ 1323 h 1323"/>
              </a:gdLst>
              <a:ahLst/>
              <a:cxnLst>
                <a:cxn ang="T8">
                  <a:pos x="T0" y="T1"/>
                </a:cxn>
                <a:cxn ang="T9">
                  <a:pos x="T2" y="T3"/>
                </a:cxn>
                <a:cxn ang="T10">
                  <a:pos x="T4" y="T5"/>
                </a:cxn>
                <a:cxn ang="T11">
                  <a:pos x="T6" y="T7"/>
                </a:cxn>
              </a:cxnLst>
              <a:rect l="T12" t="T13" r="T14" b="T15"/>
              <a:pathLst>
                <a:path w="806" h="1323">
                  <a:moveTo>
                    <a:pt x="0" y="651"/>
                  </a:moveTo>
                  <a:lnTo>
                    <a:pt x="333" y="0"/>
                  </a:lnTo>
                  <a:lnTo>
                    <a:pt x="806" y="1323"/>
                  </a:lnTo>
                  <a:lnTo>
                    <a:pt x="0" y="6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9" name="Freeform 78"/>
            <p:cNvSpPr>
              <a:spLocks noChangeArrowheads="1"/>
            </p:cNvSpPr>
            <p:nvPr/>
          </p:nvSpPr>
          <p:spPr bwMode="auto">
            <a:xfrm rot="5400000" flipH="1">
              <a:off x="-40375" y="1363257"/>
              <a:ext cx="486869" cy="406118"/>
            </a:xfrm>
            <a:custGeom>
              <a:avLst/>
              <a:gdLst>
                <a:gd name="T0" fmla="*/ 0 w 806"/>
                <a:gd name="T1" fmla="*/ 0 h 672"/>
                <a:gd name="T2" fmla="*/ 10 w 806"/>
                <a:gd name="T3" fmla="*/ 396 h 672"/>
                <a:gd name="T4" fmla="*/ 806 w 806"/>
                <a:gd name="T5" fmla="*/ 672 h 672"/>
                <a:gd name="T6" fmla="*/ 0 w 806"/>
                <a:gd name="T7" fmla="*/ 0 h 672"/>
                <a:gd name="T8" fmla="*/ 0 60000 65536"/>
                <a:gd name="T9" fmla="*/ 0 60000 65536"/>
                <a:gd name="T10" fmla="*/ 0 60000 65536"/>
                <a:gd name="T11" fmla="*/ 0 60000 65536"/>
                <a:gd name="T12" fmla="*/ 0 w 806"/>
                <a:gd name="T13" fmla="*/ 0 h 672"/>
                <a:gd name="T14" fmla="*/ 806 w 806"/>
                <a:gd name="T15" fmla="*/ 672 h 672"/>
              </a:gdLst>
              <a:ahLst/>
              <a:cxnLst>
                <a:cxn ang="T8">
                  <a:pos x="T0" y="T1"/>
                </a:cxn>
                <a:cxn ang="T9">
                  <a:pos x="T2" y="T3"/>
                </a:cxn>
                <a:cxn ang="T10">
                  <a:pos x="T4" y="T5"/>
                </a:cxn>
                <a:cxn ang="T11">
                  <a:pos x="T6" y="T7"/>
                </a:cxn>
              </a:cxnLst>
              <a:rect l="T12" t="T13" r="T14" b="T15"/>
              <a:pathLst>
                <a:path w="806" h="672">
                  <a:moveTo>
                    <a:pt x="0" y="0"/>
                  </a:moveTo>
                  <a:lnTo>
                    <a:pt x="10" y="396"/>
                  </a:lnTo>
                  <a:lnTo>
                    <a:pt x="806" y="672"/>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0" name="Freeform 82"/>
            <p:cNvSpPr>
              <a:spLocks noChangeArrowheads="1"/>
            </p:cNvSpPr>
            <p:nvPr/>
          </p:nvSpPr>
          <p:spPr bwMode="auto">
            <a:xfrm rot="5400000" flipH="1">
              <a:off x="54784" y="882106"/>
              <a:ext cx="385992" cy="495560"/>
            </a:xfrm>
            <a:custGeom>
              <a:avLst/>
              <a:gdLst>
                <a:gd name="T0" fmla="*/ 0 w 639"/>
                <a:gd name="T1" fmla="*/ 820 h 820"/>
                <a:gd name="T2" fmla="*/ 416 w 639"/>
                <a:gd name="T3" fmla="*/ 0 h 820"/>
                <a:gd name="T4" fmla="*/ 639 w 639"/>
                <a:gd name="T5" fmla="*/ 820 h 820"/>
                <a:gd name="T6" fmla="*/ 0 w 639"/>
                <a:gd name="T7" fmla="*/ 820 h 820"/>
                <a:gd name="T8" fmla="*/ 0 60000 65536"/>
                <a:gd name="T9" fmla="*/ 0 60000 65536"/>
                <a:gd name="T10" fmla="*/ 0 60000 65536"/>
                <a:gd name="T11" fmla="*/ 0 60000 65536"/>
                <a:gd name="T12" fmla="*/ 0 w 639"/>
                <a:gd name="T13" fmla="*/ 0 h 820"/>
                <a:gd name="T14" fmla="*/ 639 w 639"/>
                <a:gd name="T15" fmla="*/ 820 h 820"/>
              </a:gdLst>
              <a:ahLst/>
              <a:cxnLst>
                <a:cxn ang="T8">
                  <a:pos x="T0" y="T1"/>
                </a:cxn>
                <a:cxn ang="T9">
                  <a:pos x="T2" y="T3"/>
                </a:cxn>
                <a:cxn ang="T10">
                  <a:pos x="T4" y="T5"/>
                </a:cxn>
                <a:cxn ang="T11">
                  <a:pos x="T6" y="T7"/>
                </a:cxn>
              </a:cxnLst>
              <a:rect l="T12" t="T13" r="T14" b="T15"/>
              <a:pathLst>
                <a:path w="639" h="820">
                  <a:moveTo>
                    <a:pt x="0" y="820"/>
                  </a:moveTo>
                  <a:lnTo>
                    <a:pt x="416" y="0"/>
                  </a:lnTo>
                  <a:lnTo>
                    <a:pt x="639" y="820"/>
                  </a:lnTo>
                  <a:lnTo>
                    <a:pt x="0"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1" name="Freeform 83"/>
            <p:cNvSpPr>
              <a:spLocks noChangeArrowheads="1"/>
            </p:cNvSpPr>
            <p:nvPr/>
          </p:nvSpPr>
          <p:spPr bwMode="auto">
            <a:xfrm rot="5400000" flipH="1">
              <a:off x="970111" y="998321"/>
              <a:ext cx="600431" cy="771140"/>
            </a:xfrm>
            <a:custGeom>
              <a:avLst/>
              <a:gdLst>
                <a:gd name="T0" fmla="*/ 994 w 994"/>
                <a:gd name="T1" fmla="*/ 816 h 1276"/>
                <a:gd name="T2" fmla="*/ 823 w 994"/>
                <a:gd name="T3" fmla="*/ 1276 h 1276"/>
                <a:gd name="T4" fmla="*/ 0 w 994"/>
                <a:gd name="T5" fmla="*/ 0 h 1276"/>
                <a:gd name="T6" fmla="*/ 994 w 994"/>
                <a:gd name="T7" fmla="*/ 816 h 1276"/>
                <a:gd name="T8" fmla="*/ 0 60000 65536"/>
                <a:gd name="T9" fmla="*/ 0 60000 65536"/>
                <a:gd name="T10" fmla="*/ 0 60000 65536"/>
                <a:gd name="T11" fmla="*/ 0 60000 65536"/>
                <a:gd name="T12" fmla="*/ 0 w 994"/>
                <a:gd name="T13" fmla="*/ 0 h 1276"/>
                <a:gd name="T14" fmla="*/ 994 w 994"/>
                <a:gd name="T15" fmla="*/ 1276 h 1276"/>
              </a:gdLst>
              <a:ahLst/>
              <a:cxnLst>
                <a:cxn ang="T8">
                  <a:pos x="T0" y="T1"/>
                </a:cxn>
                <a:cxn ang="T9">
                  <a:pos x="T2" y="T3"/>
                </a:cxn>
                <a:cxn ang="T10">
                  <a:pos x="T4" y="T5"/>
                </a:cxn>
                <a:cxn ang="T11">
                  <a:pos x="T6" y="T7"/>
                </a:cxn>
              </a:cxnLst>
              <a:rect l="T12" t="T13" r="T14" b="T15"/>
              <a:pathLst>
                <a:path w="994" h="1276">
                  <a:moveTo>
                    <a:pt x="994" y="816"/>
                  </a:moveTo>
                  <a:lnTo>
                    <a:pt x="823" y="1276"/>
                  </a:lnTo>
                  <a:lnTo>
                    <a:pt x="0" y="0"/>
                  </a:lnTo>
                  <a:lnTo>
                    <a:pt x="994" y="816"/>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2" name="Freeform 84"/>
            <p:cNvSpPr>
              <a:spLocks noChangeArrowheads="1"/>
            </p:cNvSpPr>
            <p:nvPr/>
          </p:nvSpPr>
          <p:spPr bwMode="auto">
            <a:xfrm rot="5400000" flipH="1">
              <a:off x="631933" y="552855"/>
              <a:ext cx="394448" cy="667193"/>
            </a:xfrm>
            <a:custGeom>
              <a:avLst/>
              <a:gdLst>
                <a:gd name="T0" fmla="*/ 653 w 653"/>
                <a:gd name="T1" fmla="*/ 327 h 1104"/>
                <a:gd name="T2" fmla="*/ 20 w 653"/>
                <a:gd name="T3" fmla="*/ 1104 h 1104"/>
                <a:gd name="T4" fmla="*/ 0 w 653"/>
                <a:gd name="T5" fmla="*/ 0 h 1104"/>
                <a:gd name="T6" fmla="*/ 653 w 653"/>
                <a:gd name="T7" fmla="*/ 327 h 1104"/>
                <a:gd name="T8" fmla="*/ 0 60000 65536"/>
                <a:gd name="T9" fmla="*/ 0 60000 65536"/>
                <a:gd name="T10" fmla="*/ 0 60000 65536"/>
                <a:gd name="T11" fmla="*/ 0 60000 65536"/>
                <a:gd name="T12" fmla="*/ 0 w 653"/>
                <a:gd name="T13" fmla="*/ 0 h 1104"/>
                <a:gd name="T14" fmla="*/ 653 w 653"/>
                <a:gd name="T15" fmla="*/ 1104 h 1104"/>
              </a:gdLst>
              <a:ahLst/>
              <a:cxnLst>
                <a:cxn ang="T8">
                  <a:pos x="T0" y="T1"/>
                </a:cxn>
                <a:cxn ang="T9">
                  <a:pos x="T2" y="T3"/>
                </a:cxn>
                <a:cxn ang="T10">
                  <a:pos x="T4" y="T5"/>
                </a:cxn>
                <a:cxn ang="T11">
                  <a:pos x="T6" y="T7"/>
                </a:cxn>
              </a:cxnLst>
              <a:rect l="T12" t="T13" r="T14" b="T15"/>
              <a:pathLst>
                <a:path w="653" h="1104">
                  <a:moveTo>
                    <a:pt x="653" y="327"/>
                  </a:moveTo>
                  <a:lnTo>
                    <a:pt x="20" y="1104"/>
                  </a:lnTo>
                  <a:lnTo>
                    <a:pt x="0" y="0"/>
                  </a:lnTo>
                  <a:lnTo>
                    <a:pt x="653" y="32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3" name="Freeform 85"/>
            <p:cNvSpPr>
              <a:spLocks noChangeArrowheads="1"/>
            </p:cNvSpPr>
            <p:nvPr/>
          </p:nvSpPr>
          <p:spPr bwMode="auto">
            <a:xfrm rot="5400000" flipH="1">
              <a:off x="1154689" y="500881"/>
              <a:ext cx="393844" cy="771744"/>
            </a:xfrm>
            <a:custGeom>
              <a:avLst/>
              <a:gdLst>
                <a:gd name="T0" fmla="*/ 0 w 652"/>
                <a:gd name="T1" fmla="*/ 951 h 1277"/>
                <a:gd name="T2" fmla="*/ 339 w 652"/>
                <a:gd name="T3" fmla="*/ 0 h 1277"/>
                <a:gd name="T4" fmla="*/ 652 w 652"/>
                <a:gd name="T5" fmla="*/ 1277 h 1277"/>
                <a:gd name="T6" fmla="*/ 0 w 652"/>
                <a:gd name="T7" fmla="*/ 951 h 1277"/>
                <a:gd name="T8" fmla="*/ 0 60000 65536"/>
                <a:gd name="T9" fmla="*/ 0 60000 65536"/>
                <a:gd name="T10" fmla="*/ 0 60000 65536"/>
                <a:gd name="T11" fmla="*/ 0 60000 65536"/>
                <a:gd name="T12" fmla="*/ 0 w 652"/>
                <a:gd name="T13" fmla="*/ 0 h 1277"/>
                <a:gd name="T14" fmla="*/ 652 w 652"/>
                <a:gd name="T15" fmla="*/ 1277 h 1277"/>
              </a:gdLst>
              <a:ahLst/>
              <a:cxnLst>
                <a:cxn ang="T8">
                  <a:pos x="T0" y="T1"/>
                </a:cxn>
                <a:cxn ang="T9">
                  <a:pos x="T2" y="T3"/>
                </a:cxn>
                <a:cxn ang="T10">
                  <a:pos x="T4" y="T5"/>
                </a:cxn>
                <a:cxn ang="T11">
                  <a:pos x="T6" y="T7"/>
                </a:cxn>
              </a:cxnLst>
              <a:rect l="T12" t="T13" r="T14" b="T15"/>
              <a:pathLst>
                <a:path w="652" h="1277">
                  <a:moveTo>
                    <a:pt x="0" y="951"/>
                  </a:moveTo>
                  <a:lnTo>
                    <a:pt x="339" y="0"/>
                  </a:lnTo>
                  <a:lnTo>
                    <a:pt x="652" y="1277"/>
                  </a:lnTo>
                  <a:lnTo>
                    <a:pt x="0" y="9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4" name="Freeform 86"/>
            <p:cNvSpPr>
              <a:spLocks noChangeArrowheads="1"/>
            </p:cNvSpPr>
            <p:nvPr/>
          </p:nvSpPr>
          <p:spPr bwMode="auto">
            <a:xfrm rot="5400000" flipH="1">
              <a:off x="916023" y="56836"/>
              <a:ext cx="602243" cy="1041885"/>
            </a:xfrm>
            <a:custGeom>
              <a:avLst/>
              <a:gdLst>
                <a:gd name="T0" fmla="*/ 314 w 997"/>
                <a:gd name="T1" fmla="*/ 1279 h 1724"/>
                <a:gd name="T2" fmla="*/ 313 w 997"/>
                <a:gd name="T3" fmla="*/ 1278 h 1724"/>
                <a:gd name="T4" fmla="*/ 0 w 997"/>
                <a:gd name="T5" fmla="*/ 1 h 1724"/>
                <a:gd name="T6" fmla="*/ 2 w 997"/>
                <a:gd name="T7" fmla="*/ 0 h 1724"/>
                <a:gd name="T8" fmla="*/ 997 w 997"/>
                <a:gd name="T9" fmla="*/ 1724 h 1724"/>
                <a:gd name="T10" fmla="*/ 314 w 997"/>
                <a:gd name="T11" fmla="*/ 1279 h 1724"/>
                <a:gd name="T12" fmla="*/ 0 60000 65536"/>
                <a:gd name="T13" fmla="*/ 0 60000 65536"/>
                <a:gd name="T14" fmla="*/ 0 60000 65536"/>
                <a:gd name="T15" fmla="*/ 0 60000 65536"/>
                <a:gd name="T16" fmla="*/ 0 60000 65536"/>
                <a:gd name="T17" fmla="*/ 0 60000 65536"/>
                <a:gd name="T18" fmla="*/ 0 w 997"/>
                <a:gd name="T19" fmla="*/ 0 h 1724"/>
                <a:gd name="T20" fmla="*/ 997 w 997"/>
                <a:gd name="T21" fmla="*/ 1724 h 1724"/>
              </a:gdLst>
              <a:ahLst/>
              <a:cxnLst>
                <a:cxn ang="T12">
                  <a:pos x="T0" y="T1"/>
                </a:cxn>
                <a:cxn ang="T13">
                  <a:pos x="T2" y="T3"/>
                </a:cxn>
                <a:cxn ang="T14">
                  <a:pos x="T4" y="T5"/>
                </a:cxn>
                <a:cxn ang="T15">
                  <a:pos x="T6" y="T7"/>
                </a:cxn>
                <a:cxn ang="T16">
                  <a:pos x="T8" y="T9"/>
                </a:cxn>
                <a:cxn ang="T17">
                  <a:pos x="T10" y="T11"/>
                </a:cxn>
              </a:cxnLst>
              <a:rect l="T18" t="T19" r="T20" b="T21"/>
              <a:pathLst>
                <a:path w="997" h="1724">
                  <a:moveTo>
                    <a:pt x="314" y="1279"/>
                  </a:moveTo>
                  <a:lnTo>
                    <a:pt x="313" y="1278"/>
                  </a:lnTo>
                  <a:lnTo>
                    <a:pt x="0" y="1"/>
                  </a:lnTo>
                  <a:lnTo>
                    <a:pt x="2" y="0"/>
                  </a:lnTo>
                  <a:lnTo>
                    <a:pt x="997" y="1724"/>
                  </a:lnTo>
                  <a:lnTo>
                    <a:pt x="314" y="127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6" name="Freeform 87"/>
            <p:cNvSpPr>
              <a:spLocks noChangeArrowheads="1"/>
            </p:cNvSpPr>
            <p:nvPr/>
          </p:nvSpPr>
          <p:spPr bwMode="auto">
            <a:xfrm rot="5400000" flipH="1">
              <a:off x="779205" y="-83003"/>
              <a:ext cx="877693" cy="1043698"/>
            </a:xfrm>
            <a:custGeom>
              <a:avLst/>
              <a:gdLst>
                <a:gd name="T0" fmla="*/ 1453 w 1453"/>
                <a:gd name="T1" fmla="*/ 1389 h 1727"/>
                <a:gd name="T2" fmla="*/ 995 w 1453"/>
                <a:gd name="T3" fmla="*/ 1727 h 1727"/>
                <a:gd name="T4" fmla="*/ 0 w 1453"/>
                <a:gd name="T5" fmla="*/ 3 h 1727"/>
                <a:gd name="T6" fmla="*/ 8 w 1453"/>
                <a:gd name="T7" fmla="*/ 0 h 1727"/>
                <a:gd name="T8" fmla="*/ 1453 w 1453"/>
                <a:gd name="T9" fmla="*/ 989 h 1727"/>
                <a:gd name="T10" fmla="*/ 1453 w 1453"/>
                <a:gd name="T11" fmla="*/ 1389 h 1727"/>
                <a:gd name="T12" fmla="*/ 0 60000 65536"/>
                <a:gd name="T13" fmla="*/ 0 60000 65536"/>
                <a:gd name="T14" fmla="*/ 0 60000 65536"/>
                <a:gd name="T15" fmla="*/ 0 60000 65536"/>
                <a:gd name="T16" fmla="*/ 0 60000 65536"/>
                <a:gd name="T17" fmla="*/ 0 60000 65536"/>
                <a:gd name="T18" fmla="*/ 0 w 1453"/>
                <a:gd name="T19" fmla="*/ 0 h 1727"/>
                <a:gd name="T20" fmla="*/ 1453 w 1453"/>
                <a:gd name="T21" fmla="*/ 1727 h 1727"/>
              </a:gdLst>
              <a:ahLst/>
              <a:cxnLst>
                <a:cxn ang="T12">
                  <a:pos x="T0" y="T1"/>
                </a:cxn>
                <a:cxn ang="T13">
                  <a:pos x="T2" y="T3"/>
                </a:cxn>
                <a:cxn ang="T14">
                  <a:pos x="T4" y="T5"/>
                </a:cxn>
                <a:cxn ang="T15">
                  <a:pos x="T6" y="T7"/>
                </a:cxn>
                <a:cxn ang="T16">
                  <a:pos x="T8" y="T9"/>
                </a:cxn>
                <a:cxn ang="T17">
                  <a:pos x="T10" y="T11"/>
                </a:cxn>
              </a:cxnLst>
              <a:rect l="T18" t="T19" r="T20" b="T21"/>
              <a:pathLst>
                <a:path w="1453" h="1727">
                  <a:moveTo>
                    <a:pt x="1453" y="1389"/>
                  </a:moveTo>
                  <a:lnTo>
                    <a:pt x="995" y="1727"/>
                  </a:lnTo>
                  <a:lnTo>
                    <a:pt x="0" y="3"/>
                  </a:lnTo>
                  <a:lnTo>
                    <a:pt x="8" y="0"/>
                  </a:lnTo>
                  <a:lnTo>
                    <a:pt x="1453" y="989"/>
                  </a:lnTo>
                  <a:lnTo>
                    <a:pt x="1453" y="13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7" name="Freeform 88"/>
            <p:cNvSpPr>
              <a:spLocks noChangeArrowheads="1"/>
            </p:cNvSpPr>
            <p:nvPr/>
          </p:nvSpPr>
          <p:spPr bwMode="auto">
            <a:xfrm rot="5400000" flipH="1">
              <a:off x="1004623" y="137583"/>
              <a:ext cx="872860" cy="597694"/>
            </a:xfrm>
            <a:custGeom>
              <a:avLst/>
              <a:gdLst>
                <a:gd name="T0" fmla="*/ 1445 w 1445"/>
                <a:gd name="T1" fmla="*/ 989 h 989"/>
                <a:gd name="T2" fmla="*/ 0 w 1445"/>
                <a:gd name="T3" fmla="*/ 0 h 989"/>
                <a:gd name="T4" fmla="*/ 1445 w 1445"/>
                <a:gd name="T5" fmla="*/ 262 h 989"/>
                <a:gd name="T6" fmla="*/ 1445 w 1445"/>
                <a:gd name="T7" fmla="*/ 989 h 989"/>
                <a:gd name="T8" fmla="*/ 0 60000 65536"/>
                <a:gd name="T9" fmla="*/ 0 60000 65536"/>
                <a:gd name="T10" fmla="*/ 0 60000 65536"/>
                <a:gd name="T11" fmla="*/ 0 60000 65536"/>
                <a:gd name="T12" fmla="*/ 0 w 1445"/>
                <a:gd name="T13" fmla="*/ 0 h 989"/>
                <a:gd name="T14" fmla="*/ 1445 w 1445"/>
                <a:gd name="T15" fmla="*/ 989 h 989"/>
              </a:gdLst>
              <a:ahLst/>
              <a:cxnLst>
                <a:cxn ang="T8">
                  <a:pos x="T0" y="T1"/>
                </a:cxn>
                <a:cxn ang="T9">
                  <a:pos x="T2" y="T3"/>
                </a:cxn>
                <a:cxn ang="T10">
                  <a:pos x="T4" y="T5"/>
                </a:cxn>
                <a:cxn ang="T11">
                  <a:pos x="T6" y="T7"/>
                </a:cxn>
              </a:cxnLst>
              <a:rect l="T12" t="T13" r="T14" b="T15"/>
              <a:pathLst>
                <a:path w="1445" h="989">
                  <a:moveTo>
                    <a:pt x="1445" y="989"/>
                  </a:moveTo>
                  <a:lnTo>
                    <a:pt x="0" y="0"/>
                  </a:lnTo>
                  <a:lnTo>
                    <a:pt x="1445" y="262"/>
                  </a:lnTo>
                  <a:lnTo>
                    <a:pt x="1445" y="9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8" name="Freeform 89"/>
            <p:cNvSpPr>
              <a:spLocks noChangeArrowheads="1"/>
            </p:cNvSpPr>
            <p:nvPr/>
          </p:nvSpPr>
          <p:spPr bwMode="auto">
            <a:xfrm rot="5400000" flipH="1">
              <a:off x="311906" y="-311906"/>
              <a:ext cx="276657" cy="900469"/>
            </a:xfrm>
            <a:custGeom>
              <a:avLst/>
              <a:gdLst>
                <a:gd name="T0" fmla="*/ 458 w 458"/>
                <a:gd name="T1" fmla="*/ 0 h 1490"/>
                <a:gd name="T2" fmla="*/ 0 w 458"/>
                <a:gd name="T3" fmla="*/ 338 h 1490"/>
                <a:gd name="T4" fmla="*/ 458 w 458"/>
                <a:gd name="T5" fmla="*/ 1490 h 1490"/>
                <a:gd name="T6" fmla="*/ 458 w 458"/>
                <a:gd name="T7" fmla="*/ 0 h 1490"/>
                <a:gd name="T8" fmla="*/ 0 60000 65536"/>
                <a:gd name="T9" fmla="*/ 0 60000 65536"/>
                <a:gd name="T10" fmla="*/ 0 60000 65536"/>
                <a:gd name="T11" fmla="*/ 0 60000 65536"/>
                <a:gd name="T12" fmla="*/ 0 w 458"/>
                <a:gd name="T13" fmla="*/ 0 h 1490"/>
                <a:gd name="T14" fmla="*/ 458 w 458"/>
                <a:gd name="T15" fmla="*/ 1490 h 1490"/>
              </a:gdLst>
              <a:ahLst/>
              <a:cxnLst>
                <a:cxn ang="T8">
                  <a:pos x="T0" y="T1"/>
                </a:cxn>
                <a:cxn ang="T9">
                  <a:pos x="T2" y="T3"/>
                </a:cxn>
                <a:cxn ang="T10">
                  <a:pos x="T4" y="T5"/>
                </a:cxn>
                <a:cxn ang="T11">
                  <a:pos x="T6" y="T7"/>
                </a:cxn>
              </a:cxnLst>
              <a:rect l="T12" t="T13" r="T14" b="T15"/>
              <a:pathLst>
                <a:path w="458" h="1490">
                  <a:moveTo>
                    <a:pt x="458" y="0"/>
                  </a:moveTo>
                  <a:lnTo>
                    <a:pt x="0" y="338"/>
                  </a:lnTo>
                  <a:lnTo>
                    <a:pt x="458" y="1490"/>
                  </a:lnTo>
                  <a:lnTo>
                    <a:pt x="458"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9" name="Freeform 90"/>
            <p:cNvSpPr>
              <a:spLocks noChangeArrowheads="1"/>
            </p:cNvSpPr>
            <p:nvPr/>
          </p:nvSpPr>
          <p:spPr bwMode="auto">
            <a:xfrm rot="5400000" flipH="1">
              <a:off x="137954" y="-137953"/>
              <a:ext cx="689227" cy="965134"/>
            </a:xfrm>
            <a:custGeom>
              <a:avLst/>
              <a:gdLst>
                <a:gd name="T0" fmla="*/ 514 w 1141"/>
                <a:gd name="T1" fmla="*/ 1597 h 1597"/>
                <a:gd name="T2" fmla="*/ 1141 w 1141"/>
                <a:gd name="T3" fmla="*/ 1597 h 1597"/>
                <a:gd name="T4" fmla="*/ 1141 w 1141"/>
                <a:gd name="T5" fmla="*/ 1597 h 1597"/>
                <a:gd name="T6" fmla="*/ 683 w 1141"/>
                <a:gd name="T7" fmla="*/ 445 h 1597"/>
                <a:gd name="T8" fmla="*/ 0 w 1141"/>
                <a:gd name="T9" fmla="*/ 0 h 1597"/>
                <a:gd name="T10" fmla="*/ 514 w 1141"/>
                <a:gd name="T11" fmla="*/ 1597 h 1597"/>
                <a:gd name="T12" fmla="*/ 0 60000 65536"/>
                <a:gd name="T13" fmla="*/ 0 60000 65536"/>
                <a:gd name="T14" fmla="*/ 0 60000 65536"/>
                <a:gd name="T15" fmla="*/ 0 60000 65536"/>
                <a:gd name="T16" fmla="*/ 0 60000 65536"/>
                <a:gd name="T17" fmla="*/ 0 60000 65536"/>
                <a:gd name="T18" fmla="*/ 0 w 1141"/>
                <a:gd name="T19" fmla="*/ 0 h 1597"/>
                <a:gd name="T20" fmla="*/ 1141 w 1141"/>
                <a:gd name="T21" fmla="*/ 1597 h 1597"/>
              </a:gdLst>
              <a:ahLst/>
              <a:cxnLst>
                <a:cxn ang="T12">
                  <a:pos x="T0" y="T1"/>
                </a:cxn>
                <a:cxn ang="T13">
                  <a:pos x="T2" y="T3"/>
                </a:cxn>
                <a:cxn ang="T14">
                  <a:pos x="T4" y="T5"/>
                </a:cxn>
                <a:cxn ang="T15">
                  <a:pos x="T6" y="T7"/>
                </a:cxn>
                <a:cxn ang="T16">
                  <a:pos x="T8" y="T9"/>
                </a:cxn>
                <a:cxn ang="T17">
                  <a:pos x="T10" y="T11"/>
                </a:cxn>
              </a:cxnLst>
              <a:rect l="T18" t="T19" r="T20" b="T21"/>
              <a:pathLst>
                <a:path w="1141" h="1597">
                  <a:moveTo>
                    <a:pt x="514" y="1597"/>
                  </a:moveTo>
                  <a:lnTo>
                    <a:pt x="1141" y="1597"/>
                  </a:lnTo>
                  <a:lnTo>
                    <a:pt x="1141" y="1597"/>
                  </a:lnTo>
                  <a:lnTo>
                    <a:pt x="683" y="445"/>
                  </a:lnTo>
                  <a:lnTo>
                    <a:pt x="0" y="0"/>
                  </a:lnTo>
                  <a:lnTo>
                    <a:pt x="514"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0" name="Freeform 91"/>
            <p:cNvSpPr>
              <a:spLocks noChangeArrowheads="1"/>
            </p:cNvSpPr>
            <p:nvPr/>
          </p:nvSpPr>
          <p:spPr bwMode="auto">
            <a:xfrm rot="5400000" flipH="1">
              <a:off x="136141" y="242602"/>
              <a:ext cx="692852" cy="965134"/>
            </a:xfrm>
            <a:custGeom>
              <a:avLst/>
              <a:gdLst>
                <a:gd name="T0" fmla="*/ 771 w 1147"/>
                <a:gd name="T1" fmla="*/ 1597 h 1597"/>
                <a:gd name="T2" fmla="*/ 0 w 1147"/>
                <a:gd name="T3" fmla="*/ 777 h 1597"/>
                <a:gd name="T4" fmla="*/ 633 w 1147"/>
                <a:gd name="T5" fmla="*/ 0 h 1597"/>
                <a:gd name="T6" fmla="*/ 1147 w 1147"/>
                <a:gd name="T7" fmla="*/ 1597 h 1597"/>
                <a:gd name="T8" fmla="*/ 771 w 1147"/>
                <a:gd name="T9" fmla="*/ 1597 h 1597"/>
                <a:gd name="T10" fmla="*/ 0 60000 65536"/>
                <a:gd name="T11" fmla="*/ 0 60000 65536"/>
                <a:gd name="T12" fmla="*/ 0 60000 65536"/>
                <a:gd name="T13" fmla="*/ 0 60000 65536"/>
                <a:gd name="T14" fmla="*/ 0 60000 65536"/>
                <a:gd name="T15" fmla="*/ 0 w 1147"/>
                <a:gd name="T16" fmla="*/ 0 h 1597"/>
                <a:gd name="T17" fmla="*/ 1147 w 1147"/>
                <a:gd name="T18" fmla="*/ 1597 h 1597"/>
              </a:gdLst>
              <a:ahLst/>
              <a:cxnLst>
                <a:cxn ang="T10">
                  <a:pos x="T0" y="T1"/>
                </a:cxn>
                <a:cxn ang="T11">
                  <a:pos x="T2" y="T3"/>
                </a:cxn>
                <a:cxn ang="T12">
                  <a:pos x="T4" y="T5"/>
                </a:cxn>
                <a:cxn ang="T13">
                  <a:pos x="T6" y="T7"/>
                </a:cxn>
                <a:cxn ang="T14">
                  <a:pos x="T8" y="T9"/>
                </a:cxn>
              </a:cxnLst>
              <a:rect l="T15" t="T16" r="T17" b="T18"/>
              <a:pathLst>
                <a:path w="1147" h="1597">
                  <a:moveTo>
                    <a:pt x="771" y="1597"/>
                  </a:moveTo>
                  <a:lnTo>
                    <a:pt x="0" y="777"/>
                  </a:lnTo>
                  <a:lnTo>
                    <a:pt x="633" y="0"/>
                  </a:lnTo>
                  <a:lnTo>
                    <a:pt x="1147" y="1597"/>
                  </a:lnTo>
                  <a:lnTo>
                    <a:pt x="771"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1" name="Freeform 92"/>
            <p:cNvSpPr>
              <a:spLocks noChangeArrowheads="1"/>
            </p:cNvSpPr>
            <p:nvPr/>
          </p:nvSpPr>
          <p:spPr bwMode="auto">
            <a:xfrm rot="5400000" flipH="1">
              <a:off x="14917" y="590951"/>
              <a:ext cx="465727" cy="495560"/>
            </a:xfrm>
            <a:custGeom>
              <a:avLst/>
              <a:gdLst>
                <a:gd name="T0" fmla="*/ 223 w 771"/>
                <a:gd name="T1" fmla="*/ 820 h 820"/>
                <a:gd name="T2" fmla="*/ 771 w 771"/>
                <a:gd name="T3" fmla="*/ 820 h 820"/>
                <a:gd name="T4" fmla="*/ 0 w 771"/>
                <a:gd name="T5" fmla="*/ 0 h 820"/>
                <a:gd name="T6" fmla="*/ 223 w 771"/>
                <a:gd name="T7" fmla="*/ 820 h 820"/>
                <a:gd name="T8" fmla="*/ 0 60000 65536"/>
                <a:gd name="T9" fmla="*/ 0 60000 65536"/>
                <a:gd name="T10" fmla="*/ 0 60000 65536"/>
                <a:gd name="T11" fmla="*/ 0 60000 65536"/>
                <a:gd name="T12" fmla="*/ 0 w 771"/>
                <a:gd name="T13" fmla="*/ 0 h 820"/>
                <a:gd name="T14" fmla="*/ 771 w 771"/>
                <a:gd name="T15" fmla="*/ 820 h 820"/>
              </a:gdLst>
              <a:ahLst/>
              <a:cxnLst>
                <a:cxn ang="T8">
                  <a:pos x="T0" y="T1"/>
                </a:cxn>
                <a:cxn ang="T9">
                  <a:pos x="T2" y="T3"/>
                </a:cxn>
                <a:cxn ang="T10">
                  <a:pos x="T4" y="T5"/>
                </a:cxn>
                <a:cxn ang="T11">
                  <a:pos x="T6" y="T7"/>
                </a:cxn>
              </a:cxnLst>
              <a:rect l="T12" t="T13" r="T14" b="T15"/>
              <a:pathLst>
                <a:path w="771" h="820">
                  <a:moveTo>
                    <a:pt x="223" y="820"/>
                  </a:moveTo>
                  <a:lnTo>
                    <a:pt x="771" y="820"/>
                  </a:lnTo>
                  <a:lnTo>
                    <a:pt x="0" y="0"/>
                  </a:lnTo>
                  <a:lnTo>
                    <a:pt x="223"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2" name="Freeform 93"/>
            <p:cNvSpPr>
              <a:spLocks noChangeArrowheads="1"/>
            </p:cNvSpPr>
            <p:nvPr/>
          </p:nvSpPr>
          <p:spPr bwMode="auto">
            <a:xfrm rot="5400000" flipH="1">
              <a:off x="317037" y="755162"/>
              <a:ext cx="250683" cy="884756"/>
            </a:xfrm>
            <a:custGeom>
              <a:avLst/>
              <a:gdLst>
                <a:gd name="T0" fmla="*/ 0 w 415"/>
                <a:gd name="T1" fmla="*/ 1464 h 1464"/>
                <a:gd name="T2" fmla="*/ 415 w 415"/>
                <a:gd name="T3" fmla="*/ 644 h 1464"/>
                <a:gd name="T4" fmla="*/ 225 w 415"/>
                <a:gd name="T5" fmla="*/ 0 h 1464"/>
                <a:gd name="T6" fmla="*/ 0 w 415"/>
                <a:gd name="T7" fmla="*/ 1464 h 1464"/>
                <a:gd name="T8" fmla="*/ 0 60000 65536"/>
                <a:gd name="T9" fmla="*/ 0 60000 65536"/>
                <a:gd name="T10" fmla="*/ 0 60000 65536"/>
                <a:gd name="T11" fmla="*/ 0 60000 65536"/>
                <a:gd name="T12" fmla="*/ 0 w 415"/>
                <a:gd name="T13" fmla="*/ 0 h 1464"/>
                <a:gd name="T14" fmla="*/ 415 w 415"/>
                <a:gd name="T15" fmla="*/ 1464 h 1464"/>
              </a:gdLst>
              <a:ahLst/>
              <a:cxnLst>
                <a:cxn ang="T8">
                  <a:pos x="T0" y="T1"/>
                </a:cxn>
                <a:cxn ang="T9">
                  <a:pos x="T2" y="T3"/>
                </a:cxn>
                <a:cxn ang="T10">
                  <a:pos x="T4" y="T5"/>
                </a:cxn>
                <a:cxn ang="T11">
                  <a:pos x="T6" y="T7"/>
                </a:cxn>
              </a:cxnLst>
              <a:rect l="T12" t="T13" r="T14" b="T15"/>
              <a:pathLst>
                <a:path w="415" h="1464">
                  <a:moveTo>
                    <a:pt x="0" y="1464"/>
                  </a:moveTo>
                  <a:lnTo>
                    <a:pt x="415" y="644"/>
                  </a:lnTo>
                  <a:lnTo>
                    <a:pt x="225" y="0"/>
                  </a:lnTo>
                  <a:lnTo>
                    <a:pt x="0"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3" name="Freeform 94"/>
            <p:cNvSpPr>
              <a:spLocks noChangeArrowheads="1"/>
            </p:cNvSpPr>
            <p:nvPr/>
          </p:nvSpPr>
          <p:spPr bwMode="auto">
            <a:xfrm rot="5400000" flipH="1">
              <a:off x="771469" y="795685"/>
              <a:ext cx="115375" cy="667193"/>
            </a:xfrm>
            <a:custGeom>
              <a:avLst/>
              <a:gdLst>
                <a:gd name="T0" fmla="*/ 190 w 191"/>
                <a:gd name="T1" fmla="*/ 1104 h 1104"/>
                <a:gd name="T2" fmla="*/ 191 w 191"/>
                <a:gd name="T3" fmla="*/ 1104 h 1104"/>
                <a:gd name="T4" fmla="*/ 171 w 191"/>
                <a:gd name="T5" fmla="*/ 0 h 1104"/>
                <a:gd name="T6" fmla="*/ 0 w 191"/>
                <a:gd name="T7" fmla="*/ 460 h 1104"/>
                <a:gd name="T8" fmla="*/ 190 w 191"/>
                <a:gd name="T9" fmla="*/ 1104 h 1104"/>
                <a:gd name="T10" fmla="*/ 0 60000 65536"/>
                <a:gd name="T11" fmla="*/ 0 60000 65536"/>
                <a:gd name="T12" fmla="*/ 0 60000 65536"/>
                <a:gd name="T13" fmla="*/ 0 60000 65536"/>
                <a:gd name="T14" fmla="*/ 0 60000 65536"/>
                <a:gd name="T15" fmla="*/ 0 w 191"/>
                <a:gd name="T16" fmla="*/ 0 h 1104"/>
                <a:gd name="T17" fmla="*/ 191 w 191"/>
                <a:gd name="T18" fmla="*/ 1104 h 1104"/>
              </a:gdLst>
              <a:ahLst/>
              <a:cxnLst>
                <a:cxn ang="T10">
                  <a:pos x="T0" y="T1"/>
                </a:cxn>
                <a:cxn ang="T11">
                  <a:pos x="T2" y="T3"/>
                </a:cxn>
                <a:cxn ang="T12">
                  <a:pos x="T4" y="T5"/>
                </a:cxn>
                <a:cxn ang="T13">
                  <a:pos x="T6" y="T7"/>
                </a:cxn>
                <a:cxn ang="T14">
                  <a:pos x="T8" y="T9"/>
                </a:cxn>
              </a:cxnLst>
              <a:rect l="T15" t="T16" r="T17" b="T18"/>
              <a:pathLst>
                <a:path w="191" h="1104">
                  <a:moveTo>
                    <a:pt x="190" y="1104"/>
                  </a:moveTo>
                  <a:lnTo>
                    <a:pt x="191" y="1104"/>
                  </a:lnTo>
                  <a:lnTo>
                    <a:pt x="171" y="0"/>
                  </a:lnTo>
                  <a:lnTo>
                    <a:pt x="0" y="460"/>
                  </a:lnTo>
                  <a:lnTo>
                    <a:pt x="190" y="110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4" name="Oval 104"/>
            <p:cNvSpPr>
              <a:spLocks noChangeArrowheads="1"/>
            </p:cNvSpPr>
            <p:nvPr/>
          </p:nvSpPr>
          <p:spPr bwMode="auto">
            <a:xfrm rot="5400000" flipH="1">
              <a:off x="356567" y="173302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5" name="Oval 105"/>
            <p:cNvSpPr>
              <a:spLocks noChangeArrowheads="1"/>
            </p:cNvSpPr>
            <p:nvPr/>
          </p:nvSpPr>
          <p:spPr bwMode="auto">
            <a:xfrm rot="5400000" flipH="1">
              <a:off x="148069" y="171853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6" name="Oval 106"/>
            <p:cNvSpPr>
              <a:spLocks noChangeArrowheads="1"/>
            </p:cNvSpPr>
            <p:nvPr/>
          </p:nvSpPr>
          <p:spPr bwMode="auto">
            <a:xfrm rot="5400000" flipH="1">
              <a:off x="719776" y="153489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7" name="Oval 107"/>
            <p:cNvSpPr>
              <a:spLocks noChangeArrowheads="1"/>
            </p:cNvSpPr>
            <p:nvPr/>
          </p:nvSpPr>
          <p:spPr bwMode="auto">
            <a:xfrm rot="5400000" flipH="1">
              <a:off x="803780" y="1132597"/>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8" name="Oval 108"/>
            <p:cNvSpPr>
              <a:spLocks noChangeArrowheads="1"/>
            </p:cNvSpPr>
            <p:nvPr/>
          </p:nvSpPr>
          <p:spPr bwMode="auto">
            <a:xfrm rot="5400000" flipH="1">
              <a:off x="1060021" y="1026283"/>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9" name="Oval 109"/>
            <p:cNvSpPr>
              <a:spLocks noChangeArrowheads="1"/>
            </p:cNvSpPr>
            <p:nvPr/>
          </p:nvSpPr>
          <p:spPr bwMode="auto">
            <a:xfrm rot="5400000" flipH="1">
              <a:off x="447823" y="102145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0" name="Oval 110"/>
            <p:cNvSpPr>
              <a:spLocks noChangeArrowheads="1"/>
            </p:cNvSpPr>
            <p:nvPr/>
          </p:nvSpPr>
          <p:spPr bwMode="auto">
            <a:xfrm rot="5400000" flipH="1">
              <a:off x="874186" y="649654"/>
              <a:ext cx="22350" cy="30217"/>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1" name="Oval 111"/>
            <p:cNvSpPr>
              <a:spLocks noChangeArrowheads="1"/>
            </p:cNvSpPr>
            <p:nvPr/>
          </p:nvSpPr>
          <p:spPr bwMode="auto">
            <a:xfrm rot="5400000" flipH="1">
              <a:off x="640608" y="25248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grpSp>
      <p:sp>
        <p:nvSpPr>
          <p:cNvPr id="62" name="文本框 61"/>
          <p:cNvSpPr txBox="1"/>
          <p:nvPr/>
        </p:nvSpPr>
        <p:spPr>
          <a:xfrm>
            <a:off x="676910" y="93345"/>
            <a:ext cx="2444115" cy="499110"/>
          </a:xfrm>
          <a:prstGeom prst="rect">
            <a:avLst/>
          </a:prstGeom>
          <a:noFill/>
        </p:spPr>
        <p:txBody>
          <a:bodyPr wrap="square" rtlCol="0" anchor="t">
            <a:spAutoFit/>
          </a:bodyPr>
          <a:p>
            <a:pPr lvl="0" algn="ctr"/>
            <a:r>
              <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项目团队成员</a:t>
            </a:r>
            <a:endPar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pic>
        <p:nvPicPr>
          <p:cNvPr id="63" name="图片 62"/>
          <p:cNvPicPr/>
          <p:nvPr/>
        </p:nvPicPr>
        <p:blipFill>
          <a:blip r:embed="rId3">
            <a:extLst>
              <a:ext uri="{28A0092B-C50C-407E-A947-70E740481C1C}">
                <a14:useLocalDpi xmlns:a14="http://schemas.microsoft.com/office/drawing/2010/main" val="0"/>
              </a:ext>
            </a:extLst>
          </a:blip>
          <a:stretch>
            <a:fillRect/>
          </a:stretch>
        </p:blipFill>
        <p:spPr>
          <a:xfrm>
            <a:off x="0" y="6086475"/>
            <a:ext cx="679450" cy="7715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77265" y="767715"/>
            <a:ext cx="8596630" cy="5739765"/>
          </a:xfrm>
        </p:spPr>
        <p:txBody>
          <a:bodyPr>
            <a:normAutofit fontScale="62500" lnSpcReduction="20000"/>
          </a:bodyPr>
          <a:lstStyle/>
          <a:p>
            <a:pPr marL="0" indent="0" algn="just">
              <a:buNone/>
            </a:pPr>
            <a:r>
              <a:rPr lang="zh-CN" altLang="en-US" sz="2700" b="1" dirty="0"/>
              <a:t>第二核心人</a:t>
            </a:r>
            <a:r>
              <a:rPr lang="zh-CN" altLang="zh-CN" sz="2700" b="1" dirty="0"/>
              <a:t>刘强教授</a:t>
            </a:r>
            <a:endParaRPr lang="zh-CN" altLang="zh-CN" sz="2700" b="1" dirty="0"/>
          </a:p>
          <a:p>
            <a:pPr indent="0" algn="just">
              <a:lnSpc>
                <a:spcPct val="150000"/>
              </a:lnSpc>
              <a:buNone/>
            </a:pP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现任中国医学科学院放射医学研究所研究员，二级教授，博士生导师，北京协和医学院放射医学系副主任，中国医学科学院医学与健康科技创新工程重大协同创新项目首席科学家，天津市创新人才推进计划重点领域创新团队负责人。主要从事辐射损伤效应与救治、肿瘤放疗基础研究。主持国家级</a:t>
            </a:r>
            <a:r>
              <a:rPr lang="en-US" altLang="zh-CN" kern="100" dirty="0">
                <a:latin typeface="等线" panose="02010600030101010101" pitchFamily="2" charset="-122"/>
                <a:ea typeface="华文楷体" panose="02010600040101010101" pitchFamily="2" charset="-122"/>
                <a:cs typeface="Times New Roman" panose="02020603050405020304" pitchFamily="18" charset="0"/>
              </a:rPr>
              <a:t>/</a:t>
            </a: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省部级各类科研项目</a:t>
            </a:r>
            <a:r>
              <a:rPr lang="en-US" altLang="zh-CN" kern="100" dirty="0">
                <a:latin typeface="等线" panose="02010600030101010101" pitchFamily="2" charset="-122"/>
                <a:ea typeface="华文楷体" panose="02010600040101010101" pitchFamily="2" charset="-122"/>
                <a:cs typeface="Times New Roman" panose="02020603050405020304" pitchFamily="18" charset="0"/>
              </a:rPr>
              <a:t>30</a:t>
            </a: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余项，在</a:t>
            </a:r>
            <a:r>
              <a:rPr lang="en-US" altLang="zh-CN" kern="100" dirty="0">
                <a:latin typeface="等线" panose="02010600030101010101" pitchFamily="2" charset="-122"/>
                <a:ea typeface="华文楷体" panose="02010600040101010101" pitchFamily="2" charset="-122"/>
                <a:cs typeface="Times New Roman" panose="02020603050405020304" pitchFamily="18" charset="0"/>
              </a:rPr>
              <a:t>Lancet, JAMA, Intensive Care Med</a:t>
            </a: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和</a:t>
            </a:r>
            <a:r>
              <a:rPr lang="en-US" altLang="zh-CN" kern="100" dirty="0">
                <a:latin typeface="等线" panose="02010600030101010101" pitchFamily="2" charset="-122"/>
                <a:ea typeface="华文楷体" panose="02010600040101010101" pitchFamily="2" charset="-122"/>
                <a:cs typeface="Times New Roman" panose="02020603050405020304" pitchFamily="18" charset="0"/>
              </a:rPr>
              <a:t>Nucleic Acids Res</a:t>
            </a: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等杂志发表述评和论文</a:t>
            </a:r>
            <a:r>
              <a:rPr lang="en-US" altLang="zh-CN" kern="100" dirty="0">
                <a:latin typeface="等线" panose="02010600030101010101" pitchFamily="2" charset="-122"/>
                <a:ea typeface="华文楷体" panose="02010600040101010101" pitchFamily="2" charset="-122"/>
                <a:cs typeface="Times New Roman" panose="02020603050405020304" pitchFamily="18" charset="0"/>
              </a:rPr>
              <a:t>100</a:t>
            </a: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余篇，中文论文</a:t>
            </a:r>
            <a:r>
              <a:rPr lang="en-US" altLang="zh-CN" kern="100" dirty="0">
                <a:latin typeface="等线" panose="02010600030101010101" pitchFamily="2" charset="-122"/>
                <a:ea typeface="华文楷体" panose="02010600040101010101" pitchFamily="2" charset="-122"/>
                <a:cs typeface="Times New Roman" panose="02020603050405020304" pitchFamily="18" charset="0"/>
              </a:rPr>
              <a:t>100</a:t>
            </a: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余篇，制修订国家或行业标准</a:t>
            </a:r>
            <a:r>
              <a:rPr lang="en-US" altLang="zh-CN" kern="100" dirty="0">
                <a:latin typeface="等线" panose="02010600030101010101" pitchFamily="2" charset="-122"/>
                <a:ea typeface="华文楷体" panose="02010600040101010101" pitchFamily="2" charset="-122"/>
                <a:cs typeface="Times New Roman" panose="02020603050405020304" pitchFamily="18" charset="0"/>
              </a:rPr>
              <a:t>5</a:t>
            </a: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项，主编</a:t>
            </a:r>
            <a:r>
              <a:rPr lang="en-US" altLang="zh-CN" kern="100" dirty="0">
                <a:latin typeface="等线" panose="02010600030101010101" pitchFamily="2" charset="-122"/>
                <a:ea typeface="华文楷体" panose="02010600040101010101" pitchFamily="2" charset="-122"/>
                <a:cs typeface="Times New Roman" panose="02020603050405020304" pitchFamily="18" charset="0"/>
              </a:rPr>
              <a:t>/</a:t>
            </a: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主译专著</a:t>
            </a:r>
            <a:r>
              <a:rPr lang="en-US" altLang="zh-CN" kern="100" dirty="0">
                <a:latin typeface="等线" panose="02010600030101010101" pitchFamily="2" charset="-122"/>
                <a:ea typeface="华文楷体" panose="02010600040101010101" pitchFamily="2" charset="-122"/>
                <a:cs typeface="Times New Roman" panose="02020603050405020304" pitchFamily="18" charset="0"/>
              </a:rPr>
              <a:t>3</a:t>
            </a: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部，获中央军委、天津市、中华医学会和中华预防医学会科技进步奖二等奖</a:t>
            </a:r>
            <a:r>
              <a:rPr lang="en-US" altLang="zh-CN" kern="100" dirty="0">
                <a:latin typeface="等线" panose="02010600030101010101" pitchFamily="2" charset="-122"/>
                <a:ea typeface="华文楷体" panose="02010600040101010101" pitchFamily="2" charset="-122"/>
                <a:cs typeface="Times New Roman" panose="02020603050405020304" pitchFamily="18" charset="0"/>
              </a:rPr>
              <a:t>7</a:t>
            </a: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项，三等奖</a:t>
            </a:r>
            <a:r>
              <a:rPr lang="en-US" altLang="zh-CN" kern="100" dirty="0">
                <a:latin typeface="等线" panose="02010600030101010101" pitchFamily="2" charset="-122"/>
                <a:ea typeface="华文楷体" panose="02010600040101010101" pitchFamily="2" charset="-122"/>
                <a:cs typeface="Times New Roman" panose="02020603050405020304" pitchFamily="18" charset="0"/>
              </a:rPr>
              <a:t>7</a:t>
            </a: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项。曾获天津市突贡专家、天津市五一劳动奖章、亚洲辐射研究协会“优秀青年科学家”奖、中国毒理学会全国优秀青年科技奖、天津市劳动竞赛示范岗称号等荣誉。兼任中华预防医学会放射卫生专业委员会副主任委员</a:t>
            </a:r>
            <a:r>
              <a:rPr lang="en-US" altLang="zh-CN" kern="100" dirty="0">
                <a:latin typeface="等线" panose="02010600030101010101" pitchFamily="2" charset="-122"/>
                <a:ea typeface="华文楷体" panose="02010600040101010101" pitchFamily="2" charset="-122"/>
                <a:cs typeface="Times New Roman" panose="02020603050405020304" pitchFamily="18" charset="0"/>
              </a:rPr>
              <a:t>\</a:t>
            </a: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候任主任委员、青年委员会主任委员，中国核学会核应急医学分会副理事长，天津市血液与再生医学学会副理事长，天津市细胞生物学会副理事长，《国际放射医学核医学杂志》副总编等职。任国家重点研发计划、国家创新人才推进计划、国家百千万人才工程和国家自然基金委等项目的评审专家。</a:t>
            </a:r>
            <a:endParaRPr lang="en-US" altLang="zh-CN" kern="100" dirty="0">
              <a:latin typeface="等线" panose="02010600030101010101" pitchFamily="2" charset="-122"/>
              <a:ea typeface="华文楷体" panose="02010600040101010101" pitchFamily="2" charset="-122"/>
              <a:cs typeface="Times New Roman" panose="02020603050405020304" pitchFamily="18" charset="0"/>
            </a:endParaRPr>
          </a:p>
          <a:p>
            <a:pPr indent="0" algn="just">
              <a:lnSpc>
                <a:spcPct val="150000"/>
              </a:lnSpc>
              <a:buNone/>
            </a:pPr>
            <a:endParaRPr lang="en-US" altLang="zh-CN" kern="100" dirty="0">
              <a:latin typeface="等线" panose="02010600030101010101" pitchFamily="2" charset="-122"/>
              <a:ea typeface="华文楷体" panose="02010600040101010101" pitchFamily="2" charset="-122"/>
              <a:cs typeface="Times New Roman" panose="02020603050405020304" pitchFamily="18" charset="0"/>
            </a:endParaRPr>
          </a:p>
          <a:p>
            <a:pPr indent="0" algn="just">
              <a:lnSpc>
                <a:spcPct val="150000"/>
              </a:lnSpc>
              <a:buNone/>
            </a:pPr>
            <a:endParaRPr lang="zh-CN" altLang="zh-CN" sz="2700" kern="100" dirty="0">
              <a:latin typeface="等线" panose="02010600030101010101" pitchFamily="2" charset="-122"/>
              <a:ea typeface="华文楷体" panose="02010600040101010101" pitchFamily="2" charset="-122"/>
              <a:cs typeface="Times New Roman" panose="02020603050405020304" pitchFamily="18" charset="0"/>
            </a:endParaRPr>
          </a:p>
          <a:p>
            <a:pPr marL="0" indent="0">
              <a:buNone/>
            </a:pPr>
            <a:endParaRPr lang="fr-FR" altLang="zh-CN" kern="100" dirty="0">
              <a:latin typeface="等线" panose="02010600030101010101" pitchFamily="2" charset="-122"/>
              <a:ea typeface="华文楷体" panose="02010600040101010101" pitchFamily="2" charset="-122"/>
              <a:cs typeface="Times New Roman" panose="02020603050405020304" pitchFamily="18" charset="0"/>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06769" y="767912"/>
            <a:ext cx="1521469" cy="2130592"/>
          </a:xfrm>
          <a:prstGeom prst="rect">
            <a:avLst/>
          </a:prstGeom>
        </p:spPr>
      </p:pic>
      <p:grpSp>
        <p:nvGrpSpPr>
          <p:cNvPr id="2" name="组合 1"/>
          <p:cNvGrpSpPr/>
          <p:nvPr/>
        </p:nvGrpSpPr>
        <p:grpSpPr>
          <a:xfrm>
            <a:off x="1" y="0"/>
            <a:ext cx="738000" cy="767628"/>
            <a:chOff x="0" y="-1"/>
            <a:chExt cx="1739901" cy="1809751"/>
          </a:xfrm>
          <a:gradFill>
            <a:gsLst>
              <a:gs pos="0">
                <a:srgbClr val="012D86"/>
              </a:gs>
              <a:gs pos="100000">
                <a:srgbClr val="0E2557"/>
              </a:gs>
            </a:gsLst>
            <a:lin scaled="0"/>
          </a:gradFill>
        </p:grpSpPr>
        <p:sp>
          <p:nvSpPr>
            <p:cNvPr id="5" name="Freeform 51"/>
            <p:cNvSpPr>
              <a:spLocks noChangeArrowheads="1"/>
            </p:cNvSpPr>
            <p:nvPr/>
          </p:nvSpPr>
          <p:spPr bwMode="auto">
            <a:xfrm rot="5400000" flipH="1">
              <a:off x="886683" y="990465"/>
              <a:ext cx="479016" cy="785040"/>
            </a:xfrm>
            <a:custGeom>
              <a:avLst/>
              <a:gdLst>
                <a:gd name="T0" fmla="*/ 0 w 793"/>
                <a:gd name="T1" fmla="*/ 0 h 1299"/>
                <a:gd name="T2" fmla="*/ 120 w 793"/>
                <a:gd name="T3" fmla="*/ 1299 h 1299"/>
                <a:gd name="T4" fmla="*/ 793 w 793"/>
                <a:gd name="T5" fmla="*/ 1170 h 1299"/>
                <a:gd name="T6" fmla="*/ 0 w 793"/>
                <a:gd name="T7" fmla="*/ 0 h 1299"/>
                <a:gd name="T8" fmla="*/ 0 60000 65536"/>
                <a:gd name="T9" fmla="*/ 0 60000 65536"/>
                <a:gd name="T10" fmla="*/ 0 60000 65536"/>
                <a:gd name="T11" fmla="*/ 0 60000 65536"/>
                <a:gd name="T12" fmla="*/ 0 w 793"/>
                <a:gd name="T13" fmla="*/ 0 h 1299"/>
                <a:gd name="T14" fmla="*/ 793 w 793"/>
                <a:gd name="T15" fmla="*/ 1299 h 1299"/>
              </a:gdLst>
              <a:ahLst/>
              <a:cxnLst>
                <a:cxn ang="T8">
                  <a:pos x="T0" y="T1"/>
                </a:cxn>
                <a:cxn ang="T9">
                  <a:pos x="T2" y="T3"/>
                </a:cxn>
                <a:cxn ang="T10">
                  <a:pos x="T4" y="T5"/>
                </a:cxn>
                <a:cxn ang="T11">
                  <a:pos x="T6" y="T7"/>
                </a:cxn>
              </a:cxnLst>
              <a:rect l="T12" t="T13" r="T14" b="T15"/>
              <a:pathLst>
                <a:path w="793" h="1299">
                  <a:moveTo>
                    <a:pt x="0" y="0"/>
                  </a:moveTo>
                  <a:lnTo>
                    <a:pt x="120" y="1299"/>
                  </a:lnTo>
                  <a:lnTo>
                    <a:pt x="793" y="1170"/>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 name="Freeform 52"/>
            <p:cNvSpPr>
              <a:spLocks noChangeArrowheads="1"/>
            </p:cNvSpPr>
            <p:nvPr/>
          </p:nvSpPr>
          <p:spPr bwMode="auto">
            <a:xfrm rot="5400000" flipH="1">
              <a:off x="202551" y="940926"/>
              <a:ext cx="406529" cy="811631"/>
            </a:xfrm>
            <a:custGeom>
              <a:avLst/>
              <a:gdLst>
                <a:gd name="T0" fmla="*/ 457 w 673"/>
                <a:gd name="T1" fmla="*/ 1343 h 1343"/>
                <a:gd name="T2" fmla="*/ 0 w 673"/>
                <a:gd name="T3" fmla="*/ 129 h 1343"/>
                <a:gd name="T4" fmla="*/ 673 w 673"/>
                <a:gd name="T5" fmla="*/ 0 h 1343"/>
                <a:gd name="T6" fmla="*/ 457 w 673"/>
                <a:gd name="T7" fmla="*/ 1343 h 1343"/>
                <a:gd name="T8" fmla="*/ 0 60000 65536"/>
                <a:gd name="T9" fmla="*/ 0 60000 65536"/>
                <a:gd name="T10" fmla="*/ 0 60000 65536"/>
                <a:gd name="T11" fmla="*/ 0 60000 65536"/>
                <a:gd name="T12" fmla="*/ 0 w 673"/>
                <a:gd name="T13" fmla="*/ 0 h 1343"/>
                <a:gd name="T14" fmla="*/ 673 w 673"/>
                <a:gd name="T15" fmla="*/ 1343 h 1343"/>
              </a:gdLst>
              <a:ahLst/>
              <a:cxnLst>
                <a:cxn ang="T8">
                  <a:pos x="T0" y="T1"/>
                </a:cxn>
                <a:cxn ang="T9">
                  <a:pos x="T2" y="T3"/>
                </a:cxn>
                <a:cxn ang="T10">
                  <a:pos x="T4" y="T5"/>
                </a:cxn>
                <a:cxn ang="T11">
                  <a:pos x="T6" y="T7"/>
                </a:cxn>
              </a:cxnLst>
              <a:rect l="T12" t="T13" r="T14" b="T15"/>
              <a:pathLst>
                <a:path w="673" h="1343">
                  <a:moveTo>
                    <a:pt x="457" y="1343"/>
                  </a:moveTo>
                  <a:lnTo>
                    <a:pt x="0" y="129"/>
                  </a:lnTo>
                  <a:lnTo>
                    <a:pt x="673" y="0"/>
                  </a:lnTo>
                  <a:lnTo>
                    <a:pt x="457"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 name="Freeform 53"/>
            <p:cNvSpPr>
              <a:spLocks noChangeArrowheads="1"/>
            </p:cNvSpPr>
            <p:nvPr/>
          </p:nvSpPr>
          <p:spPr bwMode="auto">
            <a:xfrm rot="5400000" flipH="1">
              <a:off x="132160" y="1141793"/>
              <a:ext cx="469351" cy="733671"/>
            </a:xfrm>
            <a:custGeom>
              <a:avLst/>
              <a:gdLst>
                <a:gd name="T0" fmla="*/ 0 w 777"/>
                <a:gd name="T1" fmla="*/ 598 h 1214"/>
                <a:gd name="T2" fmla="*/ 320 w 777"/>
                <a:gd name="T3" fmla="*/ 0 h 1214"/>
                <a:gd name="T4" fmla="*/ 777 w 777"/>
                <a:gd name="T5" fmla="*/ 1214 h 1214"/>
                <a:gd name="T6" fmla="*/ 0 w 777"/>
                <a:gd name="T7" fmla="*/ 598 h 1214"/>
                <a:gd name="T8" fmla="*/ 0 60000 65536"/>
                <a:gd name="T9" fmla="*/ 0 60000 65536"/>
                <a:gd name="T10" fmla="*/ 0 60000 65536"/>
                <a:gd name="T11" fmla="*/ 0 60000 65536"/>
                <a:gd name="T12" fmla="*/ 0 w 777"/>
                <a:gd name="T13" fmla="*/ 0 h 1214"/>
                <a:gd name="T14" fmla="*/ 777 w 777"/>
                <a:gd name="T15" fmla="*/ 1214 h 1214"/>
              </a:gdLst>
              <a:ahLst/>
              <a:cxnLst>
                <a:cxn ang="T8">
                  <a:pos x="T0" y="T1"/>
                </a:cxn>
                <a:cxn ang="T9">
                  <a:pos x="T2" y="T3"/>
                </a:cxn>
                <a:cxn ang="T10">
                  <a:pos x="T4" y="T5"/>
                </a:cxn>
                <a:cxn ang="T11">
                  <a:pos x="T6" y="T7"/>
                </a:cxn>
              </a:cxnLst>
              <a:rect l="T12" t="T13" r="T14" b="T15"/>
              <a:pathLst>
                <a:path w="777" h="1214">
                  <a:moveTo>
                    <a:pt x="0" y="598"/>
                  </a:moveTo>
                  <a:lnTo>
                    <a:pt x="320" y="0"/>
                  </a:lnTo>
                  <a:lnTo>
                    <a:pt x="777" y="1214"/>
                  </a:lnTo>
                  <a:lnTo>
                    <a:pt x="0" y="598"/>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 name="Freeform 54"/>
            <p:cNvSpPr>
              <a:spLocks noChangeArrowheads="1"/>
            </p:cNvSpPr>
            <p:nvPr/>
          </p:nvSpPr>
          <p:spPr bwMode="auto">
            <a:xfrm rot="5400000" flipH="1">
              <a:off x="-48538" y="1322491"/>
              <a:ext cx="469351" cy="372274"/>
            </a:xfrm>
            <a:custGeom>
              <a:avLst/>
              <a:gdLst>
                <a:gd name="T0" fmla="*/ 0 w 777"/>
                <a:gd name="T1" fmla="*/ 0 h 616"/>
                <a:gd name="T2" fmla="*/ 9 w 777"/>
                <a:gd name="T3" fmla="*/ 362 h 616"/>
                <a:gd name="T4" fmla="*/ 777 w 777"/>
                <a:gd name="T5" fmla="*/ 616 h 616"/>
                <a:gd name="T6" fmla="*/ 0 w 777"/>
                <a:gd name="T7" fmla="*/ 0 h 616"/>
                <a:gd name="T8" fmla="*/ 0 60000 65536"/>
                <a:gd name="T9" fmla="*/ 0 60000 65536"/>
                <a:gd name="T10" fmla="*/ 0 60000 65536"/>
                <a:gd name="T11" fmla="*/ 0 60000 65536"/>
                <a:gd name="T12" fmla="*/ 0 w 777"/>
                <a:gd name="T13" fmla="*/ 0 h 616"/>
                <a:gd name="T14" fmla="*/ 777 w 777"/>
                <a:gd name="T15" fmla="*/ 616 h 616"/>
              </a:gdLst>
              <a:ahLst/>
              <a:cxnLst>
                <a:cxn ang="T8">
                  <a:pos x="T0" y="T1"/>
                </a:cxn>
                <a:cxn ang="T9">
                  <a:pos x="T2" y="T3"/>
                </a:cxn>
                <a:cxn ang="T10">
                  <a:pos x="T4" y="T5"/>
                </a:cxn>
                <a:cxn ang="T11">
                  <a:pos x="T6" y="T7"/>
                </a:cxn>
              </a:cxnLst>
              <a:rect l="T12" t="T13" r="T14" b="T15"/>
              <a:pathLst>
                <a:path w="777" h="616">
                  <a:moveTo>
                    <a:pt x="0" y="0"/>
                  </a:moveTo>
                  <a:lnTo>
                    <a:pt x="9" y="362"/>
                  </a:lnTo>
                  <a:lnTo>
                    <a:pt x="777" y="61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0" name="Freeform 58"/>
            <p:cNvSpPr>
              <a:spLocks noChangeArrowheads="1"/>
            </p:cNvSpPr>
            <p:nvPr/>
          </p:nvSpPr>
          <p:spPr bwMode="auto">
            <a:xfrm rot="5400000" flipH="1">
              <a:off x="41788" y="860671"/>
              <a:ext cx="371494" cy="455069"/>
            </a:xfrm>
            <a:custGeom>
              <a:avLst/>
              <a:gdLst>
                <a:gd name="T0" fmla="*/ 0 w 615"/>
                <a:gd name="T1" fmla="*/ 753 h 753"/>
                <a:gd name="T2" fmla="*/ 399 w 615"/>
                <a:gd name="T3" fmla="*/ 0 h 753"/>
                <a:gd name="T4" fmla="*/ 615 w 615"/>
                <a:gd name="T5" fmla="*/ 753 h 753"/>
                <a:gd name="T6" fmla="*/ 0 w 615"/>
                <a:gd name="T7" fmla="*/ 753 h 753"/>
                <a:gd name="T8" fmla="*/ 0 60000 65536"/>
                <a:gd name="T9" fmla="*/ 0 60000 65536"/>
                <a:gd name="T10" fmla="*/ 0 60000 65536"/>
                <a:gd name="T11" fmla="*/ 0 60000 65536"/>
                <a:gd name="T12" fmla="*/ 0 w 615"/>
                <a:gd name="T13" fmla="*/ 0 h 753"/>
                <a:gd name="T14" fmla="*/ 615 w 615"/>
                <a:gd name="T15" fmla="*/ 753 h 753"/>
              </a:gdLst>
              <a:ahLst/>
              <a:cxnLst>
                <a:cxn ang="T8">
                  <a:pos x="T0" y="T1"/>
                </a:cxn>
                <a:cxn ang="T9">
                  <a:pos x="T2" y="T3"/>
                </a:cxn>
                <a:cxn ang="T10">
                  <a:pos x="T4" y="T5"/>
                </a:cxn>
                <a:cxn ang="T11">
                  <a:pos x="T6" y="T7"/>
                </a:cxn>
              </a:cxnLst>
              <a:rect l="T12" t="T13" r="T14" b="T15"/>
              <a:pathLst>
                <a:path w="615" h="753">
                  <a:moveTo>
                    <a:pt x="0" y="753"/>
                  </a:moveTo>
                  <a:lnTo>
                    <a:pt x="399" y="0"/>
                  </a:lnTo>
                  <a:lnTo>
                    <a:pt x="615" y="753"/>
                  </a:lnTo>
                  <a:lnTo>
                    <a:pt x="0"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1" name="Freeform 59"/>
            <p:cNvSpPr>
              <a:spLocks noChangeArrowheads="1"/>
            </p:cNvSpPr>
            <p:nvPr/>
          </p:nvSpPr>
          <p:spPr bwMode="auto">
            <a:xfrm rot="5400000" flipH="1">
              <a:off x="876130" y="979912"/>
              <a:ext cx="578081" cy="707080"/>
            </a:xfrm>
            <a:custGeom>
              <a:avLst/>
              <a:gdLst>
                <a:gd name="T0" fmla="*/ 957 w 957"/>
                <a:gd name="T1" fmla="*/ 749 h 1170"/>
                <a:gd name="T2" fmla="*/ 793 w 957"/>
                <a:gd name="T3" fmla="*/ 1170 h 1170"/>
                <a:gd name="T4" fmla="*/ 0 w 957"/>
                <a:gd name="T5" fmla="*/ 0 h 1170"/>
                <a:gd name="T6" fmla="*/ 957 w 957"/>
                <a:gd name="T7" fmla="*/ 749 h 1170"/>
                <a:gd name="T8" fmla="*/ 0 60000 65536"/>
                <a:gd name="T9" fmla="*/ 0 60000 65536"/>
                <a:gd name="T10" fmla="*/ 0 60000 65536"/>
                <a:gd name="T11" fmla="*/ 0 60000 65536"/>
                <a:gd name="T12" fmla="*/ 0 w 957"/>
                <a:gd name="T13" fmla="*/ 0 h 1170"/>
                <a:gd name="T14" fmla="*/ 957 w 957"/>
                <a:gd name="T15" fmla="*/ 1170 h 1170"/>
              </a:gdLst>
              <a:ahLst/>
              <a:cxnLst>
                <a:cxn ang="T8">
                  <a:pos x="T0" y="T1"/>
                </a:cxn>
                <a:cxn ang="T9">
                  <a:pos x="T2" y="T3"/>
                </a:cxn>
                <a:cxn ang="T10">
                  <a:pos x="T4" y="T5"/>
                </a:cxn>
                <a:cxn ang="T11">
                  <a:pos x="T6" y="T7"/>
                </a:cxn>
              </a:cxnLst>
              <a:rect l="T12" t="T13" r="T14" b="T15"/>
              <a:pathLst>
                <a:path w="957" h="1170">
                  <a:moveTo>
                    <a:pt x="957" y="749"/>
                  </a:moveTo>
                  <a:lnTo>
                    <a:pt x="793" y="1170"/>
                  </a:lnTo>
                  <a:lnTo>
                    <a:pt x="0" y="0"/>
                  </a:lnTo>
                  <a:lnTo>
                    <a:pt x="957" y="74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5" name="Freeform 60"/>
            <p:cNvSpPr>
              <a:spLocks noChangeArrowheads="1"/>
            </p:cNvSpPr>
            <p:nvPr/>
          </p:nvSpPr>
          <p:spPr bwMode="auto">
            <a:xfrm rot="5400000" flipH="1">
              <a:off x="570287" y="548640"/>
              <a:ext cx="380555" cy="610989"/>
            </a:xfrm>
            <a:custGeom>
              <a:avLst/>
              <a:gdLst>
                <a:gd name="T0" fmla="*/ 630 w 630"/>
                <a:gd name="T1" fmla="*/ 299 h 1011"/>
                <a:gd name="T2" fmla="*/ 19 w 630"/>
                <a:gd name="T3" fmla="*/ 1011 h 1011"/>
                <a:gd name="T4" fmla="*/ 0 w 630"/>
                <a:gd name="T5" fmla="*/ 0 h 1011"/>
                <a:gd name="T6" fmla="*/ 630 w 630"/>
                <a:gd name="T7" fmla="*/ 299 h 1011"/>
                <a:gd name="T8" fmla="*/ 0 60000 65536"/>
                <a:gd name="T9" fmla="*/ 0 60000 65536"/>
                <a:gd name="T10" fmla="*/ 0 60000 65536"/>
                <a:gd name="T11" fmla="*/ 0 60000 65536"/>
                <a:gd name="T12" fmla="*/ 0 w 630"/>
                <a:gd name="T13" fmla="*/ 0 h 1011"/>
                <a:gd name="T14" fmla="*/ 630 w 630"/>
                <a:gd name="T15" fmla="*/ 1011 h 1011"/>
              </a:gdLst>
              <a:ahLst/>
              <a:cxnLst>
                <a:cxn ang="T8">
                  <a:pos x="T0" y="T1"/>
                </a:cxn>
                <a:cxn ang="T9">
                  <a:pos x="T2" y="T3"/>
                </a:cxn>
                <a:cxn ang="T10">
                  <a:pos x="T4" y="T5"/>
                </a:cxn>
                <a:cxn ang="T11">
                  <a:pos x="T6" y="T7"/>
                </a:cxn>
              </a:cxnLst>
              <a:rect l="T12" t="T13" r="T14" b="T15"/>
              <a:pathLst>
                <a:path w="630" h="1011">
                  <a:moveTo>
                    <a:pt x="630" y="299"/>
                  </a:moveTo>
                  <a:lnTo>
                    <a:pt x="19" y="1011"/>
                  </a:lnTo>
                  <a:lnTo>
                    <a:pt x="0" y="0"/>
                  </a:lnTo>
                  <a:lnTo>
                    <a:pt x="630" y="29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6" name="Freeform 61"/>
            <p:cNvSpPr>
              <a:spLocks noChangeArrowheads="1"/>
            </p:cNvSpPr>
            <p:nvPr/>
          </p:nvSpPr>
          <p:spPr bwMode="auto">
            <a:xfrm rot="5400000" flipH="1">
              <a:off x="1050134" y="500292"/>
              <a:ext cx="379951" cy="708288"/>
            </a:xfrm>
            <a:custGeom>
              <a:avLst/>
              <a:gdLst>
                <a:gd name="T0" fmla="*/ 0 w 629"/>
                <a:gd name="T1" fmla="*/ 874 h 1172"/>
                <a:gd name="T2" fmla="*/ 328 w 629"/>
                <a:gd name="T3" fmla="*/ 0 h 1172"/>
                <a:gd name="T4" fmla="*/ 629 w 629"/>
                <a:gd name="T5" fmla="*/ 1172 h 1172"/>
                <a:gd name="T6" fmla="*/ 0 w 629"/>
                <a:gd name="T7" fmla="*/ 874 h 1172"/>
                <a:gd name="T8" fmla="*/ 0 60000 65536"/>
                <a:gd name="T9" fmla="*/ 0 60000 65536"/>
                <a:gd name="T10" fmla="*/ 0 60000 65536"/>
                <a:gd name="T11" fmla="*/ 0 60000 65536"/>
                <a:gd name="T12" fmla="*/ 0 w 629"/>
                <a:gd name="T13" fmla="*/ 0 h 1172"/>
                <a:gd name="T14" fmla="*/ 629 w 629"/>
                <a:gd name="T15" fmla="*/ 1172 h 1172"/>
              </a:gdLst>
              <a:ahLst/>
              <a:cxnLst>
                <a:cxn ang="T8">
                  <a:pos x="T0" y="T1"/>
                </a:cxn>
                <a:cxn ang="T9">
                  <a:pos x="T2" y="T3"/>
                </a:cxn>
                <a:cxn ang="T10">
                  <a:pos x="T4" y="T5"/>
                </a:cxn>
                <a:cxn ang="T11">
                  <a:pos x="T6" y="T7"/>
                </a:cxn>
              </a:cxnLst>
              <a:rect l="T12" t="T13" r="T14" b="T15"/>
              <a:pathLst>
                <a:path w="629" h="1172">
                  <a:moveTo>
                    <a:pt x="0" y="874"/>
                  </a:moveTo>
                  <a:lnTo>
                    <a:pt x="328" y="0"/>
                  </a:lnTo>
                  <a:lnTo>
                    <a:pt x="629" y="1172"/>
                  </a:lnTo>
                  <a:lnTo>
                    <a:pt x="0" y="87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7" name="Freeform 62"/>
            <p:cNvSpPr>
              <a:spLocks noChangeArrowheads="1"/>
            </p:cNvSpPr>
            <p:nvPr/>
          </p:nvSpPr>
          <p:spPr bwMode="auto">
            <a:xfrm rot="5400000" flipH="1">
              <a:off x="826575" y="78603"/>
              <a:ext cx="579893" cy="955464"/>
            </a:xfrm>
            <a:custGeom>
              <a:avLst/>
              <a:gdLst>
                <a:gd name="T0" fmla="*/ 302 w 960"/>
                <a:gd name="T1" fmla="*/ 1173 h 1581"/>
                <a:gd name="T2" fmla="*/ 301 w 960"/>
                <a:gd name="T3" fmla="*/ 1172 h 1581"/>
                <a:gd name="T4" fmla="*/ 0 w 960"/>
                <a:gd name="T5" fmla="*/ 0 h 1581"/>
                <a:gd name="T6" fmla="*/ 0 w 960"/>
                <a:gd name="T7" fmla="*/ 0 h 1581"/>
                <a:gd name="T8" fmla="*/ 960 w 960"/>
                <a:gd name="T9" fmla="*/ 1581 h 1581"/>
                <a:gd name="T10" fmla="*/ 302 w 960"/>
                <a:gd name="T11" fmla="*/ 1173 h 1581"/>
                <a:gd name="T12" fmla="*/ 0 60000 65536"/>
                <a:gd name="T13" fmla="*/ 0 60000 65536"/>
                <a:gd name="T14" fmla="*/ 0 60000 65536"/>
                <a:gd name="T15" fmla="*/ 0 60000 65536"/>
                <a:gd name="T16" fmla="*/ 0 60000 65536"/>
                <a:gd name="T17" fmla="*/ 0 60000 65536"/>
                <a:gd name="T18" fmla="*/ 0 w 960"/>
                <a:gd name="T19" fmla="*/ 0 h 1581"/>
                <a:gd name="T20" fmla="*/ 960 w 960"/>
                <a:gd name="T21" fmla="*/ 1581 h 1581"/>
              </a:gdLst>
              <a:ahLst/>
              <a:cxnLst>
                <a:cxn ang="T12">
                  <a:pos x="T0" y="T1"/>
                </a:cxn>
                <a:cxn ang="T13">
                  <a:pos x="T2" y="T3"/>
                </a:cxn>
                <a:cxn ang="T14">
                  <a:pos x="T4" y="T5"/>
                </a:cxn>
                <a:cxn ang="T15">
                  <a:pos x="T6" y="T7"/>
                </a:cxn>
                <a:cxn ang="T16">
                  <a:pos x="T8" y="T9"/>
                </a:cxn>
                <a:cxn ang="T17">
                  <a:pos x="T10" y="T11"/>
                </a:cxn>
              </a:cxnLst>
              <a:rect l="T18" t="T19" r="T20" b="T21"/>
              <a:pathLst>
                <a:path w="960" h="1581">
                  <a:moveTo>
                    <a:pt x="302" y="1173"/>
                  </a:moveTo>
                  <a:lnTo>
                    <a:pt x="301" y="1172"/>
                  </a:lnTo>
                  <a:lnTo>
                    <a:pt x="0" y="0"/>
                  </a:lnTo>
                  <a:lnTo>
                    <a:pt x="0" y="0"/>
                  </a:lnTo>
                  <a:lnTo>
                    <a:pt x="960" y="1581"/>
                  </a:lnTo>
                  <a:lnTo>
                    <a:pt x="302" y="11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1" name="Freeform 63"/>
            <p:cNvSpPr>
              <a:spLocks noChangeArrowheads="1"/>
            </p:cNvSpPr>
            <p:nvPr/>
          </p:nvSpPr>
          <p:spPr bwMode="auto">
            <a:xfrm rot="5400000" flipH="1">
              <a:off x="693985" y="-55196"/>
              <a:ext cx="846282" cy="956673"/>
            </a:xfrm>
            <a:custGeom>
              <a:avLst/>
              <a:gdLst>
                <a:gd name="T0" fmla="*/ 1401 w 1401"/>
                <a:gd name="T1" fmla="*/ 1273 h 1583"/>
                <a:gd name="T2" fmla="*/ 960 w 1401"/>
                <a:gd name="T3" fmla="*/ 1583 h 1583"/>
                <a:gd name="T4" fmla="*/ 0 w 1401"/>
                <a:gd name="T5" fmla="*/ 2 h 1583"/>
                <a:gd name="T6" fmla="*/ 9 w 1401"/>
                <a:gd name="T7" fmla="*/ 0 h 1583"/>
                <a:gd name="T8" fmla="*/ 1401 w 1401"/>
                <a:gd name="T9" fmla="*/ 907 h 1583"/>
                <a:gd name="T10" fmla="*/ 1401 w 1401"/>
                <a:gd name="T11" fmla="*/ 1273 h 1583"/>
                <a:gd name="T12" fmla="*/ 0 60000 65536"/>
                <a:gd name="T13" fmla="*/ 0 60000 65536"/>
                <a:gd name="T14" fmla="*/ 0 60000 65536"/>
                <a:gd name="T15" fmla="*/ 0 60000 65536"/>
                <a:gd name="T16" fmla="*/ 0 60000 65536"/>
                <a:gd name="T17" fmla="*/ 0 60000 65536"/>
                <a:gd name="T18" fmla="*/ 0 w 1401"/>
                <a:gd name="T19" fmla="*/ 0 h 1583"/>
                <a:gd name="T20" fmla="*/ 1401 w 1401"/>
                <a:gd name="T21" fmla="*/ 1583 h 1583"/>
              </a:gdLst>
              <a:ahLst/>
              <a:cxnLst>
                <a:cxn ang="T12">
                  <a:pos x="T0" y="T1"/>
                </a:cxn>
                <a:cxn ang="T13">
                  <a:pos x="T2" y="T3"/>
                </a:cxn>
                <a:cxn ang="T14">
                  <a:pos x="T4" y="T5"/>
                </a:cxn>
                <a:cxn ang="T15">
                  <a:pos x="T6" y="T7"/>
                </a:cxn>
                <a:cxn ang="T16">
                  <a:pos x="T8" y="T9"/>
                </a:cxn>
                <a:cxn ang="T17">
                  <a:pos x="T10" y="T11"/>
                </a:cxn>
              </a:cxnLst>
              <a:rect l="T18" t="T19" r="T20" b="T21"/>
              <a:pathLst>
                <a:path w="1401" h="1583">
                  <a:moveTo>
                    <a:pt x="1401" y="1273"/>
                  </a:moveTo>
                  <a:lnTo>
                    <a:pt x="960" y="1583"/>
                  </a:lnTo>
                  <a:lnTo>
                    <a:pt x="0" y="2"/>
                  </a:lnTo>
                  <a:lnTo>
                    <a:pt x="9" y="0"/>
                  </a:lnTo>
                  <a:lnTo>
                    <a:pt x="1401" y="907"/>
                  </a:lnTo>
                  <a:lnTo>
                    <a:pt x="1401" y="12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2" name="Freeform 64"/>
            <p:cNvSpPr>
              <a:spLocks noChangeArrowheads="1"/>
            </p:cNvSpPr>
            <p:nvPr/>
          </p:nvSpPr>
          <p:spPr bwMode="auto">
            <a:xfrm rot="5400000" flipH="1">
              <a:off x="900971" y="146354"/>
              <a:ext cx="840845" cy="548138"/>
            </a:xfrm>
            <a:custGeom>
              <a:avLst/>
              <a:gdLst>
                <a:gd name="T0" fmla="*/ 1392 w 1392"/>
                <a:gd name="T1" fmla="*/ 907 h 907"/>
                <a:gd name="T2" fmla="*/ 0 w 1392"/>
                <a:gd name="T3" fmla="*/ 0 h 907"/>
                <a:gd name="T4" fmla="*/ 1392 w 1392"/>
                <a:gd name="T5" fmla="*/ 239 h 907"/>
                <a:gd name="T6" fmla="*/ 1392 w 1392"/>
                <a:gd name="T7" fmla="*/ 907 h 907"/>
                <a:gd name="T8" fmla="*/ 0 60000 65536"/>
                <a:gd name="T9" fmla="*/ 0 60000 65536"/>
                <a:gd name="T10" fmla="*/ 0 60000 65536"/>
                <a:gd name="T11" fmla="*/ 0 60000 65536"/>
                <a:gd name="T12" fmla="*/ 0 w 1392"/>
                <a:gd name="T13" fmla="*/ 0 h 907"/>
                <a:gd name="T14" fmla="*/ 1392 w 1392"/>
                <a:gd name="T15" fmla="*/ 907 h 907"/>
              </a:gdLst>
              <a:ahLst/>
              <a:cxnLst>
                <a:cxn ang="T8">
                  <a:pos x="T0" y="T1"/>
                </a:cxn>
                <a:cxn ang="T9">
                  <a:pos x="T2" y="T3"/>
                </a:cxn>
                <a:cxn ang="T10">
                  <a:pos x="T4" y="T5"/>
                </a:cxn>
                <a:cxn ang="T11">
                  <a:pos x="T6" y="T7"/>
                </a:cxn>
              </a:cxnLst>
              <a:rect l="T12" t="T13" r="T14" b="T15"/>
              <a:pathLst>
                <a:path w="1392" h="907">
                  <a:moveTo>
                    <a:pt x="1392" y="907"/>
                  </a:moveTo>
                  <a:lnTo>
                    <a:pt x="0" y="0"/>
                  </a:lnTo>
                  <a:lnTo>
                    <a:pt x="1392" y="239"/>
                  </a:lnTo>
                  <a:lnTo>
                    <a:pt x="1392" y="90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3" name="Freeform 65"/>
            <p:cNvSpPr>
              <a:spLocks noChangeArrowheads="1"/>
            </p:cNvSpPr>
            <p:nvPr/>
          </p:nvSpPr>
          <p:spPr bwMode="auto">
            <a:xfrm rot="5400000" flipH="1">
              <a:off x="279874" y="-279873"/>
              <a:ext cx="266389" cy="826135"/>
            </a:xfrm>
            <a:custGeom>
              <a:avLst/>
              <a:gdLst>
                <a:gd name="T0" fmla="*/ 441 w 441"/>
                <a:gd name="T1" fmla="*/ 0 h 1367"/>
                <a:gd name="T2" fmla="*/ 0 w 441"/>
                <a:gd name="T3" fmla="*/ 310 h 1367"/>
                <a:gd name="T4" fmla="*/ 441 w 441"/>
                <a:gd name="T5" fmla="*/ 1367 h 1367"/>
                <a:gd name="T6" fmla="*/ 441 w 441"/>
                <a:gd name="T7" fmla="*/ 0 h 1367"/>
                <a:gd name="T8" fmla="*/ 0 60000 65536"/>
                <a:gd name="T9" fmla="*/ 0 60000 65536"/>
                <a:gd name="T10" fmla="*/ 0 60000 65536"/>
                <a:gd name="T11" fmla="*/ 0 60000 65536"/>
                <a:gd name="T12" fmla="*/ 0 w 441"/>
                <a:gd name="T13" fmla="*/ 0 h 1367"/>
                <a:gd name="T14" fmla="*/ 441 w 441"/>
                <a:gd name="T15" fmla="*/ 1367 h 1367"/>
              </a:gdLst>
              <a:ahLst/>
              <a:cxnLst>
                <a:cxn ang="T8">
                  <a:pos x="T0" y="T1"/>
                </a:cxn>
                <a:cxn ang="T9">
                  <a:pos x="T2" y="T3"/>
                </a:cxn>
                <a:cxn ang="T10">
                  <a:pos x="T4" y="T5"/>
                </a:cxn>
                <a:cxn ang="T11">
                  <a:pos x="T6" y="T7"/>
                </a:cxn>
              </a:cxnLst>
              <a:rect l="T12" t="T13" r="T14" b="T15"/>
              <a:pathLst>
                <a:path w="441" h="1367">
                  <a:moveTo>
                    <a:pt x="441" y="0"/>
                  </a:moveTo>
                  <a:lnTo>
                    <a:pt x="0" y="310"/>
                  </a:lnTo>
                  <a:lnTo>
                    <a:pt x="441" y="1367"/>
                  </a:lnTo>
                  <a:lnTo>
                    <a:pt x="441"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4" name="Freeform 66"/>
            <p:cNvSpPr>
              <a:spLocks noChangeArrowheads="1"/>
            </p:cNvSpPr>
            <p:nvPr/>
          </p:nvSpPr>
          <p:spPr bwMode="auto">
            <a:xfrm rot="5400000" flipH="1">
              <a:off x="110752" y="-110752"/>
              <a:ext cx="663857" cy="885360"/>
            </a:xfrm>
            <a:custGeom>
              <a:avLst/>
              <a:gdLst>
                <a:gd name="T0" fmla="*/ 495 w 1099"/>
                <a:gd name="T1" fmla="*/ 1465 h 1465"/>
                <a:gd name="T2" fmla="*/ 1099 w 1099"/>
                <a:gd name="T3" fmla="*/ 1465 h 1465"/>
                <a:gd name="T4" fmla="*/ 1099 w 1099"/>
                <a:gd name="T5" fmla="*/ 1465 h 1465"/>
                <a:gd name="T6" fmla="*/ 658 w 1099"/>
                <a:gd name="T7" fmla="*/ 408 h 1465"/>
                <a:gd name="T8" fmla="*/ 0 w 1099"/>
                <a:gd name="T9" fmla="*/ 0 h 1465"/>
                <a:gd name="T10" fmla="*/ 495 w 1099"/>
                <a:gd name="T11" fmla="*/ 1465 h 1465"/>
                <a:gd name="T12" fmla="*/ 0 60000 65536"/>
                <a:gd name="T13" fmla="*/ 0 60000 65536"/>
                <a:gd name="T14" fmla="*/ 0 60000 65536"/>
                <a:gd name="T15" fmla="*/ 0 60000 65536"/>
                <a:gd name="T16" fmla="*/ 0 60000 65536"/>
                <a:gd name="T17" fmla="*/ 0 60000 65536"/>
                <a:gd name="T18" fmla="*/ 0 w 1099"/>
                <a:gd name="T19" fmla="*/ 0 h 1465"/>
                <a:gd name="T20" fmla="*/ 1099 w 1099"/>
                <a:gd name="T21" fmla="*/ 1465 h 1465"/>
              </a:gdLst>
              <a:ahLst/>
              <a:cxnLst>
                <a:cxn ang="T12">
                  <a:pos x="T0" y="T1"/>
                </a:cxn>
                <a:cxn ang="T13">
                  <a:pos x="T2" y="T3"/>
                </a:cxn>
                <a:cxn ang="T14">
                  <a:pos x="T4" y="T5"/>
                </a:cxn>
                <a:cxn ang="T15">
                  <a:pos x="T6" y="T7"/>
                </a:cxn>
                <a:cxn ang="T16">
                  <a:pos x="T8" y="T9"/>
                </a:cxn>
                <a:cxn ang="T17">
                  <a:pos x="T10" y="T11"/>
                </a:cxn>
              </a:cxnLst>
              <a:rect l="T18" t="T19" r="T20" b="T21"/>
              <a:pathLst>
                <a:path w="1099" h="1465">
                  <a:moveTo>
                    <a:pt x="495" y="1465"/>
                  </a:moveTo>
                  <a:lnTo>
                    <a:pt x="1099" y="1465"/>
                  </a:lnTo>
                  <a:lnTo>
                    <a:pt x="1099" y="1465"/>
                  </a:lnTo>
                  <a:lnTo>
                    <a:pt x="658" y="408"/>
                  </a:lnTo>
                  <a:lnTo>
                    <a:pt x="0" y="0"/>
                  </a:lnTo>
                  <a:lnTo>
                    <a:pt x="495"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5" name="Freeform 67"/>
            <p:cNvSpPr>
              <a:spLocks noChangeArrowheads="1"/>
            </p:cNvSpPr>
            <p:nvPr/>
          </p:nvSpPr>
          <p:spPr bwMode="auto">
            <a:xfrm rot="5400000" flipH="1">
              <a:off x="108638" y="256212"/>
              <a:ext cx="668085" cy="885360"/>
            </a:xfrm>
            <a:custGeom>
              <a:avLst/>
              <a:gdLst>
                <a:gd name="T0" fmla="*/ 744 w 1106"/>
                <a:gd name="T1" fmla="*/ 1465 h 1465"/>
                <a:gd name="T2" fmla="*/ 0 w 1106"/>
                <a:gd name="T3" fmla="*/ 712 h 1465"/>
                <a:gd name="T4" fmla="*/ 611 w 1106"/>
                <a:gd name="T5" fmla="*/ 0 h 1465"/>
                <a:gd name="T6" fmla="*/ 1106 w 1106"/>
                <a:gd name="T7" fmla="*/ 1465 h 1465"/>
                <a:gd name="T8" fmla="*/ 744 w 1106"/>
                <a:gd name="T9" fmla="*/ 1465 h 1465"/>
                <a:gd name="T10" fmla="*/ 0 60000 65536"/>
                <a:gd name="T11" fmla="*/ 0 60000 65536"/>
                <a:gd name="T12" fmla="*/ 0 60000 65536"/>
                <a:gd name="T13" fmla="*/ 0 60000 65536"/>
                <a:gd name="T14" fmla="*/ 0 60000 65536"/>
                <a:gd name="T15" fmla="*/ 0 w 1106"/>
                <a:gd name="T16" fmla="*/ 0 h 1465"/>
                <a:gd name="T17" fmla="*/ 1106 w 1106"/>
                <a:gd name="T18" fmla="*/ 1465 h 1465"/>
              </a:gdLst>
              <a:ahLst/>
              <a:cxnLst>
                <a:cxn ang="T10">
                  <a:pos x="T0" y="T1"/>
                </a:cxn>
                <a:cxn ang="T11">
                  <a:pos x="T2" y="T3"/>
                </a:cxn>
                <a:cxn ang="T12">
                  <a:pos x="T4" y="T5"/>
                </a:cxn>
                <a:cxn ang="T13">
                  <a:pos x="T6" y="T7"/>
                </a:cxn>
                <a:cxn ang="T14">
                  <a:pos x="T8" y="T9"/>
                </a:cxn>
              </a:cxnLst>
              <a:rect l="T15" t="T16" r="T17" b="T18"/>
              <a:pathLst>
                <a:path w="1106" h="1465">
                  <a:moveTo>
                    <a:pt x="744" y="1465"/>
                  </a:moveTo>
                  <a:lnTo>
                    <a:pt x="0" y="712"/>
                  </a:lnTo>
                  <a:lnTo>
                    <a:pt x="611" y="0"/>
                  </a:lnTo>
                  <a:lnTo>
                    <a:pt x="1106" y="1465"/>
                  </a:lnTo>
                  <a:lnTo>
                    <a:pt x="744"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3" name="Freeform 68"/>
            <p:cNvSpPr>
              <a:spLocks noChangeArrowheads="1"/>
            </p:cNvSpPr>
            <p:nvPr/>
          </p:nvSpPr>
          <p:spPr bwMode="auto">
            <a:xfrm rot="5400000" flipH="1">
              <a:off x="2826" y="580692"/>
              <a:ext cx="449417" cy="455069"/>
            </a:xfrm>
            <a:custGeom>
              <a:avLst/>
              <a:gdLst>
                <a:gd name="T0" fmla="*/ 216 w 744"/>
                <a:gd name="T1" fmla="*/ 753 h 753"/>
                <a:gd name="T2" fmla="*/ 744 w 744"/>
                <a:gd name="T3" fmla="*/ 753 h 753"/>
                <a:gd name="T4" fmla="*/ 0 w 744"/>
                <a:gd name="T5" fmla="*/ 0 h 753"/>
                <a:gd name="T6" fmla="*/ 216 w 744"/>
                <a:gd name="T7" fmla="*/ 753 h 753"/>
                <a:gd name="T8" fmla="*/ 0 60000 65536"/>
                <a:gd name="T9" fmla="*/ 0 60000 65536"/>
                <a:gd name="T10" fmla="*/ 0 60000 65536"/>
                <a:gd name="T11" fmla="*/ 0 60000 65536"/>
                <a:gd name="T12" fmla="*/ 0 w 744"/>
                <a:gd name="T13" fmla="*/ 0 h 753"/>
                <a:gd name="T14" fmla="*/ 744 w 744"/>
                <a:gd name="T15" fmla="*/ 753 h 753"/>
              </a:gdLst>
              <a:ahLst/>
              <a:cxnLst>
                <a:cxn ang="T8">
                  <a:pos x="T0" y="T1"/>
                </a:cxn>
                <a:cxn ang="T9">
                  <a:pos x="T2" y="T3"/>
                </a:cxn>
                <a:cxn ang="T10">
                  <a:pos x="T4" y="T5"/>
                </a:cxn>
                <a:cxn ang="T11">
                  <a:pos x="T6" y="T7"/>
                </a:cxn>
              </a:cxnLst>
              <a:rect l="T12" t="T13" r="T14" b="T15"/>
              <a:pathLst>
                <a:path w="744" h="753">
                  <a:moveTo>
                    <a:pt x="216" y="753"/>
                  </a:moveTo>
                  <a:lnTo>
                    <a:pt x="744" y="753"/>
                  </a:lnTo>
                  <a:lnTo>
                    <a:pt x="0" y="0"/>
                  </a:lnTo>
                  <a:lnTo>
                    <a:pt x="216"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4" name="Freeform 69"/>
            <p:cNvSpPr>
              <a:spLocks noChangeArrowheads="1"/>
            </p:cNvSpPr>
            <p:nvPr/>
          </p:nvSpPr>
          <p:spPr bwMode="auto">
            <a:xfrm rot="5400000" flipH="1">
              <a:off x="285307" y="747628"/>
              <a:ext cx="241018" cy="811631"/>
            </a:xfrm>
            <a:custGeom>
              <a:avLst/>
              <a:gdLst>
                <a:gd name="T0" fmla="*/ 0 w 399"/>
                <a:gd name="T1" fmla="*/ 1343 h 1343"/>
                <a:gd name="T2" fmla="*/ 399 w 399"/>
                <a:gd name="T3" fmla="*/ 591 h 1343"/>
                <a:gd name="T4" fmla="*/ 216 w 399"/>
                <a:gd name="T5" fmla="*/ 0 h 1343"/>
                <a:gd name="T6" fmla="*/ 0 w 399"/>
                <a:gd name="T7" fmla="*/ 1343 h 1343"/>
                <a:gd name="T8" fmla="*/ 0 60000 65536"/>
                <a:gd name="T9" fmla="*/ 0 60000 65536"/>
                <a:gd name="T10" fmla="*/ 0 60000 65536"/>
                <a:gd name="T11" fmla="*/ 0 60000 65536"/>
                <a:gd name="T12" fmla="*/ 0 w 399"/>
                <a:gd name="T13" fmla="*/ 0 h 1343"/>
                <a:gd name="T14" fmla="*/ 399 w 399"/>
                <a:gd name="T15" fmla="*/ 1343 h 1343"/>
              </a:gdLst>
              <a:ahLst/>
              <a:cxnLst>
                <a:cxn ang="T8">
                  <a:pos x="T0" y="T1"/>
                </a:cxn>
                <a:cxn ang="T9">
                  <a:pos x="T2" y="T3"/>
                </a:cxn>
                <a:cxn ang="T10">
                  <a:pos x="T4" y="T5"/>
                </a:cxn>
                <a:cxn ang="T11">
                  <a:pos x="T6" y="T7"/>
                </a:cxn>
              </a:cxnLst>
              <a:rect l="T12" t="T13" r="T14" b="T15"/>
              <a:pathLst>
                <a:path w="399" h="1343">
                  <a:moveTo>
                    <a:pt x="0" y="1343"/>
                  </a:moveTo>
                  <a:lnTo>
                    <a:pt x="399" y="591"/>
                  </a:lnTo>
                  <a:lnTo>
                    <a:pt x="216" y="0"/>
                  </a:lnTo>
                  <a:lnTo>
                    <a:pt x="0"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5" name="Freeform 70"/>
            <p:cNvSpPr>
              <a:spLocks noChangeArrowheads="1"/>
            </p:cNvSpPr>
            <p:nvPr/>
          </p:nvSpPr>
          <p:spPr bwMode="auto">
            <a:xfrm rot="5400000" flipH="1">
              <a:off x="704991" y="782409"/>
              <a:ext cx="110542" cy="611594"/>
            </a:xfrm>
            <a:custGeom>
              <a:avLst/>
              <a:gdLst>
                <a:gd name="T0" fmla="*/ 183 w 183"/>
                <a:gd name="T1" fmla="*/ 1012 h 1012"/>
                <a:gd name="T2" fmla="*/ 183 w 183"/>
                <a:gd name="T3" fmla="*/ 1011 h 1012"/>
                <a:gd name="T4" fmla="*/ 164 w 183"/>
                <a:gd name="T5" fmla="*/ 0 h 1012"/>
                <a:gd name="T6" fmla="*/ 0 w 183"/>
                <a:gd name="T7" fmla="*/ 421 h 1012"/>
                <a:gd name="T8" fmla="*/ 183 w 183"/>
                <a:gd name="T9" fmla="*/ 1012 h 1012"/>
                <a:gd name="T10" fmla="*/ 0 60000 65536"/>
                <a:gd name="T11" fmla="*/ 0 60000 65536"/>
                <a:gd name="T12" fmla="*/ 0 60000 65536"/>
                <a:gd name="T13" fmla="*/ 0 60000 65536"/>
                <a:gd name="T14" fmla="*/ 0 60000 65536"/>
                <a:gd name="T15" fmla="*/ 0 w 183"/>
                <a:gd name="T16" fmla="*/ 0 h 1012"/>
                <a:gd name="T17" fmla="*/ 183 w 183"/>
                <a:gd name="T18" fmla="*/ 1012 h 1012"/>
              </a:gdLst>
              <a:ahLst/>
              <a:cxnLst>
                <a:cxn ang="T10">
                  <a:pos x="T0" y="T1"/>
                </a:cxn>
                <a:cxn ang="T11">
                  <a:pos x="T2" y="T3"/>
                </a:cxn>
                <a:cxn ang="T12">
                  <a:pos x="T4" y="T5"/>
                </a:cxn>
                <a:cxn ang="T13">
                  <a:pos x="T6" y="T7"/>
                </a:cxn>
                <a:cxn ang="T14">
                  <a:pos x="T8" y="T9"/>
                </a:cxn>
              </a:cxnLst>
              <a:rect l="T15" t="T16" r="T17" b="T18"/>
              <a:pathLst>
                <a:path w="183" h="1012">
                  <a:moveTo>
                    <a:pt x="183" y="1012"/>
                  </a:moveTo>
                  <a:lnTo>
                    <a:pt x="183" y="1011"/>
                  </a:lnTo>
                  <a:lnTo>
                    <a:pt x="164" y="0"/>
                  </a:lnTo>
                  <a:lnTo>
                    <a:pt x="0" y="421"/>
                  </a:lnTo>
                  <a:lnTo>
                    <a:pt x="183" y="1012"/>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6" name="Freeform 75"/>
            <p:cNvSpPr>
              <a:spLocks noChangeArrowheads="1"/>
            </p:cNvSpPr>
            <p:nvPr/>
          </p:nvSpPr>
          <p:spPr bwMode="auto">
            <a:xfrm rot="5400000" flipH="1">
              <a:off x="979151" y="1007362"/>
              <a:ext cx="497138" cy="856352"/>
            </a:xfrm>
            <a:custGeom>
              <a:avLst/>
              <a:gdLst>
                <a:gd name="T0" fmla="*/ 0 w 823"/>
                <a:gd name="T1" fmla="*/ 0 h 1417"/>
                <a:gd name="T2" fmla="*/ 125 w 823"/>
                <a:gd name="T3" fmla="*/ 1417 h 1417"/>
                <a:gd name="T4" fmla="*/ 823 w 823"/>
                <a:gd name="T5" fmla="*/ 1276 h 1417"/>
                <a:gd name="T6" fmla="*/ 0 w 823"/>
                <a:gd name="T7" fmla="*/ 0 h 1417"/>
                <a:gd name="T8" fmla="*/ 0 60000 65536"/>
                <a:gd name="T9" fmla="*/ 0 60000 65536"/>
                <a:gd name="T10" fmla="*/ 0 60000 65536"/>
                <a:gd name="T11" fmla="*/ 0 60000 65536"/>
                <a:gd name="T12" fmla="*/ 0 w 823"/>
                <a:gd name="T13" fmla="*/ 0 h 1417"/>
                <a:gd name="T14" fmla="*/ 823 w 823"/>
                <a:gd name="T15" fmla="*/ 1417 h 1417"/>
              </a:gdLst>
              <a:ahLst/>
              <a:cxnLst>
                <a:cxn ang="T8">
                  <a:pos x="T0" y="T1"/>
                </a:cxn>
                <a:cxn ang="T9">
                  <a:pos x="T2" y="T3"/>
                </a:cxn>
                <a:cxn ang="T10">
                  <a:pos x="T4" y="T5"/>
                </a:cxn>
                <a:cxn ang="T11">
                  <a:pos x="T6" y="T7"/>
                </a:cxn>
              </a:cxnLst>
              <a:rect l="T12" t="T13" r="T14" b="T15"/>
              <a:pathLst>
                <a:path w="823" h="1417">
                  <a:moveTo>
                    <a:pt x="0" y="0"/>
                  </a:moveTo>
                  <a:lnTo>
                    <a:pt x="125" y="1417"/>
                  </a:lnTo>
                  <a:lnTo>
                    <a:pt x="823" y="127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7" name="Freeform 76"/>
            <p:cNvSpPr>
              <a:spLocks noChangeArrowheads="1"/>
            </p:cNvSpPr>
            <p:nvPr/>
          </p:nvSpPr>
          <p:spPr bwMode="auto">
            <a:xfrm rot="5400000" flipH="1">
              <a:off x="231563" y="955406"/>
              <a:ext cx="421631" cy="884756"/>
            </a:xfrm>
            <a:custGeom>
              <a:avLst/>
              <a:gdLst>
                <a:gd name="T0" fmla="*/ 473 w 698"/>
                <a:gd name="T1" fmla="*/ 1464 h 1464"/>
                <a:gd name="T2" fmla="*/ 0 w 698"/>
                <a:gd name="T3" fmla="*/ 141 h 1464"/>
                <a:gd name="T4" fmla="*/ 698 w 698"/>
                <a:gd name="T5" fmla="*/ 0 h 1464"/>
                <a:gd name="T6" fmla="*/ 473 w 698"/>
                <a:gd name="T7" fmla="*/ 1464 h 1464"/>
                <a:gd name="T8" fmla="*/ 0 60000 65536"/>
                <a:gd name="T9" fmla="*/ 0 60000 65536"/>
                <a:gd name="T10" fmla="*/ 0 60000 65536"/>
                <a:gd name="T11" fmla="*/ 0 60000 65536"/>
                <a:gd name="T12" fmla="*/ 0 w 698"/>
                <a:gd name="T13" fmla="*/ 0 h 1464"/>
                <a:gd name="T14" fmla="*/ 698 w 698"/>
                <a:gd name="T15" fmla="*/ 1464 h 1464"/>
              </a:gdLst>
              <a:ahLst/>
              <a:cxnLst>
                <a:cxn ang="T8">
                  <a:pos x="T0" y="T1"/>
                </a:cxn>
                <a:cxn ang="T9">
                  <a:pos x="T2" y="T3"/>
                </a:cxn>
                <a:cxn ang="T10">
                  <a:pos x="T4" y="T5"/>
                </a:cxn>
                <a:cxn ang="T11">
                  <a:pos x="T6" y="T7"/>
                </a:cxn>
              </a:cxnLst>
              <a:rect l="T12" t="T13" r="T14" b="T15"/>
              <a:pathLst>
                <a:path w="698" h="1464">
                  <a:moveTo>
                    <a:pt x="473" y="1464"/>
                  </a:moveTo>
                  <a:lnTo>
                    <a:pt x="0" y="141"/>
                  </a:lnTo>
                  <a:lnTo>
                    <a:pt x="698" y="0"/>
                  </a:lnTo>
                  <a:lnTo>
                    <a:pt x="473"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8" name="Freeform 77"/>
            <p:cNvSpPr>
              <a:spLocks noChangeArrowheads="1"/>
            </p:cNvSpPr>
            <p:nvPr/>
          </p:nvSpPr>
          <p:spPr bwMode="auto">
            <a:xfrm rot="5400000" flipH="1">
              <a:off x="156338" y="1166544"/>
              <a:ext cx="486869" cy="799544"/>
            </a:xfrm>
            <a:custGeom>
              <a:avLst/>
              <a:gdLst>
                <a:gd name="T0" fmla="*/ 0 w 806"/>
                <a:gd name="T1" fmla="*/ 651 h 1323"/>
                <a:gd name="T2" fmla="*/ 333 w 806"/>
                <a:gd name="T3" fmla="*/ 0 h 1323"/>
                <a:gd name="T4" fmla="*/ 806 w 806"/>
                <a:gd name="T5" fmla="*/ 1323 h 1323"/>
                <a:gd name="T6" fmla="*/ 0 w 806"/>
                <a:gd name="T7" fmla="*/ 651 h 1323"/>
                <a:gd name="T8" fmla="*/ 0 60000 65536"/>
                <a:gd name="T9" fmla="*/ 0 60000 65536"/>
                <a:gd name="T10" fmla="*/ 0 60000 65536"/>
                <a:gd name="T11" fmla="*/ 0 60000 65536"/>
                <a:gd name="T12" fmla="*/ 0 w 806"/>
                <a:gd name="T13" fmla="*/ 0 h 1323"/>
                <a:gd name="T14" fmla="*/ 806 w 806"/>
                <a:gd name="T15" fmla="*/ 1323 h 1323"/>
              </a:gdLst>
              <a:ahLst/>
              <a:cxnLst>
                <a:cxn ang="T8">
                  <a:pos x="T0" y="T1"/>
                </a:cxn>
                <a:cxn ang="T9">
                  <a:pos x="T2" y="T3"/>
                </a:cxn>
                <a:cxn ang="T10">
                  <a:pos x="T4" y="T5"/>
                </a:cxn>
                <a:cxn ang="T11">
                  <a:pos x="T6" y="T7"/>
                </a:cxn>
              </a:cxnLst>
              <a:rect l="T12" t="T13" r="T14" b="T15"/>
              <a:pathLst>
                <a:path w="806" h="1323">
                  <a:moveTo>
                    <a:pt x="0" y="651"/>
                  </a:moveTo>
                  <a:lnTo>
                    <a:pt x="333" y="0"/>
                  </a:lnTo>
                  <a:lnTo>
                    <a:pt x="806" y="1323"/>
                  </a:lnTo>
                  <a:lnTo>
                    <a:pt x="0" y="6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9" name="Freeform 78"/>
            <p:cNvSpPr>
              <a:spLocks noChangeArrowheads="1"/>
            </p:cNvSpPr>
            <p:nvPr/>
          </p:nvSpPr>
          <p:spPr bwMode="auto">
            <a:xfrm rot="5400000" flipH="1">
              <a:off x="-40375" y="1363257"/>
              <a:ext cx="486869" cy="406118"/>
            </a:xfrm>
            <a:custGeom>
              <a:avLst/>
              <a:gdLst>
                <a:gd name="T0" fmla="*/ 0 w 806"/>
                <a:gd name="T1" fmla="*/ 0 h 672"/>
                <a:gd name="T2" fmla="*/ 10 w 806"/>
                <a:gd name="T3" fmla="*/ 396 h 672"/>
                <a:gd name="T4" fmla="*/ 806 w 806"/>
                <a:gd name="T5" fmla="*/ 672 h 672"/>
                <a:gd name="T6" fmla="*/ 0 w 806"/>
                <a:gd name="T7" fmla="*/ 0 h 672"/>
                <a:gd name="T8" fmla="*/ 0 60000 65536"/>
                <a:gd name="T9" fmla="*/ 0 60000 65536"/>
                <a:gd name="T10" fmla="*/ 0 60000 65536"/>
                <a:gd name="T11" fmla="*/ 0 60000 65536"/>
                <a:gd name="T12" fmla="*/ 0 w 806"/>
                <a:gd name="T13" fmla="*/ 0 h 672"/>
                <a:gd name="T14" fmla="*/ 806 w 806"/>
                <a:gd name="T15" fmla="*/ 672 h 672"/>
              </a:gdLst>
              <a:ahLst/>
              <a:cxnLst>
                <a:cxn ang="T8">
                  <a:pos x="T0" y="T1"/>
                </a:cxn>
                <a:cxn ang="T9">
                  <a:pos x="T2" y="T3"/>
                </a:cxn>
                <a:cxn ang="T10">
                  <a:pos x="T4" y="T5"/>
                </a:cxn>
                <a:cxn ang="T11">
                  <a:pos x="T6" y="T7"/>
                </a:cxn>
              </a:cxnLst>
              <a:rect l="T12" t="T13" r="T14" b="T15"/>
              <a:pathLst>
                <a:path w="806" h="672">
                  <a:moveTo>
                    <a:pt x="0" y="0"/>
                  </a:moveTo>
                  <a:lnTo>
                    <a:pt x="10" y="396"/>
                  </a:lnTo>
                  <a:lnTo>
                    <a:pt x="806" y="672"/>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0" name="Freeform 82"/>
            <p:cNvSpPr>
              <a:spLocks noChangeArrowheads="1"/>
            </p:cNvSpPr>
            <p:nvPr/>
          </p:nvSpPr>
          <p:spPr bwMode="auto">
            <a:xfrm rot="5400000" flipH="1">
              <a:off x="54784" y="882106"/>
              <a:ext cx="385992" cy="495560"/>
            </a:xfrm>
            <a:custGeom>
              <a:avLst/>
              <a:gdLst>
                <a:gd name="T0" fmla="*/ 0 w 639"/>
                <a:gd name="T1" fmla="*/ 820 h 820"/>
                <a:gd name="T2" fmla="*/ 416 w 639"/>
                <a:gd name="T3" fmla="*/ 0 h 820"/>
                <a:gd name="T4" fmla="*/ 639 w 639"/>
                <a:gd name="T5" fmla="*/ 820 h 820"/>
                <a:gd name="T6" fmla="*/ 0 w 639"/>
                <a:gd name="T7" fmla="*/ 820 h 820"/>
                <a:gd name="T8" fmla="*/ 0 60000 65536"/>
                <a:gd name="T9" fmla="*/ 0 60000 65536"/>
                <a:gd name="T10" fmla="*/ 0 60000 65536"/>
                <a:gd name="T11" fmla="*/ 0 60000 65536"/>
                <a:gd name="T12" fmla="*/ 0 w 639"/>
                <a:gd name="T13" fmla="*/ 0 h 820"/>
                <a:gd name="T14" fmla="*/ 639 w 639"/>
                <a:gd name="T15" fmla="*/ 820 h 820"/>
              </a:gdLst>
              <a:ahLst/>
              <a:cxnLst>
                <a:cxn ang="T8">
                  <a:pos x="T0" y="T1"/>
                </a:cxn>
                <a:cxn ang="T9">
                  <a:pos x="T2" y="T3"/>
                </a:cxn>
                <a:cxn ang="T10">
                  <a:pos x="T4" y="T5"/>
                </a:cxn>
                <a:cxn ang="T11">
                  <a:pos x="T6" y="T7"/>
                </a:cxn>
              </a:cxnLst>
              <a:rect l="T12" t="T13" r="T14" b="T15"/>
              <a:pathLst>
                <a:path w="639" h="820">
                  <a:moveTo>
                    <a:pt x="0" y="820"/>
                  </a:moveTo>
                  <a:lnTo>
                    <a:pt x="416" y="0"/>
                  </a:lnTo>
                  <a:lnTo>
                    <a:pt x="639" y="820"/>
                  </a:lnTo>
                  <a:lnTo>
                    <a:pt x="0"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1" name="Freeform 83"/>
            <p:cNvSpPr>
              <a:spLocks noChangeArrowheads="1"/>
            </p:cNvSpPr>
            <p:nvPr/>
          </p:nvSpPr>
          <p:spPr bwMode="auto">
            <a:xfrm rot="5400000" flipH="1">
              <a:off x="970111" y="998321"/>
              <a:ext cx="600431" cy="771140"/>
            </a:xfrm>
            <a:custGeom>
              <a:avLst/>
              <a:gdLst>
                <a:gd name="T0" fmla="*/ 994 w 994"/>
                <a:gd name="T1" fmla="*/ 816 h 1276"/>
                <a:gd name="T2" fmla="*/ 823 w 994"/>
                <a:gd name="T3" fmla="*/ 1276 h 1276"/>
                <a:gd name="T4" fmla="*/ 0 w 994"/>
                <a:gd name="T5" fmla="*/ 0 h 1276"/>
                <a:gd name="T6" fmla="*/ 994 w 994"/>
                <a:gd name="T7" fmla="*/ 816 h 1276"/>
                <a:gd name="T8" fmla="*/ 0 60000 65536"/>
                <a:gd name="T9" fmla="*/ 0 60000 65536"/>
                <a:gd name="T10" fmla="*/ 0 60000 65536"/>
                <a:gd name="T11" fmla="*/ 0 60000 65536"/>
                <a:gd name="T12" fmla="*/ 0 w 994"/>
                <a:gd name="T13" fmla="*/ 0 h 1276"/>
                <a:gd name="T14" fmla="*/ 994 w 994"/>
                <a:gd name="T15" fmla="*/ 1276 h 1276"/>
              </a:gdLst>
              <a:ahLst/>
              <a:cxnLst>
                <a:cxn ang="T8">
                  <a:pos x="T0" y="T1"/>
                </a:cxn>
                <a:cxn ang="T9">
                  <a:pos x="T2" y="T3"/>
                </a:cxn>
                <a:cxn ang="T10">
                  <a:pos x="T4" y="T5"/>
                </a:cxn>
                <a:cxn ang="T11">
                  <a:pos x="T6" y="T7"/>
                </a:cxn>
              </a:cxnLst>
              <a:rect l="T12" t="T13" r="T14" b="T15"/>
              <a:pathLst>
                <a:path w="994" h="1276">
                  <a:moveTo>
                    <a:pt x="994" y="816"/>
                  </a:moveTo>
                  <a:lnTo>
                    <a:pt x="823" y="1276"/>
                  </a:lnTo>
                  <a:lnTo>
                    <a:pt x="0" y="0"/>
                  </a:lnTo>
                  <a:lnTo>
                    <a:pt x="994" y="816"/>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2" name="Freeform 84"/>
            <p:cNvSpPr>
              <a:spLocks noChangeArrowheads="1"/>
            </p:cNvSpPr>
            <p:nvPr/>
          </p:nvSpPr>
          <p:spPr bwMode="auto">
            <a:xfrm rot="5400000" flipH="1">
              <a:off x="631933" y="552855"/>
              <a:ext cx="394448" cy="667193"/>
            </a:xfrm>
            <a:custGeom>
              <a:avLst/>
              <a:gdLst>
                <a:gd name="T0" fmla="*/ 653 w 653"/>
                <a:gd name="T1" fmla="*/ 327 h 1104"/>
                <a:gd name="T2" fmla="*/ 20 w 653"/>
                <a:gd name="T3" fmla="*/ 1104 h 1104"/>
                <a:gd name="T4" fmla="*/ 0 w 653"/>
                <a:gd name="T5" fmla="*/ 0 h 1104"/>
                <a:gd name="T6" fmla="*/ 653 w 653"/>
                <a:gd name="T7" fmla="*/ 327 h 1104"/>
                <a:gd name="T8" fmla="*/ 0 60000 65536"/>
                <a:gd name="T9" fmla="*/ 0 60000 65536"/>
                <a:gd name="T10" fmla="*/ 0 60000 65536"/>
                <a:gd name="T11" fmla="*/ 0 60000 65536"/>
                <a:gd name="T12" fmla="*/ 0 w 653"/>
                <a:gd name="T13" fmla="*/ 0 h 1104"/>
                <a:gd name="T14" fmla="*/ 653 w 653"/>
                <a:gd name="T15" fmla="*/ 1104 h 1104"/>
              </a:gdLst>
              <a:ahLst/>
              <a:cxnLst>
                <a:cxn ang="T8">
                  <a:pos x="T0" y="T1"/>
                </a:cxn>
                <a:cxn ang="T9">
                  <a:pos x="T2" y="T3"/>
                </a:cxn>
                <a:cxn ang="T10">
                  <a:pos x="T4" y="T5"/>
                </a:cxn>
                <a:cxn ang="T11">
                  <a:pos x="T6" y="T7"/>
                </a:cxn>
              </a:cxnLst>
              <a:rect l="T12" t="T13" r="T14" b="T15"/>
              <a:pathLst>
                <a:path w="653" h="1104">
                  <a:moveTo>
                    <a:pt x="653" y="327"/>
                  </a:moveTo>
                  <a:lnTo>
                    <a:pt x="20" y="1104"/>
                  </a:lnTo>
                  <a:lnTo>
                    <a:pt x="0" y="0"/>
                  </a:lnTo>
                  <a:lnTo>
                    <a:pt x="653" y="32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3" name="Freeform 85"/>
            <p:cNvSpPr>
              <a:spLocks noChangeArrowheads="1"/>
            </p:cNvSpPr>
            <p:nvPr/>
          </p:nvSpPr>
          <p:spPr bwMode="auto">
            <a:xfrm rot="5400000" flipH="1">
              <a:off x="1154689" y="500881"/>
              <a:ext cx="393844" cy="771744"/>
            </a:xfrm>
            <a:custGeom>
              <a:avLst/>
              <a:gdLst>
                <a:gd name="T0" fmla="*/ 0 w 652"/>
                <a:gd name="T1" fmla="*/ 951 h 1277"/>
                <a:gd name="T2" fmla="*/ 339 w 652"/>
                <a:gd name="T3" fmla="*/ 0 h 1277"/>
                <a:gd name="T4" fmla="*/ 652 w 652"/>
                <a:gd name="T5" fmla="*/ 1277 h 1277"/>
                <a:gd name="T6" fmla="*/ 0 w 652"/>
                <a:gd name="T7" fmla="*/ 951 h 1277"/>
                <a:gd name="T8" fmla="*/ 0 60000 65536"/>
                <a:gd name="T9" fmla="*/ 0 60000 65536"/>
                <a:gd name="T10" fmla="*/ 0 60000 65536"/>
                <a:gd name="T11" fmla="*/ 0 60000 65536"/>
                <a:gd name="T12" fmla="*/ 0 w 652"/>
                <a:gd name="T13" fmla="*/ 0 h 1277"/>
                <a:gd name="T14" fmla="*/ 652 w 652"/>
                <a:gd name="T15" fmla="*/ 1277 h 1277"/>
              </a:gdLst>
              <a:ahLst/>
              <a:cxnLst>
                <a:cxn ang="T8">
                  <a:pos x="T0" y="T1"/>
                </a:cxn>
                <a:cxn ang="T9">
                  <a:pos x="T2" y="T3"/>
                </a:cxn>
                <a:cxn ang="T10">
                  <a:pos x="T4" y="T5"/>
                </a:cxn>
                <a:cxn ang="T11">
                  <a:pos x="T6" y="T7"/>
                </a:cxn>
              </a:cxnLst>
              <a:rect l="T12" t="T13" r="T14" b="T15"/>
              <a:pathLst>
                <a:path w="652" h="1277">
                  <a:moveTo>
                    <a:pt x="0" y="951"/>
                  </a:moveTo>
                  <a:lnTo>
                    <a:pt x="339" y="0"/>
                  </a:lnTo>
                  <a:lnTo>
                    <a:pt x="652" y="1277"/>
                  </a:lnTo>
                  <a:lnTo>
                    <a:pt x="0" y="9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4" name="Freeform 86"/>
            <p:cNvSpPr>
              <a:spLocks noChangeArrowheads="1"/>
            </p:cNvSpPr>
            <p:nvPr/>
          </p:nvSpPr>
          <p:spPr bwMode="auto">
            <a:xfrm rot="5400000" flipH="1">
              <a:off x="916023" y="56836"/>
              <a:ext cx="602243" cy="1041885"/>
            </a:xfrm>
            <a:custGeom>
              <a:avLst/>
              <a:gdLst>
                <a:gd name="T0" fmla="*/ 314 w 997"/>
                <a:gd name="T1" fmla="*/ 1279 h 1724"/>
                <a:gd name="T2" fmla="*/ 313 w 997"/>
                <a:gd name="T3" fmla="*/ 1278 h 1724"/>
                <a:gd name="T4" fmla="*/ 0 w 997"/>
                <a:gd name="T5" fmla="*/ 1 h 1724"/>
                <a:gd name="T6" fmla="*/ 2 w 997"/>
                <a:gd name="T7" fmla="*/ 0 h 1724"/>
                <a:gd name="T8" fmla="*/ 997 w 997"/>
                <a:gd name="T9" fmla="*/ 1724 h 1724"/>
                <a:gd name="T10" fmla="*/ 314 w 997"/>
                <a:gd name="T11" fmla="*/ 1279 h 1724"/>
                <a:gd name="T12" fmla="*/ 0 60000 65536"/>
                <a:gd name="T13" fmla="*/ 0 60000 65536"/>
                <a:gd name="T14" fmla="*/ 0 60000 65536"/>
                <a:gd name="T15" fmla="*/ 0 60000 65536"/>
                <a:gd name="T16" fmla="*/ 0 60000 65536"/>
                <a:gd name="T17" fmla="*/ 0 60000 65536"/>
                <a:gd name="T18" fmla="*/ 0 w 997"/>
                <a:gd name="T19" fmla="*/ 0 h 1724"/>
                <a:gd name="T20" fmla="*/ 997 w 997"/>
                <a:gd name="T21" fmla="*/ 1724 h 1724"/>
              </a:gdLst>
              <a:ahLst/>
              <a:cxnLst>
                <a:cxn ang="T12">
                  <a:pos x="T0" y="T1"/>
                </a:cxn>
                <a:cxn ang="T13">
                  <a:pos x="T2" y="T3"/>
                </a:cxn>
                <a:cxn ang="T14">
                  <a:pos x="T4" y="T5"/>
                </a:cxn>
                <a:cxn ang="T15">
                  <a:pos x="T6" y="T7"/>
                </a:cxn>
                <a:cxn ang="T16">
                  <a:pos x="T8" y="T9"/>
                </a:cxn>
                <a:cxn ang="T17">
                  <a:pos x="T10" y="T11"/>
                </a:cxn>
              </a:cxnLst>
              <a:rect l="T18" t="T19" r="T20" b="T21"/>
              <a:pathLst>
                <a:path w="997" h="1724">
                  <a:moveTo>
                    <a:pt x="314" y="1279"/>
                  </a:moveTo>
                  <a:lnTo>
                    <a:pt x="313" y="1278"/>
                  </a:lnTo>
                  <a:lnTo>
                    <a:pt x="0" y="1"/>
                  </a:lnTo>
                  <a:lnTo>
                    <a:pt x="2" y="0"/>
                  </a:lnTo>
                  <a:lnTo>
                    <a:pt x="997" y="1724"/>
                  </a:lnTo>
                  <a:lnTo>
                    <a:pt x="314" y="127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5" name="Freeform 87"/>
            <p:cNvSpPr>
              <a:spLocks noChangeArrowheads="1"/>
            </p:cNvSpPr>
            <p:nvPr/>
          </p:nvSpPr>
          <p:spPr bwMode="auto">
            <a:xfrm rot="5400000" flipH="1">
              <a:off x="779205" y="-83003"/>
              <a:ext cx="877693" cy="1043698"/>
            </a:xfrm>
            <a:custGeom>
              <a:avLst/>
              <a:gdLst>
                <a:gd name="T0" fmla="*/ 1453 w 1453"/>
                <a:gd name="T1" fmla="*/ 1389 h 1727"/>
                <a:gd name="T2" fmla="*/ 995 w 1453"/>
                <a:gd name="T3" fmla="*/ 1727 h 1727"/>
                <a:gd name="T4" fmla="*/ 0 w 1453"/>
                <a:gd name="T5" fmla="*/ 3 h 1727"/>
                <a:gd name="T6" fmla="*/ 8 w 1453"/>
                <a:gd name="T7" fmla="*/ 0 h 1727"/>
                <a:gd name="T8" fmla="*/ 1453 w 1453"/>
                <a:gd name="T9" fmla="*/ 989 h 1727"/>
                <a:gd name="T10" fmla="*/ 1453 w 1453"/>
                <a:gd name="T11" fmla="*/ 1389 h 1727"/>
                <a:gd name="T12" fmla="*/ 0 60000 65536"/>
                <a:gd name="T13" fmla="*/ 0 60000 65536"/>
                <a:gd name="T14" fmla="*/ 0 60000 65536"/>
                <a:gd name="T15" fmla="*/ 0 60000 65536"/>
                <a:gd name="T16" fmla="*/ 0 60000 65536"/>
                <a:gd name="T17" fmla="*/ 0 60000 65536"/>
                <a:gd name="T18" fmla="*/ 0 w 1453"/>
                <a:gd name="T19" fmla="*/ 0 h 1727"/>
                <a:gd name="T20" fmla="*/ 1453 w 1453"/>
                <a:gd name="T21" fmla="*/ 1727 h 1727"/>
              </a:gdLst>
              <a:ahLst/>
              <a:cxnLst>
                <a:cxn ang="T12">
                  <a:pos x="T0" y="T1"/>
                </a:cxn>
                <a:cxn ang="T13">
                  <a:pos x="T2" y="T3"/>
                </a:cxn>
                <a:cxn ang="T14">
                  <a:pos x="T4" y="T5"/>
                </a:cxn>
                <a:cxn ang="T15">
                  <a:pos x="T6" y="T7"/>
                </a:cxn>
                <a:cxn ang="T16">
                  <a:pos x="T8" y="T9"/>
                </a:cxn>
                <a:cxn ang="T17">
                  <a:pos x="T10" y="T11"/>
                </a:cxn>
              </a:cxnLst>
              <a:rect l="T18" t="T19" r="T20" b="T21"/>
              <a:pathLst>
                <a:path w="1453" h="1727">
                  <a:moveTo>
                    <a:pt x="1453" y="1389"/>
                  </a:moveTo>
                  <a:lnTo>
                    <a:pt x="995" y="1727"/>
                  </a:lnTo>
                  <a:lnTo>
                    <a:pt x="0" y="3"/>
                  </a:lnTo>
                  <a:lnTo>
                    <a:pt x="8" y="0"/>
                  </a:lnTo>
                  <a:lnTo>
                    <a:pt x="1453" y="989"/>
                  </a:lnTo>
                  <a:lnTo>
                    <a:pt x="1453" y="13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6" name="Freeform 88"/>
            <p:cNvSpPr>
              <a:spLocks noChangeArrowheads="1"/>
            </p:cNvSpPr>
            <p:nvPr/>
          </p:nvSpPr>
          <p:spPr bwMode="auto">
            <a:xfrm rot="5400000" flipH="1">
              <a:off x="1004623" y="137583"/>
              <a:ext cx="872860" cy="597694"/>
            </a:xfrm>
            <a:custGeom>
              <a:avLst/>
              <a:gdLst>
                <a:gd name="T0" fmla="*/ 1445 w 1445"/>
                <a:gd name="T1" fmla="*/ 989 h 989"/>
                <a:gd name="T2" fmla="*/ 0 w 1445"/>
                <a:gd name="T3" fmla="*/ 0 h 989"/>
                <a:gd name="T4" fmla="*/ 1445 w 1445"/>
                <a:gd name="T5" fmla="*/ 262 h 989"/>
                <a:gd name="T6" fmla="*/ 1445 w 1445"/>
                <a:gd name="T7" fmla="*/ 989 h 989"/>
                <a:gd name="T8" fmla="*/ 0 60000 65536"/>
                <a:gd name="T9" fmla="*/ 0 60000 65536"/>
                <a:gd name="T10" fmla="*/ 0 60000 65536"/>
                <a:gd name="T11" fmla="*/ 0 60000 65536"/>
                <a:gd name="T12" fmla="*/ 0 w 1445"/>
                <a:gd name="T13" fmla="*/ 0 h 989"/>
                <a:gd name="T14" fmla="*/ 1445 w 1445"/>
                <a:gd name="T15" fmla="*/ 989 h 989"/>
              </a:gdLst>
              <a:ahLst/>
              <a:cxnLst>
                <a:cxn ang="T8">
                  <a:pos x="T0" y="T1"/>
                </a:cxn>
                <a:cxn ang="T9">
                  <a:pos x="T2" y="T3"/>
                </a:cxn>
                <a:cxn ang="T10">
                  <a:pos x="T4" y="T5"/>
                </a:cxn>
                <a:cxn ang="T11">
                  <a:pos x="T6" y="T7"/>
                </a:cxn>
              </a:cxnLst>
              <a:rect l="T12" t="T13" r="T14" b="T15"/>
              <a:pathLst>
                <a:path w="1445" h="989">
                  <a:moveTo>
                    <a:pt x="1445" y="989"/>
                  </a:moveTo>
                  <a:lnTo>
                    <a:pt x="0" y="0"/>
                  </a:lnTo>
                  <a:lnTo>
                    <a:pt x="1445" y="262"/>
                  </a:lnTo>
                  <a:lnTo>
                    <a:pt x="1445" y="9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7" name="Freeform 89"/>
            <p:cNvSpPr>
              <a:spLocks noChangeArrowheads="1"/>
            </p:cNvSpPr>
            <p:nvPr/>
          </p:nvSpPr>
          <p:spPr bwMode="auto">
            <a:xfrm rot="5400000" flipH="1">
              <a:off x="311906" y="-311906"/>
              <a:ext cx="276657" cy="900469"/>
            </a:xfrm>
            <a:custGeom>
              <a:avLst/>
              <a:gdLst>
                <a:gd name="T0" fmla="*/ 458 w 458"/>
                <a:gd name="T1" fmla="*/ 0 h 1490"/>
                <a:gd name="T2" fmla="*/ 0 w 458"/>
                <a:gd name="T3" fmla="*/ 338 h 1490"/>
                <a:gd name="T4" fmla="*/ 458 w 458"/>
                <a:gd name="T5" fmla="*/ 1490 h 1490"/>
                <a:gd name="T6" fmla="*/ 458 w 458"/>
                <a:gd name="T7" fmla="*/ 0 h 1490"/>
                <a:gd name="T8" fmla="*/ 0 60000 65536"/>
                <a:gd name="T9" fmla="*/ 0 60000 65536"/>
                <a:gd name="T10" fmla="*/ 0 60000 65536"/>
                <a:gd name="T11" fmla="*/ 0 60000 65536"/>
                <a:gd name="T12" fmla="*/ 0 w 458"/>
                <a:gd name="T13" fmla="*/ 0 h 1490"/>
                <a:gd name="T14" fmla="*/ 458 w 458"/>
                <a:gd name="T15" fmla="*/ 1490 h 1490"/>
              </a:gdLst>
              <a:ahLst/>
              <a:cxnLst>
                <a:cxn ang="T8">
                  <a:pos x="T0" y="T1"/>
                </a:cxn>
                <a:cxn ang="T9">
                  <a:pos x="T2" y="T3"/>
                </a:cxn>
                <a:cxn ang="T10">
                  <a:pos x="T4" y="T5"/>
                </a:cxn>
                <a:cxn ang="T11">
                  <a:pos x="T6" y="T7"/>
                </a:cxn>
              </a:cxnLst>
              <a:rect l="T12" t="T13" r="T14" b="T15"/>
              <a:pathLst>
                <a:path w="458" h="1490">
                  <a:moveTo>
                    <a:pt x="458" y="0"/>
                  </a:moveTo>
                  <a:lnTo>
                    <a:pt x="0" y="338"/>
                  </a:lnTo>
                  <a:lnTo>
                    <a:pt x="458" y="1490"/>
                  </a:lnTo>
                  <a:lnTo>
                    <a:pt x="458"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8" name="Freeform 90"/>
            <p:cNvSpPr>
              <a:spLocks noChangeArrowheads="1"/>
            </p:cNvSpPr>
            <p:nvPr/>
          </p:nvSpPr>
          <p:spPr bwMode="auto">
            <a:xfrm rot="5400000" flipH="1">
              <a:off x="137954" y="-137953"/>
              <a:ext cx="689227" cy="965134"/>
            </a:xfrm>
            <a:custGeom>
              <a:avLst/>
              <a:gdLst>
                <a:gd name="T0" fmla="*/ 514 w 1141"/>
                <a:gd name="T1" fmla="*/ 1597 h 1597"/>
                <a:gd name="T2" fmla="*/ 1141 w 1141"/>
                <a:gd name="T3" fmla="*/ 1597 h 1597"/>
                <a:gd name="T4" fmla="*/ 1141 w 1141"/>
                <a:gd name="T5" fmla="*/ 1597 h 1597"/>
                <a:gd name="T6" fmla="*/ 683 w 1141"/>
                <a:gd name="T7" fmla="*/ 445 h 1597"/>
                <a:gd name="T8" fmla="*/ 0 w 1141"/>
                <a:gd name="T9" fmla="*/ 0 h 1597"/>
                <a:gd name="T10" fmla="*/ 514 w 1141"/>
                <a:gd name="T11" fmla="*/ 1597 h 1597"/>
                <a:gd name="T12" fmla="*/ 0 60000 65536"/>
                <a:gd name="T13" fmla="*/ 0 60000 65536"/>
                <a:gd name="T14" fmla="*/ 0 60000 65536"/>
                <a:gd name="T15" fmla="*/ 0 60000 65536"/>
                <a:gd name="T16" fmla="*/ 0 60000 65536"/>
                <a:gd name="T17" fmla="*/ 0 60000 65536"/>
                <a:gd name="T18" fmla="*/ 0 w 1141"/>
                <a:gd name="T19" fmla="*/ 0 h 1597"/>
                <a:gd name="T20" fmla="*/ 1141 w 1141"/>
                <a:gd name="T21" fmla="*/ 1597 h 1597"/>
              </a:gdLst>
              <a:ahLst/>
              <a:cxnLst>
                <a:cxn ang="T12">
                  <a:pos x="T0" y="T1"/>
                </a:cxn>
                <a:cxn ang="T13">
                  <a:pos x="T2" y="T3"/>
                </a:cxn>
                <a:cxn ang="T14">
                  <a:pos x="T4" y="T5"/>
                </a:cxn>
                <a:cxn ang="T15">
                  <a:pos x="T6" y="T7"/>
                </a:cxn>
                <a:cxn ang="T16">
                  <a:pos x="T8" y="T9"/>
                </a:cxn>
                <a:cxn ang="T17">
                  <a:pos x="T10" y="T11"/>
                </a:cxn>
              </a:cxnLst>
              <a:rect l="T18" t="T19" r="T20" b="T21"/>
              <a:pathLst>
                <a:path w="1141" h="1597">
                  <a:moveTo>
                    <a:pt x="514" y="1597"/>
                  </a:moveTo>
                  <a:lnTo>
                    <a:pt x="1141" y="1597"/>
                  </a:lnTo>
                  <a:lnTo>
                    <a:pt x="1141" y="1597"/>
                  </a:lnTo>
                  <a:lnTo>
                    <a:pt x="683" y="445"/>
                  </a:lnTo>
                  <a:lnTo>
                    <a:pt x="0" y="0"/>
                  </a:lnTo>
                  <a:lnTo>
                    <a:pt x="514"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9" name="Freeform 91"/>
            <p:cNvSpPr>
              <a:spLocks noChangeArrowheads="1"/>
            </p:cNvSpPr>
            <p:nvPr/>
          </p:nvSpPr>
          <p:spPr bwMode="auto">
            <a:xfrm rot="5400000" flipH="1">
              <a:off x="136141" y="242602"/>
              <a:ext cx="692852" cy="965134"/>
            </a:xfrm>
            <a:custGeom>
              <a:avLst/>
              <a:gdLst>
                <a:gd name="T0" fmla="*/ 771 w 1147"/>
                <a:gd name="T1" fmla="*/ 1597 h 1597"/>
                <a:gd name="T2" fmla="*/ 0 w 1147"/>
                <a:gd name="T3" fmla="*/ 777 h 1597"/>
                <a:gd name="T4" fmla="*/ 633 w 1147"/>
                <a:gd name="T5" fmla="*/ 0 h 1597"/>
                <a:gd name="T6" fmla="*/ 1147 w 1147"/>
                <a:gd name="T7" fmla="*/ 1597 h 1597"/>
                <a:gd name="T8" fmla="*/ 771 w 1147"/>
                <a:gd name="T9" fmla="*/ 1597 h 1597"/>
                <a:gd name="T10" fmla="*/ 0 60000 65536"/>
                <a:gd name="T11" fmla="*/ 0 60000 65536"/>
                <a:gd name="T12" fmla="*/ 0 60000 65536"/>
                <a:gd name="T13" fmla="*/ 0 60000 65536"/>
                <a:gd name="T14" fmla="*/ 0 60000 65536"/>
                <a:gd name="T15" fmla="*/ 0 w 1147"/>
                <a:gd name="T16" fmla="*/ 0 h 1597"/>
                <a:gd name="T17" fmla="*/ 1147 w 1147"/>
                <a:gd name="T18" fmla="*/ 1597 h 1597"/>
              </a:gdLst>
              <a:ahLst/>
              <a:cxnLst>
                <a:cxn ang="T10">
                  <a:pos x="T0" y="T1"/>
                </a:cxn>
                <a:cxn ang="T11">
                  <a:pos x="T2" y="T3"/>
                </a:cxn>
                <a:cxn ang="T12">
                  <a:pos x="T4" y="T5"/>
                </a:cxn>
                <a:cxn ang="T13">
                  <a:pos x="T6" y="T7"/>
                </a:cxn>
                <a:cxn ang="T14">
                  <a:pos x="T8" y="T9"/>
                </a:cxn>
              </a:cxnLst>
              <a:rect l="T15" t="T16" r="T17" b="T18"/>
              <a:pathLst>
                <a:path w="1147" h="1597">
                  <a:moveTo>
                    <a:pt x="771" y="1597"/>
                  </a:moveTo>
                  <a:lnTo>
                    <a:pt x="0" y="777"/>
                  </a:lnTo>
                  <a:lnTo>
                    <a:pt x="633" y="0"/>
                  </a:lnTo>
                  <a:lnTo>
                    <a:pt x="1147" y="1597"/>
                  </a:lnTo>
                  <a:lnTo>
                    <a:pt x="771"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0" name="Freeform 92"/>
            <p:cNvSpPr>
              <a:spLocks noChangeArrowheads="1"/>
            </p:cNvSpPr>
            <p:nvPr/>
          </p:nvSpPr>
          <p:spPr bwMode="auto">
            <a:xfrm rot="5400000" flipH="1">
              <a:off x="14917" y="590951"/>
              <a:ext cx="465727" cy="495560"/>
            </a:xfrm>
            <a:custGeom>
              <a:avLst/>
              <a:gdLst>
                <a:gd name="T0" fmla="*/ 223 w 771"/>
                <a:gd name="T1" fmla="*/ 820 h 820"/>
                <a:gd name="T2" fmla="*/ 771 w 771"/>
                <a:gd name="T3" fmla="*/ 820 h 820"/>
                <a:gd name="T4" fmla="*/ 0 w 771"/>
                <a:gd name="T5" fmla="*/ 0 h 820"/>
                <a:gd name="T6" fmla="*/ 223 w 771"/>
                <a:gd name="T7" fmla="*/ 820 h 820"/>
                <a:gd name="T8" fmla="*/ 0 60000 65536"/>
                <a:gd name="T9" fmla="*/ 0 60000 65536"/>
                <a:gd name="T10" fmla="*/ 0 60000 65536"/>
                <a:gd name="T11" fmla="*/ 0 60000 65536"/>
                <a:gd name="T12" fmla="*/ 0 w 771"/>
                <a:gd name="T13" fmla="*/ 0 h 820"/>
                <a:gd name="T14" fmla="*/ 771 w 771"/>
                <a:gd name="T15" fmla="*/ 820 h 820"/>
              </a:gdLst>
              <a:ahLst/>
              <a:cxnLst>
                <a:cxn ang="T8">
                  <a:pos x="T0" y="T1"/>
                </a:cxn>
                <a:cxn ang="T9">
                  <a:pos x="T2" y="T3"/>
                </a:cxn>
                <a:cxn ang="T10">
                  <a:pos x="T4" y="T5"/>
                </a:cxn>
                <a:cxn ang="T11">
                  <a:pos x="T6" y="T7"/>
                </a:cxn>
              </a:cxnLst>
              <a:rect l="T12" t="T13" r="T14" b="T15"/>
              <a:pathLst>
                <a:path w="771" h="820">
                  <a:moveTo>
                    <a:pt x="223" y="820"/>
                  </a:moveTo>
                  <a:lnTo>
                    <a:pt x="771" y="820"/>
                  </a:lnTo>
                  <a:lnTo>
                    <a:pt x="0" y="0"/>
                  </a:lnTo>
                  <a:lnTo>
                    <a:pt x="223"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1" name="Freeform 93"/>
            <p:cNvSpPr>
              <a:spLocks noChangeArrowheads="1"/>
            </p:cNvSpPr>
            <p:nvPr/>
          </p:nvSpPr>
          <p:spPr bwMode="auto">
            <a:xfrm rot="5400000" flipH="1">
              <a:off x="317037" y="755162"/>
              <a:ext cx="250683" cy="884756"/>
            </a:xfrm>
            <a:custGeom>
              <a:avLst/>
              <a:gdLst>
                <a:gd name="T0" fmla="*/ 0 w 415"/>
                <a:gd name="T1" fmla="*/ 1464 h 1464"/>
                <a:gd name="T2" fmla="*/ 415 w 415"/>
                <a:gd name="T3" fmla="*/ 644 h 1464"/>
                <a:gd name="T4" fmla="*/ 225 w 415"/>
                <a:gd name="T5" fmla="*/ 0 h 1464"/>
                <a:gd name="T6" fmla="*/ 0 w 415"/>
                <a:gd name="T7" fmla="*/ 1464 h 1464"/>
                <a:gd name="T8" fmla="*/ 0 60000 65536"/>
                <a:gd name="T9" fmla="*/ 0 60000 65536"/>
                <a:gd name="T10" fmla="*/ 0 60000 65536"/>
                <a:gd name="T11" fmla="*/ 0 60000 65536"/>
                <a:gd name="T12" fmla="*/ 0 w 415"/>
                <a:gd name="T13" fmla="*/ 0 h 1464"/>
                <a:gd name="T14" fmla="*/ 415 w 415"/>
                <a:gd name="T15" fmla="*/ 1464 h 1464"/>
              </a:gdLst>
              <a:ahLst/>
              <a:cxnLst>
                <a:cxn ang="T8">
                  <a:pos x="T0" y="T1"/>
                </a:cxn>
                <a:cxn ang="T9">
                  <a:pos x="T2" y="T3"/>
                </a:cxn>
                <a:cxn ang="T10">
                  <a:pos x="T4" y="T5"/>
                </a:cxn>
                <a:cxn ang="T11">
                  <a:pos x="T6" y="T7"/>
                </a:cxn>
              </a:cxnLst>
              <a:rect l="T12" t="T13" r="T14" b="T15"/>
              <a:pathLst>
                <a:path w="415" h="1464">
                  <a:moveTo>
                    <a:pt x="0" y="1464"/>
                  </a:moveTo>
                  <a:lnTo>
                    <a:pt x="415" y="644"/>
                  </a:lnTo>
                  <a:lnTo>
                    <a:pt x="225" y="0"/>
                  </a:lnTo>
                  <a:lnTo>
                    <a:pt x="0"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2" name="Freeform 94"/>
            <p:cNvSpPr>
              <a:spLocks noChangeArrowheads="1"/>
            </p:cNvSpPr>
            <p:nvPr/>
          </p:nvSpPr>
          <p:spPr bwMode="auto">
            <a:xfrm rot="5400000" flipH="1">
              <a:off x="771469" y="795685"/>
              <a:ext cx="115375" cy="667193"/>
            </a:xfrm>
            <a:custGeom>
              <a:avLst/>
              <a:gdLst>
                <a:gd name="T0" fmla="*/ 190 w 191"/>
                <a:gd name="T1" fmla="*/ 1104 h 1104"/>
                <a:gd name="T2" fmla="*/ 191 w 191"/>
                <a:gd name="T3" fmla="*/ 1104 h 1104"/>
                <a:gd name="T4" fmla="*/ 171 w 191"/>
                <a:gd name="T5" fmla="*/ 0 h 1104"/>
                <a:gd name="T6" fmla="*/ 0 w 191"/>
                <a:gd name="T7" fmla="*/ 460 h 1104"/>
                <a:gd name="T8" fmla="*/ 190 w 191"/>
                <a:gd name="T9" fmla="*/ 1104 h 1104"/>
                <a:gd name="T10" fmla="*/ 0 60000 65536"/>
                <a:gd name="T11" fmla="*/ 0 60000 65536"/>
                <a:gd name="T12" fmla="*/ 0 60000 65536"/>
                <a:gd name="T13" fmla="*/ 0 60000 65536"/>
                <a:gd name="T14" fmla="*/ 0 60000 65536"/>
                <a:gd name="T15" fmla="*/ 0 w 191"/>
                <a:gd name="T16" fmla="*/ 0 h 1104"/>
                <a:gd name="T17" fmla="*/ 191 w 191"/>
                <a:gd name="T18" fmla="*/ 1104 h 1104"/>
              </a:gdLst>
              <a:ahLst/>
              <a:cxnLst>
                <a:cxn ang="T10">
                  <a:pos x="T0" y="T1"/>
                </a:cxn>
                <a:cxn ang="T11">
                  <a:pos x="T2" y="T3"/>
                </a:cxn>
                <a:cxn ang="T12">
                  <a:pos x="T4" y="T5"/>
                </a:cxn>
                <a:cxn ang="T13">
                  <a:pos x="T6" y="T7"/>
                </a:cxn>
                <a:cxn ang="T14">
                  <a:pos x="T8" y="T9"/>
                </a:cxn>
              </a:cxnLst>
              <a:rect l="T15" t="T16" r="T17" b="T18"/>
              <a:pathLst>
                <a:path w="191" h="1104">
                  <a:moveTo>
                    <a:pt x="190" y="1104"/>
                  </a:moveTo>
                  <a:lnTo>
                    <a:pt x="191" y="1104"/>
                  </a:lnTo>
                  <a:lnTo>
                    <a:pt x="171" y="0"/>
                  </a:lnTo>
                  <a:lnTo>
                    <a:pt x="0" y="460"/>
                  </a:lnTo>
                  <a:lnTo>
                    <a:pt x="190" y="110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3" name="Oval 104"/>
            <p:cNvSpPr>
              <a:spLocks noChangeArrowheads="1"/>
            </p:cNvSpPr>
            <p:nvPr/>
          </p:nvSpPr>
          <p:spPr bwMode="auto">
            <a:xfrm rot="5400000" flipH="1">
              <a:off x="356567" y="173302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4" name="Oval 105"/>
            <p:cNvSpPr>
              <a:spLocks noChangeArrowheads="1"/>
            </p:cNvSpPr>
            <p:nvPr/>
          </p:nvSpPr>
          <p:spPr bwMode="auto">
            <a:xfrm rot="5400000" flipH="1">
              <a:off x="148069" y="171853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5" name="Oval 106"/>
            <p:cNvSpPr>
              <a:spLocks noChangeArrowheads="1"/>
            </p:cNvSpPr>
            <p:nvPr/>
          </p:nvSpPr>
          <p:spPr bwMode="auto">
            <a:xfrm rot="5400000" flipH="1">
              <a:off x="719776" y="153489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6" name="Oval 107"/>
            <p:cNvSpPr>
              <a:spLocks noChangeArrowheads="1"/>
            </p:cNvSpPr>
            <p:nvPr/>
          </p:nvSpPr>
          <p:spPr bwMode="auto">
            <a:xfrm rot="5400000" flipH="1">
              <a:off x="803780" y="1132597"/>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7" name="Oval 108"/>
            <p:cNvSpPr>
              <a:spLocks noChangeArrowheads="1"/>
            </p:cNvSpPr>
            <p:nvPr/>
          </p:nvSpPr>
          <p:spPr bwMode="auto">
            <a:xfrm rot="5400000" flipH="1">
              <a:off x="1060021" y="1026283"/>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8" name="Oval 109"/>
            <p:cNvSpPr>
              <a:spLocks noChangeArrowheads="1"/>
            </p:cNvSpPr>
            <p:nvPr/>
          </p:nvSpPr>
          <p:spPr bwMode="auto">
            <a:xfrm rot="5400000" flipH="1">
              <a:off x="447823" y="102145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9" name="Oval 110"/>
            <p:cNvSpPr>
              <a:spLocks noChangeArrowheads="1"/>
            </p:cNvSpPr>
            <p:nvPr/>
          </p:nvSpPr>
          <p:spPr bwMode="auto">
            <a:xfrm rot="5400000" flipH="1">
              <a:off x="874186" y="649654"/>
              <a:ext cx="22350" cy="30217"/>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0" name="Oval 111"/>
            <p:cNvSpPr>
              <a:spLocks noChangeArrowheads="1"/>
            </p:cNvSpPr>
            <p:nvPr/>
          </p:nvSpPr>
          <p:spPr bwMode="auto">
            <a:xfrm rot="5400000" flipH="1">
              <a:off x="640608" y="25248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grpSp>
      <p:sp>
        <p:nvSpPr>
          <p:cNvPr id="91" name="文本框 90"/>
          <p:cNvSpPr txBox="1"/>
          <p:nvPr/>
        </p:nvSpPr>
        <p:spPr>
          <a:xfrm>
            <a:off x="676910" y="93345"/>
            <a:ext cx="2444115" cy="499110"/>
          </a:xfrm>
          <a:prstGeom prst="rect">
            <a:avLst/>
          </a:prstGeom>
          <a:noFill/>
        </p:spPr>
        <p:txBody>
          <a:bodyPr wrap="square" rtlCol="0" anchor="t">
            <a:spAutoFit/>
          </a:bodyPr>
          <a:p>
            <a:pPr lvl="0" algn="ctr"/>
            <a:r>
              <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项目团队成员</a:t>
            </a:r>
            <a:endPar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pic>
        <p:nvPicPr>
          <p:cNvPr id="92" name="图片 91"/>
          <p:cNvPicPr/>
          <p:nvPr/>
        </p:nvPicPr>
        <p:blipFill>
          <a:blip r:embed="rId2">
            <a:extLst>
              <a:ext uri="{28A0092B-C50C-407E-A947-70E740481C1C}">
                <a14:useLocalDpi xmlns:a14="http://schemas.microsoft.com/office/drawing/2010/main" val="0"/>
              </a:ext>
            </a:extLst>
          </a:blip>
          <a:stretch>
            <a:fillRect/>
          </a:stretch>
        </p:blipFill>
        <p:spPr>
          <a:xfrm>
            <a:off x="0" y="6086475"/>
            <a:ext cx="679450" cy="77152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图片 62"/>
          <p:cNvPicPr/>
          <p:nvPr/>
        </p:nvPicPr>
        <p:blipFill>
          <a:blip r:embed="rId1">
            <a:extLst>
              <a:ext uri="{28A0092B-C50C-407E-A947-70E740481C1C}">
                <a14:useLocalDpi xmlns:a14="http://schemas.microsoft.com/office/drawing/2010/main" val="0"/>
              </a:ext>
            </a:extLst>
          </a:blip>
          <a:stretch>
            <a:fillRect/>
          </a:stretch>
        </p:blipFill>
        <p:spPr>
          <a:xfrm>
            <a:off x="0" y="6086475"/>
            <a:ext cx="679450" cy="771525"/>
          </a:xfrm>
          <a:prstGeom prst="rect">
            <a:avLst/>
          </a:prstGeom>
        </p:spPr>
      </p:pic>
      <p:sp>
        <p:nvSpPr>
          <p:cNvPr id="2" name="Titre 1"/>
          <p:cNvSpPr>
            <a:spLocks noGrp="1"/>
          </p:cNvSpPr>
          <p:nvPr>
            <p:ph type="title"/>
          </p:nvPr>
        </p:nvSpPr>
        <p:spPr>
          <a:xfrm>
            <a:off x="898525" y="173355"/>
            <a:ext cx="10515600" cy="880745"/>
          </a:xfrm>
        </p:spPr>
        <p:txBody>
          <a:bodyPr/>
          <a:lstStyle/>
          <a:p>
            <a:r>
              <a:rPr lang="zh-CN" altLang="en-US" sz="4000" dirty="0"/>
              <a:t>中国辐射防护协会成果鉴定</a:t>
            </a:r>
            <a:endParaRPr lang="zh-CN" altLang="en-US" sz="4000" dirty="0"/>
          </a:p>
        </p:txBody>
      </p:sp>
      <p:pic>
        <p:nvPicPr>
          <p:cNvPr id="4" name="图片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531" y="924999"/>
            <a:ext cx="4110361" cy="5810692"/>
          </a:xfrm>
          <a:prstGeom prst="rect">
            <a:avLst/>
          </a:prstGeom>
        </p:spPr>
      </p:pic>
      <p:pic>
        <p:nvPicPr>
          <p:cNvPr id="5" name="图片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220" y="1098287"/>
            <a:ext cx="3987630" cy="5650104"/>
          </a:xfrm>
          <a:prstGeom prst="rect">
            <a:avLst/>
          </a:prstGeom>
        </p:spPr>
      </p:pic>
      <p:pic>
        <p:nvPicPr>
          <p:cNvPr id="52" name="图片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363595" y="1897380"/>
            <a:ext cx="5463540" cy="3865245"/>
          </a:xfrm>
          <a:prstGeom prst="rect">
            <a:avLst/>
          </a:prstGeom>
        </p:spPr>
      </p:pic>
      <p:sp>
        <p:nvSpPr>
          <p:cNvPr id="3" name="矩形 2"/>
          <p:cNvSpPr/>
          <p:nvPr/>
        </p:nvSpPr>
        <p:spPr>
          <a:xfrm>
            <a:off x="4789805" y="1990725"/>
            <a:ext cx="2436495" cy="46037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9852025" y="3405505"/>
            <a:ext cx="1338580" cy="20510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8251825" y="3610610"/>
            <a:ext cx="1710055" cy="17145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4615815" y="3669665"/>
            <a:ext cx="2676525" cy="126682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0" y="0"/>
            <a:ext cx="12192000" cy="6858000"/>
          </a:xfrm>
          <a:prstGeom prst="rect">
            <a:avLst/>
          </a:prstGeom>
        </p:spPr>
      </p:pic>
      <p:sp>
        <p:nvSpPr>
          <p:cNvPr id="4" name="文本框 3"/>
          <p:cNvSpPr txBox="1"/>
          <p:nvPr/>
        </p:nvSpPr>
        <p:spPr>
          <a:xfrm>
            <a:off x="987067" y="484923"/>
            <a:ext cx="8085911" cy="2274181"/>
          </a:xfrm>
          <a:prstGeom prst="rect">
            <a:avLst/>
          </a:prstGeom>
          <a:noFill/>
        </p:spPr>
        <p:txBody>
          <a:bodyPr wrap="none"/>
          <a:lstStyle/>
          <a:p>
            <a:r>
              <a:rPr lang="en-US" altLang="zh-CN" sz="4000" b="1" dirty="0">
                <a:solidFill>
                  <a:srgbClr val="494398"/>
                </a:solidFill>
              </a:rPr>
              <a:t>2022</a:t>
            </a:r>
            <a:r>
              <a:rPr lang="zh-CN" altLang="en-US" sz="4000" b="1" dirty="0">
                <a:solidFill>
                  <a:srgbClr val="494398"/>
                </a:solidFill>
              </a:rPr>
              <a:t>科创中国</a:t>
            </a:r>
            <a:r>
              <a:rPr lang="en-US" altLang="zh-CN" sz="4000" b="1" dirty="0">
                <a:solidFill>
                  <a:srgbClr val="494398"/>
                </a:solidFill>
              </a:rPr>
              <a:t>U30</a:t>
            </a:r>
            <a:r>
              <a:rPr lang="zh-CN" altLang="en-US" sz="4000" b="1" dirty="0">
                <a:solidFill>
                  <a:srgbClr val="494398"/>
                </a:solidFill>
              </a:rPr>
              <a:t>技术路演</a:t>
            </a:r>
            <a:endParaRPr lang="zh-CN" altLang="en-US" sz="4000" b="1" dirty="0">
              <a:solidFill>
                <a:srgbClr val="494398"/>
              </a:solidFill>
            </a:endParaRPr>
          </a:p>
        </p:txBody>
      </p:sp>
      <p:sp>
        <p:nvSpPr>
          <p:cNvPr id="7" name="椭圆 6"/>
          <p:cNvSpPr/>
          <p:nvPr/>
        </p:nvSpPr>
        <p:spPr>
          <a:xfrm>
            <a:off x="1064260" y="5427980"/>
            <a:ext cx="480060" cy="480060"/>
          </a:xfrm>
          <a:prstGeom prst="ellipse">
            <a:avLst/>
          </a:prstGeom>
          <a:solidFill>
            <a:srgbClr val="494398"/>
          </a:solidFill>
          <a:ln>
            <a:noFill/>
          </a:ln>
        </p:spPr>
        <p:txBody>
          <a:bodyPr vert="horz" wrap="square" lIns="91440" tIns="45720" rIns="91440" bIns="45720" numCol="1" spcCol="0" anchor="ctr" anchorCtr="0"/>
          <a:lstStyle>
            <a:lvl1pPr marL="0" lvl="0" algn="l" defTabSz="914400">
              <a:defRPr sz="1800" kern="1200">
                <a:solidFill>
                  <a:schemeClr val="lt1"/>
                </a:solidFill>
                <a:latin typeface="Arial" panose="020B0604020202020204"/>
                <a:ea typeface="黑体" panose="02010609060101010101" charset="-122"/>
              </a:defRPr>
            </a:lvl1pPr>
            <a:lvl2pPr marL="457200" lvl="1" algn="l" defTabSz="914400">
              <a:defRPr sz="1800" kern="1200">
                <a:solidFill>
                  <a:schemeClr val="lt1"/>
                </a:solidFill>
                <a:latin typeface="Arial" panose="020B0604020202020204"/>
                <a:ea typeface="黑体" panose="02010609060101010101" charset="-122"/>
              </a:defRPr>
            </a:lvl2pPr>
            <a:lvl3pPr marL="914400" lvl="2" algn="l" defTabSz="914400">
              <a:defRPr sz="1800" kern="1200">
                <a:solidFill>
                  <a:schemeClr val="lt1"/>
                </a:solidFill>
                <a:latin typeface="Arial" panose="020B0604020202020204"/>
                <a:ea typeface="黑体" panose="02010609060101010101" charset="-122"/>
              </a:defRPr>
            </a:lvl3pPr>
            <a:lvl4pPr marL="1371600" lvl="3" algn="l" defTabSz="914400">
              <a:defRPr sz="1800" kern="1200">
                <a:solidFill>
                  <a:schemeClr val="lt1"/>
                </a:solidFill>
                <a:latin typeface="Arial" panose="020B0604020202020204"/>
                <a:ea typeface="黑体" panose="02010609060101010101" charset="-122"/>
              </a:defRPr>
            </a:lvl4pPr>
            <a:lvl5pPr marL="1828800" lvl="4" algn="l" defTabSz="914400">
              <a:defRPr sz="1800" kern="1200">
                <a:solidFill>
                  <a:schemeClr val="lt1"/>
                </a:solidFill>
                <a:latin typeface="Arial" panose="020B0604020202020204"/>
                <a:ea typeface="黑体" panose="02010609060101010101" charset="-122"/>
              </a:defRPr>
            </a:lvl5pPr>
            <a:lvl6pPr marL="2286000" lvl="5" algn="l" defTabSz="914400">
              <a:defRPr sz="1800" kern="1200">
                <a:solidFill>
                  <a:schemeClr val="lt1"/>
                </a:solidFill>
                <a:latin typeface="Arial" panose="020B0604020202020204"/>
                <a:ea typeface="黑体" panose="02010609060101010101" charset="-122"/>
              </a:defRPr>
            </a:lvl6pPr>
            <a:lvl7pPr marL="2743200" lvl="6" algn="l" defTabSz="914400">
              <a:defRPr sz="1800" kern="1200">
                <a:solidFill>
                  <a:schemeClr val="lt1"/>
                </a:solidFill>
                <a:latin typeface="Arial" panose="020B0604020202020204"/>
                <a:ea typeface="黑体" panose="02010609060101010101" charset="-122"/>
              </a:defRPr>
            </a:lvl7pPr>
            <a:lvl8pPr marL="3200400" lvl="7" algn="l" defTabSz="914400">
              <a:defRPr sz="1800" kern="1200">
                <a:solidFill>
                  <a:schemeClr val="lt1"/>
                </a:solidFill>
                <a:latin typeface="Arial" panose="020B0604020202020204"/>
                <a:ea typeface="黑体" panose="02010609060101010101" charset="-122"/>
              </a:defRPr>
            </a:lvl8pPr>
            <a:lvl9pPr marL="3657600" lvl="8" algn="l" defTabSz="914400">
              <a:defRPr sz="1800" kern="1200">
                <a:solidFill>
                  <a:schemeClr val="lt1"/>
                </a:solidFill>
                <a:latin typeface="Arial" panose="020B0604020202020204"/>
                <a:ea typeface="黑体" panose="02010609060101010101" charset="-122"/>
              </a:defRPr>
            </a:lvl9pPr>
          </a:lstStyle>
          <a:p>
            <a:pPr algn="ctr"/>
            <a:endParaRPr lang="zh-CN">
              <a:solidFill>
                <a:schemeClr val="lt1"/>
              </a:solidFill>
              <a:latin typeface="微软雅黑" panose="020B0503020204020204" charset="-122"/>
              <a:ea typeface="微软雅黑" panose="020B0503020204020204" charset="-122"/>
            </a:endParaRPr>
          </a:p>
        </p:txBody>
      </p:sp>
      <p:sp>
        <p:nvSpPr>
          <p:cNvPr id="8" name="椭圆 60"/>
          <p:cNvSpPr/>
          <p:nvPr/>
        </p:nvSpPr>
        <p:spPr>
          <a:xfrm>
            <a:off x="1165860" y="5530215"/>
            <a:ext cx="276860" cy="274320"/>
          </a:xfrm>
          <a:custGeom>
            <a:avLst/>
            <a:gdLst/>
            <a:ahLst/>
            <a:cxnLst/>
            <a:rect l="l" t="t" r="r" b="b"/>
            <a:pathLst>
              <a:path w="304800" h="302048">
                <a:moveTo>
                  <a:pt x="18806" y="174413"/>
                </a:moveTo>
                <a:cubicBezTo>
                  <a:pt x="16883" y="174413"/>
                  <a:pt x="15335" y="176005"/>
                  <a:pt x="15335" y="177924"/>
                </a:cubicBezTo>
                <a:lnTo>
                  <a:pt x="15335" y="255273"/>
                </a:lnTo>
                <a:cubicBezTo>
                  <a:pt x="15335" y="257193"/>
                  <a:pt x="16883" y="258785"/>
                  <a:pt x="18806" y="258785"/>
                </a:cubicBezTo>
                <a:lnTo>
                  <a:pt x="126622" y="258785"/>
                </a:lnTo>
                <a:cubicBezTo>
                  <a:pt x="128545" y="258785"/>
                  <a:pt x="130139" y="257193"/>
                  <a:pt x="130139" y="255273"/>
                </a:cubicBezTo>
                <a:lnTo>
                  <a:pt x="130139" y="177924"/>
                </a:lnTo>
                <a:cubicBezTo>
                  <a:pt x="130139" y="176005"/>
                  <a:pt x="128545" y="174413"/>
                  <a:pt x="126622" y="174413"/>
                </a:cubicBezTo>
                <a:close/>
                <a:moveTo>
                  <a:pt x="232147" y="161088"/>
                </a:moveTo>
                <a:cubicBezTo>
                  <a:pt x="234093" y="161088"/>
                  <a:pt x="236039" y="161837"/>
                  <a:pt x="237540" y="163336"/>
                </a:cubicBezTo>
                <a:lnTo>
                  <a:pt x="256954" y="182727"/>
                </a:lnTo>
                <a:cubicBezTo>
                  <a:pt x="259956" y="185725"/>
                  <a:pt x="259956" y="190502"/>
                  <a:pt x="256954" y="193500"/>
                </a:cubicBezTo>
                <a:cubicBezTo>
                  <a:pt x="255454" y="194999"/>
                  <a:pt x="253484" y="195748"/>
                  <a:pt x="251514" y="195748"/>
                </a:cubicBezTo>
                <a:cubicBezTo>
                  <a:pt x="249498" y="195748"/>
                  <a:pt x="247576" y="194999"/>
                  <a:pt x="246075" y="193500"/>
                </a:cubicBezTo>
                <a:lnTo>
                  <a:pt x="239744" y="187223"/>
                </a:lnTo>
                <a:lnTo>
                  <a:pt x="239744" y="247738"/>
                </a:lnTo>
                <a:cubicBezTo>
                  <a:pt x="239744" y="251953"/>
                  <a:pt x="236320" y="255419"/>
                  <a:pt x="232053" y="255419"/>
                </a:cubicBezTo>
                <a:lnTo>
                  <a:pt x="173012" y="255419"/>
                </a:lnTo>
                <a:cubicBezTo>
                  <a:pt x="168792" y="255419"/>
                  <a:pt x="165322" y="251953"/>
                  <a:pt x="165322" y="247738"/>
                </a:cubicBezTo>
                <a:cubicBezTo>
                  <a:pt x="165322" y="243476"/>
                  <a:pt x="168792" y="240056"/>
                  <a:pt x="173012" y="240056"/>
                </a:cubicBezTo>
                <a:lnTo>
                  <a:pt x="173012" y="240103"/>
                </a:lnTo>
                <a:lnTo>
                  <a:pt x="224503" y="240103"/>
                </a:lnTo>
                <a:lnTo>
                  <a:pt x="224503" y="187223"/>
                </a:lnTo>
                <a:lnTo>
                  <a:pt x="218172" y="193500"/>
                </a:lnTo>
                <a:cubicBezTo>
                  <a:pt x="215171" y="196497"/>
                  <a:pt x="210341" y="196497"/>
                  <a:pt x="207339" y="193500"/>
                </a:cubicBezTo>
                <a:cubicBezTo>
                  <a:pt x="204338" y="190502"/>
                  <a:pt x="204338" y="185725"/>
                  <a:pt x="207339" y="182727"/>
                </a:cubicBezTo>
                <a:lnTo>
                  <a:pt x="226754" y="163336"/>
                </a:lnTo>
                <a:cubicBezTo>
                  <a:pt x="228254" y="161837"/>
                  <a:pt x="230200" y="161088"/>
                  <a:pt x="232147" y="161088"/>
                </a:cubicBezTo>
                <a:close/>
                <a:moveTo>
                  <a:pt x="18806" y="159149"/>
                </a:moveTo>
                <a:lnTo>
                  <a:pt x="126622" y="159149"/>
                </a:lnTo>
                <a:cubicBezTo>
                  <a:pt x="136986" y="159149"/>
                  <a:pt x="145428" y="167577"/>
                  <a:pt x="145428" y="177924"/>
                </a:cubicBezTo>
                <a:lnTo>
                  <a:pt x="145428" y="255273"/>
                </a:lnTo>
                <a:cubicBezTo>
                  <a:pt x="145428" y="265621"/>
                  <a:pt x="136986" y="274049"/>
                  <a:pt x="126622" y="274049"/>
                </a:cubicBezTo>
                <a:lnTo>
                  <a:pt x="80429" y="274049"/>
                </a:lnTo>
                <a:lnTo>
                  <a:pt x="80429" y="286691"/>
                </a:lnTo>
                <a:lnTo>
                  <a:pt x="94404" y="286691"/>
                </a:lnTo>
                <a:cubicBezTo>
                  <a:pt x="98672" y="286691"/>
                  <a:pt x="102095" y="290108"/>
                  <a:pt x="102095" y="294369"/>
                </a:cubicBezTo>
                <a:cubicBezTo>
                  <a:pt x="102095" y="298583"/>
                  <a:pt x="98672" y="302048"/>
                  <a:pt x="94404" y="302048"/>
                </a:cubicBezTo>
                <a:lnTo>
                  <a:pt x="51024" y="302048"/>
                </a:lnTo>
                <a:cubicBezTo>
                  <a:pt x="46756" y="302048"/>
                  <a:pt x="43333" y="298583"/>
                  <a:pt x="43333" y="294369"/>
                </a:cubicBezTo>
                <a:cubicBezTo>
                  <a:pt x="43333" y="290108"/>
                  <a:pt x="46756" y="286691"/>
                  <a:pt x="51024" y="286691"/>
                </a:cubicBezTo>
                <a:lnTo>
                  <a:pt x="65046" y="286691"/>
                </a:lnTo>
                <a:lnTo>
                  <a:pt x="65046" y="274049"/>
                </a:lnTo>
                <a:lnTo>
                  <a:pt x="18806" y="274049"/>
                </a:lnTo>
                <a:cubicBezTo>
                  <a:pt x="8442" y="274049"/>
                  <a:pt x="0" y="265621"/>
                  <a:pt x="0" y="255273"/>
                </a:cubicBezTo>
                <a:lnTo>
                  <a:pt x="0" y="177924"/>
                </a:lnTo>
                <a:cubicBezTo>
                  <a:pt x="0" y="167577"/>
                  <a:pt x="8442" y="159149"/>
                  <a:pt x="18806" y="159149"/>
                </a:cubicBezTo>
                <a:close/>
                <a:moveTo>
                  <a:pt x="72729" y="49790"/>
                </a:moveTo>
                <a:lnTo>
                  <a:pt x="131748" y="49790"/>
                </a:lnTo>
                <a:cubicBezTo>
                  <a:pt x="136017" y="49790"/>
                  <a:pt x="139442" y="53208"/>
                  <a:pt x="139442" y="57469"/>
                </a:cubicBezTo>
                <a:cubicBezTo>
                  <a:pt x="139442" y="61730"/>
                  <a:pt x="136017" y="65149"/>
                  <a:pt x="131748" y="65149"/>
                </a:cubicBezTo>
                <a:lnTo>
                  <a:pt x="131748" y="65102"/>
                </a:lnTo>
                <a:lnTo>
                  <a:pt x="80470" y="65102"/>
                </a:lnTo>
                <a:lnTo>
                  <a:pt x="80470" y="117969"/>
                </a:lnTo>
                <a:lnTo>
                  <a:pt x="86804" y="111648"/>
                </a:lnTo>
                <a:cubicBezTo>
                  <a:pt x="89806" y="108651"/>
                  <a:pt x="94591" y="108651"/>
                  <a:pt x="97594" y="111648"/>
                </a:cubicBezTo>
                <a:cubicBezTo>
                  <a:pt x="100597" y="114644"/>
                  <a:pt x="100597" y="119467"/>
                  <a:pt x="97594" y="122465"/>
                </a:cubicBezTo>
                <a:lnTo>
                  <a:pt x="78218" y="141804"/>
                </a:lnTo>
                <a:cubicBezTo>
                  <a:pt x="76717" y="143302"/>
                  <a:pt x="74700" y="144052"/>
                  <a:pt x="72776" y="144052"/>
                </a:cubicBezTo>
                <a:cubicBezTo>
                  <a:pt x="70759" y="144052"/>
                  <a:pt x="68835" y="143302"/>
                  <a:pt x="67334" y="141804"/>
                </a:cubicBezTo>
                <a:lnTo>
                  <a:pt x="47959" y="122465"/>
                </a:lnTo>
                <a:cubicBezTo>
                  <a:pt x="44956" y="119467"/>
                  <a:pt x="44956" y="114644"/>
                  <a:pt x="47959" y="111648"/>
                </a:cubicBezTo>
                <a:cubicBezTo>
                  <a:pt x="50961" y="108651"/>
                  <a:pt x="55746" y="108651"/>
                  <a:pt x="58749" y="111648"/>
                </a:cubicBezTo>
                <a:lnTo>
                  <a:pt x="65082" y="117969"/>
                </a:lnTo>
                <a:lnTo>
                  <a:pt x="65082" y="57469"/>
                </a:lnTo>
                <a:cubicBezTo>
                  <a:pt x="65082" y="53208"/>
                  <a:pt x="68460" y="49790"/>
                  <a:pt x="72729" y="49790"/>
                </a:cubicBezTo>
                <a:close/>
                <a:moveTo>
                  <a:pt x="178186" y="15362"/>
                </a:moveTo>
                <a:cubicBezTo>
                  <a:pt x="176217" y="15362"/>
                  <a:pt x="174669" y="16955"/>
                  <a:pt x="174669" y="18875"/>
                </a:cubicBezTo>
                <a:lnTo>
                  <a:pt x="174669" y="96203"/>
                </a:lnTo>
                <a:cubicBezTo>
                  <a:pt x="174669" y="98123"/>
                  <a:pt x="176217" y="99668"/>
                  <a:pt x="178186" y="99668"/>
                </a:cubicBezTo>
                <a:lnTo>
                  <a:pt x="285948" y="99668"/>
                </a:lnTo>
                <a:cubicBezTo>
                  <a:pt x="287918" y="99668"/>
                  <a:pt x="289466" y="98123"/>
                  <a:pt x="289466" y="96203"/>
                </a:cubicBezTo>
                <a:lnTo>
                  <a:pt x="289466" y="18875"/>
                </a:lnTo>
                <a:cubicBezTo>
                  <a:pt x="289466" y="16955"/>
                  <a:pt x="287918" y="15362"/>
                  <a:pt x="285948" y="15362"/>
                </a:cubicBezTo>
                <a:close/>
                <a:moveTo>
                  <a:pt x="178186" y="0"/>
                </a:moveTo>
                <a:lnTo>
                  <a:pt x="285948" y="0"/>
                </a:lnTo>
                <a:cubicBezTo>
                  <a:pt x="296359" y="0"/>
                  <a:pt x="304800" y="8524"/>
                  <a:pt x="304800" y="18875"/>
                </a:cubicBezTo>
                <a:lnTo>
                  <a:pt x="304800" y="96109"/>
                </a:lnTo>
                <a:cubicBezTo>
                  <a:pt x="304800" y="106507"/>
                  <a:pt x="296359" y="114937"/>
                  <a:pt x="285948" y="114937"/>
                </a:cubicBezTo>
                <a:lnTo>
                  <a:pt x="239758" y="114937"/>
                </a:lnTo>
                <a:lnTo>
                  <a:pt x="239758" y="127537"/>
                </a:lnTo>
                <a:lnTo>
                  <a:pt x="253779" y="127537"/>
                </a:lnTo>
                <a:cubicBezTo>
                  <a:pt x="258000" y="127537"/>
                  <a:pt x="261470" y="130956"/>
                  <a:pt x="261470" y="135218"/>
                </a:cubicBezTo>
                <a:cubicBezTo>
                  <a:pt x="261470" y="139480"/>
                  <a:pt x="258000" y="142899"/>
                  <a:pt x="253779" y="142899"/>
                </a:cubicBezTo>
                <a:lnTo>
                  <a:pt x="210356" y="142899"/>
                </a:lnTo>
                <a:cubicBezTo>
                  <a:pt x="206135" y="142899"/>
                  <a:pt x="202665" y="139480"/>
                  <a:pt x="202665" y="135218"/>
                </a:cubicBezTo>
                <a:cubicBezTo>
                  <a:pt x="202665" y="130956"/>
                  <a:pt x="206135" y="127537"/>
                  <a:pt x="210356" y="127537"/>
                </a:cubicBezTo>
                <a:lnTo>
                  <a:pt x="224377" y="127537"/>
                </a:lnTo>
                <a:lnTo>
                  <a:pt x="224377" y="114937"/>
                </a:lnTo>
                <a:lnTo>
                  <a:pt x="178186" y="114937"/>
                </a:lnTo>
                <a:cubicBezTo>
                  <a:pt x="167776" y="114937"/>
                  <a:pt x="159335" y="106507"/>
                  <a:pt x="159335" y="96109"/>
                </a:cubicBezTo>
                <a:lnTo>
                  <a:pt x="159335" y="18828"/>
                </a:lnTo>
                <a:cubicBezTo>
                  <a:pt x="159335" y="8431"/>
                  <a:pt x="167776" y="0"/>
                  <a:pt x="178186" y="0"/>
                </a:cubicBezTo>
                <a:close/>
              </a:path>
            </a:pathLst>
          </a:custGeom>
          <a:solidFill>
            <a:schemeClr val="bg1"/>
          </a:solidFill>
          <a:ln>
            <a:noFill/>
          </a:ln>
        </p:spPr>
        <p:txBody>
          <a:bodyPr vert="horz" wrap="square" lIns="91440" tIns="45720" rIns="91440" bIns="45720" numCol="1" spcCol="0" anchor="ctr" anchorCtr="0"/>
          <a:lstStyle>
            <a:lvl1pPr marL="0" lvl="0" algn="l" defTabSz="914400">
              <a:defRPr sz="1800" kern="1200">
                <a:solidFill>
                  <a:schemeClr val="lt1"/>
                </a:solidFill>
                <a:latin typeface="Arial" panose="020B0604020202020204"/>
                <a:ea typeface="黑体" panose="02010609060101010101" charset="-122"/>
              </a:defRPr>
            </a:lvl1pPr>
            <a:lvl2pPr marL="457200" lvl="1" algn="l" defTabSz="914400">
              <a:defRPr sz="1800" kern="1200">
                <a:solidFill>
                  <a:schemeClr val="lt1"/>
                </a:solidFill>
                <a:latin typeface="Arial" panose="020B0604020202020204"/>
                <a:ea typeface="黑体" panose="02010609060101010101" charset="-122"/>
              </a:defRPr>
            </a:lvl2pPr>
            <a:lvl3pPr marL="914400" lvl="2" algn="l" defTabSz="914400">
              <a:defRPr sz="1800" kern="1200">
                <a:solidFill>
                  <a:schemeClr val="lt1"/>
                </a:solidFill>
                <a:latin typeface="Arial" panose="020B0604020202020204"/>
                <a:ea typeface="黑体" panose="02010609060101010101" charset="-122"/>
              </a:defRPr>
            </a:lvl3pPr>
            <a:lvl4pPr marL="1371600" lvl="3" algn="l" defTabSz="914400">
              <a:defRPr sz="1800" kern="1200">
                <a:solidFill>
                  <a:schemeClr val="lt1"/>
                </a:solidFill>
                <a:latin typeface="Arial" panose="020B0604020202020204"/>
                <a:ea typeface="黑体" panose="02010609060101010101" charset="-122"/>
              </a:defRPr>
            </a:lvl4pPr>
            <a:lvl5pPr marL="1828800" lvl="4" algn="l" defTabSz="914400">
              <a:defRPr sz="1800" kern="1200">
                <a:solidFill>
                  <a:schemeClr val="lt1"/>
                </a:solidFill>
                <a:latin typeface="Arial" panose="020B0604020202020204"/>
                <a:ea typeface="黑体" panose="02010609060101010101" charset="-122"/>
              </a:defRPr>
            </a:lvl5pPr>
            <a:lvl6pPr marL="2286000" lvl="5" algn="l" defTabSz="914400">
              <a:defRPr sz="1800" kern="1200">
                <a:solidFill>
                  <a:schemeClr val="lt1"/>
                </a:solidFill>
                <a:latin typeface="Arial" panose="020B0604020202020204"/>
                <a:ea typeface="黑体" panose="02010609060101010101" charset="-122"/>
              </a:defRPr>
            </a:lvl6pPr>
            <a:lvl7pPr marL="2743200" lvl="6" algn="l" defTabSz="914400">
              <a:defRPr sz="1800" kern="1200">
                <a:solidFill>
                  <a:schemeClr val="lt1"/>
                </a:solidFill>
                <a:latin typeface="Arial" panose="020B0604020202020204"/>
                <a:ea typeface="黑体" panose="02010609060101010101" charset="-122"/>
              </a:defRPr>
            </a:lvl7pPr>
            <a:lvl8pPr marL="3200400" lvl="7" algn="l" defTabSz="914400">
              <a:defRPr sz="1800" kern="1200">
                <a:solidFill>
                  <a:schemeClr val="lt1"/>
                </a:solidFill>
                <a:latin typeface="Arial" panose="020B0604020202020204"/>
                <a:ea typeface="黑体" panose="02010609060101010101" charset="-122"/>
              </a:defRPr>
            </a:lvl8pPr>
            <a:lvl9pPr marL="3657600" lvl="8" algn="l" defTabSz="914400">
              <a:defRPr sz="1800" kern="1200">
                <a:solidFill>
                  <a:schemeClr val="lt1"/>
                </a:solidFill>
                <a:latin typeface="Arial" panose="020B0604020202020204"/>
                <a:ea typeface="黑体" panose="02010609060101010101" charset="-122"/>
              </a:defRPr>
            </a:lvl9pPr>
          </a:lstStyle>
          <a:p>
            <a:pPr algn="ctr"/>
            <a:endParaRPr lang="zh-CN">
              <a:solidFill>
                <a:schemeClr val="lt1"/>
              </a:solidFill>
              <a:latin typeface="微软雅黑" panose="020B0503020204020204" charset="-122"/>
              <a:ea typeface="微软雅黑" panose="020B0503020204020204" charset="-122"/>
            </a:endParaRPr>
          </a:p>
        </p:txBody>
      </p:sp>
      <p:grpSp>
        <p:nvGrpSpPr>
          <p:cNvPr id="9" name="组合 8"/>
          <p:cNvGrpSpPr/>
          <p:nvPr/>
        </p:nvGrpSpPr>
        <p:grpSpPr>
          <a:xfrm>
            <a:off x="1751412" y="5427852"/>
            <a:ext cx="479921" cy="479921"/>
            <a:chOff x="9870664" y="1889449"/>
            <a:chExt cx="527872" cy="527872"/>
          </a:xfrm>
        </p:grpSpPr>
        <p:sp>
          <p:nvSpPr>
            <p:cNvPr id="10" name="椭圆 9"/>
            <p:cNvSpPr/>
            <p:nvPr/>
          </p:nvSpPr>
          <p:spPr>
            <a:xfrm>
              <a:off x="9870664" y="1889449"/>
              <a:ext cx="527872" cy="527872"/>
            </a:xfrm>
            <a:prstGeom prst="ellipse">
              <a:avLst/>
            </a:prstGeom>
            <a:solidFill>
              <a:srgbClr val="494398"/>
            </a:solidFill>
            <a:ln>
              <a:noFill/>
            </a:ln>
          </p:spPr>
          <p:txBody>
            <a:bodyPr vert="horz" wrap="square" lIns="91440" tIns="45720" rIns="91440" bIns="45720" numCol="1" spcCol="0" anchor="ctr" anchorCtr="0"/>
            <a:lstStyle>
              <a:lvl1pPr marL="0" lvl="0" algn="l" defTabSz="914400">
                <a:defRPr sz="1800" kern="1200">
                  <a:solidFill>
                    <a:schemeClr val="lt1"/>
                  </a:solidFill>
                  <a:latin typeface="Arial" panose="020B0604020202020204"/>
                  <a:ea typeface="黑体" panose="02010609060101010101" charset="-122"/>
                </a:defRPr>
              </a:lvl1pPr>
              <a:lvl2pPr marL="457200" lvl="1" algn="l" defTabSz="914400">
                <a:defRPr sz="1800" kern="1200">
                  <a:solidFill>
                    <a:schemeClr val="lt1"/>
                  </a:solidFill>
                  <a:latin typeface="Arial" panose="020B0604020202020204"/>
                  <a:ea typeface="黑体" panose="02010609060101010101" charset="-122"/>
                </a:defRPr>
              </a:lvl2pPr>
              <a:lvl3pPr marL="914400" lvl="2" algn="l" defTabSz="914400">
                <a:defRPr sz="1800" kern="1200">
                  <a:solidFill>
                    <a:schemeClr val="lt1"/>
                  </a:solidFill>
                  <a:latin typeface="Arial" panose="020B0604020202020204"/>
                  <a:ea typeface="黑体" panose="02010609060101010101" charset="-122"/>
                </a:defRPr>
              </a:lvl3pPr>
              <a:lvl4pPr marL="1371600" lvl="3" algn="l" defTabSz="914400">
                <a:defRPr sz="1800" kern="1200">
                  <a:solidFill>
                    <a:schemeClr val="lt1"/>
                  </a:solidFill>
                  <a:latin typeface="Arial" panose="020B0604020202020204"/>
                  <a:ea typeface="黑体" panose="02010609060101010101" charset="-122"/>
                </a:defRPr>
              </a:lvl4pPr>
              <a:lvl5pPr marL="1828800" lvl="4" algn="l" defTabSz="914400">
                <a:defRPr sz="1800" kern="1200">
                  <a:solidFill>
                    <a:schemeClr val="lt1"/>
                  </a:solidFill>
                  <a:latin typeface="Arial" panose="020B0604020202020204"/>
                  <a:ea typeface="黑体" panose="02010609060101010101" charset="-122"/>
                </a:defRPr>
              </a:lvl5pPr>
              <a:lvl6pPr marL="2286000" lvl="5" algn="l" defTabSz="914400">
                <a:defRPr sz="1800" kern="1200">
                  <a:solidFill>
                    <a:schemeClr val="lt1"/>
                  </a:solidFill>
                  <a:latin typeface="Arial" panose="020B0604020202020204"/>
                  <a:ea typeface="黑体" panose="02010609060101010101" charset="-122"/>
                </a:defRPr>
              </a:lvl6pPr>
              <a:lvl7pPr marL="2743200" lvl="6" algn="l" defTabSz="914400">
                <a:defRPr sz="1800" kern="1200">
                  <a:solidFill>
                    <a:schemeClr val="lt1"/>
                  </a:solidFill>
                  <a:latin typeface="Arial" panose="020B0604020202020204"/>
                  <a:ea typeface="黑体" panose="02010609060101010101" charset="-122"/>
                </a:defRPr>
              </a:lvl7pPr>
              <a:lvl8pPr marL="3200400" lvl="7" algn="l" defTabSz="914400">
                <a:defRPr sz="1800" kern="1200">
                  <a:solidFill>
                    <a:schemeClr val="lt1"/>
                  </a:solidFill>
                  <a:latin typeface="Arial" panose="020B0604020202020204"/>
                  <a:ea typeface="黑体" panose="02010609060101010101" charset="-122"/>
                </a:defRPr>
              </a:lvl8pPr>
              <a:lvl9pPr marL="3657600" lvl="8" algn="l" defTabSz="914400">
                <a:defRPr sz="1800" kern="1200">
                  <a:solidFill>
                    <a:schemeClr val="lt1"/>
                  </a:solidFill>
                  <a:latin typeface="Arial" panose="020B0604020202020204"/>
                  <a:ea typeface="黑体" panose="02010609060101010101" charset="-122"/>
                </a:defRPr>
              </a:lvl9pPr>
            </a:lstStyle>
            <a:p>
              <a:pPr algn="ctr"/>
              <a:endParaRPr lang="zh-CN">
                <a:solidFill>
                  <a:schemeClr val="lt1"/>
                </a:solidFill>
                <a:latin typeface="微软雅黑" panose="020B0503020204020204" charset="-122"/>
                <a:ea typeface="微软雅黑" panose="020B0503020204020204" charset="-122"/>
              </a:endParaRPr>
            </a:p>
          </p:txBody>
        </p:sp>
        <p:sp>
          <p:nvSpPr>
            <p:cNvPr id="11" name="椭圆 64"/>
            <p:cNvSpPr/>
            <p:nvPr/>
          </p:nvSpPr>
          <p:spPr>
            <a:xfrm>
              <a:off x="9982200" y="2012825"/>
              <a:ext cx="304800" cy="281119"/>
            </a:xfrm>
            <a:custGeom>
              <a:avLst/>
              <a:gdLst/>
              <a:ahLst/>
              <a:cxnLst/>
              <a:rect l="l" t="t" r="r" b="b"/>
              <a:pathLst>
                <a:path w="304800" h="281119">
                  <a:moveTo>
                    <a:pt x="92871" y="116535"/>
                  </a:moveTo>
                  <a:cubicBezTo>
                    <a:pt x="103580" y="116535"/>
                    <a:pt x="111855" y="125275"/>
                    <a:pt x="111855" y="135471"/>
                  </a:cubicBezTo>
                  <a:lnTo>
                    <a:pt x="111855" y="183539"/>
                  </a:lnTo>
                  <a:cubicBezTo>
                    <a:pt x="111855" y="194221"/>
                    <a:pt x="103580" y="202961"/>
                    <a:pt x="92871" y="202961"/>
                  </a:cubicBezTo>
                  <a:cubicBezTo>
                    <a:pt x="82162" y="202961"/>
                    <a:pt x="73400" y="194221"/>
                    <a:pt x="73400" y="183539"/>
                  </a:cubicBezTo>
                  <a:lnTo>
                    <a:pt x="73400" y="135471"/>
                  </a:lnTo>
                  <a:cubicBezTo>
                    <a:pt x="73400" y="125275"/>
                    <a:pt x="82162" y="116535"/>
                    <a:pt x="92871" y="116535"/>
                  </a:cubicBezTo>
                  <a:close/>
                  <a:moveTo>
                    <a:pt x="141037" y="97113"/>
                  </a:moveTo>
                  <a:cubicBezTo>
                    <a:pt x="151238" y="97113"/>
                    <a:pt x="159982" y="105853"/>
                    <a:pt x="159982" y="116534"/>
                  </a:cubicBezTo>
                  <a:lnTo>
                    <a:pt x="159982" y="183540"/>
                  </a:lnTo>
                  <a:cubicBezTo>
                    <a:pt x="159982" y="194222"/>
                    <a:pt x="151724" y="202961"/>
                    <a:pt x="141037" y="202961"/>
                  </a:cubicBezTo>
                  <a:cubicBezTo>
                    <a:pt x="130350" y="202961"/>
                    <a:pt x="121606" y="194222"/>
                    <a:pt x="121606" y="183540"/>
                  </a:cubicBezTo>
                  <a:lnTo>
                    <a:pt x="121606" y="116534"/>
                  </a:lnTo>
                  <a:cubicBezTo>
                    <a:pt x="121606" y="105853"/>
                    <a:pt x="130350" y="97113"/>
                    <a:pt x="141037" y="97113"/>
                  </a:cubicBezTo>
                  <a:close/>
                  <a:moveTo>
                    <a:pt x="188717" y="78236"/>
                  </a:moveTo>
                  <a:cubicBezTo>
                    <a:pt x="199426" y="78236"/>
                    <a:pt x="208187" y="86972"/>
                    <a:pt x="208187" y="97163"/>
                  </a:cubicBezTo>
                  <a:lnTo>
                    <a:pt x="208187" y="183549"/>
                  </a:lnTo>
                  <a:cubicBezTo>
                    <a:pt x="208187" y="194225"/>
                    <a:pt x="199426" y="202961"/>
                    <a:pt x="188717" y="202961"/>
                  </a:cubicBezTo>
                  <a:cubicBezTo>
                    <a:pt x="178495" y="202961"/>
                    <a:pt x="169733" y="194225"/>
                    <a:pt x="169733" y="183549"/>
                  </a:cubicBezTo>
                  <a:lnTo>
                    <a:pt x="169733" y="97163"/>
                  </a:lnTo>
                  <a:cubicBezTo>
                    <a:pt x="169733" y="86972"/>
                    <a:pt x="178495" y="78236"/>
                    <a:pt x="188717" y="78236"/>
                  </a:cubicBezTo>
                  <a:close/>
                  <a:moveTo>
                    <a:pt x="141019" y="0"/>
                  </a:moveTo>
                  <a:cubicBezTo>
                    <a:pt x="209583" y="0"/>
                    <a:pt x="267449" y="49524"/>
                    <a:pt x="279120" y="115070"/>
                  </a:cubicBezTo>
                  <a:lnTo>
                    <a:pt x="298571" y="115070"/>
                  </a:lnTo>
                  <a:cubicBezTo>
                    <a:pt x="301002" y="115070"/>
                    <a:pt x="302947" y="116526"/>
                    <a:pt x="303920" y="118468"/>
                  </a:cubicBezTo>
                  <a:cubicBezTo>
                    <a:pt x="305378" y="120896"/>
                    <a:pt x="304892" y="123323"/>
                    <a:pt x="303433" y="125265"/>
                  </a:cubicBezTo>
                  <a:lnTo>
                    <a:pt x="271340" y="163622"/>
                  </a:lnTo>
                  <a:cubicBezTo>
                    <a:pt x="269881" y="165079"/>
                    <a:pt x="268422" y="166049"/>
                    <a:pt x="266477" y="166049"/>
                  </a:cubicBezTo>
                  <a:cubicBezTo>
                    <a:pt x="264531" y="166049"/>
                    <a:pt x="262586" y="165079"/>
                    <a:pt x="261614" y="163622"/>
                  </a:cubicBezTo>
                  <a:lnTo>
                    <a:pt x="229520" y="125265"/>
                  </a:lnTo>
                  <a:cubicBezTo>
                    <a:pt x="227575" y="123323"/>
                    <a:pt x="227575" y="120896"/>
                    <a:pt x="228548" y="118468"/>
                  </a:cubicBezTo>
                  <a:cubicBezTo>
                    <a:pt x="229520" y="116526"/>
                    <a:pt x="231951" y="115070"/>
                    <a:pt x="234383" y="115070"/>
                  </a:cubicBezTo>
                  <a:lnTo>
                    <a:pt x="253347" y="115070"/>
                  </a:lnTo>
                  <a:cubicBezTo>
                    <a:pt x="241677" y="63604"/>
                    <a:pt x="195481" y="25247"/>
                    <a:pt x="141019" y="25247"/>
                  </a:cubicBezTo>
                  <a:cubicBezTo>
                    <a:pt x="77317" y="25247"/>
                    <a:pt x="25772" y="77198"/>
                    <a:pt x="25772" y="140317"/>
                  </a:cubicBezTo>
                  <a:cubicBezTo>
                    <a:pt x="25772" y="203921"/>
                    <a:pt x="77317" y="255386"/>
                    <a:pt x="141019" y="255386"/>
                  </a:cubicBezTo>
                  <a:cubicBezTo>
                    <a:pt x="181865" y="255386"/>
                    <a:pt x="220281" y="233537"/>
                    <a:pt x="240704" y="198094"/>
                  </a:cubicBezTo>
                  <a:cubicBezTo>
                    <a:pt x="244108" y="191783"/>
                    <a:pt x="251888" y="189840"/>
                    <a:pt x="258210" y="193239"/>
                  </a:cubicBezTo>
                  <a:cubicBezTo>
                    <a:pt x="264531" y="197123"/>
                    <a:pt x="266477" y="204892"/>
                    <a:pt x="263073" y="210718"/>
                  </a:cubicBezTo>
                  <a:cubicBezTo>
                    <a:pt x="237787" y="254415"/>
                    <a:pt x="191105" y="281119"/>
                    <a:pt x="141019" y="281119"/>
                  </a:cubicBezTo>
                  <a:cubicBezTo>
                    <a:pt x="63215" y="281119"/>
                    <a:pt x="0" y="218001"/>
                    <a:pt x="0" y="140317"/>
                  </a:cubicBezTo>
                  <a:cubicBezTo>
                    <a:pt x="0" y="63118"/>
                    <a:pt x="63215" y="0"/>
                    <a:pt x="141019" y="0"/>
                  </a:cubicBezTo>
                  <a:close/>
                </a:path>
              </a:pathLst>
            </a:custGeom>
            <a:solidFill>
              <a:schemeClr val="bg1"/>
            </a:solidFill>
            <a:ln>
              <a:noFill/>
            </a:ln>
          </p:spPr>
          <p:txBody>
            <a:bodyPr vert="horz" wrap="square" lIns="91440" tIns="45720" rIns="91440" bIns="45720" numCol="1" spcCol="0" anchor="ctr" anchorCtr="0"/>
            <a:lstStyle>
              <a:lvl1pPr marL="0" lvl="0" algn="l" defTabSz="914400">
                <a:defRPr sz="1800" kern="1200">
                  <a:solidFill>
                    <a:schemeClr val="lt1"/>
                  </a:solidFill>
                  <a:latin typeface="Arial" panose="020B0604020202020204"/>
                  <a:ea typeface="黑体" panose="02010609060101010101" charset="-122"/>
                </a:defRPr>
              </a:lvl1pPr>
              <a:lvl2pPr marL="457200" lvl="1" algn="l" defTabSz="914400">
                <a:defRPr sz="1800" kern="1200">
                  <a:solidFill>
                    <a:schemeClr val="lt1"/>
                  </a:solidFill>
                  <a:latin typeface="Arial" panose="020B0604020202020204"/>
                  <a:ea typeface="黑体" panose="02010609060101010101" charset="-122"/>
                </a:defRPr>
              </a:lvl2pPr>
              <a:lvl3pPr marL="914400" lvl="2" algn="l" defTabSz="914400">
                <a:defRPr sz="1800" kern="1200">
                  <a:solidFill>
                    <a:schemeClr val="lt1"/>
                  </a:solidFill>
                  <a:latin typeface="Arial" panose="020B0604020202020204"/>
                  <a:ea typeface="黑体" panose="02010609060101010101" charset="-122"/>
                </a:defRPr>
              </a:lvl3pPr>
              <a:lvl4pPr marL="1371600" lvl="3" algn="l" defTabSz="914400">
                <a:defRPr sz="1800" kern="1200">
                  <a:solidFill>
                    <a:schemeClr val="lt1"/>
                  </a:solidFill>
                  <a:latin typeface="Arial" panose="020B0604020202020204"/>
                  <a:ea typeface="黑体" panose="02010609060101010101" charset="-122"/>
                </a:defRPr>
              </a:lvl4pPr>
              <a:lvl5pPr marL="1828800" lvl="4" algn="l" defTabSz="914400">
                <a:defRPr sz="1800" kern="1200">
                  <a:solidFill>
                    <a:schemeClr val="lt1"/>
                  </a:solidFill>
                  <a:latin typeface="Arial" panose="020B0604020202020204"/>
                  <a:ea typeface="黑体" panose="02010609060101010101" charset="-122"/>
                </a:defRPr>
              </a:lvl5pPr>
              <a:lvl6pPr marL="2286000" lvl="5" algn="l" defTabSz="914400">
                <a:defRPr sz="1800" kern="1200">
                  <a:solidFill>
                    <a:schemeClr val="lt1"/>
                  </a:solidFill>
                  <a:latin typeface="Arial" panose="020B0604020202020204"/>
                  <a:ea typeface="黑体" panose="02010609060101010101" charset="-122"/>
                </a:defRPr>
              </a:lvl6pPr>
              <a:lvl7pPr marL="2743200" lvl="6" algn="l" defTabSz="914400">
                <a:defRPr sz="1800" kern="1200">
                  <a:solidFill>
                    <a:schemeClr val="lt1"/>
                  </a:solidFill>
                  <a:latin typeface="Arial" panose="020B0604020202020204"/>
                  <a:ea typeface="黑体" panose="02010609060101010101" charset="-122"/>
                </a:defRPr>
              </a:lvl7pPr>
              <a:lvl8pPr marL="3200400" lvl="7" algn="l" defTabSz="914400">
                <a:defRPr sz="1800" kern="1200">
                  <a:solidFill>
                    <a:schemeClr val="lt1"/>
                  </a:solidFill>
                  <a:latin typeface="Arial" panose="020B0604020202020204"/>
                  <a:ea typeface="黑体" panose="02010609060101010101" charset="-122"/>
                </a:defRPr>
              </a:lvl8pPr>
              <a:lvl9pPr marL="3657600" lvl="8" algn="l" defTabSz="914400">
                <a:defRPr sz="1800" kern="1200">
                  <a:solidFill>
                    <a:schemeClr val="lt1"/>
                  </a:solidFill>
                  <a:latin typeface="Arial" panose="020B0604020202020204"/>
                  <a:ea typeface="黑体" panose="02010609060101010101" charset="-122"/>
                </a:defRPr>
              </a:lvl9pPr>
            </a:lstStyle>
            <a:p>
              <a:pPr algn="ctr"/>
              <a:endParaRPr lang="zh-CN">
                <a:solidFill>
                  <a:schemeClr val="lt1"/>
                </a:solidFill>
                <a:latin typeface="微软雅黑" panose="020B0503020204020204" charset="-122"/>
                <a:ea typeface="微软雅黑" panose="020B0503020204020204" charset="-122"/>
              </a:endParaRPr>
            </a:p>
          </p:txBody>
        </p:sp>
      </p:grpSp>
      <p:grpSp>
        <p:nvGrpSpPr>
          <p:cNvPr id="12" name="组合 11"/>
          <p:cNvGrpSpPr/>
          <p:nvPr/>
        </p:nvGrpSpPr>
        <p:grpSpPr>
          <a:xfrm>
            <a:off x="2458250" y="5427852"/>
            <a:ext cx="479921" cy="479921"/>
            <a:chOff x="9870664" y="1889449"/>
            <a:chExt cx="527872" cy="527872"/>
          </a:xfrm>
        </p:grpSpPr>
        <p:sp>
          <p:nvSpPr>
            <p:cNvPr id="13" name="椭圆 12"/>
            <p:cNvSpPr/>
            <p:nvPr/>
          </p:nvSpPr>
          <p:spPr>
            <a:xfrm>
              <a:off x="9870664" y="1889449"/>
              <a:ext cx="527872" cy="527872"/>
            </a:xfrm>
            <a:prstGeom prst="ellipse">
              <a:avLst/>
            </a:prstGeom>
            <a:solidFill>
              <a:srgbClr val="494398"/>
            </a:solidFill>
            <a:ln>
              <a:noFill/>
            </a:ln>
          </p:spPr>
          <p:txBody>
            <a:bodyPr vert="horz" wrap="square" lIns="91440" tIns="45720" rIns="91440" bIns="45720" numCol="1" spcCol="0" anchor="ctr" anchorCtr="0"/>
            <a:lstStyle>
              <a:lvl1pPr marL="0" lvl="0" algn="l" defTabSz="914400">
                <a:defRPr sz="1800" kern="1200">
                  <a:solidFill>
                    <a:schemeClr val="lt1"/>
                  </a:solidFill>
                  <a:latin typeface="Arial" panose="020B0604020202020204"/>
                  <a:ea typeface="黑体" panose="02010609060101010101" charset="-122"/>
                </a:defRPr>
              </a:lvl1pPr>
              <a:lvl2pPr marL="457200" lvl="1" algn="l" defTabSz="914400">
                <a:defRPr sz="1800" kern="1200">
                  <a:solidFill>
                    <a:schemeClr val="lt1"/>
                  </a:solidFill>
                  <a:latin typeface="Arial" panose="020B0604020202020204"/>
                  <a:ea typeface="黑体" panose="02010609060101010101" charset="-122"/>
                </a:defRPr>
              </a:lvl2pPr>
              <a:lvl3pPr marL="914400" lvl="2" algn="l" defTabSz="914400">
                <a:defRPr sz="1800" kern="1200">
                  <a:solidFill>
                    <a:schemeClr val="lt1"/>
                  </a:solidFill>
                  <a:latin typeface="Arial" panose="020B0604020202020204"/>
                  <a:ea typeface="黑体" panose="02010609060101010101" charset="-122"/>
                </a:defRPr>
              </a:lvl3pPr>
              <a:lvl4pPr marL="1371600" lvl="3" algn="l" defTabSz="914400">
                <a:defRPr sz="1800" kern="1200">
                  <a:solidFill>
                    <a:schemeClr val="lt1"/>
                  </a:solidFill>
                  <a:latin typeface="Arial" panose="020B0604020202020204"/>
                  <a:ea typeface="黑体" panose="02010609060101010101" charset="-122"/>
                </a:defRPr>
              </a:lvl4pPr>
              <a:lvl5pPr marL="1828800" lvl="4" algn="l" defTabSz="914400">
                <a:defRPr sz="1800" kern="1200">
                  <a:solidFill>
                    <a:schemeClr val="lt1"/>
                  </a:solidFill>
                  <a:latin typeface="Arial" panose="020B0604020202020204"/>
                  <a:ea typeface="黑体" panose="02010609060101010101" charset="-122"/>
                </a:defRPr>
              </a:lvl5pPr>
              <a:lvl6pPr marL="2286000" lvl="5" algn="l" defTabSz="914400">
                <a:defRPr sz="1800" kern="1200">
                  <a:solidFill>
                    <a:schemeClr val="lt1"/>
                  </a:solidFill>
                  <a:latin typeface="Arial" panose="020B0604020202020204"/>
                  <a:ea typeface="黑体" panose="02010609060101010101" charset="-122"/>
                </a:defRPr>
              </a:lvl6pPr>
              <a:lvl7pPr marL="2743200" lvl="6" algn="l" defTabSz="914400">
                <a:defRPr sz="1800" kern="1200">
                  <a:solidFill>
                    <a:schemeClr val="lt1"/>
                  </a:solidFill>
                  <a:latin typeface="Arial" panose="020B0604020202020204"/>
                  <a:ea typeface="黑体" panose="02010609060101010101" charset="-122"/>
                </a:defRPr>
              </a:lvl7pPr>
              <a:lvl8pPr marL="3200400" lvl="7" algn="l" defTabSz="914400">
                <a:defRPr sz="1800" kern="1200">
                  <a:solidFill>
                    <a:schemeClr val="lt1"/>
                  </a:solidFill>
                  <a:latin typeface="Arial" panose="020B0604020202020204"/>
                  <a:ea typeface="黑体" panose="02010609060101010101" charset="-122"/>
                </a:defRPr>
              </a:lvl8pPr>
              <a:lvl9pPr marL="3657600" lvl="8" algn="l" defTabSz="914400">
                <a:defRPr sz="1800" kern="1200">
                  <a:solidFill>
                    <a:schemeClr val="lt1"/>
                  </a:solidFill>
                  <a:latin typeface="Arial" panose="020B0604020202020204"/>
                  <a:ea typeface="黑体" panose="02010609060101010101" charset="-122"/>
                </a:defRPr>
              </a:lvl9pPr>
            </a:lstStyle>
            <a:p>
              <a:pPr algn="ctr"/>
              <a:endParaRPr lang="zh-CN">
                <a:solidFill>
                  <a:schemeClr val="lt1"/>
                </a:solidFill>
                <a:latin typeface="微软雅黑" panose="020B0503020204020204" charset="-122"/>
                <a:ea typeface="微软雅黑" panose="020B0503020204020204" charset="-122"/>
              </a:endParaRPr>
            </a:p>
          </p:txBody>
        </p:sp>
        <p:sp>
          <p:nvSpPr>
            <p:cNvPr id="14" name="椭圆 67"/>
            <p:cNvSpPr/>
            <p:nvPr/>
          </p:nvSpPr>
          <p:spPr>
            <a:xfrm>
              <a:off x="9986889" y="2000985"/>
              <a:ext cx="295421" cy="304800"/>
            </a:xfrm>
            <a:custGeom>
              <a:avLst/>
              <a:gdLst/>
              <a:ahLst/>
              <a:cxnLst/>
              <a:rect l="0" t="0" r="r" b="b"/>
              <a:pathLst>
                <a:path w="295421" h="304800">
                  <a:moveTo>
                    <a:pt x="219263" y="142853"/>
                  </a:moveTo>
                  <a:cubicBezTo>
                    <a:pt x="219263" y="141085"/>
                    <a:pt x="218555" y="139671"/>
                    <a:pt x="217492" y="138963"/>
                  </a:cubicBezTo>
                  <a:cubicBezTo>
                    <a:pt x="216075" y="137903"/>
                    <a:pt x="213596" y="137195"/>
                    <a:pt x="209345" y="136135"/>
                  </a:cubicBezTo>
                  <a:cubicBezTo>
                    <a:pt x="201552" y="134367"/>
                    <a:pt x="196593" y="132599"/>
                    <a:pt x="194114" y="130831"/>
                  </a:cubicBezTo>
                  <a:cubicBezTo>
                    <a:pt x="191280" y="128709"/>
                    <a:pt x="190217" y="125527"/>
                    <a:pt x="190217" y="121637"/>
                  </a:cubicBezTo>
                  <a:cubicBezTo>
                    <a:pt x="190217" y="116687"/>
                    <a:pt x="191634" y="113151"/>
                    <a:pt x="195176" y="110322"/>
                  </a:cubicBezTo>
                  <a:cubicBezTo>
                    <a:pt x="198718" y="107493"/>
                    <a:pt x="202969" y="106079"/>
                    <a:pt x="208991" y="106079"/>
                  </a:cubicBezTo>
                  <a:cubicBezTo>
                    <a:pt x="214304" y="106079"/>
                    <a:pt x="218555" y="107847"/>
                    <a:pt x="222097" y="110676"/>
                  </a:cubicBezTo>
                  <a:cubicBezTo>
                    <a:pt x="225639" y="113504"/>
                    <a:pt x="227410" y="117040"/>
                    <a:pt x="227765" y="121991"/>
                  </a:cubicBezTo>
                  <a:lnTo>
                    <a:pt x="217846" y="121991"/>
                  </a:lnTo>
                  <a:cubicBezTo>
                    <a:pt x="217846" y="119869"/>
                    <a:pt x="216784" y="117748"/>
                    <a:pt x="215013" y="116687"/>
                  </a:cubicBezTo>
                  <a:cubicBezTo>
                    <a:pt x="212887" y="115272"/>
                    <a:pt x="210762" y="114565"/>
                    <a:pt x="207928" y="114565"/>
                  </a:cubicBezTo>
                  <a:cubicBezTo>
                    <a:pt x="205094" y="114565"/>
                    <a:pt x="203323" y="114919"/>
                    <a:pt x="201906" y="116333"/>
                  </a:cubicBezTo>
                  <a:cubicBezTo>
                    <a:pt x="200135" y="117394"/>
                    <a:pt x="199427" y="118808"/>
                    <a:pt x="199427" y="120930"/>
                  </a:cubicBezTo>
                  <a:cubicBezTo>
                    <a:pt x="199427" y="122344"/>
                    <a:pt x="200490" y="123405"/>
                    <a:pt x="201906" y="124112"/>
                  </a:cubicBezTo>
                  <a:cubicBezTo>
                    <a:pt x="203323" y="125173"/>
                    <a:pt x="206511" y="125880"/>
                    <a:pt x="211116" y="126941"/>
                  </a:cubicBezTo>
                  <a:cubicBezTo>
                    <a:pt x="218201" y="128709"/>
                    <a:pt x="223160" y="130477"/>
                    <a:pt x="225285" y="132599"/>
                  </a:cubicBezTo>
                  <a:cubicBezTo>
                    <a:pt x="227765" y="134367"/>
                    <a:pt x="228827" y="137903"/>
                    <a:pt x="228827" y="142146"/>
                  </a:cubicBezTo>
                  <a:cubicBezTo>
                    <a:pt x="228827" y="146742"/>
                    <a:pt x="227056" y="150278"/>
                    <a:pt x="223514" y="153107"/>
                  </a:cubicBezTo>
                  <a:cubicBezTo>
                    <a:pt x="219972" y="155582"/>
                    <a:pt x="215013" y="156997"/>
                    <a:pt x="208991" y="156997"/>
                  </a:cubicBezTo>
                  <a:cubicBezTo>
                    <a:pt x="202969" y="156997"/>
                    <a:pt x="198364" y="155582"/>
                    <a:pt x="194822" y="152754"/>
                  </a:cubicBezTo>
                  <a:cubicBezTo>
                    <a:pt x="191280" y="149925"/>
                    <a:pt x="189509" y="146035"/>
                    <a:pt x="189154" y="140731"/>
                  </a:cubicBezTo>
                  <a:lnTo>
                    <a:pt x="199073" y="140731"/>
                  </a:lnTo>
                  <a:cubicBezTo>
                    <a:pt x="199073" y="143206"/>
                    <a:pt x="200135" y="145328"/>
                    <a:pt x="201906" y="146742"/>
                  </a:cubicBezTo>
                  <a:cubicBezTo>
                    <a:pt x="203678" y="148157"/>
                    <a:pt x="205803" y="148864"/>
                    <a:pt x="208991" y="148864"/>
                  </a:cubicBezTo>
                  <a:cubicBezTo>
                    <a:pt x="212179" y="148864"/>
                    <a:pt x="214658" y="148157"/>
                    <a:pt x="216784" y="147096"/>
                  </a:cubicBezTo>
                  <a:cubicBezTo>
                    <a:pt x="218555" y="146035"/>
                    <a:pt x="219263" y="144621"/>
                    <a:pt x="219263" y="142853"/>
                  </a:cubicBezTo>
                  <a:close/>
                  <a:moveTo>
                    <a:pt x="142751" y="155582"/>
                  </a:moveTo>
                  <a:lnTo>
                    <a:pt x="147356" y="155582"/>
                  </a:lnTo>
                  <a:lnTo>
                    <a:pt x="154795" y="117748"/>
                  </a:lnTo>
                  <a:lnTo>
                    <a:pt x="162588" y="155582"/>
                  </a:lnTo>
                  <a:lnTo>
                    <a:pt x="167547" y="155582"/>
                  </a:lnTo>
                  <a:lnTo>
                    <a:pt x="172506" y="155582"/>
                  </a:lnTo>
                  <a:lnTo>
                    <a:pt x="185612" y="107493"/>
                  </a:lnTo>
                  <a:lnTo>
                    <a:pt x="180653" y="107493"/>
                  </a:lnTo>
                  <a:lnTo>
                    <a:pt x="175694" y="107493"/>
                  </a:lnTo>
                  <a:lnTo>
                    <a:pt x="167547" y="142499"/>
                  </a:lnTo>
                  <a:lnTo>
                    <a:pt x="167547" y="142499"/>
                  </a:lnTo>
                  <a:lnTo>
                    <a:pt x="160462" y="107493"/>
                  </a:lnTo>
                  <a:lnTo>
                    <a:pt x="155149" y="107493"/>
                  </a:lnTo>
                  <a:lnTo>
                    <a:pt x="149836" y="107493"/>
                  </a:lnTo>
                  <a:lnTo>
                    <a:pt x="143106" y="142853"/>
                  </a:lnTo>
                  <a:lnTo>
                    <a:pt x="134959" y="107493"/>
                  </a:lnTo>
                  <a:lnTo>
                    <a:pt x="129645" y="107493"/>
                  </a:lnTo>
                  <a:lnTo>
                    <a:pt x="124332" y="107493"/>
                  </a:lnTo>
                  <a:lnTo>
                    <a:pt x="137792" y="155582"/>
                  </a:lnTo>
                  <a:lnTo>
                    <a:pt x="142751" y="155582"/>
                  </a:lnTo>
                  <a:close/>
                  <a:moveTo>
                    <a:pt x="120435" y="151339"/>
                  </a:moveTo>
                  <a:lnTo>
                    <a:pt x="120435" y="147096"/>
                  </a:lnTo>
                  <a:lnTo>
                    <a:pt x="93869" y="147096"/>
                  </a:lnTo>
                  <a:lnTo>
                    <a:pt x="93869" y="134720"/>
                  </a:lnTo>
                  <a:lnTo>
                    <a:pt x="117247" y="134720"/>
                  </a:lnTo>
                  <a:lnTo>
                    <a:pt x="117247" y="130477"/>
                  </a:lnTo>
                  <a:lnTo>
                    <a:pt x="117247" y="126234"/>
                  </a:lnTo>
                  <a:lnTo>
                    <a:pt x="93869" y="126234"/>
                  </a:lnTo>
                  <a:lnTo>
                    <a:pt x="93869" y="115980"/>
                  </a:lnTo>
                  <a:lnTo>
                    <a:pt x="119019" y="115980"/>
                  </a:lnTo>
                  <a:lnTo>
                    <a:pt x="119019" y="111736"/>
                  </a:lnTo>
                  <a:lnTo>
                    <a:pt x="119019" y="107493"/>
                  </a:lnTo>
                  <a:lnTo>
                    <a:pt x="83596" y="107493"/>
                  </a:lnTo>
                  <a:lnTo>
                    <a:pt x="83596" y="155582"/>
                  </a:lnTo>
                  <a:lnTo>
                    <a:pt x="120435" y="155582"/>
                  </a:lnTo>
                  <a:lnTo>
                    <a:pt x="120435" y="151339"/>
                  </a:lnTo>
                  <a:lnTo>
                    <a:pt x="120435" y="151339"/>
                  </a:lnTo>
                  <a:close/>
                  <a:moveTo>
                    <a:pt x="34714" y="107493"/>
                  </a:moveTo>
                  <a:lnTo>
                    <a:pt x="34714" y="155582"/>
                  </a:lnTo>
                  <a:lnTo>
                    <a:pt x="39319" y="155582"/>
                  </a:lnTo>
                  <a:lnTo>
                    <a:pt x="44278" y="155582"/>
                  </a:lnTo>
                  <a:lnTo>
                    <a:pt x="44278" y="120930"/>
                  </a:lnTo>
                  <a:lnTo>
                    <a:pt x="64114" y="155582"/>
                  </a:lnTo>
                  <a:lnTo>
                    <a:pt x="69073" y="155582"/>
                  </a:lnTo>
                  <a:lnTo>
                    <a:pt x="74032" y="155582"/>
                  </a:lnTo>
                  <a:lnTo>
                    <a:pt x="74032" y="107493"/>
                  </a:lnTo>
                  <a:lnTo>
                    <a:pt x="69427" y="107493"/>
                  </a:lnTo>
                  <a:lnTo>
                    <a:pt x="64468" y="107493"/>
                  </a:lnTo>
                  <a:lnTo>
                    <a:pt x="64468" y="141439"/>
                  </a:lnTo>
                  <a:lnTo>
                    <a:pt x="45340" y="107493"/>
                  </a:lnTo>
                  <a:lnTo>
                    <a:pt x="40027" y="107493"/>
                  </a:lnTo>
                  <a:lnTo>
                    <a:pt x="34714" y="107493"/>
                  </a:lnTo>
                  <a:close/>
                  <a:moveTo>
                    <a:pt x="295421" y="0"/>
                  </a:moveTo>
                  <a:lnTo>
                    <a:pt x="295421" y="196246"/>
                  </a:lnTo>
                  <a:lnTo>
                    <a:pt x="263187" y="196246"/>
                  </a:lnTo>
                  <a:lnTo>
                    <a:pt x="263187" y="227362"/>
                  </a:lnTo>
                  <a:lnTo>
                    <a:pt x="195176" y="227362"/>
                  </a:lnTo>
                  <a:lnTo>
                    <a:pt x="148773" y="273684"/>
                  </a:lnTo>
                  <a:lnTo>
                    <a:pt x="148773" y="272976"/>
                  </a:lnTo>
                  <a:lnTo>
                    <a:pt x="116539" y="304800"/>
                  </a:lnTo>
                  <a:lnTo>
                    <a:pt x="116539" y="227362"/>
                  </a:lnTo>
                  <a:lnTo>
                    <a:pt x="0" y="227362"/>
                  </a:lnTo>
                  <a:lnTo>
                    <a:pt x="0" y="31116"/>
                  </a:lnTo>
                  <a:lnTo>
                    <a:pt x="32234" y="31116"/>
                  </a:lnTo>
                  <a:lnTo>
                    <a:pt x="32234" y="0"/>
                  </a:lnTo>
                  <a:lnTo>
                    <a:pt x="295421" y="0"/>
                  </a:lnTo>
                  <a:close/>
                  <a:moveTo>
                    <a:pt x="250435" y="44200"/>
                  </a:moveTo>
                  <a:lnTo>
                    <a:pt x="44986" y="44200"/>
                  </a:lnTo>
                  <a:lnTo>
                    <a:pt x="38610" y="44200"/>
                  </a:lnTo>
                  <a:lnTo>
                    <a:pt x="32234" y="44200"/>
                  </a:lnTo>
                  <a:lnTo>
                    <a:pt x="13106" y="44200"/>
                  </a:lnTo>
                  <a:lnTo>
                    <a:pt x="13106" y="214279"/>
                  </a:lnTo>
                  <a:lnTo>
                    <a:pt x="129645" y="214279"/>
                  </a:lnTo>
                  <a:lnTo>
                    <a:pt x="129645" y="273684"/>
                  </a:lnTo>
                  <a:lnTo>
                    <a:pt x="148773" y="254589"/>
                  </a:lnTo>
                  <a:lnTo>
                    <a:pt x="155149" y="248225"/>
                  </a:lnTo>
                  <a:lnTo>
                    <a:pt x="161525" y="241506"/>
                  </a:lnTo>
                  <a:lnTo>
                    <a:pt x="188800" y="214279"/>
                  </a:lnTo>
                  <a:lnTo>
                    <a:pt x="189863" y="214279"/>
                  </a:lnTo>
                  <a:lnTo>
                    <a:pt x="198718" y="214279"/>
                  </a:lnTo>
                  <a:lnTo>
                    <a:pt x="207928" y="214279"/>
                  </a:lnTo>
                  <a:lnTo>
                    <a:pt x="250435" y="214279"/>
                  </a:lnTo>
                  <a:lnTo>
                    <a:pt x="250435" y="195892"/>
                  </a:lnTo>
                  <a:lnTo>
                    <a:pt x="250435" y="189528"/>
                  </a:lnTo>
                  <a:lnTo>
                    <a:pt x="250435" y="183163"/>
                  </a:lnTo>
                  <a:lnTo>
                    <a:pt x="250435" y="44200"/>
                  </a:lnTo>
                  <a:lnTo>
                    <a:pt x="250435" y="44200"/>
                  </a:lnTo>
                  <a:close/>
                  <a:moveTo>
                    <a:pt x="282669" y="13083"/>
                  </a:moveTo>
                  <a:lnTo>
                    <a:pt x="44986" y="13083"/>
                  </a:lnTo>
                  <a:lnTo>
                    <a:pt x="44986" y="31116"/>
                  </a:lnTo>
                  <a:lnTo>
                    <a:pt x="263187" y="31116"/>
                  </a:lnTo>
                  <a:lnTo>
                    <a:pt x="263187" y="183163"/>
                  </a:lnTo>
                  <a:lnTo>
                    <a:pt x="282669" y="183163"/>
                  </a:lnTo>
                  <a:lnTo>
                    <a:pt x="282669" y="13083"/>
                  </a:lnTo>
                  <a:lnTo>
                    <a:pt x="282669" y="13083"/>
                  </a:lnTo>
                  <a:close/>
                </a:path>
              </a:pathLst>
            </a:custGeom>
            <a:solidFill>
              <a:schemeClr val="bg1"/>
            </a:solidFill>
            <a:ln>
              <a:noFill/>
            </a:ln>
          </p:spPr>
          <p:txBody>
            <a:bodyPr vert="horz" wrap="square" lIns="91440" tIns="45720" rIns="91440" bIns="45720" numCol="1" spcCol="0" anchor="ctr" anchorCtr="0"/>
            <a:lstStyle>
              <a:lvl1pPr marL="0" lvl="0" algn="l" defTabSz="914400">
                <a:defRPr sz="1800" kern="1200">
                  <a:solidFill>
                    <a:schemeClr val="lt1"/>
                  </a:solidFill>
                  <a:latin typeface="Arial" panose="020B0604020202020204"/>
                  <a:ea typeface="黑体" panose="02010609060101010101" charset="-122"/>
                </a:defRPr>
              </a:lvl1pPr>
              <a:lvl2pPr marL="457200" lvl="1" algn="l" defTabSz="914400">
                <a:defRPr sz="1800" kern="1200">
                  <a:solidFill>
                    <a:schemeClr val="lt1"/>
                  </a:solidFill>
                  <a:latin typeface="Arial" panose="020B0604020202020204"/>
                  <a:ea typeface="黑体" panose="02010609060101010101" charset="-122"/>
                </a:defRPr>
              </a:lvl2pPr>
              <a:lvl3pPr marL="914400" lvl="2" algn="l" defTabSz="914400">
                <a:defRPr sz="1800" kern="1200">
                  <a:solidFill>
                    <a:schemeClr val="lt1"/>
                  </a:solidFill>
                  <a:latin typeface="Arial" panose="020B0604020202020204"/>
                  <a:ea typeface="黑体" panose="02010609060101010101" charset="-122"/>
                </a:defRPr>
              </a:lvl3pPr>
              <a:lvl4pPr marL="1371600" lvl="3" algn="l" defTabSz="914400">
                <a:defRPr sz="1800" kern="1200">
                  <a:solidFill>
                    <a:schemeClr val="lt1"/>
                  </a:solidFill>
                  <a:latin typeface="Arial" panose="020B0604020202020204"/>
                  <a:ea typeface="黑体" panose="02010609060101010101" charset="-122"/>
                </a:defRPr>
              </a:lvl4pPr>
              <a:lvl5pPr marL="1828800" lvl="4" algn="l" defTabSz="914400">
                <a:defRPr sz="1800" kern="1200">
                  <a:solidFill>
                    <a:schemeClr val="lt1"/>
                  </a:solidFill>
                  <a:latin typeface="Arial" panose="020B0604020202020204"/>
                  <a:ea typeface="黑体" panose="02010609060101010101" charset="-122"/>
                </a:defRPr>
              </a:lvl5pPr>
              <a:lvl6pPr marL="2286000" lvl="5" algn="l" defTabSz="914400">
                <a:defRPr sz="1800" kern="1200">
                  <a:solidFill>
                    <a:schemeClr val="lt1"/>
                  </a:solidFill>
                  <a:latin typeface="Arial" panose="020B0604020202020204"/>
                  <a:ea typeface="黑体" panose="02010609060101010101" charset="-122"/>
                </a:defRPr>
              </a:lvl6pPr>
              <a:lvl7pPr marL="2743200" lvl="6" algn="l" defTabSz="914400">
                <a:defRPr sz="1800" kern="1200">
                  <a:solidFill>
                    <a:schemeClr val="lt1"/>
                  </a:solidFill>
                  <a:latin typeface="Arial" panose="020B0604020202020204"/>
                  <a:ea typeface="黑体" panose="02010609060101010101" charset="-122"/>
                </a:defRPr>
              </a:lvl7pPr>
              <a:lvl8pPr marL="3200400" lvl="7" algn="l" defTabSz="914400">
                <a:defRPr sz="1800" kern="1200">
                  <a:solidFill>
                    <a:schemeClr val="lt1"/>
                  </a:solidFill>
                  <a:latin typeface="Arial" panose="020B0604020202020204"/>
                  <a:ea typeface="黑体" panose="02010609060101010101" charset="-122"/>
                </a:defRPr>
              </a:lvl8pPr>
              <a:lvl9pPr marL="3657600" lvl="8" algn="l" defTabSz="914400">
                <a:defRPr sz="1800" kern="1200">
                  <a:solidFill>
                    <a:schemeClr val="lt1"/>
                  </a:solidFill>
                  <a:latin typeface="Arial" panose="020B0604020202020204"/>
                  <a:ea typeface="黑体" panose="02010609060101010101" charset="-122"/>
                </a:defRPr>
              </a:lvl9pPr>
            </a:lstStyle>
            <a:p>
              <a:pPr algn="ctr"/>
              <a:endParaRPr lang="zh-CN">
                <a:solidFill>
                  <a:schemeClr val="lt1"/>
                </a:solidFill>
                <a:latin typeface="微软雅黑" panose="020B0503020204020204" charset="-122"/>
                <a:ea typeface="微软雅黑" panose="020B0503020204020204" charset="-122"/>
              </a:endParaRPr>
            </a:p>
          </p:txBody>
        </p:sp>
      </p:grpSp>
      <p:sp>
        <p:nvSpPr>
          <p:cNvPr id="4098" name="Text Box 4"/>
          <p:cNvSpPr txBox="1"/>
          <p:nvPr/>
        </p:nvSpPr>
        <p:spPr>
          <a:xfrm>
            <a:off x="1106031" y="1411728"/>
            <a:ext cx="6942008" cy="1943306"/>
          </a:xfrm>
          <a:prstGeom prst="rect">
            <a:avLst/>
          </a:prstGeom>
          <a:noFill/>
          <a:ln w="9525">
            <a:noFill/>
          </a:ln>
        </p:spPr>
        <p:txBody>
          <a:bodyPr wrap="square" anchor="t">
            <a:spAutoFit/>
          </a:bodyPr>
          <a:lstStyle/>
          <a:p>
            <a:pPr marL="0" lvl="1" indent="0" algn="l">
              <a:lnSpc>
                <a:spcPct val="150000"/>
              </a:lnSpc>
            </a:pPr>
            <a:r>
              <a:rPr lang="zh-CN" altLang="en-US" sz="1600" dirty="0">
                <a:solidFill>
                  <a:schemeClr val="tx1">
                    <a:lumMod val="65000"/>
                    <a:lumOff val="35000"/>
                  </a:schemeClr>
                </a:solidFill>
                <a:latin typeface="+mj-lt"/>
                <a:ea typeface="+mj-lt"/>
                <a:cs typeface="+mj-lt"/>
              </a:rPr>
              <a:t>项目名称：</a:t>
            </a:r>
            <a:r>
              <a:rPr lang="zh-CN" altLang="en-US" sz="1600" dirty="0">
                <a:solidFill>
                  <a:schemeClr val="tx1"/>
                </a:solidFill>
              </a:rPr>
              <a:t>人工智能化无人介入辐射监测设备</a:t>
            </a:r>
            <a:br>
              <a:rPr lang="zh-CN" altLang="en-US" sz="1600" b="1" i="1" dirty="0">
                <a:solidFill>
                  <a:schemeClr val="tx1">
                    <a:lumMod val="65000"/>
                    <a:lumOff val="35000"/>
                  </a:schemeClr>
                </a:solidFill>
                <a:latin typeface="+mj-lt"/>
                <a:ea typeface="+mj-lt"/>
                <a:cs typeface="+mj-lt"/>
              </a:rPr>
            </a:br>
            <a:endParaRPr lang="en-US" altLang="zh-CN" sz="1600" b="1" i="1" dirty="0">
              <a:solidFill>
                <a:schemeClr val="tx1">
                  <a:lumMod val="65000"/>
                  <a:lumOff val="35000"/>
                </a:schemeClr>
              </a:solidFill>
              <a:latin typeface="+mj-lt"/>
              <a:ea typeface="+mj-lt"/>
              <a:cs typeface="+mj-lt"/>
            </a:endParaRPr>
          </a:p>
          <a:p>
            <a:pPr marL="0" lvl="1" indent="0" algn="l">
              <a:lnSpc>
                <a:spcPct val="150000"/>
              </a:lnSpc>
            </a:pPr>
            <a:r>
              <a:rPr lang="zh-CN" altLang="en-US" sz="1600" dirty="0">
                <a:solidFill>
                  <a:schemeClr val="tx1">
                    <a:lumMod val="65000"/>
                    <a:lumOff val="35000"/>
                  </a:schemeClr>
                </a:solidFill>
                <a:latin typeface="+mj-lt"/>
                <a:ea typeface="+mj-lt"/>
                <a:cs typeface="+mj-lt"/>
              </a:rPr>
              <a:t>汇报人：</a:t>
            </a:r>
            <a:r>
              <a:rPr lang="zh-CN" altLang="en-US" sz="1600" dirty="0"/>
              <a:t>林振华</a:t>
            </a:r>
            <a:br>
              <a:rPr lang="zh-CN" altLang="en-US" sz="1600" dirty="0">
                <a:solidFill>
                  <a:schemeClr val="tx1">
                    <a:lumMod val="65000"/>
                    <a:lumOff val="35000"/>
                  </a:schemeClr>
                </a:solidFill>
                <a:latin typeface="+mj-lt"/>
                <a:ea typeface="+mj-lt"/>
                <a:cs typeface="+mj-lt"/>
              </a:rPr>
            </a:br>
            <a:endParaRPr lang="en-US" altLang="zh-CN" sz="1600" dirty="0">
              <a:solidFill>
                <a:schemeClr val="tx1">
                  <a:lumMod val="65000"/>
                  <a:lumOff val="35000"/>
                </a:schemeClr>
              </a:solidFill>
              <a:latin typeface="+mj-lt"/>
              <a:ea typeface="+mj-lt"/>
              <a:cs typeface="+mj-lt"/>
            </a:endParaRPr>
          </a:p>
          <a:p>
            <a:pPr marL="0" lvl="1" indent="0" algn="l">
              <a:lnSpc>
                <a:spcPct val="150000"/>
              </a:lnSpc>
            </a:pPr>
            <a:r>
              <a:rPr lang="zh-CN" altLang="en-US" sz="1600" dirty="0">
                <a:solidFill>
                  <a:schemeClr val="tx1">
                    <a:lumMod val="65000"/>
                    <a:lumOff val="35000"/>
                  </a:schemeClr>
                </a:solidFill>
                <a:latin typeface="+mj-lt"/>
                <a:ea typeface="+mj-lt"/>
                <a:cs typeface="+mj-lt"/>
              </a:rPr>
              <a:t>所属阶段：</a:t>
            </a:r>
            <a:r>
              <a:rPr lang="zh-CN" altLang="en-US" sz="1600" dirty="0"/>
              <a:t>产业化</a:t>
            </a:r>
            <a:r>
              <a:rPr lang="zh-CN" altLang="en-US" sz="1600" dirty="0">
                <a:solidFill>
                  <a:schemeClr val="tx1">
                    <a:lumMod val="65000"/>
                    <a:lumOff val="35000"/>
                  </a:schemeClr>
                </a:solidFill>
                <a:latin typeface="+mj-lt"/>
                <a:ea typeface="+mj-lt"/>
                <a:cs typeface="+mj-lt"/>
              </a:rPr>
              <a:t>	</a:t>
            </a:r>
            <a:endParaRPr lang="zh-CN" altLang="en-US" sz="1600" dirty="0">
              <a:solidFill>
                <a:schemeClr val="tx1">
                  <a:lumMod val="65000"/>
                  <a:lumOff val="35000"/>
                </a:schemeClr>
              </a:solidFill>
              <a:latin typeface="+mj-lt"/>
              <a:ea typeface="+mj-lt"/>
              <a:cs typeface="+mj-lt"/>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9996" t="5792" b="6531"/>
          <a:stretch>
            <a:fillRect/>
          </a:stretch>
        </p:blipFill>
        <p:spPr>
          <a:xfrm>
            <a:off x="3470888" y="3387505"/>
            <a:ext cx="4020697" cy="293756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54707" y="767739"/>
            <a:ext cx="6961262" cy="3374390"/>
          </a:xfrm>
          <a:prstGeom prst="rect">
            <a:avLst/>
          </a:prstGeom>
          <a:noFill/>
        </p:spPr>
        <p:txBody>
          <a:bodyPr wrap="square">
            <a:spAutoFit/>
          </a:bodyPr>
          <a:lstStyle/>
          <a:p>
            <a:pPr indent="0">
              <a:buNone/>
            </a:pPr>
            <a:r>
              <a:rPr lang="zh-CN" altLang="en-US" b="1" dirty="0">
                <a:latin typeface="微软雅黑" panose="020B0503020204020204" charset="-122"/>
                <a:ea typeface="微软雅黑" panose="020B0503020204020204" charset="-122"/>
              </a:rPr>
              <a:t>第三核心人姚坤良博士</a:t>
            </a:r>
            <a:r>
              <a:rPr lang="fr-FR" altLang="zh-CN" dirty="0"/>
              <a:t>(</a:t>
            </a:r>
            <a:r>
              <a:rPr lang="zh-CN" altLang="en-US" dirty="0"/>
              <a:t>信息技术软件开发与算法方向专家</a:t>
            </a:r>
            <a:r>
              <a:rPr lang="fr-FR" altLang="zh-CN" dirty="0"/>
              <a:t>)</a:t>
            </a:r>
            <a:r>
              <a:rPr lang="en-US" altLang="zh-CN" dirty="0"/>
              <a:t>:</a:t>
            </a:r>
            <a:endParaRPr lang="en-US" altLang="zh-CN" kern="100" dirty="0">
              <a:latin typeface="等线" panose="02010600030101010101" pitchFamily="2" charset="-122"/>
              <a:ea typeface="华文楷体" panose="02010600040101010101" pitchFamily="2" charset="-122"/>
              <a:cs typeface="Times New Roman" panose="02020603050405020304" pitchFamily="18" charset="0"/>
            </a:endParaRPr>
          </a:p>
          <a:p>
            <a:pPr marL="360045" indent="0" eaLnBrk="1" fontAlgn="auto" latinLnBrk="0" hangingPunct="1">
              <a:lnSpc>
                <a:spcPct val="130000"/>
              </a:lnSpc>
              <a:spcBef>
                <a:spcPts val="1000"/>
              </a:spcBef>
              <a:buNone/>
            </a:pP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在法国拥有超过</a:t>
            </a:r>
            <a:r>
              <a:rPr lang="en-US" altLang="zh-CN" kern="100" dirty="0">
                <a:latin typeface="等线" panose="02010600030101010101" pitchFamily="2" charset="-122"/>
                <a:ea typeface="华文楷体" panose="02010600040101010101" pitchFamily="2" charset="-122"/>
                <a:cs typeface="Times New Roman" panose="02020603050405020304" pitchFamily="18" charset="0"/>
              </a:rPr>
              <a:t>10</a:t>
            </a: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年的技术开发经验，先后毕业于清华大学本科，巴黎十一大硕士，巴黎六大居里大学博士，研读应用数学与信息学，电子技术与自动化专业，信号处理及图像</a:t>
            </a:r>
            <a:r>
              <a:rPr lang="zh-CN" altLang="en-US" kern="100" dirty="0">
                <a:latin typeface="等线" panose="02010600030101010101" pitchFamily="2" charset="-122"/>
                <a:ea typeface="华文楷体" panose="02010600040101010101" pitchFamily="2" charset="-122"/>
                <a:cs typeface="Times New Roman" panose="02020603050405020304" pitchFamily="18" charset="0"/>
              </a:rPr>
              <a:t>信号</a:t>
            </a: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处理专业，天文和天文物理专业。曾任职于国际知名公司</a:t>
            </a:r>
            <a:r>
              <a:rPr lang="en-US" altLang="zh-CN" kern="100" dirty="0">
                <a:latin typeface="等线" panose="02010600030101010101" pitchFamily="2" charset="-122"/>
                <a:ea typeface="华文楷体" panose="02010600040101010101" pitchFamily="2" charset="-122"/>
                <a:cs typeface="Times New Roman" panose="02020603050405020304" pitchFamily="18" charset="0"/>
              </a:rPr>
              <a:t>Infineon, </a:t>
            </a:r>
            <a:r>
              <a:rPr lang="en-US" altLang="zh-CN" kern="100" dirty="0" err="1">
                <a:latin typeface="等线" panose="02010600030101010101" pitchFamily="2" charset="-122"/>
                <a:ea typeface="华文楷体" panose="02010600040101010101" pitchFamily="2" charset="-122"/>
                <a:cs typeface="Times New Roman" panose="02020603050405020304" pitchFamily="18" charset="0"/>
              </a:rPr>
              <a:t>Itron</a:t>
            </a:r>
            <a:r>
              <a:rPr lang="en-US" altLang="zh-CN" kern="100" dirty="0">
                <a:latin typeface="等线" panose="02010600030101010101" pitchFamily="2" charset="-122"/>
                <a:ea typeface="华文楷体" panose="02010600040101010101" pitchFamily="2" charset="-122"/>
                <a:cs typeface="Times New Roman" panose="02020603050405020304" pitchFamily="18" charset="0"/>
              </a:rPr>
              <a:t>, Parrot</a:t>
            </a: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，曾为法国</a:t>
            </a:r>
            <a:r>
              <a:rPr lang="en-US" altLang="zh-CN" kern="100" dirty="0" err="1">
                <a:latin typeface="等线" panose="02010600030101010101" pitchFamily="2" charset="-122"/>
                <a:ea typeface="华文楷体" panose="02010600040101010101" pitchFamily="2" charset="-122"/>
                <a:cs typeface="Times New Roman" panose="02020603050405020304" pitchFamily="18" charset="0"/>
              </a:rPr>
              <a:t>AirBus</a:t>
            </a: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做过项目研发。</a:t>
            </a:r>
            <a:r>
              <a:rPr lang="en-US" altLang="zh-CN" kern="100" dirty="0">
                <a:latin typeface="等线" panose="02010600030101010101" pitchFamily="2" charset="-122"/>
                <a:ea typeface="华文楷体" panose="02010600040101010101" pitchFamily="2" charset="-122"/>
                <a:cs typeface="Times New Roman" panose="02020603050405020304" pitchFamily="18" charset="0"/>
              </a:rPr>
              <a:t>15</a:t>
            </a: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年来一直研究和实践于电子电路、系统信息化、自动</a:t>
            </a:r>
            <a:r>
              <a:rPr lang="zh-CN" altLang="en-US" kern="100" dirty="0">
                <a:latin typeface="等线" panose="02010600030101010101" pitchFamily="2" charset="-122"/>
                <a:ea typeface="华文楷体" panose="02010600040101010101" pitchFamily="2" charset="-122"/>
                <a:cs typeface="Times New Roman" panose="02020603050405020304" pitchFamily="18" charset="0"/>
              </a:rPr>
              <a:t>化</a:t>
            </a: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控制、信息安全、物联网、精确定位和精确授时、流媒体、传感器网等技术领域。</a:t>
            </a:r>
            <a:r>
              <a:rPr lang="en-US" altLang="zh-CN" kern="100" dirty="0">
                <a:latin typeface="等线" panose="02010600030101010101" pitchFamily="2" charset="-122"/>
                <a:ea typeface="华文楷体" panose="02010600040101010101" pitchFamily="2" charset="-122"/>
                <a:cs typeface="Times New Roman" panose="02020603050405020304" pitchFamily="18" charset="0"/>
              </a:rPr>
              <a:t>10</a:t>
            </a:r>
            <a:r>
              <a:rPr lang="zh-CN" altLang="zh-CN" kern="100" dirty="0">
                <a:latin typeface="等线" panose="02010600030101010101" pitchFamily="2" charset="-122"/>
                <a:ea typeface="华文楷体" panose="02010600040101010101" pitchFamily="2" charset="-122"/>
                <a:cs typeface="Times New Roman" panose="02020603050405020304" pitchFamily="18" charset="0"/>
              </a:rPr>
              <a:t>多年无线网络电子产品研发经验。</a:t>
            </a:r>
            <a:endParaRPr lang="zh-CN" altLang="zh-CN" kern="100" dirty="0">
              <a:latin typeface="等线" panose="02010600030101010101" pitchFamily="2" charset="-122"/>
              <a:ea typeface="华文楷体" panose="02010600040101010101" pitchFamily="2" charset="-122"/>
              <a:cs typeface="Times New Roman" panose="02020603050405020304" pitchFamily="18" charset="0"/>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456930" y="880745"/>
            <a:ext cx="2111375" cy="2814320"/>
          </a:xfrm>
          <a:prstGeom prst="rect">
            <a:avLst/>
          </a:prstGeom>
        </p:spPr>
      </p:pic>
      <p:grpSp>
        <p:nvGrpSpPr>
          <p:cNvPr id="2" name="组合 1"/>
          <p:cNvGrpSpPr/>
          <p:nvPr/>
        </p:nvGrpSpPr>
        <p:grpSpPr>
          <a:xfrm>
            <a:off x="1" y="0"/>
            <a:ext cx="738000" cy="767628"/>
            <a:chOff x="0" y="-1"/>
            <a:chExt cx="1739901" cy="1809751"/>
          </a:xfrm>
          <a:gradFill>
            <a:gsLst>
              <a:gs pos="0">
                <a:srgbClr val="012D86"/>
              </a:gs>
              <a:gs pos="100000">
                <a:srgbClr val="0E2557"/>
              </a:gs>
            </a:gsLst>
            <a:lin scaled="0"/>
          </a:gradFill>
        </p:grpSpPr>
        <p:sp>
          <p:nvSpPr>
            <p:cNvPr id="3" name="Freeform 51"/>
            <p:cNvSpPr>
              <a:spLocks noChangeArrowheads="1"/>
            </p:cNvSpPr>
            <p:nvPr/>
          </p:nvSpPr>
          <p:spPr bwMode="auto">
            <a:xfrm rot="5400000" flipH="1">
              <a:off x="886683" y="990465"/>
              <a:ext cx="479016" cy="785040"/>
            </a:xfrm>
            <a:custGeom>
              <a:avLst/>
              <a:gdLst>
                <a:gd name="T0" fmla="*/ 0 w 793"/>
                <a:gd name="T1" fmla="*/ 0 h 1299"/>
                <a:gd name="T2" fmla="*/ 120 w 793"/>
                <a:gd name="T3" fmla="*/ 1299 h 1299"/>
                <a:gd name="T4" fmla="*/ 793 w 793"/>
                <a:gd name="T5" fmla="*/ 1170 h 1299"/>
                <a:gd name="T6" fmla="*/ 0 w 793"/>
                <a:gd name="T7" fmla="*/ 0 h 1299"/>
                <a:gd name="T8" fmla="*/ 0 60000 65536"/>
                <a:gd name="T9" fmla="*/ 0 60000 65536"/>
                <a:gd name="T10" fmla="*/ 0 60000 65536"/>
                <a:gd name="T11" fmla="*/ 0 60000 65536"/>
                <a:gd name="T12" fmla="*/ 0 w 793"/>
                <a:gd name="T13" fmla="*/ 0 h 1299"/>
                <a:gd name="T14" fmla="*/ 793 w 793"/>
                <a:gd name="T15" fmla="*/ 1299 h 1299"/>
              </a:gdLst>
              <a:ahLst/>
              <a:cxnLst>
                <a:cxn ang="T8">
                  <a:pos x="T0" y="T1"/>
                </a:cxn>
                <a:cxn ang="T9">
                  <a:pos x="T2" y="T3"/>
                </a:cxn>
                <a:cxn ang="T10">
                  <a:pos x="T4" y="T5"/>
                </a:cxn>
                <a:cxn ang="T11">
                  <a:pos x="T6" y="T7"/>
                </a:cxn>
              </a:cxnLst>
              <a:rect l="T12" t="T13" r="T14" b="T15"/>
              <a:pathLst>
                <a:path w="793" h="1299">
                  <a:moveTo>
                    <a:pt x="0" y="0"/>
                  </a:moveTo>
                  <a:lnTo>
                    <a:pt x="120" y="1299"/>
                  </a:lnTo>
                  <a:lnTo>
                    <a:pt x="793" y="1170"/>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 name="Freeform 52"/>
            <p:cNvSpPr>
              <a:spLocks noChangeArrowheads="1"/>
            </p:cNvSpPr>
            <p:nvPr/>
          </p:nvSpPr>
          <p:spPr bwMode="auto">
            <a:xfrm rot="5400000" flipH="1">
              <a:off x="202551" y="940926"/>
              <a:ext cx="406529" cy="811631"/>
            </a:xfrm>
            <a:custGeom>
              <a:avLst/>
              <a:gdLst>
                <a:gd name="T0" fmla="*/ 457 w 673"/>
                <a:gd name="T1" fmla="*/ 1343 h 1343"/>
                <a:gd name="T2" fmla="*/ 0 w 673"/>
                <a:gd name="T3" fmla="*/ 129 h 1343"/>
                <a:gd name="T4" fmla="*/ 673 w 673"/>
                <a:gd name="T5" fmla="*/ 0 h 1343"/>
                <a:gd name="T6" fmla="*/ 457 w 673"/>
                <a:gd name="T7" fmla="*/ 1343 h 1343"/>
                <a:gd name="T8" fmla="*/ 0 60000 65536"/>
                <a:gd name="T9" fmla="*/ 0 60000 65536"/>
                <a:gd name="T10" fmla="*/ 0 60000 65536"/>
                <a:gd name="T11" fmla="*/ 0 60000 65536"/>
                <a:gd name="T12" fmla="*/ 0 w 673"/>
                <a:gd name="T13" fmla="*/ 0 h 1343"/>
                <a:gd name="T14" fmla="*/ 673 w 673"/>
                <a:gd name="T15" fmla="*/ 1343 h 1343"/>
              </a:gdLst>
              <a:ahLst/>
              <a:cxnLst>
                <a:cxn ang="T8">
                  <a:pos x="T0" y="T1"/>
                </a:cxn>
                <a:cxn ang="T9">
                  <a:pos x="T2" y="T3"/>
                </a:cxn>
                <a:cxn ang="T10">
                  <a:pos x="T4" y="T5"/>
                </a:cxn>
                <a:cxn ang="T11">
                  <a:pos x="T6" y="T7"/>
                </a:cxn>
              </a:cxnLst>
              <a:rect l="T12" t="T13" r="T14" b="T15"/>
              <a:pathLst>
                <a:path w="673" h="1343">
                  <a:moveTo>
                    <a:pt x="457" y="1343"/>
                  </a:moveTo>
                  <a:lnTo>
                    <a:pt x="0" y="129"/>
                  </a:lnTo>
                  <a:lnTo>
                    <a:pt x="673" y="0"/>
                  </a:lnTo>
                  <a:lnTo>
                    <a:pt x="457"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 name="Freeform 53"/>
            <p:cNvSpPr>
              <a:spLocks noChangeArrowheads="1"/>
            </p:cNvSpPr>
            <p:nvPr/>
          </p:nvSpPr>
          <p:spPr bwMode="auto">
            <a:xfrm rot="5400000" flipH="1">
              <a:off x="132160" y="1141793"/>
              <a:ext cx="469351" cy="733671"/>
            </a:xfrm>
            <a:custGeom>
              <a:avLst/>
              <a:gdLst>
                <a:gd name="T0" fmla="*/ 0 w 777"/>
                <a:gd name="T1" fmla="*/ 598 h 1214"/>
                <a:gd name="T2" fmla="*/ 320 w 777"/>
                <a:gd name="T3" fmla="*/ 0 h 1214"/>
                <a:gd name="T4" fmla="*/ 777 w 777"/>
                <a:gd name="T5" fmla="*/ 1214 h 1214"/>
                <a:gd name="T6" fmla="*/ 0 w 777"/>
                <a:gd name="T7" fmla="*/ 598 h 1214"/>
                <a:gd name="T8" fmla="*/ 0 60000 65536"/>
                <a:gd name="T9" fmla="*/ 0 60000 65536"/>
                <a:gd name="T10" fmla="*/ 0 60000 65536"/>
                <a:gd name="T11" fmla="*/ 0 60000 65536"/>
                <a:gd name="T12" fmla="*/ 0 w 777"/>
                <a:gd name="T13" fmla="*/ 0 h 1214"/>
                <a:gd name="T14" fmla="*/ 777 w 777"/>
                <a:gd name="T15" fmla="*/ 1214 h 1214"/>
              </a:gdLst>
              <a:ahLst/>
              <a:cxnLst>
                <a:cxn ang="T8">
                  <a:pos x="T0" y="T1"/>
                </a:cxn>
                <a:cxn ang="T9">
                  <a:pos x="T2" y="T3"/>
                </a:cxn>
                <a:cxn ang="T10">
                  <a:pos x="T4" y="T5"/>
                </a:cxn>
                <a:cxn ang="T11">
                  <a:pos x="T6" y="T7"/>
                </a:cxn>
              </a:cxnLst>
              <a:rect l="T12" t="T13" r="T14" b="T15"/>
              <a:pathLst>
                <a:path w="777" h="1214">
                  <a:moveTo>
                    <a:pt x="0" y="598"/>
                  </a:moveTo>
                  <a:lnTo>
                    <a:pt x="320" y="0"/>
                  </a:lnTo>
                  <a:lnTo>
                    <a:pt x="777" y="1214"/>
                  </a:lnTo>
                  <a:lnTo>
                    <a:pt x="0" y="598"/>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 name="Freeform 54"/>
            <p:cNvSpPr>
              <a:spLocks noChangeArrowheads="1"/>
            </p:cNvSpPr>
            <p:nvPr/>
          </p:nvSpPr>
          <p:spPr bwMode="auto">
            <a:xfrm rot="5400000" flipH="1">
              <a:off x="-48538" y="1322491"/>
              <a:ext cx="469351" cy="372274"/>
            </a:xfrm>
            <a:custGeom>
              <a:avLst/>
              <a:gdLst>
                <a:gd name="T0" fmla="*/ 0 w 777"/>
                <a:gd name="T1" fmla="*/ 0 h 616"/>
                <a:gd name="T2" fmla="*/ 9 w 777"/>
                <a:gd name="T3" fmla="*/ 362 h 616"/>
                <a:gd name="T4" fmla="*/ 777 w 777"/>
                <a:gd name="T5" fmla="*/ 616 h 616"/>
                <a:gd name="T6" fmla="*/ 0 w 777"/>
                <a:gd name="T7" fmla="*/ 0 h 616"/>
                <a:gd name="T8" fmla="*/ 0 60000 65536"/>
                <a:gd name="T9" fmla="*/ 0 60000 65536"/>
                <a:gd name="T10" fmla="*/ 0 60000 65536"/>
                <a:gd name="T11" fmla="*/ 0 60000 65536"/>
                <a:gd name="T12" fmla="*/ 0 w 777"/>
                <a:gd name="T13" fmla="*/ 0 h 616"/>
                <a:gd name="T14" fmla="*/ 777 w 777"/>
                <a:gd name="T15" fmla="*/ 616 h 616"/>
              </a:gdLst>
              <a:ahLst/>
              <a:cxnLst>
                <a:cxn ang="T8">
                  <a:pos x="T0" y="T1"/>
                </a:cxn>
                <a:cxn ang="T9">
                  <a:pos x="T2" y="T3"/>
                </a:cxn>
                <a:cxn ang="T10">
                  <a:pos x="T4" y="T5"/>
                </a:cxn>
                <a:cxn ang="T11">
                  <a:pos x="T6" y="T7"/>
                </a:cxn>
              </a:cxnLst>
              <a:rect l="T12" t="T13" r="T14" b="T15"/>
              <a:pathLst>
                <a:path w="777" h="616">
                  <a:moveTo>
                    <a:pt x="0" y="0"/>
                  </a:moveTo>
                  <a:lnTo>
                    <a:pt x="9" y="362"/>
                  </a:lnTo>
                  <a:lnTo>
                    <a:pt x="777" y="61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0" name="Freeform 58"/>
            <p:cNvSpPr>
              <a:spLocks noChangeArrowheads="1"/>
            </p:cNvSpPr>
            <p:nvPr/>
          </p:nvSpPr>
          <p:spPr bwMode="auto">
            <a:xfrm rot="5400000" flipH="1">
              <a:off x="41788" y="860671"/>
              <a:ext cx="371494" cy="455069"/>
            </a:xfrm>
            <a:custGeom>
              <a:avLst/>
              <a:gdLst>
                <a:gd name="T0" fmla="*/ 0 w 615"/>
                <a:gd name="T1" fmla="*/ 753 h 753"/>
                <a:gd name="T2" fmla="*/ 399 w 615"/>
                <a:gd name="T3" fmla="*/ 0 h 753"/>
                <a:gd name="T4" fmla="*/ 615 w 615"/>
                <a:gd name="T5" fmla="*/ 753 h 753"/>
                <a:gd name="T6" fmla="*/ 0 w 615"/>
                <a:gd name="T7" fmla="*/ 753 h 753"/>
                <a:gd name="T8" fmla="*/ 0 60000 65536"/>
                <a:gd name="T9" fmla="*/ 0 60000 65536"/>
                <a:gd name="T10" fmla="*/ 0 60000 65536"/>
                <a:gd name="T11" fmla="*/ 0 60000 65536"/>
                <a:gd name="T12" fmla="*/ 0 w 615"/>
                <a:gd name="T13" fmla="*/ 0 h 753"/>
                <a:gd name="T14" fmla="*/ 615 w 615"/>
                <a:gd name="T15" fmla="*/ 753 h 753"/>
              </a:gdLst>
              <a:ahLst/>
              <a:cxnLst>
                <a:cxn ang="T8">
                  <a:pos x="T0" y="T1"/>
                </a:cxn>
                <a:cxn ang="T9">
                  <a:pos x="T2" y="T3"/>
                </a:cxn>
                <a:cxn ang="T10">
                  <a:pos x="T4" y="T5"/>
                </a:cxn>
                <a:cxn ang="T11">
                  <a:pos x="T6" y="T7"/>
                </a:cxn>
              </a:cxnLst>
              <a:rect l="T12" t="T13" r="T14" b="T15"/>
              <a:pathLst>
                <a:path w="615" h="753">
                  <a:moveTo>
                    <a:pt x="0" y="753"/>
                  </a:moveTo>
                  <a:lnTo>
                    <a:pt x="399" y="0"/>
                  </a:lnTo>
                  <a:lnTo>
                    <a:pt x="615" y="753"/>
                  </a:lnTo>
                  <a:lnTo>
                    <a:pt x="0"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1" name="Freeform 59"/>
            <p:cNvSpPr>
              <a:spLocks noChangeArrowheads="1"/>
            </p:cNvSpPr>
            <p:nvPr/>
          </p:nvSpPr>
          <p:spPr bwMode="auto">
            <a:xfrm rot="5400000" flipH="1">
              <a:off x="876130" y="979912"/>
              <a:ext cx="578081" cy="707080"/>
            </a:xfrm>
            <a:custGeom>
              <a:avLst/>
              <a:gdLst>
                <a:gd name="T0" fmla="*/ 957 w 957"/>
                <a:gd name="T1" fmla="*/ 749 h 1170"/>
                <a:gd name="T2" fmla="*/ 793 w 957"/>
                <a:gd name="T3" fmla="*/ 1170 h 1170"/>
                <a:gd name="T4" fmla="*/ 0 w 957"/>
                <a:gd name="T5" fmla="*/ 0 h 1170"/>
                <a:gd name="T6" fmla="*/ 957 w 957"/>
                <a:gd name="T7" fmla="*/ 749 h 1170"/>
                <a:gd name="T8" fmla="*/ 0 60000 65536"/>
                <a:gd name="T9" fmla="*/ 0 60000 65536"/>
                <a:gd name="T10" fmla="*/ 0 60000 65536"/>
                <a:gd name="T11" fmla="*/ 0 60000 65536"/>
                <a:gd name="T12" fmla="*/ 0 w 957"/>
                <a:gd name="T13" fmla="*/ 0 h 1170"/>
                <a:gd name="T14" fmla="*/ 957 w 957"/>
                <a:gd name="T15" fmla="*/ 1170 h 1170"/>
              </a:gdLst>
              <a:ahLst/>
              <a:cxnLst>
                <a:cxn ang="T8">
                  <a:pos x="T0" y="T1"/>
                </a:cxn>
                <a:cxn ang="T9">
                  <a:pos x="T2" y="T3"/>
                </a:cxn>
                <a:cxn ang="T10">
                  <a:pos x="T4" y="T5"/>
                </a:cxn>
                <a:cxn ang="T11">
                  <a:pos x="T6" y="T7"/>
                </a:cxn>
              </a:cxnLst>
              <a:rect l="T12" t="T13" r="T14" b="T15"/>
              <a:pathLst>
                <a:path w="957" h="1170">
                  <a:moveTo>
                    <a:pt x="957" y="749"/>
                  </a:moveTo>
                  <a:lnTo>
                    <a:pt x="793" y="1170"/>
                  </a:lnTo>
                  <a:lnTo>
                    <a:pt x="0" y="0"/>
                  </a:lnTo>
                  <a:lnTo>
                    <a:pt x="957" y="74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5" name="Freeform 60"/>
            <p:cNvSpPr>
              <a:spLocks noChangeArrowheads="1"/>
            </p:cNvSpPr>
            <p:nvPr/>
          </p:nvSpPr>
          <p:spPr bwMode="auto">
            <a:xfrm rot="5400000" flipH="1">
              <a:off x="570287" y="548640"/>
              <a:ext cx="380555" cy="610989"/>
            </a:xfrm>
            <a:custGeom>
              <a:avLst/>
              <a:gdLst>
                <a:gd name="T0" fmla="*/ 630 w 630"/>
                <a:gd name="T1" fmla="*/ 299 h 1011"/>
                <a:gd name="T2" fmla="*/ 19 w 630"/>
                <a:gd name="T3" fmla="*/ 1011 h 1011"/>
                <a:gd name="T4" fmla="*/ 0 w 630"/>
                <a:gd name="T5" fmla="*/ 0 h 1011"/>
                <a:gd name="T6" fmla="*/ 630 w 630"/>
                <a:gd name="T7" fmla="*/ 299 h 1011"/>
                <a:gd name="T8" fmla="*/ 0 60000 65536"/>
                <a:gd name="T9" fmla="*/ 0 60000 65536"/>
                <a:gd name="T10" fmla="*/ 0 60000 65536"/>
                <a:gd name="T11" fmla="*/ 0 60000 65536"/>
                <a:gd name="T12" fmla="*/ 0 w 630"/>
                <a:gd name="T13" fmla="*/ 0 h 1011"/>
                <a:gd name="T14" fmla="*/ 630 w 630"/>
                <a:gd name="T15" fmla="*/ 1011 h 1011"/>
              </a:gdLst>
              <a:ahLst/>
              <a:cxnLst>
                <a:cxn ang="T8">
                  <a:pos x="T0" y="T1"/>
                </a:cxn>
                <a:cxn ang="T9">
                  <a:pos x="T2" y="T3"/>
                </a:cxn>
                <a:cxn ang="T10">
                  <a:pos x="T4" y="T5"/>
                </a:cxn>
                <a:cxn ang="T11">
                  <a:pos x="T6" y="T7"/>
                </a:cxn>
              </a:cxnLst>
              <a:rect l="T12" t="T13" r="T14" b="T15"/>
              <a:pathLst>
                <a:path w="630" h="1011">
                  <a:moveTo>
                    <a:pt x="630" y="299"/>
                  </a:moveTo>
                  <a:lnTo>
                    <a:pt x="19" y="1011"/>
                  </a:lnTo>
                  <a:lnTo>
                    <a:pt x="0" y="0"/>
                  </a:lnTo>
                  <a:lnTo>
                    <a:pt x="630" y="29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6" name="Freeform 61"/>
            <p:cNvSpPr>
              <a:spLocks noChangeArrowheads="1"/>
            </p:cNvSpPr>
            <p:nvPr/>
          </p:nvSpPr>
          <p:spPr bwMode="auto">
            <a:xfrm rot="5400000" flipH="1">
              <a:off x="1050134" y="500292"/>
              <a:ext cx="379951" cy="708288"/>
            </a:xfrm>
            <a:custGeom>
              <a:avLst/>
              <a:gdLst>
                <a:gd name="T0" fmla="*/ 0 w 629"/>
                <a:gd name="T1" fmla="*/ 874 h 1172"/>
                <a:gd name="T2" fmla="*/ 328 w 629"/>
                <a:gd name="T3" fmla="*/ 0 h 1172"/>
                <a:gd name="T4" fmla="*/ 629 w 629"/>
                <a:gd name="T5" fmla="*/ 1172 h 1172"/>
                <a:gd name="T6" fmla="*/ 0 w 629"/>
                <a:gd name="T7" fmla="*/ 874 h 1172"/>
                <a:gd name="T8" fmla="*/ 0 60000 65536"/>
                <a:gd name="T9" fmla="*/ 0 60000 65536"/>
                <a:gd name="T10" fmla="*/ 0 60000 65536"/>
                <a:gd name="T11" fmla="*/ 0 60000 65536"/>
                <a:gd name="T12" fmla="*/ 0 w 629"/>
                <a:gd name="T13" fmla="*/ 0 h 1172"/>
                <a:gd name="T14" fmla="*/ 629 w 629"/>
                <a:gd name="T15" fmla="*/ 1172 h 1172"/>
              </a:gdLst>
              <a:ahLst/>
              <a:cxnLst>
                <a:cxn ang="T8">
                  <a:pos x="T0" y="T1"/>
                </a:cxn>
                <a:cxn ang="T9">
                  <a:pos x="T2" y="T3"/>
                </a:cxn>
                <a:cxn ang="T10">
                  <a:pos x="T4" y="T5"/>
                </a:cxn>
                <a:cxn ang="T11">
                  <a:pos x="T6" y="T7"/>
                </a:cxn>
              </a:cxnLst>
              <a:rect l="T12" t="T13" r="T14" b="T15"/>
              <a:pathLst>
                <a:path w="629" h="1172">
                  <a:moveTo>
                    <a:pt x="0" y="874"/>
                  </a:moveTo>
                  <a:lnTo>
                    <a:pt x="328" y="0"/>
                  </a:lnTo>
                  <a:lnTo>
                    <a:pt x="629" y="1172"/>
                  </a:lnTo>
                  <a:lnTo>
                    <a:pt x="0" y="87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7" name="Freeform 62"/>
            <p:cNvSpPr>
              <a:spLocks noChangeArrowheads="1"/>
            </p:cNvSpPr>
            <p:nvPr/>
          </p:nvSpPr>
          <p:spPr bwMode="auto">
            <a:xfrm rot="5400000" flipH="1">
              <a:off x="826575" y="78603"/>
              <a:ext cx="579893" cy="955464"/>
            </a:xfrm>
            <a:custGeom>
              <a:avLst/>
              <a:gdLst>
                <a:gd name="T0" fmla="*/ 302 w 960"/>
                <a:gd name="T1" fmla="*/ 1173 h 1581"/>
                <a:gd name="T2" fmla="*/ 301 w 960"/>
                <a:gd name="T3" fmla="*/ 1172 h 1581"/>
                <a:gd name="T4" fmla="*/ 0 w 960"/>
                <a:gd name="T5" fmla="*/ 0 h 1581"/>
                <a:gd name="T6" fmla="*/ 0 w 960"/>
                <a:gd name="T7" fmla="*/ 0 h 1581"/>
                <a:gd name="T8" fmla="*/ 960 w 960"/>
                <a:gd name="T9" fmla="*/ 1581 h 1581"/>
                <a:gd name="T10" fmla="*/ 302 w 960"/>
                <a:gd name="T11" fmla="*/ 1173 h 1581"/>
                <a:gd name="T12" fmla="*/ 0 60000 65536"/>
                <a:gd name="T13" fmla="*/ 0 60000 65536"/>
                <a:gd name="T14" fmla="*/ 0 60000 65536"/>
                <a:gd name="T15" fmla="*/ 0 60000 65536"/>
                <a:gd name="T16" fmla="*/ 0 60000 65536"/>
                <a:gd name="T17" fmla="*/ 0 60000 65536"/>
                <a:gd name="T18" fmla="*/ 0 w 960"/>
                <a:gd name="T19" fmla="*/ 0 h 1581"/>
                <a:gd name="T20" fmla="*/ 960 w 960"/>
                <a:gd name="T21" fmla="*/ 1581 h 1581"/>
              </a:gdLst>
              <a:ahLst/>
              <a:cxnLst>
                <a:cxn ang="T12">
                  <a:pos x="T0" y="T1"/>
                </a:cxn>
                <a:cxn ang="T13">
                  <a:pos x="T2" y="T3"/>
                </a:cxn>
                <a:cxn ang="T14">
                  <a:pos x="T4" y="T5"/>
                </a:cxn>
                <a:cxn ang="T15">
                  <a:pos x="T6" y="T7"/>
                </a:cxn>
                <a:cxn ang="T16">
                  <a:pos x="T8" y="T9"/>
                </a:cxn>
                <a:cxn ang="T17">
                  <a:pos x="T10" y="T11"/>
                </a:cxn>
              </a:cxnLst>
              <a:rect l="T18" t="T19" r="T20" b="T21"/>
              <a:pathLst>
                <a:path w="960" h="1581">
                  <a:moveTo>
                    <a:pt x="302" y="1173"/>
                  </a:moveTo>
                  <a:lnTo>
                    <a:pt x="301" y="1172"/>
                  </a:lnTo>
                  <a:lnTo>
                    <a:pt x="0" y="0"/>
                  </a:lnTo>
                  <a:lnTo>
                    <a:pt x="0" y="0"/>
                  </a:lnTo>
                  <a:lnTo>
                    <a:pt x="960" y="1581"/>
                  </a:lnTo>
                  <a:lnTo>
                    <a:pt x="302" y="11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1" name="Freeform 63"/>
            <p:cNvSpPr>
              <a:spLocks noChangeArrowheads="1"/>
            </p:cNvSpPr>
            <p:nvPr/>
          </p:nvSpPr>
          <p:spPr bwMode="auto">
            <a:xfrm rot="5400000" flipH="1">
              <a:off x="693985" y="-55196"/>
              <a:ext cx="846282" cy="956673"/>
            </a:xfrm>
            <a:custGeom>
              <a:avLst/>
              <a:gdLst>
                <a:gd name="T0" fmla="*/ 1401 w 1401"/>
                <a:gd name="T1" fmla="*/ 1273 h 1583"/>
                <a:gd name="T2" fmla="*/ 960 w 1401"/>
                <a:gd name="T3" fmla="*/ 1583 h 1583"/>
                <a:gd name="T4" fmla="*/ 0 w 1401"/>
                <a:gd name="T5" fmla="*/ 2 h 1583"/>
                <a:gd name="T6" fmla="*/ 9 w 1401"/>
                <a:gd name="T7" fmla="*/ 0 h 1583"/>
                <a:gd name="T8" fmla="*/ 1401 w 1401"/>
                <a:gd name="T9" fmla="*/ 907 h 1583"/>
                <a:gd name="T10" fmla="*/ 1401 w 1401"/>
                <a:gd name="T11" fmla="*/ 1273 h 1583"/>
                <a:gd name="T12" fmla="*/ 0 60000 65536"/>
                <a:gd name="T13" fmla="*/ 0 60000 65536"/>
                <a:gd name="T14" fmla="*/ 0 60000 65536"/>
                <a:gd name="T15" fmla="*/ 0 60000 65536"/>
                <a:gd name="T16" fmla="*/ 0 60000 65536"/>
                <a:gd name="T17" fmla="*/ 0 60000 65536"/>
                <a:gd name="T18" fmla="*/ 0 w 1401"/>
                <a:gd name="T19" fmla="*/ 0 h 1583"/>
                <a:gd name="T20" fmla="*/ 1401 w 1401"/>
                <a:gd name="T21" fmla="*/ 1583 h 1583"/>
              </a:gdLst>
              <a:ahLst/>
              <a:cxnLst>
                <a:cxn ang="T12">
                  <a:pos x="T0" y="T1"/>
                </a:cxn>
                <a:cxn ang="T13">
                  <a:pos x="T2" y="T3"/>
                </a:cxn>
                <a:cxn ang="T14">
                  <a:pos x="T4" y="T5"/>
                </a:cxn>
                <a:cxn ang="T15">
                  <a:pos x="T6" y="T7"/>
                </a:cxn>
                <a:cxn ang="T16">
                  <a:pos x="T8" y="T9"/>
                </a:cxn>
                <a:cxn ang="T17">
                  <a:pos x="T10" y="T11"/>
                </a:cxn>
              </a:cxnLst>
              <a:rect l="T18" t="T19" r="T20" b="T21"/>
              <a:pathLst>
                <a:path w="1401" h="1583">
                  <a:moveTo>
                    <a:pt x="1401" y="1273"/>
                  </a:moveTo>
                  <a:lnTo>
                    <a:pt x="960" y="1583"/>
                  </a:lnTo>
                  <a:lnTo>
                    <a:pt x="0" y="2"/>
                  </a:lnTo>
                  <a:lnTo>
                    <a:pt x="9" y="0"/>
                  </a:lnTo>
                  <a:lnTo>
                    <a:pt x="1401" y="907"/>
                  </a:lnTo>
                  <a:lnTo>
                    <a:pt x="1401" y="12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2" name="Freeform 64"/>
            <p:cNvSpPr>
              <a:spLocks noChangeArrowheads="1"/>
            </p:cNvSpPr>
            <p:nvPr/>
          </p:nvSpPr>
          <p:spPr bwMode="auto">
            <a:xfrm rot="5400000" flipH="1">
              <a:off x="900971" y="146354"/>
              <a:ext cx="840845" cy="548138"/>
            </a:xfrm>
            <a:custGeom>
              <a:avLst/>
              <a:gdLst>
                <a:gd name="T0" fmla="*/ 1392 w 1392"/>
                <a:gd name="T1" fmla="*/ 907 h 907"/>
                <a:gd name="T2" fmla="*/ 0 w 1392"/>
                <a:gd name="T3" fmla="*/ 0 h 907"/>
                <a:gd name="T4" fmla="*/ 1392 w 1392"/>
                <a:gd name="T5" fmla="*/ 239 h 907"/>
                <a:gd name="T6" fmla="*/ 1392 w 1392"/>
                <a:gd name="T7" fmla="*/ 907 h 907"/>
                <a:gd name="T8" fmla="*/ 0 60000 65536"/>
                <a:gd name="T9" fmla="*/ 0 60000 65536"/>
                <a:gd name="T10" fmla="*/ 0 60000 65536"/>
                <a:gd name="T11" fmla="*/ 0 60000 65536"/>
                <a:gd name="T12" fmla="*/ 0 w 1392"/>
                <a:gd name="T13" fmla="*/ 0 h 907"/>
                <a:gd name="T14" fmla="*/ 1392 w 1392"/>
                <a:gd name="T15" fmla="*/ 907 h 907"/>
              </a:gdLst>
              <a:ahLst/>
              <a:cxnLst>
                <a:cxn ang="T8">
                  <a:pos x="T0" y="T1"/>
                </a:cxn>
                <a:cxn ang="T9">
                  <a:pos x="T2" y="T3"/>
                </a:cxn>
                <a:cxn ang="T10">
                  <a:pos x="T4" y="T5"/>
                </a:cxn>
                <a:cxn ang="T11">
                  <a:pos x="T6" y="T7"/>
                </a:cxn>
              </a:cxnLst>
              <a:rect l="T12" t="T13" r="T14" b="T15"/>
              <a:pathLst>
                <a:path w="1392" h="907">
                  <a:moveTo>
                    <a:pt x="1392" y="907"/>
                  </a:moveTo>
                  <a:lnTo>
                    <a:pt x="0" y="0"/>
                  </a:lnTo>
                  <a:lnTo>
                    <a:pt x="1392" y="239"/>
                  </a:lnTo>
                  <a:lnTo>
                    <a:pt x="1392" y="90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3" name="Freeform 65"/>
            <p:cNvSpPr>
              <a:spLocks noChangeArrowheads="1"/>
            </p:cNvSpPr>
            <p:nvPr/>
          </p:nvSpPr>
          <p:spPr bwMode="auto">
            <a:xfrm rot="5400000" flipH="1">
              <a:off x="279874" y="-279873"/>
              <a:ext cx="266389" cy="826135"/>
            </a:xfrm>
            <a:custGeom>
              <a:avLst/>
              <a:gdLst>
                <a:gd name="T0" fmla="*/ 441 w 441"/>
                <a:gd name="T1" fmla="*/ 0 h 1367"/>
                <a:gd name="T2" fmla="*/ 0 w 441"/>
                <a:gd name="T3" fmla="*/ 310 h 1367"/>
                <a:gd name="T4" fmla="*/ 441 w 441"/>
                <a:gd name="T5" fmla="*/ 1367 h 1367"/>
                <a:gd name="T6" fmla="*/ 441 w 441"/>
                <a:gd name="T7" fmla="*/ 0 h 1367"/>
                <a:gd name="T8" fmla="*/ 0 60000 65536"/>
                <a:gd name="T9" fmla="*/ 0 60000 65536"/>
                <a:gd name="T10" fmla="*/ 0 60000 65536"/>
                <a:gd name="T11" fmla="*/ 0 60000 65536"/>
                <a:gd name="T12" fmla="*/ 0 w 441"/>
                <a:gd name="T13" fmla="*/ 0 h 1367"/>
                <a:gd name="T14" fmla="*/ 441 w 441"/>
                <a:gd name="T15" fmla="*/ 1367 h 1367"/>
              </a:gdLst>
              <a:ahLst/>
              <a:cxnLst>
                <a:cxn ang="T8">
                  <a:pos x="T0" y="T1"/>
                </a:cxn>
                <a:cxn ang="T9">
                  <a:pos x="T2" y="T3"/>
                </a:cxn>
                <a:cxn ang="T10">
                  <a:pos x="T4" y="T5"/>
                </a:cxn>
                <a:cxn ang="T11">
                  <a:pos x="T6" y="T7"/>
                </a:cxn>
              </a:cxnLst>
              <a:rect l="T12" t="T13" r="T14" b="T15"/>
              <a:pathLst>
                <a:path w="441" h="1367">
                  <a:moveTo>
                    <a:pt x="441" y="0"/>
                  </a:moveTo>
                  <a:lnTo>
                    <a:pt x="0" y="310"/>
                  </a:lnTo>
                  <a:lnTo>
                    <a:pt x="441" y="1367"/>
                  </a:lnTo>
                  <a:lnTo>
                    <a:pt x="441"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4" name="Freeform 66"/>
            <p:cNvSpPr>
              <a:spLocks noChangeArrowheads="1"/>
            </p:cNvSpPr>
            <p:nvPr/>
          </p:nvSpPr>
          <p:spPr bwMode="auto">
            <a:xfrm rot="5400000" flipH="1">
              <a:off x="110752" y="-110752"/>
              <a:ext cx="663857" cy="885360"/>
            </a:xfrm>
            <a:custGeom>
              <a:avLst/>
              <a:gdLst>
                <a:gd name="T0" fmla="*/ 495 w 1099"/>
                <a:gd name="T1" fmla="*/ 1465 h 1465"/>
                <a:gd name="T2" fmla="*/ 1099 w 1099"/>
                <a:gd name="T3" fmla="*/ 1465 h 1465"/>
                <a:gd name="T4" fmla="*/ 1099 w 1099"/>
                <a:gd name="T5" fmla="*/ 1465 h 1465"/>
                <a:gd name="T6" fmla="*/ 658 w 1099"/>
                <a:gd name="T7" fmla="*/ 408 h 1465"/>
                <a:gd name="T8" fmla="*/ 0 w 1099"/>
                <a:gd name="T9" fmla="*/ 0 h 1465"/>
                <a:gd name="T10" fmla="*/ 495 w 1099"/>
                <a:gd name="T11" fmla="*/ 1465 h 1465"/>
                <a:gd name="T12" fmla="*/ 0 60000 65536"/>
                <a:gd name="T13" fmla="*/ 0 60000 65536"/>
                <a:gd name="T14" fmla="*/ 0 60000 65536"/>
                <a:gd name="T15" fmla="*/ 0 60000 65536"/>
                <a:gd name="T16" fmla="*/ 0 60000 65536"/>
                <a:gd name="T17" fmla="*/ 0 60000 65536"/>
                <a:gd name="T18" fmla="*/ 0 w 1099"/>
                <a:gd name="T19" fmla="*/ 0 h 1465"/>
                <a:gd name="T20" fmla="*/ 1099 w 1099"/>
                <a:gd name="T21" fmla="*/ 1465 h 1465"/>
              </a:gdLst>
              <a:ahLst/>
              <a:cxnLst>
                <a:cxn ang="T12">
                  <a:pos x="T0" y="T1"/>
                </a:cxn>
                <a:cxn ang="T13">
                  <a:pos x="T2" y="T3"/>
                </a:cxn>
                <a:cxn ang="T14">
                  <a:pos x="T4" y="T5"/>
                </a:cxn>
                <a:cxn ang="T15">
                  <a:pos x="T6" y="T7"/>
                </a:cxn>
                <a:cxn ang="T16">
                  <a:pos x="T8" y="T9"/>
                </a:cxn>
                <a:cxn ang="T17">
                  <a:pos x="T10" y="T11"/>
                </a:cxn>
              </a:cxnLst>
              <a:rect l="T18" t="T19" r="T20" b="T21"/>
              <a:pathLst>
                <a:path w="1099" h="1465">
                  <a:moveTo>
                    <a:pt x="495" y="1465"/>
                  </a:moveTo>
                  <a:lnTo>
                    <a:pt x="1099" y="1465"/>
                  </a:lnTo>
                  <a:lnTo>
                    <a:pt x="1099" y="1465"/>
                  </a:lnTo>
                  <a:lnTo>
                    <a:pt x="658" y="408"/>
                  </a:lnTo>
                  <a:lnTo>
                    <a:pt x="0" y="0"/>
                  </a:lnTo>
                  <a:lnTo>
                    <a:pt x="495"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5" name="Freeform 67"/>
            <p:cNvSpPr>
              <a:spLocks noChangeArrowheads="1"/>
            </p:cNvSpPr>
            <p:nvPr/>
          </p:nvSpPr>
          <p:spPr bwMode="auto">
            <a:xfrm rot="5400000" flipH="1">
              <a:off x="108638" y="256212"/>
              <a:ext cx="668085" cy="885360"/>
            </a:xfrm>
            <a:custGeom>
              <a:avLst/>
              <a:gdLst>
                <a:gd name="T0" fmla="*/ 744 w 1106"/>
                <a:gd name="T1" fmla="*/ 1465 h 1465"/>
                <a:gd name="T2" fmla="*/ 0 w 1106"/>
                <a:gd name="T3" fmla="*/ 712 h 1465"/>
                <a:gd name="T4" fmla="*/ 611 w 1106"/>
                <a:gd name="T5" fmla="*/ 0 h 1465"/>
                <a:gd name="T6" fmla="*/ 1106 w 1106"/>
                <a:gd name="T7" fmla="*/ 1465 h 1465"/>
                <a:gd name="T8" fmla="*/ 744 w 1106"/>
                <a:gd name="T9" fmla="*/ 1465 h 1465"/>
                <a:gd name="T10" fmla="*/ 0 60000 65536"/>
                <a:gd name="T11" fmla="*/ 0 60000 65536"/>
                <a:gd name="T12" fmla="*/ 0 60000 65536"/>
                <a:gd name="T13" fmla="*/ 0 60000 65536"/>
                <a:gd name="T14" fmla="*/ 0 60000 65536"/>
                <a:gd name="T15" fmla="*/ 0 w 1106"/>
                <a:gd name="T16" fmla="*/ 0 h 1465"/>
                <a:gd name="T17" fmla="*/ 1106 w 1106"/>
                <a:gd name="T18" fmla="*/ 1465 h 1465"/>
              </a:gdLst>
              <a:ahLst/>
              <a:cxnLst>
                <a:cxn ang="T10">
                  <a:pos x="T0" y="T1"/>
                </a:cxn>
                <a:cxn ang="T11">
                  <a:pos x="T2" y="T3"/>
                </a:cxn>
                <a:cxn ang="T12">
                  <a:pos x="T4" y="T5"/>
                </a:cxn>
                <a:cxn ang="T13">
                  <a:pos x="T6" y="T7"/>
                </a:cxn>
                <a:cxn ang="T14">
                  <a:pos x="T8" y="T9"/>
                </a:cxn>
              </a:cxnLst>
              <a:rect l="T15" t="T16" r="T17" b="T18"/>
              <a:pathLst>
                <a:path w="1106" h="1465">
                  <a:moveTo>
                    <a:pt x="744" y="1465"/>
                  </a:moveTo>
                  <a:lnTo>
                    <a:pt x="0" y="712"/>
                  </a:lnTo>
                  <a:lnTo>
                    <a:pt x="611" y="0"/>
                  </a:lnTo>
                  <a:lnTo>
                    <a:pt x="1106" y="1465"/>
                  </a:lnTo>
                  <a:lnTo>
                    <a:pt x="744"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3" name="Freeform 68"/>
            <p:cNvSpPr>
              <a:spLocks noChangeArrowheads="1"/>
            </p:cNvSpPr>
            <p:nvPr/>
          </p:nvSpPr>
          <p:spPr bwMode="auto">
            <a:xfrm rot="5400000" flipH="1">
              <a:off x="2826" y="580692"/>
              <a:ext cx="449417" cy="455069"/>
            </a:xfrm>
            <a:custGeom>
              <a:avLst/>
              <a:gdLst>
                <a:gd name="T0" fmla="*/ 216 w 744"/>
                <a:gd name="T1" fmla="*/ 753 h 753"/>
                <a:gd name="T2" fmla="*/ 744 w 744"/>
                <a:gd name="T3" fmla="*/ 753 h 753"/>
                <a:gd name="T4" fmla="*/ 0 w 744"/>
                <a:gd name="T5" fmla="*/ 0 h 753"/>
                <a:gd name="T6" fmla="*/ 216 w 744"/>
                <a:gd name="T7" fmla="*/ 753 h 753"/>
                <a:gd name="T8" fmla="*/ 0 60000 65536"/>
                <a:gd name="T9" fmla="*/ 0 60000 65536"/>
                <a:gd name="T10" fmla="*/ 0 60000 65536"/>
                <a:gd name="T11" fmla="*/ 0 60000 65536"/>
                <a:gd name="T12" fmla="*/ 0 w 744"/>
                <a:gd name="T13" fmla="*/ 0 h 753"/>
                <a:gd name="T14" fmla="*/ 744 w 744"/>
                <a:gd name="T15" fmla="*/ 753 h 753"/>
              </a:gdLst>
              <a:ahLst/>
              <a:cxnLst>
                <a:cxn ang="T8">
                  <a:pos x="T0" y="T1"/>
                </a:cxn>
                <a:cxn ang="T9">
                  <a:pos x="T2" y="T3"/>
                </a:cxn>
                <a:cxn ang="T10">
                  <a:pos x="T4" y="T5"/>
                </a:cxn>
                <a:cxn ang="T11">
                  <a:pos x="T6" y="T7"/>
                </a:cxn>
              </a:cxnLst>
              <a:rect l="T12" t="T13" r="T14" b="T15"/>
              <a:pathLst>
                <a:path w="744" h="753">
                  <a:moveTo>
                    <a:pt x="216" y="753"/>
                  </a:moveTo>
                  <a:lnTo>
                    <a:pt x="744" y="753"/>
                  </a:lnTo>
                  <a:lnTo>
                    <a:pt x="0" y="0"/>
                  </a:lnTo>
                  <a:lnTo>
                    <a:pt x="216"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4" name="Freeform 69"/>
            <p:cNvSpPr>
              <a:spLocks noChangeArrowheads="1"/>
            </p:cNvSpPr>
            <p:nvPr/>
          </p:nvSpPr>
          <p:spPr bwMode="auto">
            <a:xfrm rot="5400000" flipH="1">
              <a:off x="285307" y="747628"/>
              <a:ext cx="241018" cy="811631"/>
            </a:xfrm>
            <a:custGeom>
              <a:avLst/>
              <a:gdLst>
                <a:gd name="T0" fmla="*/ 0 w 399"/>
                <a:gd name="T1" fmla="*/ 1343 h 1343"/>
                <a:gd name="T2" fmla="*/ 399 w 399"/>
                <a:gd name="T3" fmla="*/ 591 h 1343"/>
                <a:gd name="T4" fmla="*/ 216 w 399"/>
                <a:gd name="T5" fmla="*/ 0 h 1343"/>
                <a:gd name="T6" fmla="*/ 0 w 399"/>
                <a:gd name="T7" fmla="*/ 1343 h 1343"/>
                <a:gd name="T8" fmla="*/ 0 60000 65536"/>
                <a:gd name="T9" fmla="*/ 0 60000 65536"/>
                <a:gd name="T10" fmla="*/ 0 60000 65536"/>
                <a:gd name="T11" fmla="*/ 0 60000 65536"/>
                <a:gd name="T12" fmla="*/ 0 w 399"/>
                <a:gd name="T13" fmla="*/ 0 h 1343"/>
                <a:gd name="T14" fmla="*/ 399 w 399"/>
                <a:gd name="T15" fmla="*/ 1343 h 1343"/>
              </a:gdLst>
              <a:ahLst/>
              <a:cxnLst>
                <a:cxn ang="T8">
                  <a:pos x="T0" y="T1"/>
                </a:cxn>
                <a:cxn ang="T9">
                  <a:pos x="T2" y="T3"/>
                </a:cxn>
                <a:cxn ang="T10">
                  <a:pos x="T4" y="T5"/>
                </a:cxn>
                <a:cxn ang="T11">
                  <a:pos x="T6" y="T7"/>
                </a:cxn>
              </a:cxnLst>
              <a:rect l="T12" t="T13" r="T14" b="T15"/>
              <a:pathLst>
                <a:path w="399" h="1343">
                  <a:moveTo>
                    <a:pt x="0" y="1343"/>
                  </a:moveTo>
                  <a:lnTo>
                    <a:pt x="399" y="591"/>
                  </a:lnTo>
                  <a:lnTo>
                    <a:pt x="216" y="0"/>
                  </a:lnTo>
                  <a:lnTo>
                    <a:pt x="0"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5" name="Freeform 70"/>
            <p:cNvSpPr>
              <a:spLocks noChangeArrowheads="1"/>
            </p:cNvSpPr>
            <p:nvPr/>
          </p:nvSpPr>
          <p:spPr bwMode="auto">
            <a:xfrm rot="5400000" flipH="1">
              <a:off x="704991" y="782409"/>
              <a:ext cx="110542" cy="611594"/>
            </a:xfrm>
            <a:custGeom>
              <a:avLst/>
              <a:gdLst>
                <a:gd name="T0" fmla="*/ 183 w 183"/>
                <a:gd name="T1" fmla="*/ 1012 h 1012"/>
                <a:gd name="T2" fmla="*/ 183 w 183"/>
                <a:gd name="T3" fmla="*/ 1011 h 1012"/>
                <a:gd name="T4" fmla="*/ 164 w 183"/>
                <a:gd name="T5" fmla="*/ 0 h 1012"/>
                <a:gd name="T6" fmla="*/ 0 w 183"/>
                <a:gd name="T7" fmla="*/ 421 h 1012"/>
                <a:gd name="T8" fmla="*/ 183 w 183"/>
                <a:gd name="T9" fmla="*/ 1012 h 1012"/>
                <a:gd name="T10" fmla="*/ 0 60000 65536"/>
                <a:gd name="T11" fmla="*/ 0 60000 65536"/>
                <a:gd name="T12" fmla="*/ 0 60000 65536"/>
                <a:gd name="T13" fmla="*/ 0 60000 65536"/>
                <a:gd name="T14" fmla="*/ 0 60000 65536"/>
                <a:gd name="T15" fmla="*/ 0 w 183"/>
                <a:gd name="T16" fmla="*/ 0 h 1012"/>
                <a:gd name="T17" fmla="*/ 183 w 183"/>
                <a:gd name="T18" fmla="*/ 1012 h 1012"/>
              </a:gdLst>
              <a:ahLst/>
              <a:cxnLst>
                <a:cxn ang="T10">
                  <a:pos x="T0" y="T1"/>
                </a:cxn>
                <a:cxn ang="T11">
                  <a:pos x="T2" y="T3"/>
                </a:cxn>
                <a:cxn ang="T12">
                  <a:pos x="T4" y="T5"/>
                </a:cxn>
                <a:cxn ang="T13">
                  <a:pos x="T6" y="T7"/>
                </a:cxn>
                <a:cxn ang="T14">
                  <a:pos x="T8" y="T9"/>
                </a:cxn>
              </a:cxnLst>
              <a:rect l="T15" t="T16" r="T17" b="T18"/>
              <a:pathLst>
                <a:path w="183" h="1012">
                  <a:moveTo>
                    <a:pt x="183" y="1012"/>
                  </a:moveTo>
                  <a:lnTo>
                    <a:pt x="183" y="1011"/>
                  </a:lnTo>
                  <a:lnTo>
                    <a:pt x="164" y="0"/>
                  </a:lnTo>
                  <a:lnTo>
                    <a:pt x="0" y="421"/>
                  </a:lnTo>
                  <a:lnTo>
                    <a:pt x="183" y="1012"/>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6" name="Freeform 75"/>
            <p:cNvSpPr>
              <a:spLocks noChangeArrowheads="1"/>
            </p:cNvSpPr>
            <p:nvPr/>
          </p:nvSpPr>
          <p:spPr bwMode="auto">
            <a:xfrm rot="5400000" flipH="1">
              <a:off x="979151" y="1007362"/>
              <a:ext cx="497138" cy="856352"/>
            </a:xfrm>
            <a:custGeom>
              <a:avLst/>
              <a:gdLst>
                <a:gd name="T0" fmla="*/ 0 w 823"/>
                <a:gd name="T1" fmla="*/ 0 h 1417"/>
                <a:gd name="T2" fmla="*/ 125 w 823"/>
                <a:gd name="T3" fmla="*/ 1417 h 1417"/>
                <a:gd name="T4" fmla="*/ 823 w 823"/>
                <a:gd name="T5" fmla="*/ 1276 h 1417"/>
                <a:gd name="T6" fmla="*/ 0 w 823"/>
                <a:gd name="T7" fmla="*/ 0 h 1417"/>
                <a:gd name="T8" fmla="*/ 0 60000 65536"/>
                <a:gd name="T9" fmla="*/ 0 60000 65536"/>
                <a:gd name="T10" fmla="*/ 0 60000 65536"/>
                <a:gd name="T11" fmla="*/ 0 60000 65536"/>
                <a:gd name="T12" fmla="*/ 0 w 823"/>
                <a:gd name="T13" fmla="*/ 0 h 1417"/>
                <a:gd name="T14" fmla="*/ 823 w 823"/>
                <a:gd name="T15" fmla="*/ 1417 h 1417"/>
              </a:gdLst>
              <a:ahLst/>
              <a:cxnLst>
                <a:cxn ang="T8">
                  <a:pos x="T0" y="T1"/>
                </a:cxn>
                <a:cxn ang="T9">
                  <a:pos x="T2" y="T3"/>
                </a:cxn>
                <a:cxn ang="T10">
                  <a:pos x="T4" y="T5"/>
                </a:cxn>
                <a:cxn ang="T11">
                  <a:pos x="T6" y="T7"/>
                </a:cxn>
              </a:cxnLst>
              <a:rect l="T12" t="T13" r="T14" b="T15"/>
              <a:pathLst>
                <a:path w="823" h="1417">
                  <a:moveTo>
                    <a:pt x="0" y="0"/>
                  </a:moveTo>
                  <a:lnTo>
                    <a:pt x="125" y="1417"/>
                  </a:lnTo>
                  <a:lnTo>
                    <a:pt x="823" y="127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7" name="Freeform 76"/>
            <p:cNvSpPr>
              <a:spLocks noChangeArrowheads="1"/>
            </p:cNvSpPr>
            <p:nvPr/>
          </p:nvSpPr>
          <p:spPr bwMode="auto">
            <a:xfrm rot="5400000" flipH="1">
              <a:off x="231563" y="955406"/>
              <a:ext cx="421631" cy="884756"/>
            </a:xfrm>
            <a:custGeom>
              <a:avLst/>
              <a:gdLst>
                <a:gd name="T0" fmla="*/ 473 w 698"/>
                <a:gd name="T1" fmla="*/ 1464 h 1464"/>
                <a:gd name="T2" fmla="*/ 0 w 698"/>
                <a:gd name="T3" fmla="*/ 141 h 1464"/>
                <a:gd name="T4" fmla="*/ 698 w 698"/>
                <a:gd name="T5" fmla="*/ 0 h 1464"/>
                <a:gd name="T6" fmla="*/ 473 w 698"/>
                <a:gd name="T7" fmla="*/ 1464 h 1464"/>
                <a:gd name="T8" fmla="*/ 0 60000 65536"/>
                <a:gd name="T9" fmla="*/ 0 60000 65536"/>
                <a:gd name="T10" fmla="*/ 0 60000 65536"/>
                <a:gd name="T11" fmla="*/ 0 60000 65536"/>
                <a:gd name="T12" fmla="*/ 0 w 698"/>
                <a:gd name="T13" fmla="*/ 0 h 1464"/>
                <a:gd name="T14" fmla="*/ 698 w 698"/>
                <a:gd name="T15" fmla="*/ 1464 h 1464"/>
              </a:gdLst>
              <a:ahLst/>
              <a:cxnLst>
                <a:cxn ang="T8">
                  <a:pos x="T0" y="T1"/>
                </a:cxn>
                <a:cxn ang="T9">
                  <a:pos x="T2" y="T3"/>
                </a:cxn>
                <a:cxn ang="T10">
                  <a:pos x="T4" y="T5"/>
                </a:cxn>
                <a:cxn ang="T11">
                  <a:pos x="T6" y="T7"/>
                </a:cxn>
              </a:cxnLst>
              <a:rect l="T12" t="T13" r="T14" b="T15"/>
              <a:pathLst>
                <a:path w="698" h="1464">
                  <a:moveTo>
                    <a:pt x="473" y="1464"/>
                  </a:moveTo>
                  <a:lnTo>
                    <a:pt x="0" y="141"/>
                  </a:lnTo>
                  <a:lnTo>
                    <a:pt x="698" y="0"/>
                  </a:lnTo>
                  <a:lnTo>
                    <a:pt x="473"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8" name="Freeform 77"/>
            <p:cNvSpPr>
              <a:spLocks noChangeArrowheads="1"/>
            </p:cNvSpPr>
            <p:nvPr/>
          </p:nvSpPr>
          <p:spPr bwMode="auto">
            <a:xfrm rot="5400000" flipH="1">
              <a:off x="156338" y="1166544"/>
              <a:ext cx="486869" cy="799544"/>
            </a:xfrm>
            <a:custGeom>
              <a:avLst/>
              <a:gdLst>
                <a:gd name="T0" fmla="*/ 0 w 806"/>
                <a:gd name="T1" fmla="*/ 651 h 1323"/>
                <a:gd name="T2" fmla="*/ 333 w 806"/>
                <a:gd name="T3" fmla="*/ 0 h 1323"/>
                <a:gd name="T4" fmla="*/ 806 w 806"/>
                <a:gd name="T5" fmla="*/ 1323 h 1323"/>
                <a:gd name="T6" fmla="*/ 0 w 806"/>
                <a:gd name="T7" fmla="*/ 651 h 1323"/>
                <a:gd name="T8" fmla="*/ 0 60000 65536"/>
                <a:gd name="T9" fmla="*/ 0 60000 65536"/>
                <a:gd name="T10" fmla="*/ 0 60000 65536"/>
                <a:gd name="T11" fmla="*/ 0 60000 65536"/>
                <a:gd name="T12" fmla="*/ 0 w 806"/>
                <a:gd name="T13" fmla="*/ 0 h 1323"/>
                <a:gd name="T14" fmla="*/ 806 w 806"/>
                <a:gd name="T15" fmla="*/ 1323 h 1323"/>
              </a:gdLst>
              <a:ahLst/>
              <a:cxnLst>
                <a:cxn ang="T8">
                  <a:pos x="T0" y="T1"/>
                </a:cxn>
                <a:cxn ang="T9">
                  <a:pos x="T2" y="T3"/>
                </a:cxn>
                <a:cxn ang="T10">
                  <a:pos x="T4" y="T5"/>
                </a:cxn>
                <a:cxn ang="T11">
                  <a:pos x="T6" y="T7"/>
                </a:cxn>
              </a:cxnLst>
              <a:rect l="T12" t="T13" r="T14" b="T15"/>
              <a:pathLst>
                <a:path w="806" h="1323">
                  <a:moveTo>
                    <a:pt x="0" y="651"/>
                  </a:moveTo>
                  <a:lnTo>
                    <a:pt x="333" y="0"/>
                  </a:lnTo>
                  <a:lnTo>
                    <a:pt x="806" y="1323"/>
                  </a:lnTo>
                  <a:lnTo>
                    <a:pt x="0" y="6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9" name="Freeform 78"/>
            <p:cNvSpPr>
              <a:spLocks noChangeArrowheads="1"/>
            </p:cNvSpPr>
            <p:nvPr/>
          </p:nvSpPr>
          <p:spPr bwMode="auto">
            <a:xfrm rot="5400000" flipH="1">
              <a:off x="-40375" y="1363257"/>
              <a:ext cx="486869" cy="406118"/>
            </a:xfrm>
            <a:custGeom>
              <a:avLst/>
              <a:gdLst>
                <a:gd name="T0" fmla="*/ 0 w 806"/>
                <a:gd name="T1" fmla="*/ 0 h 672"/>
                <a:gd name="T2" fmla="*/ 10 w 806"/>
                <a:gd name="T3" fmla="*/ 396 h 672"/>
                <a:gd name="T4" fmla="*/ 806 w 806"/>
                <a:gd name="T5" fmla="*/ 672 h 672"/>
                <a:gd name="T6" fmla="*/ 0 w 806"/>
                <a:gd name="T7" fmla="*/ 0 h 672"/>
                <a:gd name="T8" fmla="*/ 0 60000 65536"/>
                <a:gd name="T9" fmla="*/ 0 60000 65536"/>
                <a:gd name="T10" fmla="*/ 0 60000 65536"/>
                <a:gd name="T11" fmla="*/ 0 60000 65536"/>
                <a:gd name="T12" fmla="*/ 0 w 806"/>
                <a:gd name="T13" fmla="*/ 0 h 672"/>
                <a:gd name="T14" fmla="*/ 806 w 806"/>
                <a:gd name="T15" fmla="*/ 672 h 672"/>
              </a:gdLst>
              <a:ahLst/>
              <a:cxnLst>
                <a:cxn ang="T8">
                  <a:pos x="T0" y="T1"/>
                </a:cxn>
                <a:cxn ang="T9">
                  <a:pos x="T2" y="T3"/>
                </a:cxn>
                <a:cxn ang="T10">
                  <a:pos x="T4" y="T5"/>
                </a:cxn>
                <a:cxn ang="T11">
                  <a:pos x="T6" y="T7"/>
                </a:cxn>
              </a:cxnLst>
              <a:rect l="T12" t="T13" r="T14" b="T15"/>
              <a:pathLst>
                <a:path w="806" h="672">
                  <a:moveTo>
                    <a:pt x="0" y="0"/>
                  </a:moveTo>
                  <a:lnTo>
                    <a:pt x="10" y="396"/>
                  </a:lnTo>
                  <a:lnTo>
                    <a:pt x="806" y="672"/>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0" name="Freeform 82"/>
            <p:cNvSpPr>
              <a:spLocks noChangeArrowheads="1"/>
            </p:cNvSpPr>
            <p:nvPr/>
          </p:nvSpPr>
          <p:spPr bwMode="auto">
            <a:xfrm rot="5400000" flipH="1">
              <a:off x="54784" y="882106"/>
              <a:ext cx="385992" cy="495560"/>
            </a:xfrm>
            <a:custGeom>
              <a:avLst/>
              <a:gdLst>
                <a:gd name="T0" fmla="*/ 0 w 639"/>
                <a:gd name="T1" fmla="*/ 820 h 820"/>
                <a:gd name="T2" fmla="*/ 416 w 639"/>
                <a:gd name="T3" fmla="*/ 0 h 820"/>
                <a:gd name="T4" fmla="*/ 639 w 639"/>
                <a:gd name="T5" fmla="*/ 820 h 820"/>
                <a:gd name="T6" fmla="*/ 0 w 639"/>
                <a:gd name="T7" fmla="*/ 820 h 820"/>
                <a:gd name="T8" fmla="*/ 0 60000 65536"/>
                <a:gd name="T9" fmla="*/ 0 60000 65536"/>
                <a:gd name="T10" fmla="*/ 0 60000 65536"/>
                <a:gd name="T11" fmla="*/ 0 60000 65536"/>
                <a:gd name="T12" fmla="*/ 0 w 639"/>
                <a:gd name="T13" fmla="*/ 0 h 820"/>
                <a:gd name="T14" fmla="*/ 639 w 639"/>
                <a:gd name="T15" fmla="*/ 820 h 820"/>
              </a:gdLst>
              <a:ahLst/>
              <a:cxnLst>
                <a:cxn ang="T8">
                  <a:pos x="T0" y="T1"/>
                </a:cxn>
                <a:cxn ang="T9">
                  <a:pos x="T2" y="T3"/>
                </a:cxn>
                <a:cxn ang="T10">
                  <a:pos x="T4" y="T5"/>
                </a:cxn>
                <a:cxn ang="T11">
                  <a:pos x="T6" y="T7"/>
                </a:cxn>
              </a:cxnLst>
              <a:rect l="T12" t="T13" r="T14" b="T15"/>
              <a:pathLst>
                <a:path w="639" h="820">
                  <a:moveTo>
                    <a:pt x="0" y="820"/>
                  </a:moveTo>
                  <a:lnTo>
                    <a:pt x="416" y="0"/>
                  </a:lnTo>
                  <a:lnTo>
                    <a:pt x="639" y="820"/>
                  </a:lnTo>
                  <a:lnTo>
                    <a:pt x="0"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1" name="Freeform 83"/>
            <p:cNvSpPr>
              <a:spLocks noChangeArrowheads="1"/>
            </p:cNvSpPr>
            <p:nvPr/>
          </p:nvSpPr>
          <p:spPr bwMode="auto">
            <a:xfrm rot="5400000" flipH="1">
              <a:off x="970111" y="998321"/>
              <a:ext cx="600431" cy="771140"/>
            </a:xfrm>
            <a:custGeom>
              <a:avLst/>
              <a:gdLst>
                <a:gd name="T0" fmla="*/ 994 w 994"/>
                <a:gd name="T1" fmla="*/ 816 h 1276"/>
                <a:gd name="T2" fmla="*/ 823 w 994"/>
                <a:gd name="T3" fmla="*/ 1276 h 1276"/>
                <a:gd name="T4" fmla="*/ 0 w 994"/>
                <a:gd name="T5" fmla="*/ 0 h 1276"/>
                <a:gd name="T6" fmla="*/ 994 w 994"/>
                <a:gd name="T7" fmla="*/ 816 h 1276"/>
                <a:gd name="T8" fmla="*/ 0 60000 65536"/>
                <a:gd name="T9" fmla="*/ 0 60000 65536"/>
                <a:gd name="T10" fmla="*/ 0 60000 65536"/>
                <a:gd name="T11" fmla="*/ 0 60000 65536"/>
                <a:gd name="T12" fmla="*/ 0 w 994"/>
                <a:gd name="T13" fmla="*/ 0 h 1276"/>
                <a:gd name="T14" fmla="*/ 994 w 994"/>
                <a:gd name="T15" fmla="*/ 1276 h 1276"/>
              </a:gdLst>
              <a:ahLst/>
              <a:cxnLst>
                <a:cxn ang="T8">
                  <a:pos x="T0" y="T1"/>
                </a:cxn>
                <a:cxn ang="T9">
                  <a:pos x="T2" y="T3"/>
                </a:cxn>
                <a:cxn ang="T10">
                  <a:pos x="T4" y="T5"/>
                </a:cxn>
                <a:cxn ang="T11">
                  <a:pos x="T6" y="T7"/>
                </a:cxn>
              </a:cxnLst>
              <a:rect l="T12" t="T13" r="T14" b="T15"/>
              <a:pathLst>
                <a:path w="994" h="1276">
                  <a:moveTo>
                    <a:pt x="994" y="816"/>
                  </a:moveTo>
                  <a:lnTo>
                    <a:pt x="823" y="1276"/>
                  </a:lnTo>
                  <a:lnTo>
                    <a:pt x="0" y="0"/>
                  </a:lnTo>
                  <a:lnTo>
                    <a:pt x="994" y="816"/>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2" name="Freeform 84"/>
            <p:cNvSpPr>
              <a:spLocks noChangeArrowheads="1"/>
            </p:cNvSpPr>
            <p:nvPr/>
          </p:nvSpPr>
          <p:spPr bwMode="auto">
            <a:xfrm rot="5400000" flipH="1">
              <a:off x="631933" y="552855"/>
              <a:ext cx="394448" cy="667193"/>
            </a:xfrm>
            <a:custGeom>
              <a:avLst/>
              <a:gdLst>
                <a:gd name="T0" fmla="*/ 653 w 653"/>
                <a:gd name="T1" fmla="*/ 327 h 1104"/>
                <a:gd name="T2" fmla="*/ 20 w 653"/>
                <a:gd name="T3" fmla="*/ 1104 h 1104"/>
                <a:gd name="T4" fmla="*/ 0 w 653"/>
                <a:gd name="T5" fmla="*/ 0 h 1104"/>
                <a:gd name="T6" fmla="*/ 653 w 653"/>
                <a:gd name="T7" fmla="*/ 327 h 1104"/>
                <a:gd name="T8" fmla="*/ 0 60000 65536"/>
                <a:gd name="T9" fmla="*/ 0 60000 65536"/>
                <a:gd name="T10" fmla="*/ 0 60000 65536"/>
                <a:gd name="T11" fmla="*/ 0 60000 65536"/>
                <a:gd name="T12" fmla="*/ 0 w 653"/>
                <a:gd name="T13" fmla="*/ 0 h 1104"/>
                <a:gd name="T14" fmla="*/ 653 w 653"/>
                <a:gd name="T15" fmla="*/ 1104 h 1104"/>
              </a:gdLst>
              <a:ahLst/>
              <a:cxnLst>
                <a:cxn ang="T8">
                  <a:pos x="T0" y="T1"/>
                </a:cxn>
                <a:cxn ang="T9">
                  <a:pos x="T2" y="T3"/>
                </a:cxn>
                <a:cxn ang="T10">
                  <a:pos x="T4" y="T5"/>
                </a:cxn>
                <a:cxn ang="T11">
                  <a:pos x="T6" y="T7"/>
                </a:cxn>
              </a:cxnLst>
              <a:rect l="T12" t="T13" r="T14" b="T15"/>
              <a:pathLst>
                <a:path w="653" h="1104">
                  <a:moveTo>
                    <a:pt x="653" y="327"/>
                  </a:moveTo>
                  <a:lnTo>
                    <a:pt x="20" y="1104"/>
                  </a:lnTo>
                  <a:lnTo>
                    <a:pt x="0" y="0"/>
                  </a:lnTo>
                  <a:lnTo>
                    <a:pt x="653" y="32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3" name="Freeform 85"/>
            <p:cNvSpPr>
              <a:spLocks noChangeArrowheads="1"/>
            </p:cNvSpPr>
            <p:nvPr/>
          </p:nvSpPr>
          <p:spPr bwMode="auto">
            <a:xfrm rot="5400000" flipH="1">
              <a:off x="1154689" y="500881"/>
              <a:ext cx="393844" cy="771744"/>
            </a:xfrm>
            <a:custGeom>
              <a:avLst/>
              <a:gdLst>
                <a:gd name="T0" fmla="*/ 0 w 652"/>
                <a:gd name="T1" fmla="*/ 951 h 1277"/>
                <a:gd name="T2" fmla="*/ 339 w 652"/>
                <a:gd name="T3" fmla="*/ 0 h 1277"/>
                <a:gd name="T4" fmla="*/ 652 w 652"/>
                <a:gd name="T5" fmla="*/ 1277 h 1277"/>
                <a:gd name="T6" fmla="*/ 0 w 652"/>
                <a:gd name="T7" fmla="*/ 951 h 1277"/>
                <a:gd name="T8" fmla="*/ 0 60000 65536"/>
                <a:gd name="T9" fmla="*/ 0 60000 65536"/>
                <a:gd name="T10" fmla="*/ 0 60000 65536"/>
                <a:gd name="T11" fmla="*/ 0 60000 65536"/>
                <a:gd name="T12" fmla="*/ 0 w 652"/>
                <a:gd name="T13" fmla="*/ 0 h 1277"/>
                <a:gd name="T14" fmla="*/ 652 w 652"/>
                <a:gd name="T15" fmla="*/ 1277 h 1277"/>
              </a:gdLst>
              <a:ahLst/>
              <a:cxnLst>
                <a:cxn ang="T8">
                  <a:pos x="T0" y="T1"/>
                </a:cxn>
                <a:cxn ang="T9">
                  <a:pos x="T2" y="T3"/>
                </a:cxn>
                <a:cxn ang="T10">
                  <a:pos x="T4" y="T5"/>
                </a:cxn>
                <a:cxn ang="T11">
                  <a:pos x="T6" y="T7"/>
                </a:cxn>
              </a:cxnLst>
              <a:rect l="T12" t="T13" r="T14" b="T15"/>
              <a:pathLst>
                <a:path w="652" h="1277">
                  <a:moveTo>
                    <a:pt x="0" y="951"/>
                  </a:moveTo>
                  <a:lnTo>
                    <a:pt x="339" y="0"/>
                  </a:lnTo>
                  <a:lnTo>
                    <a:pt x="652" y="1277"/>
                  </a:lnTo>
                  <a:lnTo>
                    <a:pt x="0" y="9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4" name="Freeform 86"/>
            <p:cNvSpPr>
              <a:spLocks noChangeArrowheads="1"/>
            </p:cNvSpPr>
            <p:nvPr/>
          </p:nvSpPr>
          <p:spPr bwMode="auto">
            <a:xfrm rot="5400000" flipH="1">
              <a:off x="916023" y="56836"/>
              <a:ext cx="602243" cy="1041885"/>
            </a:xfrm>
            <a:custGeom>
              <a:avLst/>
              <a:gdLst>
                <a:gd name="T0" fmla="*/ 314 w 997"/>
                <a:gd name="T1" fmla="*/ 1279 h 1724"/>
                <a:gd name="T2" fmla="*/ 313 w 997"/>
                <a:gd name="T3" fmla="*/ 1278 h 1724"/>
                <a:gd name="T4" fmla="*/ 0 w 997"/>
                <a:gd name="T5" fmla="*/ 1 h 1724"/>
                <a:gd name="T6" fmla="*/ 2 w 997"/>
                <a:gd name="T7" fmla="*/ 0 h 1724"/>
                <a:gd name="T8" fmla="*/ 997 w 997"/>
                <a:gd name="T9" fmla="*/ 1724 h 1724"/>
                <a:gd name="T10" fmla="*/ 314 w 997"/>
                <a:gd name="T11" fmla="*/ 1279 h 1724"/>
                <a:gd name="T12" fmla="*/ 0 60000 65536"/>
                <a:gd name="T13" fmla="*/ 0 60000 65536"/>
                <a:gd name="T14" fmla="*/ 0 60000 65536"/>
                <a:gd name="T15" fmla="*/ 0 60000 65536"/>
                <a:gd name="T16" fmla="*/ 0 60000 65536"/>
                <a:gd name="T17" fmla="*/ 0 60000 65536"/>
                <a:gd name="T18" fmla="*/ 0 w 997"/>
                <a:gd name="T19" fmla="*/ 0 h 1724"/>
                <a:gd name="T20" fmla="*/ 997 w 997"/>
                <a:gd name="T21" fmla="*/ 1724 h 1724"/>
              </a:gdLst>
              <a:ahLst/>
              <a:cxnLst>
                <a:cxn ang="T12">
                  <a:pos x="T0" y="T1"/>
                </a:cxn>
                <a:cxn ang="T13">
                  <a:pos x="T2" y="T3"/>
                </a:cxn>
                <a:cxn ang="T14">
                  <a:pos x="T4" y="T5"/>
                </a:cxn>
                <a:cxn ang="T15">
                  <a:pos x="T6" y="T7"/>
                </a:cxn>
                <a:cxn ang="T16">
                  <a:pos x="T8" y="T9"/>
                </a:cxn>
                <a:cxn ang="T17">
                  <a:pos x="T10" y="T11"/>
                </a:cxn>
              </a:cxnLst>
              <a:rect l="T18" t="T19" r="T20" b="T21"/>
              <a:pathLst>
                <a:path w="997" h="1724">
                  <a:moveTo>
                    <a:pt x="314" y="1279"/>
                  </a:moveTo>
                  <a:lnTo>
                    <a:pt x="313" y="1278"/>
                  </a:lnTo>
                  <a:lnTo>
                    <a:pt x="0" y="1"/>
                  </a:lnTo>
                  <a:lnTo>
                    <a:pt x="2" y="0"/>
                  </a:lnTo>
                  <a:lnTo>
                    <a:pt x="997" y="1724"/>
                  </a:lnTo>
                  <a:lnTo>
                    <a:pt x="314" y="127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5" name="Freeform 87"/>
            <p:cNvSpPr>
              <a:spLocks noChangeArrowheads="1"/>
            </p:cNvSpPr>
            <p:nvPr/>
          </p:nvSpPr>
          <p:spPr bwMode="auto">
            <a:xfrm rot="5400000" flipH="1">
              <a:off x="779205" y="-83003"/>
              <a:ext cx="877693" cy="1043698"/>
            </a:xfrm>
            <a:custGeom>
              <a:avLst/>
              <a:gdLst>
                <a:gd name="T0" fmla="*/ 1453 w 1453"/>
                <a:gd name="T1" fmla="*/ 1389 h 1727"/>
                <a:gd name="T2" fmla="*/ 995 w 1453"/>
                <a:gd name="T3" fmla="*/ 1727 h 1727"/>
                <a:gd name="T4" fmla="*/ 0 w 1453"/>
                <a:gd name="T5" fmla="*/ 3 h 1727"/>
                <a:gd name="T6" fmla="*/ 8 w 1453"/>
                <a:gd name="T7" fmla="*/ 0 h 1727"/>
                <a:gd name="T8" fmla="*/ 1453 w 1453"/>
                <a:gd name="T9" fmla="*/ 989 h 1727"/>
                <a:gd name="T10" fmla="*/ 1453 w 1453"/>
                <a:gd name="T11" fmla="*/ 1389 h 1727"/>
                <a:gd name="T12" fmla="*/ 0 60000 65536"/>
                <a:gd name="T13" fmla="*/ 0 60000 65536"/>
                <a:gd name="T14" fmla="*/ 0 60000 65536"/>
                <a:gd name="T15" fmla="*/ 0 60000 65536"/>
                <a:gd name="T16" fmla="*/ 0 60000 65536"/>
                <a:gd name="T17" fmla="*/ 0 60000 65536"/>
                <a:gd name="T18" fmla="*/ 0 w 1453"/>
                <a:gd name="T19" fmla="*/ 0 h 1727"/>
                <a:gd name="T20" fmla="*/ 1453 w 1453"/>
                <a:gd name="T21" fmla="*/ 1727 h 1727"/>
              </a:gdLst>
              <a:ahLst/>
              <a:cxnLst>
                <a:cxn ang="T12">
                  <a:pos x="T0" y="T1"/>
                </a:cxn>
                <a:cxn ang="T13">
                  <a:pos x="T2" y="T3"/>
                </a:cxn>
                <a:cxn ang="T14">
                  <a:pos x="T4" y="T5"/>
                </a:cxn>
                <a:cxn ang="T15">
                  <a:pos x="T6" y="T7"/>
                </a:cxn>
                <a:cxn ang="T16">
                  <a:pos x="T8" y="T9"/>
                </a:cxn>
                <a:cxn ang="T17">
                  <a:pos x="T10" y="T11"/>
                </a:cxn>
              </a:cxnLst>
              <a:rect l="T18" t="T19" r="T20" b="T21"/>
              <a:pathLst>
                <a:path w="1453" h="1727">
                  <a:moveTo>
                    <a:pt x="1453" y="1389"/>
                  </a:moveTo>
                  <a:lnTo>
                    <a:pt x="995" y="1727"/>
                  </a:lnTo>
                  <a:lnTo>
                    <a:pt x="0" y="3"/>
                  </a:lnTo>
                  <a:lnTo>
                    <a:pt x="8" y="0"/>
                  </a:lnTo>
                  <a:lnTo>
                    <a:pt x="1453" y="989"/>
                  </a:lnTo>
                  <a:lnTo>
                    <a:pt x="1453" y="13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6" name="Freeform 88"/>
            <p:cNvSpPr>
              <a:spLocks noChangeArrowheads="1"/>
            </p:cNvSpPr>
            <p:nvPr/>
          </p:nvSpPr>
          <p:spPr bwMode="auto">
            <a:xfrm rot="5400000" flipH="1">
              <a:off x="1004623" y="137583"/>
              <a:ext cx="872860" cy="597694"/>
            </a:xfrm>
            <a:custGeom>
              <a:avLst/>
              <a:gdLst>
                <a:gd name="T0" fmla="*/ 1445 w 1445"/>
                <a:gd name="T1" fmla="*/ 989 h 989"/>
                <a:gd name="T2" fmla="*/ 0 w 1445"/>
                <a:gd name="T3" fmla="*/ 0 h 989"/>
                <a:gd name="T4" fmla="*/ 1445 w 1445"/>
                <a:gd name="T5" fmla="*/ 262 h 989"/>
                <a:gd name="T6" fmla="*/ 1445 w 1445"/>
                <a:gd name="T7" fmla="*/ 989 h 989"/>
                <a:gd name="T8" fmla="*/ 0 60000 65536"/>
                <a:gd name="T9" fmla="*/ 0 60000 65536"/>
                <a:gd name="T10" fmla="*/ 0 60000 65536"/>
                <a:gd name="T11" fmla="*/ 0 60000 65536"/>
                <a:gd name="T12" fmla="*/ 0 w 1445"/>
                <a:gd name="T13" fmla="*/ 0 h 989"/>
                <a:gd name="T14" fmla="*/ 1445 w 1445"/>
                <a:gd name="T15" fmla="*/ 989 h 989"/>
              </a:gdLst>
              <a:ahLst/>
              <a:cxnLst>
                <a:cxn ang="T8">
                  <a:pos x="T0" y="T1"/>
                </a:cxn>
                <a:cxn ang="T9">
                  <a:pos x="T2" y="T3"/>
                </a:cxn>
                <a:cxn ang="T10">
                  <a:pos x="T4" y="T5"/>
                </a:cxn>
                <a:cxn ang="T11">
                  <a:pos x="T6" y="T7"/>
                </a:cxn>
              </a:cxnLst>
              <a:rect l="T12" t="T13" r="T14" b="T15"/>
              <a:pathLst>
                <a:path w="1445" h="989">
                  <a:moveTo>
                    <a:pt x="1445" y="989"/>
                  </a:moveTo>
                  <a:lnTo>
                    <a:pt x="0" y="0"/>
                  </a:lnTo>
                  <a:lnTo>
                    <a:pt x="1445" y="262"/>
                  </a:lnTo>
                  <a:lnTo>
                    <a:pt x="1445" y="9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7" name="Freeform 89"/>
            <p:cNvSpPr>
              <a:spLocks noChangeArrowheads="1"/>
            </p:cNvSpPr>
            <p:nvPr/>
          </p:nvSpPr>
          <p:spPr bwMode="auto">
            <a:xfrm rot="5400000" flipH="1">
              <a:off x="311906" y="-311906"/>
              <a:ext cx="276657" cy="900469"/>
            </a:xfrm>
            <a:custGeom>
              <a:avLst/>
              <a:gdLst>
                <a:gd name="T0" fmla="*/ 458 w 458"/>
                <a:gd name="T1" fmla="*/ 0 h 1490"/>
                <a:gd name="T2" fmla="*/ 0 w 458"/>
                <a:gd name="T3" fmla="*/ 338 h 1490"/>
                <a:gd name="T4" fmla="*/ 458 w 458"/>
                <a:gd name="T5" fmla="*/ 1490 h 1490"/>
                <a:gd name="T6" fmla="*/ 458 w 458"/>
                <a:gd name="T7" fmla="*/ 0 h 1490"/>
                <a:gd name="T8" fmla="*/ 0 60000 65536"/>
                <a:gd name="T9" fmla="*/ 0 60000 65536"/>
                <a:gd name="T10" fmla="*/ 0 60000 65536"/>
                <a:gd name="T11" fmla="*/ 0 60000 65536"/>
                <a:gd name="T12" fmla="*/ 0 w 458"/>
                <a:gd name="T13" fmla="*/ 0 h 1490"/>
                <a:gd name="T14" fmla="*/ 458 w 458"/>
                <a:gd name="T15" fmla="*/ 1490 h 1490"/>
              </a:gdLst>
              <a:ahLst/>
              <a:cxnLst>
                <a:cxn ang="T8">
                  <a:pos x="T0" y="T1"/>
                </a:cxn>
                <a:cxn ang="T9">
                  <a:pos x="T2" y="T3"/>
                </a:cxn>
                <a:cxn ang="T10">
                  <a:pos x="T4" y="T5"/>
                </a:cxn>
                <a:cxn ang="T11">
                  <a:pos x="T6" y="T7"/>
                </a:cxn>
              </a:cxnLst>
              <a:rect l="T12" t="T13" r="T14" b="T15"/>
              <a:pathLst>
                <a:path w="458" h="1490">
                  <a:moveTo>
                    <a:pt x="458" y="0"/>
                  </a:moveTo>
                  <a:lnTo>
                    <a:pt x="0" y="338"/>
                  </a:lnTo>
                  <a:lnTo>
                    <a:pt x="458" y="1490"/>
                  </a:lnTo>
                  <a:lnTo>
                    <a:pt x="458"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8" name="Freeform 90"/>
            <p:cNvSpPr>
              <a:spLocks noChangeArrowheads="1"/>
            </p:cNvSpPr>
            <p:nvPr/>
          </p:nvSpPr>
          <p:spPr bwMode="auto">
            <a:xfrm rot="5400000" flipH="1">
              <a:off x="137954" y="-137953"/>
              <a:ext cx="689227" cy="965134"/>
            </a:xfrm>
            <a:custGeom>
              <a:avLst/>
              <a:gdLst>
                <a:gd name="T0" fmla="*/ 514 w 1141"/>
                <a:gd name="T1" fmla="*/ 1597 h 1597"/>
                <a:gd name="T2" fmla="*/ 1141 w 1141"/>
                <a:gd name="T3" fmla="*/ 1597 h 1597"/>
                <a:gd name="T4" fmla="*/ 1141 w 1141"/>
                <a:gd name="T5" fmla="*/ 1597 h 1597"/>
                <a:gd name="T6" fmla="*/ 683 w 1141"/>
                <a:gd name="T7" fmla="*/ 445 h 1597"/>
                <a:gd name="T8" fmla="*/ 0 w 1141"/>
                <a:gd name="T9" fmla="*/ 0 h 1597"/>
                <a:gd name="T10" fmla="*/ 514 w 1141"/>
                <a:gd name="T11" fmla="*/ 1597 h 1597"/>
                <a:gd name="T12" fmla="*/ 0 60000 65536"/>
                <a:gd name="T13" fmla="*/ 0 60000 65536"/>
                <a:gd name="T14" fmla="*/ 0 60000 65536"/>
                <a:gd name="T15" fmla="*/ 0 60000 65536"/>
                <a:gd name="T16" fmla="*/ 0 60000 65536"/>
                <a:gd name="T17" fmla="*/ 0 60000 65536"/>
                <a:gd name="T18" fmla="*/ 0 w 1141"/>
                <a:gd name="T19" fmla="*/ 0 h 1597"/>
                <a:gd name="T20" fmla="*/ 1141 w 1141"/>
                <a:gd name="T21" fmla="*/ 1597 h 1597"/>
              </a:gdLst>
              <a:ahLst/>
              <a:cxnLst>
                <a:cxn ang="T12">
                  <a:pos x="T0" y="T1"/>
                </a:cxn>
                <a:cxn ang="T13">
                  <a:pos x="T2" y="T3"/>
                </a:cxn>
                <a:cxn ang="T14">
                  <a:pos x="T4" y="T5"/>
                </a:cxn>
                <a:cxn ang="T15">
                  <a:pos x="T6" y="T7"/>
                </a:cxn>
                <a:cxn ang="T16">
                  <a:pos x="T8" y="T9"/>
                </a:cxn>
                <a:cxn ang="T17">
                  <a:pos x="T10" y="T11"/>
                </a:cxn>
              </a:cxnLst>
              <a:rect l="T18" t="T19" r="T20" b="T21"/>
              <a:pathLst>
                <a:path w="1141" h="1597">
                  <a:moveTo>
                    <a:pt x="514" y="1597"/>
                  </a:moveTo>
                  <a:lnTo>
                    <a:pt x="1141" y="1597"/>
                  </a:lnTo>
                  <a:lnTo>
                    <a:pt x="1141" y="1597"/>
                  </a:lnTo>
                  <a:lnTo>
                    <a:pt x="683" y="445"/>
                  </a:lnTo>
                  <a:lnTo>
                    <a:pt x="0" y="0"/>
                  </a:lnTo>
                  <a:lnTo>
                    <a:pt x="514"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9" name="Freeform 91"/>
            <p:cNvSpPr>
              <a:spLocks noChangeArrowheads="1"/>
            </p:cNvSpPr>
            <p:nvPr/>
          </p:nvSpPr>
          <p:spPr bwMode="auto">
            <a:xfrm rot="5400000" flipH="1">
              <a:off x="136141" y="242602"/>
              <a:ext cx="692852" cy="965134"/>
            </a:xfrm>
            <a:custGeom>
              <a:avLst/>
              <a:gdLst>
                <a:gd name="T0" fmla="*/ 771 w 1147"/>
                <a:gd name="T1" fmla="*/ 1597 h 1597"/>
                <a:gd name="T2" fmla="*/ 0 w 1147"/>
                <a:gd name="T3" fmla="*/ 777 h 1597"/>
                <a:gd name="T4" fmla="*/ 633 w 1147"/>
                <a:gd name="T5" fmla="*/ 0 h 1597"/>
                <a:gd name="T6" fmla="*/ 1147 w 1147"/>
                <a:gd name="T7" fmla="*/ 1597 h 1597"/>
                <a:gd name="T8" fmla="*/ 771 w 1147"/>
                <a:gd name="T9" fmla="*/ 1597 h 1597"/>
                <a:gd name="T10" fmla="*/ 0 60000 65536"/>
                <a:gd name="T11" fmla="*/ 0 60000 65536"/>
                <a:gd name="T12" fmla="*/ 0 60000 65536"/>
                <a:gd name="T13" fmla="*/ 0 60000 65536"/>
                <a:gd name="T14" fmla="*/ 0 60000 65536"/>
                <a:gd name="T15" fmla="*/ 0 w 1147"/>
                <a:gd name="T16" fmla="*/ 0 h 1597"/>
                <a:gd name="T17" fmla="*/ 1147 w 1147"/>
                <a:gd name="T18" fmla="*/ 1597 h 1597"/>
              </a:gdLst>
              <a:ahLst/>
              <a:cxnLst>
                <a:cxn ang="T10">
                  <a:pos x="T0" y="T1"/>
                </a:cxn>
                <a:cxn ang="T11">
                  <a:pos x="T2" y="T3"/>
                </a:cxn>
                <a:cxn ang="T12">
                  <a:pos x="T4" y="T5"/>
                </a:cxn>
                <a:cxn ang="T13">
                  <a:pos x="T6" y="T7"/>
                </a:cxn>
                <a:cxn ang="T14">
                  <a:pos x="T8" y="T9"/>
                </a:cxn>
              </a:cxnLst>
              <a:rect l="T15" t="T16" r="T17" b="T18"/>
              <a:pathLst>
                <a:path w="1147" h="1597">
                  <a:moveTo>
                    <a:pt x="771" y="1597"/>
                  </a:moveTo>
                  <a:lnTo>
                    <a:pt x="0" y="777"/>
                  </a:lnTo>
                  <a:lnTo>
                    <a:pt x="633" y="0"/>
                  </a:lnTo>
                  <a:lnTo>
                    <a:pt x="1147" y="1597"/>
                  </a:lnTo>
                  <a:lnTo>
                    <a:pt x="771"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0" name="Freeform 92"/>
            <p:cNvSpPr>
              <a:spLocks noChangeArrowheads="1"/>
            </p:cNvSpPr>
            <p:nvPr/>
          </p:nvSpPr>
          <p:spPr bwMode="auto">
            <a:xfrm rot="5400000" flipH="1">
              <a:off x="14917" y="590951"/>
              <a:ext cx="465727" cy="495560"/>
            </a:xfrm>
            <a:custGeom>
              <a:avLst/>
              <a:gdLst>
                <a:gd name="T0" fmla="*/ 223 w 771"/>
                <a:gd name="T1" fmla="*/ 820 h 820"/>
                <a:gd name="T2" fmla="*/ 771 w 771"/>
                <a:gd name="T3" fmla="*/ 820 h 820"/>
                <a:gd name="T4" fmla="*/ 0 w 771"/>
                <a:gd name="T5" fmla="*/ 0 h 820"/>
                <a:gd name="T6" fmla="*/ 223 w 771"/>
                <a:gd name="T7" fmla="*/ 820 h 820"/>
                <a:gd name="T8" fmla="*/ 0 60000 65536"/>
                <a:gd name="T9" fmla="*/ 0 60000 65536"/>
                <a:gd name="T10" fmla="*/ 0 60000 65536"/>
                <a:gd name="T11" fmla="*/ 0 60000 65536"/>
                <a:gd name="T12" fmla="*/ 0 w 771"/>
                <a:gd name="T13" fmla="*/ 0 h 820"/>
                <a:gd name="T14" fmla="*/ 771 w 771"/>
                <a:gd name="T15" fmla="*/ 820 h 820"/>
              </a:gdLst>
              <a:ahLst/>
              <a:cxnLst>
                <a:cxn ang="T8">
                  <a:pos x="T0" y="T1"/>
                </a:cxn>
                <a:cxn ang="T9">
                  <a:pos x="T2" y="T3"/>
                </a:cxn>
                <a:cxn ang="T10">
                  <a:pos x="T4" y="T5"/>
                </a:cxn>
                <a:cxn ang="T11">
                  <a:pos x="T6" y="T7"/>
                </a:cxn>
              </a:cxnLst>
              <a:rect l="T12" t="T13" r="T14" b="T15"/>
              <a:pathLst>
                <a:path w="771" h="820">
                  <a:moveTo>
                    <a:pt x="223" y="820"/>
                  </a:moveTo>
                  <a:lnTo>
                    <a:pt x="771" y="820"/>
                  </a:lnTo>
                  <a:lnTo>
                    <a:pt x="0" y="0"/>
                  </a:lnTo>
                  <a:lnTo>
                    <a:pt x="223"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1" name="Freeform 93"/>
            <p:cNvSpPr>
              <a:spLocks noChangeArrowheads="1"/>
            </p:cNvSpPr>
            <p:nvPr/>
          </p:nvSpPr>
          <p:spPr bwMode="auto">
            <a:xfrm rot="5400000" flipH="1">
              <a:off x="317037" y="755162"/>
              <a:ext cx="250683" cy="884756"/>
            </a:xfrm>
            <a:custGeom>
              <a:avLst/>
              <a:gdLst>
                <a:gd name="T0" fmla="*/ 0 w 415"/>
                <a:gd name="T1" fmla="*/ 1464 h 1464"/>
                <a:gd name="T2" fmla="*/ 415 w 415"/>
                <a:gd name="T3" fmla="*/ 644 h 1464"/>
                <a:gd name="T4" fmla="*/ 225 w 415"/>
                <a:gd name="T5" fmla="*/ 0 h 1464"/>
                <a:gd name="T6" fmla="*/ 0 w 415"/>
                <a:gd name="T7" fmla="*/ 1464 h 1464"/>
                <a:gd name="T8" fmla="*/ 0 60000 65536"/>
                <a:gd name="T9" fmla="*/ 0 60000 65536"/>
                <a:gd name="T10" fmla="*/ 0 60000 65536"/>
                <a:gd name="T11" fmla="*/ 0 60000 65536"/>
                <a:gd name="T12" fmla="*/ 0 w 415"/>
                <a:gd name="T13" fmla="*/ 0 h 1464"/>
                <a:gd name="T14" fmla="*/ 415 w 415"/>
                <a:gd name="T15" fmla="*/ 1464 h 1464"/>
              </a:gdLst>
              <a:ahLst/>
              <a:cxnLst>
                <a:cxn ang="T8">
                  <a:pos x="T0" y="T1"/>
                </a:cxn>
                <a:cxn ang="T9">
                  <a:pos x="T2" y="T3"/>
                </a:cxn>
                <a:cxn ang="T10">
                  <a:pos x="T4" y="T5"/>
                </a:cxn>
                <a:cxn ang="T11">
                  <a:pos x="T6" y="T7"/>
                </a:cxn>
              </a:cxnLst>
              <a:rect l="T12" t="T13" r="T14" b="T15"/>
              <a:pathLst>
                <a:path w="415" h="1464">
                  <a:moveTo>
                    <a:pt x="0" y="1464"/>
                  </a:moveTo>
                  <a:lnTo>
                    <a:pt x="415" y="644"/>
                  </a:lnTo>
                  <a:lnTo>
                    <a:pt x="225" y="0"/>
                  </a:lnTo>
                  <a:lnTo>
                    <a:pt x="0"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2" name="Freeform 94"/>
            <p:cNvSpPr>
              <a:spLocks noChangeArrowheads="1"/>
            </p:cNvSpPr>
            <p:nvPr/>
          </p:nvSpPr>
          <p:spPr bwMode="auto">
            <a:xfrm rot="5400000" flipH="1">
              <a:off x="771469" y="795685"/>
              <a:ext cx="115375" cy="667193"/>
            </a:xfrm>
            <a:custGeom>
              <a:avLst/>
              <a:gdLst>
                <a:gd name="T0" fmla="*/ 190 w 191"/>
                <a:gd name="T1" fmla="*/ 1104 h 1104"/>
                <a:gd name="T2" fmla="*/ 191 w 191"/>
                <a:gd name="T3" fmla="*/ 1104 h 1104"/>
                <a:gd name="T4" fmla="*/ 171 w 191"/>
                <a:gd name="T5" fmla="*/ 0 h 1104"/>
                <a:gd name="T6" fmla="*/ 0 w 191"/>
                <a:gd name="T7" fmla="*/ 460 h 1104"/>
                <a:gd name="T8" fmla="*/ 190 w 191"/>
                <a:gd name="T9" fmla="*/ 1104 h 1104"/>
                <a:gd name="T10" fmla="*/ 0 60000 65536"/>
                <a:gd name="T11" fmla="*/ 0 60000 65536"/>
                <a:gd name="T12" fmla="*/ 0 60000 65536"/>
                <a:gd name="T13" fmla="*/ 0 60000 65536"/>
                <a:gd name="T14" fmla="*/ 0 60000 65536"/>
                <a:gd name="T15" fmla="*/ 0 w 191"/>
                <a:gd name="T16" fmla="*/ 0 h 1104"/>
                <a:gd name="T17" fmla="*/ 191 w 191"/>
                <a:gd name="T18" fmla="*/ 1104 h 1104"/>
              </a:gdLst>
              <a:ahLst/>
              <a:cxnLst>
                <a:cxn ang="T10">
                  <a:pos x="T0" y="T1"/>
                </a:cxn>
                <a:cxn ang="T11">
                  <a:pos x="T2" y="T3"/>
                </a:cxn>
                <a:cxn ang="T12">
                  <a:pos x="T4" y="T5"/>
                </a:cxn>
                <a:cxn ang="T13">
                  <a:pos x="T6" y="T7"/>
                </a:cxn>
                <a:cxn ang="T14">
                  <a:pos x="T8" y="T9"/>
                </a:cxn>
              </a:cxnLst>
              <a:rect l="T15" t="T16" r="T17" b="T18"/>
              <a:pathLst>
                <a:path w="191" h="1104">
                  <a:moveTo>
                    <a:pt x="190" y="1104"/>
                  </a:moveTo>
                  <a:lnTo>
                    <a:pt x="191" y="1104"/>
                  </a:lnTo>
                  <a:lnTo>
                    <a:pt x="171" y="0"/>
                  </a:lnTo>
                  <a:lnTo>
                    <a:pt x="0" y="460"/>
                  </a:lnTo>
                  <a:lnTo>
                    <a:pt x="190" y="110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3" name="Oval 104"/>
            <p:cNvSpPr>
              <a:spLocks noChangeArrowheads="1"/>
            </p:cNvSpPr>
            <p:nvPr/>
          </p:nvSpPr>
          <p:spPr bwMode="auto">
            <a:xfrm rot="5400000" flipH="1">
              <a:off x="356567" y="173302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4" name="Oval 105"/>
            <p:cNvSpPr>
              <a:spLocks noChangeArrowheads="1"/>
            </p:cNvSpPr>
            <p:nvPr/>
          </p:nvSpPr>
          <p:spPr bwMode="auto">
            <a:xfrm rot="5400000" flipH="1">
              <a:off x="148069" y="171853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5" name="Oval 106"/>
            <p:cNvSpPr>
              <a:spLocks noChangeArrowheads="1"/>
            </p:cNvSpPr>
            <p:nvPr/>
          </p:nvSpPr>
          <p:spPr bwMode="auto">
            <a:xfrm rot="5400000" flipH="1">
              <a:off x="719776" y="153489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6" name="Oval 107"/>
            <p:cNvSpPr>
              <a:spLocks noChangeArrowheads="1"/>
            </p:cNvSpPr>
            <p:nvPr/>
          </p:nvSpPr>
          <p:spPr bwMode="auto">
            <a:xfrm rot="5400000" flipH="1">
              <a:off x="803780" y="1132597"/>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7" name="Oval 108"/>
            <p:cNvSpPr>
              <a:spLocks noChangeArrowheads="1"/>
            </p:cNvSpPr>
            <p:nvPr/>
          </p:nvSpPr>
          <p:spPr bwMode="auto">
            <a:xfrm rot="5400000" flipH="1">
              <a:off x="1060021" y="1026283"/>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8" name="Oval 109"/>
            <p:cNvSpPr>
              <a:spLocks noChangeArrowheads="1"/>
            </p:cNvSpPr>
            <p:nvPr/>
          </p:nvSpPr>
          <p:spPr bwMode="auto">
            <a:xfrm rot="5400000" flipH="1">
              <a:off x="447823" y="102145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9" name="Oval 110"/>
            <p:cNvSpPr>
              <a:spLocks noChangeArrowheads="1"/>
            </p:cNvSpPr>
            <p:nvPr/>
          </p:nvSpPr>
          <p:spPr bwMode="auto">
            <a:xfrm rot="5400000" flipH="1">
              <a:off x="874186" y="649654"/>
              <a:ext cx="22350" cy="30217"/>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0" name="Oval 111"/>
            <p:cNvSpPr>
              <a:spLocks noChangeArrowheads="1"/>
            </p:cNvSpPr>
            <p:nvPr/>
          </p:nvSpPr>
          <p:spPr bwMode="auto">
            <a:xfrm rot="5400000" flipH="1">
              <a:off x="640608" y="25248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grpSp>
      <p:sp>
        <p:nvSpPr>
          <p:cNvPr id="91" name="文本框 90"/>
          <p:cNvSpPr txBox="1"/>
          <p:nvPr/>
        </p:nvSpPr>
        <p:spPr>
          <a:xfrm>
            <a:off x="676910" y="93345"/>
            <a:ext cx="2444115" cy="499110"/>
          </a:xfrm>
          <a:prstGeom prst="rect">
            <a:avLst/>
          </a:prstGeom>
          <a:noFill/>
        </p:spPr>
        <p:txBody>
          <a:bodyPr wrap="square" rtlCol="0" anchor="t">
            <a:spAutoFit/>
          </a:bodyPr>
          <a:p>
            <a:pPr algn="ctr"/>
            <a:r>
              <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项目团队成员</a:t>
            </a:r>
            <a:endPar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pic>
        <p:nvPicPr>
          <p:cNvPr id="8" name="图片 7"/>
          <p:cNvPicPr/>
          <p:nvPr/>
        </p:nvPicPr>
        <p:blipFill>
          <a:blip r:embed="rId2">
            <a:extLst>
              <a:ext uri="{28A0092B-C50C-407E-A947-70E740481C1C}">
                <a14:useLocalDpi xmlns:a14="http://schemas.microsoft.com/office/drawing/2010/main" val="0"/>
              </a:ext>
            </a:extLst>
          </a:blip>
          <a:stretch>
            <a:fillRect/>
          </a:stretch>
        </p:blipFill>
        <p:spPr>
          <a:xfrm>
            <a:off x="0" y="6086475"/>
            <a:ext cx="679450" cy="771525"/>
          </a:xfrm>
          <a:prstGeom prst="rect">
            <a:avLst/>
          </a:prstGeom>
        </p:spPr>
      </p:pic>
      <p:sp>
        <p:nvSpPr>
          <p:cNvPr id="12" name="文本框 11"/>
          <p:cNvSpPr txBox="1"/>
          <p:nvPr/>
        </p:nvSpPr>
        <p:spPr>
          <a:xfrm>
            <a:off x="1193467" y="4540274"/>
            <a:ext cx="6961262" cy="368300"/>
          </a:xfrm>
          <a:prstGeom prst="rect">
            <a:avLst/>
          </a:prstGeom>
          <a:noFill/>
        </p:spPr>
        <p:txBody>
          <a:bodyPr wrap="square">
            <a:spAutoFit/>
          </a:bodyPr>
          <a:p>
            <a:pPr indent="0">
              <a:buNone/>
            </a:pPr>
            <a:r>
              <a:rPr lang="zh-CN" altLang="en-US" b="1" dirty="0">
                <a:latin typeface="微软雅黑" panose="020B0503020204020204" charset="-122"/>
                <a:ea typeface="微软雅黑" panose="020B0503020204020204" charset="-122"/>
              </a:rPr>
              <a:t>第四、五核心人王艳玲与</a:t>
            </a:r>
            <a:r>
              <a:rPr lang="zh-CN" altLang="en-US" b="1" dirty="0">
                <a:latin typeface="微软雅黑" panose="020B0503020204020204" charset="-122"/>
                <a:ea typeface="微软雅黑" panose="020B0503020204020204" charset="-122"/>
              </a:rPr>
              <a:t>郑伟</a:t>
            </a:r>
            <a:endParaRPr lang="zh-CN" altLang="en-US" b="1" dirty="0">
              <a:latin typeface="微软雅黑" panose="020B0503020204020204" charset="-122"/>
              <a:ea typeface="微软雅黑" panose="020B0503020204020204" charset="-122"/>
            </a:endParaRPr>
          </a:p>
        </p:txBody>
      </p:sp>
      <p:sp>
        <p:nvSpPr>
          <p:cNvPr id="100" name="文本框 99"/>
          <p:cNvSpPr txBox="1"/>
          <p:nvPr/>
        </p:nvSpPr>
        <p:spPr>
          <a:xfrm>
            <a:off x="1193165" y="5300345"/>
            <a:ext cx="5346065" cy="1198880"/>
          </a:xfrm>
          <a:prstGeom prst="rect">
            <a:avLst/>
          </a:prstGeom>
          <a:noFill/>
          <a:ln w="9525">
            <a:noFill/>
          </a:ln>
        </p:spPr>
        <p:txBody>
          <a:bodyPr wrap="square">
            <a:spAutoFit/>
          </a:bodyPr>
          <a:p>
            <a:pPr indent="0"/>
            <a:r>
              <a:rPr lang="zh-CN" b="0">
                <a:ea typeface="华文楷体" panose="02010600040101010101" pitchFamily="2" charset="-122"/>
              </a:rPr>
              <a:t>王艳</a:t>
            </a:r>
            <a:r>
              <a:rPr lang="zh-CN" b="0">
                <a:ea typeface="华文楷体" panose="02010600040101010101" pitchFamily="2" charset="-122"/>
              </a:rPr>
              <a:t>玲：企业CFO, 中国财经大学会计学硕士。先后取得中级会计师、国际注册管理会 计师（英国）、注册会计师。从事财务工作14年，拥有丰富的财税实战和经营管理经验。</a:t>
            </a:r>
            <a:endParaRPr lang="zh-CN" altLang="en-US" b="0">
              <a:ea typeface="华文楷体" panose="02010600040101010101" pitchFamily="2" charset="-122"/>
            </a:endParaRPr>
          </a:p>
        </p:txBody>
      </p:sp>
      <p:sp>
        <p:nvSpPr>
          <p:cNvPr id="13" name="文本框 12"/>
          <p:cNvSpPr txBox="1"/>
          <p:nvPr/>
        </p:nvSpPr>
        <p:spPr>
          <a:xfrm>
            <a:off x="6606540" y="5372100"/>
            <a:ext cx="5346065" cy="922020"/>
          </a:xfrm>
          <a:prstGeom prst="rect">
            <a:avLst/>
          </a:prstGeom>
          <a:noFill/>
          <a:ln w="9525">
            <a:noFill/>
          </a:ln>
        </p:spPr>
        <p:txBody>
          <a:bodyPr wrap="square">
            <a:spAutoFit/>
          </a:bodyPr>
          <a:p>
            <a:pPr indent="0"/>
            <a:r>
              <a:rPr lang="zh-CN" b="0">
                <a:ea typeface="华文楷体" panose="02010600040101010101" pitchFamily="2" charset="-122"/>
              </a:rPr>
              <a:t>郑伟：企业销售总监, 企业销售总监，天津工业大学本科，拥有多年辐射探测领域积累的销售经验，为 企业直销至部队或核工业相应</a:t>
            </a:r>
            <a:r>
              <a:rPr lang="zh-CN" b="0">
                <a:ea typeface="华文楷体" panose="02010600040101010101" pitchFamily="2" charset="-122"/>
              </a:rPr>
              <a:t>客户。</a:t>
            </a:r>
            <a:endParaRPr lang="zh-CN" b="0">
              <a:ea typeface="华文楷体" panose="02010600040101010101" pitchFamily="2"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flipH="1">
            <a:off x="0" y="0"/>
            <a:ext cx="4337254" cy="6858000"/>
          </a:xfrm>
          <a:prstGeom prst="rect">
            <a:avLst/>
          </a:prstGeom>
        </p:spPr>
      </p:pic>
      <p:sp>
        <p:nvSpPr>
          <p:cNvPr id="16" name="文本框 15"/>
          <p:cNvSpPr txBox="1"/>
          <p:nvPr/>
        </p:nvSpPr>
        <p:spPr>
          <a:xfrm>
            <a:off x="4774184" y="2449830"/>
            <a:ext cx="2895600" cy="706755"/>
          </a:xfrm>
          <a:prstGeom prst="rect">
            <a:avLst/>
          </a:prstGeom>
          <a:noFill/>
        </p:spPr>
        <p:txBody>
          <a:bodyPr wrap="square">
            <a:spAutoFit/>
          </a:bodyPr>
          <a:lstStyle/>
          <a:p>
            <a:pPr lvl="0" algn="ctr"/>
            <a:r>
              <a:rPr lang="en-US" sz="4000" b="1" i="1" dirty="0">
                <a:solidFill>
                  <a:srgbClr val="494398"/>
                </a:solidFill>
                <a:latin typeface="微软雅黑" panose="020B0503020204020204" charset="-122"/>
                <a:ea typeface="微软雅黑" panose="020B0503020204020204" charset="-122"/>
              </a:rPr>
              <a:t>PART 0</a:t>
            </a:r>
            <a:r>
              <a:rPr lang="en-US" altLang="zh-CN" sz="4000" b="1" i="1" dirty="0">
                <a:solidFill>
                  <a:srgbClr val="494398"/>
                </a:solidFill>
                <a:latin typeface="微软雅黑" panose="020B0503020204020204" charset="-122"/>
                <a:ea typeface="微软雅黑" panose="020B0503020204020204" charset="-122"/>
              </a:rPr>
              <a:t>4</a:t>
            </a:r>
            <a:endParaRPr lang="en-US" sz="4000" b="1" i="1" dirty="0">
              <a:solidFill>
                <a:srgbClr val="494398"/>
              </a:solidFill>
              <a:latin typeface="微软雅黑" panose="020B0503020204020204" charset="-122"/>
              <a:ea typeface="微软雅黑" panose="020B0503020204020204" charset="-122"/>
            </a:endParaRPr>
          </a:p>
        </p:txBody>
      </p:sp>
      <p:sp>
        <p:nvSpPr>
          <p:cNvPr id="17" name="文本框 16"/>
          <p:cNvSpPr txBox="1"/>
          <p:nvPr/>
        </p:nvSpPr>
        <p:spPr>
          <a:xfrm>
            <a:off x="4824701" y="3217316"/>
            <a:ext cx="2954655" cy="646331"/>
          </a:xfrm>
          <a:prstGeom prst="rect">
            <a:avLst/>
          </a:prstGeom>
          <a:noFill/>
        </p:spPr>
        <p:txBody>
          <a:bodyPr wrap="none">
            <a:spAutoFit/>
          </a:bodyPr>
          <a:lstStyle/>
          <a:p>
            <a:pPr lvl="0" algn="ctr"/>
            <a:r>
              <a:rPr lang="zh-CN" altLang="en-US" sz="3600" b="1" dirty="0">
                <a:solidFill>
                  <a:srgbClr val="494398"/>
                </a:solidFill>
                <a:latin typeface="微软雅黑" panose="020B0503020204020204" charset="-122"/>
                <a:ea typeface="微软雅黑" panose="020B0503020204020204" charset="-122"/>
              </a:rPr>
              <a:t>项目应用成果</a:t>
            </a:r>
            <a:endParaRPr lang="zh-CN" sz="3600" b="1" dirty="0">
              <a:solidFill>
                <a:srgbClr val="494398"/>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a:extLst>
              <a:ext uri="{28A0092B-C50C-407E-A947-70E740481C1C}">
                <a14:useLocalDpi xmlns:a14="http://schemas.microsoft.com/office/drawing/2010/main" val="0"/>
              </a:ext>
            </a:extLst>
          </a:blip>
          <a:stretch>
            <a:fillRect/>
          </a:stretch>
        </p:blipFill>
        <p:spPr>
          <a:xfrm>
            <a:off x="0" y="6086475"/>
            <a:ext cx="679450" cy="771525"/>
          </a:xfrm>
          <a:prstGeom prst="rect">
            <a:avLst/>
          </a:prstGeom>
        </p:spPr>
      </p:pic>
      <p:sp>
        <p:nvSpPr>
          <p:cNvPr id="4" name="标题 3"/>
          <p:cNvSpPr txBox="1">
            <a:spLocks noGrp="1"/>
          </p:cNvSpPr>
          <p:nvPr>
            <p:ph type="title"/>
          </p:nvPr>
        </p:nvSpPr>
        <p:spPr>
          <a:xfrm>
            <a:off x="3737240" y="213360"/>
            <a:ext cx="4297680" cy="589280"/>
          </a:xfrm>
          <a:prstGeom prst="rect">
            <a:avLst/>
          </a:prstGeom>
          <a:noFill/>
        </p:spPr>
        <p:txBody>
          <a:bodyPr wrap="none" rtlCol="0">
            <a:spAutoFit/>
          </a:bodyPr>
          <a:lstStyle/>
          <a:p>
            <a:r>
              <a:rPr lang="zh-CN" altLang="en-US" sz="3600" dirty="0">
                <a:latin typeface="仿宋" panose="02010609060101010101" charset="-122"/>
                <a:ea typeface="仿宋" panose="02010609060101010101" charset="-122"/>
              </a:rPr>
              <a:t>现有优质客户群体：</a:t>
            </a:r>
            <a:endParaRPr lang="zh-CN" altLang="en-US" sz="3600" dirty="0">
              <a:latin typeface="仿宋" panose="02010609060101010101" charset="-122"/>
              <a:ea typeface="仿宋" panose="02010609060101010101" charset="-122"/>
            </a:endParaRPr>
          </a:p>
        </p:txBody>
      </p:sp>
      <p:sp>
        <p:nvSpPr>
          <p:cNvPr id="5" name="内容占位符 2"/>
          <p:cNvSpPr>
            <a:spLocks noGrp="1"/>
          </p:cNvSpPr>
          <p:nvPr>
            <p:ph idx="1"/>
          </p:nvPr>
        </p:nvSpPr>
        <p:spPr>
          <a:xfrm>
            <a:off x="326390" y="621665"/>
            <a:ext cx="8976360" cy="6382385"/>
          </a:xfrm>
        </p:spPr>
        <p:txBody>
          <a:bodyPr anchor="t">
            <a:normAutofit fontScale="92500" lnSpcReduction="20000"/>
          </a:bodyPr>
          <a:lstStyle/>
          <a:p>
            <a:pPr marL="0" indent="0">
              <a:lnSpc>
                <a:spcPct val="90000"/>
              </a:lnSpc>
              <a:buNone/>
            </a:pPr>
            <a:endParaRPr lang="en-US" sz="2900" b="1" dirty="0">
              <a:solidFill>
                <a:schemeClr val="tx1"/>
              </a:solidFill>
            </a:endParaRPr>
          </a:p>
          <a:p>
            <a:pPr>
              <a:lnSpc>
                <a:spcPct val="90000"/>
              </a:lnSpc>
            </a:pPr>
            <a:r>
              <a:rPr lang="zh-CN" altLang="en-US" sz="3000" dirty="0">
                <a:latin typeface="仿宋" panose="02010609060101010101" charset="-122"/>
                <a:ea typeface="仿宋" panose="02010609060101010101" charset="-122"/>
              </a:rPr>
              <a:t>内蒙古自治区核与辐射监测中心</a:t>
            </a:r>
            <a:endParaRPr lang="en-US" altLang="zh-CN" sz="3000" dirty="0">
              <a:latin typeface="仿宋" panose="02010609060101010101" charset="-122"/>
              <a:ea typeface="仿宋" panose="02010609060101010101" charset="-122"/>
            </a:endParaRPr>
          </a:p>
          <a:p>
            <a:pPr>
              <a:lnSpc>
                <a:spcPct val="90000"/>
              </a:lnSpc>
            </a:pPr>
            <a:endParaRPr lang="en-US" altLang="zh-CN" sz="2900" dirty="0">
              <a:solidFill>
                <a:schemeClr val="tx1"/>
              </a:solidFill>
            </a:endParaRPr>
          </a:p>
          <a:p>
            <a:r>
              <a:rPr lang="zh-CN" altLang="en-US" sz="3000" dirty="0">
                <a:latin typeface="仿宋" panose="02010609060101010101" charset="-122"/>
                <a:ea typeface="仿宋" panose="02010609060101010101" charset="-122"/>
              </a:rPr>
              <a:t>辽宁省疾控中心</a:t>
            </a:r>
            <a:endParaRPr lang="en-US" altLang="zh-CN" sz="3000" dirty="0">
              <a:latin typeface="仿宋" panose="02010609060101010101" charset="-122"/>
              <a:ea typeface="仿宋" panose="02010609060101010101" charset="-122"/>
            </a:endParaRPr>
          </a:p>
          <a:p>
            <a:pPr>
              <a:lnSpc>
                <a:spcPct val="90000"/>
              </a:lnSpc>
            </a:pPr>
            <a:endParaRPr lang="en-US" altLang="zh-CN" sz="2900" dirty="0">
              <a:solidFill>
                <a:schemeClr val="tx1"/>
              </a:solidFill>
            </a:endParaRPr>
          </a:p>
          <a:p>
            <a:r>
              <a:rPr lang="zh-CN" altLang="en-US" sz="3000" dirty="0">
                <a:latin typeface="仿宋" panose="02010609060101010101" charset="-122"/>
                <a:ea typeface="仿宋" panose="02010609060101010101" charset="-122"/>
              </a:rPr>
              <a:t>军事医学科学研究院</a:t>
            </a:r>
            <a:endParaRPr lang="en-US" altLang="zh-CN" sz="3000" dirty="0">
              <a:latin typeface="仿宋" panose="02010609060101010101" charset="-122"/>
              <a:ea typeface="仿宋" panose="02010609060101010101" charset="-122"/>
            </a:endParaRPr>
          </a:p>
          <a:p>
            <a:pPr>
              <a:lnSpc>
                <a:spcPct val="90000"/>
              </a:lnSpc>
            </a:pPr>
            <a:endParaRPr lang="en-US" altLang="zh-CN" sz="2900" dirty="0">
              <a:solidFill>
                <a:schemeClr val="tx1"/>
              </a:solidFill>
            </a:endParaRPr>
          </a:p>
          <a:p>
            <a:r>
              <a:rPr lang="zh-CN" altLang="en-US" sz="3000" dirty="0">
                <a:latin typeface="仿宋" panose="02010609060101010101" charset="-122"/>
                <a:ea typeface="仿宋" panose="02010609060101010101" charset="-122"/>
              </a:rPr>
              <a:t>联勤保障部队</a:t>
            </a:r>
            <a:r>
              <a:rPr lang="en-US" altLang="zh-CN" sz="3000" dirty="0">
                <a:latin typeface="仿宋" panose="02010609060101010101" charset="-122"/>
                <a:ea typeface="仿宋" panose="02010609060101010101" charset="-122"/>
              </a:rPr>
              <a:t>964</a:t>
            </a:r>
            <a:r>
              <a:rPr lang="zh-CN" altLang="en-US" sz="3000" dirty="0">
                <a:latin typeface="仿宋" panose="02010609060101010101" charset="-122"/>
                <a:ea typeface="仿宋" panose="02010609060101010101" charset="-122"/>
              </a:rPr>
              <a:t>医院</a:t>
            </a:r>
            <a:endParaRPr lang="en-US" altLang="zh-CN" sz="3000" dirty="0">
              <a:latin typeface="仿宋" panose="02010609060101010101" charset="-122"/>
              <a:ea typeface="仿宋" panose="02010609060101010101" charset="-122"/>
            </a:endParaRPr>
          </a:p>
          <a:p>
            <a:pPr>
              <a:lnSpc>
                <a:spcPct val="90000"/>
              </a:lnSpc>
            </a:pPr>
            <a:endParaRPr lang="en-US" altLang="zh-CN" sz="2900" dirty="0">
              <a:solidFill>
                <a:schemeClr val="tx1"/>
              </a:solidFill>
            </a:endParaRPr>
          </a:p>
          <a:p>
            <a:r>
              <a:rPr lang="zh-CN" altLang="en-US" sz="3000" dirty="0">
                <a:latin typeface="仿宋" panose="02010609060101010101" charset="-122"/>
                <a:ea typeface="仿宋" panose="02010609060101010101" charset="-122"/>
              </a:rPr>
              <a:t>天津市生态环境局辐射所</a:t>
            </a:r>
            <a:endParaRPr lang="en-US" altLang="zh-CN" sz="3000" dirty="0">
              <a:latin typeface="仿宋" panose="02010609060101010101" charset="-122"/>
              <a:ea typeface="仿宋" panose="02010609060101010101" charset="-122"/>
            </a:endParaRPr>
          </a:p>
          <a:p>
            <a:pPr>
              <a:lnSpc>
                <a:spcPct val="90000"/>
              </a:lnSpc>
            </a:pPr>
            <a:endParaRPr lang="en-US" altLang="zh-CN" sz="2900" dirty="0">
              <a:solidFill>
                <a:schemeClr val="tx1"/>
              </a:solidFill>
            </a:endParaRPr>
          </a:p>
          <a:p>
            <a:r>
              <a:rPr lang="zh-CN" altLang="en-US" sz="3000" dirty="0">
                <a:latin typeface="仿宋" panose="02010609060101010101" charset="-122"/>
                <a:ea typeface="仿宋" panose="02010609060101010101" charset="-122"/>
              </a:rPr>
              <a:t>西安核仪</a:t>
            </a:r>
            <a:endParaRPr lang="en-US" altLang="zh-CN" sz="3000" dirty="0">
              <a:latin typeface="仿宋" panose="02010609060101010101" charset="-122"/>
              <a:ea typeface="仿宋" panose="02010609060101010101" charset="-122"/>
            </a:endParaRPr>
          </a:p>
          <a:p>
            <a:pPr>
              <a:lnSpc>
                <a:spcPct val="90000"/>
              </a:lnSpc>
            </a:pPr>
            <a:endParaRPr lang="en-US" altLang="zh-CN" sz="2900" dirty="0">
              <a:solidFill>
                <a:schemeClr val="tx1"/>
              </a:solidFill>
            </a:endParaRPr>
          </a:p>
          <a:p>
            <a:r>
              <a:rPr lang="zh-CN" altLang="en-US" sz="3000" dirty="0">
                <a:latin typeface="仿宋" panose="02010609060101010101" charset="-122"/>
                <a:ea typeface="仿宋" panose="02010609060101010101" charset="-122"/>
              </a:rPr>
              <a:t>中海油服（中海油田服务股份有限公司）</a:t>
            </a:r>
            <a:endParaRPr lang="en-US" altLang="zh-CN" sz="3000" dirty="0">
              <a:latin typeface="仿宋" panose="02010609060101010101" charset="-122"/>
              <a:ea typeface="仿宋" panose="02010609060101010101" charset="-122"/>
            </a:endParaRPr>
          </a:p>
          <a:p>
            <a:pPr>
              <a:lnSpc>
                <a:spcPct val="90000"/>
              </a:lnSpc>
            </a:pPr>
            <a:endParaRPr lang="en-US" altLang="zh-CN" sz="2900" dirty="0">
              <a:solidFill>
                <a:schemeClr val="tx1"/>
              </a:solidFill>
            </a:endParaRPr>
          </a:p>
          <a:p>
            <a:pPr>
              <a:lnSpc>
                <a:spcPct val="90000"/>
              </a:lnSpc>
            </a:pPr>
            <a:endParaRPr lang="en-US" altLang="zh-CN" sz="2900" dirty="0">
              <a:solidFill>
                <a:schemeClr val="tx1"/>
              </a:solidFill>
            </a:endParaRPr>
          </a:p>
          <a:p>
            <a:pPr marL="0" indent="0">
              <a:lnSpc>
                <a:spcPct val="90000"/>
              </a:lnSpc>
              <a:buNone/>
            </a:pPr>
            <a:endParaRPr lang="en-US" altLang="zh-CN" sz="2900" dirty="0">
              <a:solidFill>
                <a:schemeClr val="tx1"/>
              </a:solidFill>
            </a:endParaRPr>
          </a:p>
          <a:p>
            <a:pPr>
              <a:lnSpc>
                <a:spcPct val="90000"/>
              </a:lnSpc>
            </a:pPr>
            <a:endParaRPr lang="en-US" altLang="zh-CN" sz="2900" dirty="0">
              <a:solidFill>
                <a:schemeClr val="tx1"/>
              </a:solidFill>
            </a:endParaRPr>
          </a:p>
          <a:p>
            <a:pPr>
              <a:lnSpc>
                <a:spcPct val="90000"/>
              </a:lnSpc>
            </a:pPr>
            <a:endParaRPr lang="en-US" altLang="zh-CN" sz="2900" dirty="0">
              <a:solidFill>
                <a:schemeClr val="tx1"/>
              </a:solidFill>
            </a:endParaRPr>
          </a:p>
          <a:p>
            <a:pPr>
              <a:lnSpc>
                <a:spcPct val="90000"/>
              </a:lnSpc>
            </a:pPr>
            <a:endParaRPr lang="en-US" altLang="zh-CN" sz="2900" dirty="0">
              <a:solidFill>
                <a:schemeClr val="tx1"/>
              </a:solidFill>
            </a:endParaRPr>
          </a:p>
          <a:p>
            <a:pPr>
              <a:lnSpc>
                <a:spcPct val="90000"/>
              </a:lnSpc>
            </a:pPr>
            <a:endParaRPr lang="en-US" altLang="zh-CN" sz="1500" dirty="0">
              <a:solidFill>
                <a:schemeClr val="tx1"/>
              </a:solidFill>
            </a:endParaRPr>
          </a:p>
          <a:p>
            <a:pPr>
              <a:lnSpc>
                <a:spcPct val="90000"/>
              </a:lnSpc>
            </a:pPr>
            <a:endParaRPr lang="en-US" altLang="zh-CN" sz="1500" dirty="0">
              <a:solidFill>
                <a:schemeClr val="tx1"/>
              </a:solidFill>
            </a:endParaRPr>
          </a:p>
          <a:p>
            <a:pPr>
              <a:lnSpc>
                <a:spcPct val="90000"/>
              </a:lnSpc>
            </a:pPr>
            <a:endParaRPr lang="en-US" sz="1500" dirty="0">
              <a:solidFill>
                <a:schemeClr val="tx1"/>
              </a:solidFill>
            </a:endParaRPr>
          </a:p>
          <a:p>
            <a:pPr marL="0" indent="0">
              <a:lnSpc>
                <a:spcPct val="90000"/>
              </a:lnSpc>
              <a:buNone/>
            </a:pPr>
            <a:endParaRPr lang="fr-FR" sz="1500" dirty="0">
              <a:solidFill>
                <a:srgbClr val="FFFFFF"/>
              </a:solidFill>
            </a:endParaRPr>
          </a:p>
        </p:txBody>
      </p:sp>
      <p:pic>
        <p:nvPicPr>
          <p:cNvPr id="7" name="图片 6" descr="图片包含 徽标&#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1957" t="21946" r="-1957" b="7477"/>
          <a:stretch>
            <a:fillRect/>
          </a:stretch>
        </p:blipFill>
        <p:spPr>
          <a:xfrm>
            <a:off x="2521203" y="4927137"/>
            <a:ext cx="2140162" cy="957329"/>
          </a:xfrm>
          <a:prstGeom prst="rect">
            <a:avLst/>
          </a:prstGeom>
        </p:spPr>
      </p:pic>
      <p:pic>
        <p:nvPicPr>
          <p:cNvPr id="9" name="图片 8" descr="图片包含 图形用户界面&#10;&#10;描述已自动生成"/>
          <p:cNvPicPr>
            <a:picLocks noChangeAspect="1"/>
          </p:cNvPicPr>
          <p:nvPr/>
        </p:nvPicPr>
        <p:blipFill rotWithShape="1">
          <a:blip r:embed="rId3">
            <a:extLst>
              <a:ext uri="{28A0092B-C50C-407E-A947-70E740481C1C}">
                <a14:useLocalDpi xmlns:a14="http://schemas.microsoft.com/office/drawing/2010/main" val="0"/>
              </a:ext>
            </a:extLst>
          </a:blip>
          <a:srcRect l="16137" t="29110" r="16591" b="36470"/>
          <a:stretch>
            <a:fillRect/>
          </a:stretch>
        </p:blipFill>
        <p:spPr>
          <a:xfrm>
            <a:off x="7137399" y="5793706"/>
            <a:ext cx="2819401" cy="957329"/>
          </a:xfrm>
          <a:prstGeom prst="rect">
            <a:avLst/>
          </a:prstGeom>
        </p:spPr>
      </p:pic>
      <p:pic>
        <p:nvPicPr>
          <p:cNvPr id="11" name="图片 10" descr="徽标&#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3135" y="1780540"/>
            <a:ext cx="1124085" cy="1320800"/>
          </a:xfrm>
          <a:prstGeom prst="rect">
            <a:avLst/>
          </a:prstGeom>
        </p:spPr>
      </p:pic>
      <p:pic>
        <p:nvPicPr>
          <p:cNvPr id="15" name="图片 14" descr="徽标, 公司名称&#10;&#10;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29639" t="36258" r="25534" b="9803"/>
          <a:stretch>
            <a:fillRect/>
          </a:stretch>
        </p:blipFill>
        <p:spPr>
          <a:xfrm>
            <a:off x="4342418" y="3101340"/>
            <a:ext cx="994987" cy="1187410"/>
          </a:xfrm>
          <a:prstGeom prst="rect">
            <a:avLst/>
          </a:prstGeom>
        </p:spPr>
      </p:pic>
      <p:pic>
        <p:nvPicPr>
          <p:cNvPr id="17" name="图片 16" descr="电脑萤幕的截图&#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7405" y="1497128"/>
            <a:ext cx="6737686" cy="4211054"/>
          </a:xfrm>
          <a:prstGeom prst="rect">
            <a:avLst/>
          </a:prstGeom>
        </p:spPr>
      </p:pic>
      <p:grpSp>
        <p:nvGrpSpPr>
          <p:cNvPr id="27" name="组合 26"/>
          <p:cNvGrpSpPr/>
          <p:nvPr/>
        </p:nvGrpSpPr>
        <p:grpSpPr>
          <a:xfrm>
            <a:off x="1" y="0"/>
            <a:ext cx="738000" cy="767628"/>
            <a:chOff x="0" y="-1"/>
            <a:chExt cx="1739901" cy="1809751"/>
          </a:xfrm>
          <a:gradFill>
            <a:gsLst>
              <a:gs pos="0">
                <a:srgbClr val="012D86"/>
              </a:gs>
              <a:gs pos="100000">
                <a:srgbClr val="0E2557"/>
              </a:gs>
            </a:gsLst>
            <a:lin scaled="0"/>
          </a:gradFill>
        </p:grpSpPr>
        <p:sp>
          <p:nvSpPr>
            <p:cNvPr id="28" name="Freeform 51"/>
            <p:cNvSpPr>
              <a:spLocks noChangeArrowheads="1"/>
            </p:cNvSpPr>
            <p:nvPr/>
          </p:nvSpPr>
          <p:spPr bwMode="auto">
            <a:xfrm rot="5400000" flipH="1">
              <a:off x="886683" y="990465"/>
              <a:ext cx="479016" cy="785040"/>
            </a:xfrm>
            <a:custGeom>
              <a:avLst/>
              <a:gdLst>
                <a:gd name="T0" fmla="*/ 0 w 793"/>
                <a:gd name="T1" fmla="*/ 0 h 1299"/>
                <a:gd name="T2" fmla="*/ 120 w 793"/>
                <a:gd name="T3" fmla="*/ 1299 h 1299"/>
                <a:gd name="T4" fmla="*/ 793 w 793"/>
                <a:gd name="T5" fmla="*/ 1170 h 1299"/>
                <a:gd name="T6" fmla="*/ 0 w 793"/>
                <a:gd name="T7" fmla="*/ 0 h 1299"/>
                <a:gd name="T8" fmla="*/ 0 60000 65536"/>
                <a:gd name="T9" fmla="*/ 0 60000 65536"/>
                <a:gd name="T10" fmla="*/ 0 60000 65536"/>
                <a:gd name="T11" fmla="*/ 0 60000 65536"/>
                <a:gd name="T12" fmla="*/ 0 w 793"/>
                <a:gd name="T13" fmla="*/ 0 h 1299"/>
                <a:gd name="T14" fmla="*/ 793 w 793"/>
                <a:gd name="T15" fmla="*/ 1299 h 1299"/>
              </a:gdLst>
              <a:ahLst/>
              <a:cxnLst>
                <a:cxn ang="T8">
                  <a:pos x="T0" y="T1"/>
                </a:cxn>
                <a:cxn ang="T9">
                  <a:pos x="T2" y="T3"/>
                </a:cxn>
                <a:cxn ang="T10">
                  <a:pos x="T4" y="T5"/>
                </a:cxn>
                <a:cxn ang="T11">
                  <a:pos x="T6" y="T7"/>
                </a:cxn>
              </a:cxnLst>
              <a:rect l="T12" t="T13" r="T14" b="T15"/>
              <a:pathLst>
                <a:path w="793" h="1299">
                  <a:moveTo>
                    <a:pt x="0" y="0"/>
                  </a:moveTo>
                  <a:lnTo>
                    <a:pt x="120" y="1299"/>
                  </a:lnTo>
                  <a:lnTo>
                    <a:pt x="793" y="1170"/>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9" name="Freeform 52"/>
            <p:cNvSpPr>
              <a:spLocks noChangeArrowheads="1"/>
            </p:cNvSpPr>
            <p:nvPr/>
          </p:nvSpPr>
          <p:spPr bwMode="auto">
            <a:xfrm rot="5400000" flipH="1">
              <a:off x="202551" y="940926"/>
              <a:ext cx="406529" cy="811631"/>
            </a:xfrm>
            <a:custGeom>
              <a:avLst/>
              <a:gdLst>
                <a:gd name="T0" fmla="*/ 457 w 673"/>
                <a:gd name="T1" fmla="*/ 1343 h 1343"/>
                <a:gd name="T2" fmla="*/ 0 w 673"/>
                <a:gd name="T3" fmla="*/ 129 h 1343"/>
                <a:gd name="T4" fmla="*/ 673 w 673"/>
                <a:gd name="T5" fmla="*/ 0 h 1343"/>
                <a:gd name="T6" fmla="*/ 457 w 673"/>
                <a:gd name="T7" fmla="*/ 1343 h 1343"/>
                <a:gd name="T8" fmla="*/ 0 60000 65536"/>
                <a:gd name="T9" fmla="*/ 0 60000 65536"/>
                <a:gd name="T10" fmla="*/ 0 60000 65536"/>
                <a:gd name="T11" fmla="*/ 0 60000 65536"/>
                <a:gd name="T12" fmla="*/ 0 w 673"/>
                <a:gd name="T13" fmla="*/ 0 h 1343"/>
                <a:gd name="T14" fmla="*/ 673 w 673"/>
                <a:gd name="T15" fmla="*/ 1343 h 1343"/>
              </a:gdLst>
              <a:ahLst/>
              <a:cxnLst>
                <a:cxn ang="T8">
                  <a:pos x="T0" y="T1"/>
                </a:cxn>
                <a:cxn ang="T9">
                  <a:pos x="T2" y="T3"/>
                </a:cxn>
                <a:cxn ang="T10">
                  <a:pos x="T4" y="T5"/>
                </a:cxn>
                <a:cxn ang="T11">
                  <a:pos x="T6" y="T7"/>
                </a:cxn>
              </a:cxnLst>
              <a:rect l="T12" t="T13" r="T14" b="T15"/>
              <a:pathLst>
                <a:path w="673" h="1343">
                  <a:moveTo>
                    <a:pt x="457" y="1343"/>
                  </a:moveTo>
                  <a:lnTo>
                    <a:pt x="0" y="129"/>
                  </a:lnTo>
                  <a:lnTo>
                    <a:pt x="673" y="0"/>
                  </a:lnTo>
                  <a:lnTo>
                    <a:pt x="457"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0" name="Freeform 53"/>
            <p:cNvSpPr>
              <a:spLocks noChangeArrowheads="1"/>
            </p:cNvSpPr>
            <p:nvPr/>
          </p:nvSpPr>
          <p:spPr bwMode="auto">
            <a:xfrm rot="5400000" flipH="1">
              <a:off x="132160" y="1141793"/>
              <a:ext cx="469351" cy="733671"/>
            </a:xfrm>
            <a:custGeom>
              <a:avLst/>
              <a:gdLst>
                <a:gd name="T0" fmla="*/ 0 w 777"/>
                <a:gd name="T1" fmla="*/ 598 h 1214"/>
                <a:gd name="T2" fmla="*/ 320 w 777"/>
                <a:gd name="T3" fmla="*/ 0 h 1214"/>
                <a:gd name="T4" fmla="*/ 777 w 777"/>
                <a:gd name="T5" fmla="*/ 1214 h 1214"/>
                <a:gd name="T6" fmla="*/ 0 w 777"/>
                <a:gd name="T7" fmla="*/ 598 h 1214"/>
                <a:gd name="T8" fmla="*/ 0 60000 65536"/>
                <a:gd name="T9" fmla="*/ 0 60000 65536"/>
                <a:gd name="T10" fmla="*/ 0 60000 65536"/>
                <a:gd name="T11" fmla="*/ 0 60000 65536"/>
                <a:gd name="T12" fmla="*/ 0 w 777"/>
                <a:gd name="T13" fmla="*/ 0 h 1214"/>
                <a:gd name="T14" fmla="*/ 777 w 777"/>
                <a:gd name="T15" fmla="*/ 1214 h 1214"/>
              </a:gdLst>
              <a:ahLst/>
              <a:cxnLst>
                <a:cxn ang="T8">
                  <a:pos x="T0" y="T1"/>
                </a:cxn>
                <a:cxn ang="T9">
                  <a:pos x="T2" y="T3"/>
                </a:cxn>
                <a:cxn ang="T10">
                  <a:pos x="T4" y="T5"/>
                </a:cxn>
                <a:cxn ang="T11">
                  <a:pos x="T6" y="T7"/>
                </a:cxn>
              </a:cxnLst>
              <a:rect l="T12" t="T13" r="T14" b="T15"/>
              <a:pathLst>
                <a:path w="777" h="1214">
                  <a:moveTo>
                    <a:pt x="0" y="598"/>
                  </a:moveTo>
                  <a:lnTo>
                    <a:pt x="320" y="0"/>
                  </a:lnTo>
                  <a:lnTo>
                    <a:pt x="777" y="1214"/>
                  </a:lnTo>
                  <a:lnTo>
                    <a:pt x="0" y="598"/>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1" name="Freeform 54"/>
            <p:cNvSpPr>
              <a:spLocks noChangeArrowheads="1"/>
            </p:cNvSpPr>
            <p:nvPr/>
          </p:nvSpPr>
          <p:spPr bwMode="auto">
            <a:xfrm rot="5400000" flipH="1">
              <a:off x="-48538" y="1322491"/>
              <a:ext cx="469351" cy="372274"/>
            </a:xfrm>
            <a:custGeom>
              <a:avLst/>
              <a:gdLst>
                <a:gd name="T0" fmla="*/ 0 w 777"/>
                <a:gd name="T1" fmla="*/ 0 h 616"/>
                <a:gd name="T2" fmla="*/ 9 w 777"/>
                <a:gd name="T3" fmla="*/ 362 h 616"/>
                <a:gd name="T4" fmla="*/ 777 w 777"/>
                <a:gd name="T5" fmla="*/ 616 h 616"/>
                <a:gd name="T6" fmla="*/ 0 w 777"/>
                <a:gd name="T7" fmla="*/ 0 h 616"/>
                <a:gd name="T8" fmla="*/ 0 60000 65536"/>
                <a:gd name="T9" fmla="*/ 0 60000 65536"/>
                <a:gd name="T10" fmla="*/ 0 60000 65536"/>
                <a:gd name="T11" fmla="*/ 0 60000 65536"/>
                <a:gd name="T12" fmla="*/ 0 w 777"/>
                <a:gd name="T13" fmla="*/ 0 h 616"/>
                <a:gd name="T14" fmla="*/ 777 w 777"/>
                <a:gd name="T15" fmla="*/ 616 h 616"/>
              </a:gdLst>
              <a:ahLst/>
              <a:cxnLst>
                <a:cxn ang="T8">
                  <a:pos x="T0" y="T1"/>
                </a:cxn>
                <a:cxn ang="T9">
                  <a:pos x="T2" y="T3"/>
                </a:cxn>
                <a:cxn ang="T10">
                  <a:pos x="T4" y="T5"/>
                </a:cxn>
                <a:cxn ang="T11">
                  <a:pos x="T6" y="T7"/>
                </a:cxn>
              </a:cxnLst>
              <a:rect l="T12" t="T13" r="T14" b="T15"/>
              <a:pathLst>
                <a:path w="777" h="616">
                  <a:moveTo>
                    <a:pt x="0" y="0"/>
                  </a:moveTo>
                  <a:lnTo>
                    <a:pt x="9" y="362"/>
                  </a:lnTo>
                  <a:lnTo>
                    <a:pt x="777" y="61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2" name="Freeform 58"/>
            <p:cNvSpPr>
              <a:spLocks noChangeArrowheads="1"/>
            </p:cNvSpPr>
            <p:nvPr/>
          </p:nvSpPr>
          <p:spPr bwMode="auto">
            <a:xfrm rot="5400000" flipH="1">
              <a:off x="41788" y="860671"/>
              <a:ext cx="371494" cy="455069"/>
            </a:xfrm>
            <a:custGeom>
              <a:avLst/>
              <a:gdLst>
                <a:gd name="T0" fmla="*/ 0 w 615"/>
                <a:gd name="T1" fmla="*/ 753 h 753"/>
                <a:gd name="T2" fmla="*/ 399 w 615"/>
                <a:gd name="T3" fmla="*/ 0 h 753"/>
                <a:gd name="T4" fmla="*/ 615 w 615"/>
                <a:gd name="T5" fmla="*/ 753 h 753"/>
                <a:gd name="T6" fmla="*/ 0 w 615"/>
                <a:gd name="T7" fmla="*/ 753 h 753"/>
                <a:gd name="T8" fmla="*/ 0 60000 65536"/>
                <a:gd name="T9" fmla="*/ 0 60000 65536"/>
                <a:gd name="T10" fmla="*/ 0 60000 65536"/>
                <a:gd name="T11" fmla="*/ 0 60000 65536"/>
                <a:gd name="T12" fmla="*/ 0 w 615"/>
                <a:gd name="T13" fmla="*/ 0 h 753"/>
                <a:gd name="T14" fmla="*/ 615 w 615"/>
                <a:gd name="T15" fmla="*/ 753 h 753"/>
              </a:gdLst>
              <a:ahLst/>
              <a:cxnLst>
                <a:cxn ang="T8">
                  <a:pos x="T0" y="T1"/>
                </a:cxn>
                <a:cxn ang="T9">
                  <a:pos x="T2" y="T3"/>
                </a:cxn>
                <a:cxn ang="T10">
                  <a:pos x="T4" y="T5"/>
                </a:cxn>
                <a:cxn ang="T11">
                  <a:pos x="T6" y="T7"/>
                </a:cxn>
              </a:cxnLst>
              <a:rect l="T12" t="T13" r="T14" b="T15"/>
              <a:pathLst>
                <a:path w="615" h="753">
                  <a:moveTo>
                    <a:pt x="0" y="753"/>
                  </a:moveTo>
                  <a:lnTo>
                    <a:pt x="399" y="0"/>
                  </a:lnTo>
                  <a:lnTo>
                    <a:pt x="615" y="753"/>
                  </a:lnTo>
                  <a:lnTo>
                    <a:pt x="0"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3" name="Freeform 59"/>
            <p:cNvSpPr>
              <a:spLocks noChangeArrowheads="1"/>
            </p:cNvSpPr>
            <p:nvPr/>
          </p:nvSpPr>
          <p:spPr bwMode="auto">
            <a:xfrm rot="5400000" flipH="1">
              <a:off x="876130" y="979912"/>
              <a:ext cx="578081" cy="707080"/>
            </a:xfrm>
            <a:custGeom>
              <a:avLst/>
              <a:gdLst>
                <a:gd name="T0" fmla="*/ 957 w 957"/>
                <a:gd name="T1" fmla="*/ 749 h 1170"/>
                <a:gd name="T2" fmla="*/ 793 w 957"/>
                <a:gd name="T3" fmla="*/ 1170 h 1170"/>
                <a:gd name="T4" fmla="*/ 0 w 957"/>
                <a:gd name="T5" fmla="*/ 0 h 1170"/>
                <a:gd name="T6" fmla="*/ 957 w 957"/>
                <a:gd name="T7" fmla="*/ 749 h 1170"/>
                <a:gd name="T8" fmla="*/ 0 60000 65536"/>
                <a:gd name="T9" fmla="*/ 0 60000 65536"/>
                <a:gd name="T10" fmla="*/ 0 60000 65536"/>
                <a:gd name="T11" fmla="*/ 0 60000 65536"/>
                <a:gd name="T12" fmla="*/ 0 w 957"/>
                <a:gd name="T13" fmla="*/ 0 h 1170"/>
                <a:gd name="T14" fmla="*/ 957 w 957"/>
                <a:gd name="T15" fmla="*/ 1170 h 1170"/>
              </a:gdLst>
              <a:ahLst/>
              <a:cxnLst>
                <a:cxn ang="T8">
                  <a:pos x="T0" y="T1"/>
                </a:cxn>
                <a:cxn ang="T9">
                  <a:pos x="T2" y="T3"/>
                </a:cxn>
                <a:cxn ang="T10">
                  <a:pos x="T4" y="T5"/>
                </a:cxn>
                <a:cxn ang="T11">
                  <a:pos x="T6" y="T7"/>
                </a:cxn>
              </a:cxnLst>
              <a:rect l="T12" t="T13" r="T14" b="T15"/>
              <a:pathLst>
                <a:path w="957" h="1170">
                  <a:moveTo>
                    <a:pt x="957" y="749"/>
                  </a:moveTo>
                  <a:lnTo>
                    <a:pt x="793" y="1170"/>
                  </a:lnTo>
                  <a:lnTo>
                    <a:pt x="0" y="0"/>
                  </a:lnTo>
                  <a:lnTo>
                    <a:pt x="957" y="74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4" name="Freeform 60"/>
            <p:cNvSpPr>
              <a:spLocks noChangeArrowheads="1"/>
            </p:cNvSpPr>
            <p:nvPr/>
          </p:nvSpPr>
          <p:spPr bwMode="auto">
            <a:xfrm rot="5400000" flipH="1">
              <a:off x="570287" y="548640"/>
              <a:ext cx="380555" cy="610989"/>
            </a:xfrm>
            <a:custGeom>
              <a:avLst/>
              <a:gdLst>
                <a:gd name="T0" fmla="*/ 630 w 630"/>
                <a:gd name="T1" fmla="*/ 299 h 1011"/>
                <a:gd name="T2" fmla="*/ 19 w 630"/>
                <a:gd name="T3" fmla="*/ 1011 h 1011"/>
                <a:gd name="T4" fmla="*/ 0 w 630"/>
                <a:gd name="T5" fmla="*/ 0 h 1011"/>
                <a:gd name="T6" fmla="*/ 630 w 630"/>
                <a:gd name="T7" fmla="*/ 299 h 1011"/>
                <a:gd name="T8" fmla="*/ 0 60000 65536"/>
                <a:gd name="T9" fmla="*/ 0 60000 65536"/>
                <a:gd name="T10" fmla="*/ 0 60000 65536"/>
                <a:gd name="T11" fmla="*/ 0 60000 65536"/>
                <a:gd name="T12" fmla="*/ 0 w 630"/>
                <a:gd name="T13" fmla="*/ 0 h 1011"/>
                <a:gd name="T14" fmla="*/ 630 w 630"/>
                <a:gd name="T15" fmla="*/ 1011 h 1011"/>
              </a:gdLst>
              <a:ahLst/>
              <a:cxnLst>
                <a:cxn ang="T8">
                  <a:pos x="T0" y="T1"/>
                </a:cxn>
                <a:cxn ang="T9">
                  <a:pos x="T2" y="T3"/>
                </a:cxn>
                <a:cxn ang="T10">
                  <a:pos x="T4" y="T5"/>
                </a:cxn>
                <a:cxn ang="T11">
                  <a:pos x="T6" y="T7"/>
                </a:cxn>
              </a:cxnLst>
              <a:rect l="T12" t="T13" r="T14" b="T15"/>
              <a:pathLst>
                <a:path w="630" h="1011">
                  <a:moveTo>
                    <a:pt x="630" y="299"/>
                  </a:moveTo>
                  <a:lnTo>
                    <a:pt x="19" y="1011"/>
                  </a:lnTo>
                  <a:lnTo>
                    <a:pt x="0" y="0"/>
                  </a:lnTo>
                  <a:lnTo>
                    <a:pt x="630" y="29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5" name="Freeform 61"/>
            <p:cNvSpPr>
              <a:spLocks noChangeArrowheads="1"/>
            </p:cNvSpPr>
            <p:nvPr/>
          </p:nvSpPr>
          <p:spPr bwMode="auto">
            <a:xfrm rot="5400000" flipH="1">
              <a:off x="1050134" y="500292"/>
              <a:ext cx="379951" cy="708288"/>
            </a:xfrm>
            <a:custGeom>
              <a:avLst/>
              <a:gdLst>
                <a:gd name="T0" fmla="*/ 0 w 629"/>
                <a:gd name="T1" fmla="*/ 874 h 1172"/>
                <a:gd name="T2" fmla="*/ 328 w 629"/>
                <a:gd name="T3" fmla="*/ 0 h 1172"/>
                <a:gd name="T4" fmla="*/ 629 w 629"/>
                <a:gd name="T5" fmla="*/ 1172 h 1172"/>
                <a:gd name="T6" fmla="*/ 0 w 629"/>
                <a:gd name="T7" fmla="*/ 874 h 1172"/>
                <a:gd name="T8" fmla="*/ 0 60000 65536"/>
                <a:gd name="T9" fmla="*/ 0 60000 65536"/>
                <a:gd name="T10" fmla="*/ 0 60000 65536"/>
                <a:gd name="T11" fmla="*/ 0 60000 65536"/>
                <a:gd name="T12" fmla="*/ 0 w 629"/>
                <a:gd name="T13" fmla="*/ 0 h 1172"/>
                <a:gd name="T14" fmla="*/ 629 w 629"/>
                <a:gd name="T15" fmla="*/ 1172 h 1172"/>
              </a:gdLst>
              <a:ahLst/>
              <a:cxnLst>
                <a:cxn ang="T8">
                  <a:pos x="T0" y="T1"/>
                </a:cxn>
                <a:cxn ang="T9">
                  <a:pos x="T2" y="T3"/>
                </a:cxn>
                <a:cxn ang="T10">
                  <a:pos x="T4" y="T5"/>
                </a:cxn>
                <a:cxn ang="T11">
                  <a:pos x="T6" y="T7"/>
                </a:cxn>
              </a:cxnLst>
              <a:rect l="T12" t="T13" r="T14" b="T15"/>
              <a:pathLst>
                <a:path w="629" h="1172">
                  <a:moveTo>
                    <a:pt x="0" y="874"/>
                  </a:moveTo>
                  <a:lnTo>
                    <a:pt x="328" y="0"/>
                  </a:lnTo>
                  <a:lnTo>
                    <a:pt x="629" y="1172"/>
                  </a:lnTo>
                  <a:lnTo>
                    <a:pt x="0" y="87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6" name="Freeform 62"/>
            <p:cNvSpPr>
              <a:spLocks noChangeArrowheads="1"/>
            </p:cNvSpPr>
            <p:nvPr/>
          </p:nvSpPr>
          <p:spPr bwMode="auto">
            <a:xfrm rot="5400000" flipH="1">
              <a:off x="826575" y="78603"/>
              <a:ext cx="579893" cy="955464"/>
            </a:xfrm>
            <a:custGeom>
              <a:avLst/>
              <a:gdLst>
                <a:gd name="T0" fmla="*/ 302 w 960"/>
                <a:gd name="T1" fmla="*/ 1173 h 1581"/>
                <a:gd name="T2" fmla="*/ 301 w 960"/>
                <a:gd name="T3" fmla="*/ 1172 h 1581"/>
                <a:gd name="T4" fmla="*/ 0 w 960"/>
                <a:gd name="T5" fmla="*/ 0 h 1581"/>
                <a:gd name="T6" fmla="*/ 0 w 960"/>
                <a:gd name="T7" fmla="*/ 0 h 1581"/>
                <a:gd name="T8" fmla="*/ 960 w 960"/>
                <a:gd name="T9" fmla="*/ 1581 h 1581"/>
                <a:gd name="T10" fmla="*/ 302 w 960"/>
                <a:gd name="T11" fmla="*/ 1173 h 1581"/>
                <a:gd name="T12" fmla="*/ 0 60000 65536"/>
                <a:gd name="T13" fmla="*/ 0 60000 65536"/>
                <a:gd name="T14" fmla="*/ 0 60000 65536"/>
                <a:gd name="T15" fmla="*/ 0 60000 65536"/>
                <a:gd name="T16" fmla="*/ 0 60000 65536"/>
                <a:gd name="T17" fmla="*/ 0 60000 65536"/>
                <a:gd name="T18" fmla="*/ 0 w 960"/>
                <a:gd name="T19" fmla="*/ 0 h 1581"/>
                <a:gd name="T20" fmla="*/ 960 w 960"/>
                <a:gd name="T21" fmla="*/ 1581 h 1581"/>
              </a:gdLst>
              <a:ahLst/>
              <a:cxnLst>
                <a:cxn ang="T12">
                  <a:pos x="T0" y="T1"/>
                </a:cxn>
                <a:cxn ang="T13">
                  <a:pos x="T2" y="T3"/>
                </a:cxn>
                <a:cxn ang="T14">
                  <a:pos x="T4" y="T5"/>
                </a:cxn>
                <a:cxn ang="T15">
                  <a:pos x="T6" y="T7"/>
                </a:cxn>
                <a:cxn ang="T16">
                  <a:pos x="T8" y="T9"/>
                </a:cxn>
                <a:cxn ang="T17">
                  <a:pos x="T10" y="T11"/>
                </a:cxn>
              </a:cxnLst>
              <a:rect l="T18" t="T19" r="T20" b="T21"/>
              <a:pathLst>
                <a:path w="960" h="1581">
                  <a:moveTo>
                    <a:pt x="302" y="1173"/>
                  </a:moveTo>
                  <a:lnTo>
                    <a:pt x="301" y="1172"/>
                  </a:lnTo>
                  <a:lnTo>
                    <a:pt x="0" y="0"/>
                  </a:lnTo>
                  <a:lnTo>
                    <a:pt x="0" y="0"/>
                  </a:lnTo>
                  <a:lnTo>
                    <a:pt x="960" y="1581"/>
                  </a:lnTo>
                  <a:lnTo>
                    <a:pt x="302" y="11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7" name="Freeform 63"/>
            <p:cNvSpPr>
              <a:spLocks noChangeArrowheads="1"/>
            </p:cNvSpPr>
            <p:nvPr/>
          </p:nvSpPr>
          <p:spPr bwMode="auto">
            <a:xfrm rot="5400000" flipH="1">
              <a:off x="693985" y="-55196"/>
              <a:ext cx="846282" cy="956673"/>
            </a:xfrm>
            <a:custGeom>
              <a:avLst/>
              <a:gdLst>
                <a:gd name="T0" fmla="*/ 1401 w 1401"/>
                <a:gd name="T1" fmla="*/ 1273 h 1583"/>
                <a:gd name="T2" fmla="*/ 960 w 1401"/>
                <a:gd name="T3" fmla="*/ 1583 h 1583"/>
                <a:gd name="T4" fmla="*/ 0 w 1401"/>
                <a:gd name="T5" fmla="*/ 2 h 1583"/>
                <a:gd name="T6" fmla="*/ 9 w 1401"/>
                <a:gd name="T7" fmla="*/ 0 h 1583"/>
                <a:gd name="T8" fmla="*/ 1401 w 1401"/>
                <a:gd name="T9" fmla="*/ 907 h 1583"/>
                <a:gd name="T10" fmla="*/ 1401 w 1401"/>
                <a:gd name="T11" fmla="*/ 1273 h 1583"/>
                <a:gd name="T12" fmla="*/ 0 60000 65536"/>
                <a:gd name="T13" fmla="*/ 0 60000 65536"/>
                <a:gd name="T14" fmla="*/ 0 60000 65536"/>
                <a:gd name="T15" fmla="*/ 0 60000 65536"/>
                <a:gd name="T16" fmla="*/ 0 60000 65536"/>
                <a:gd name="T17" fmla="*/ 0 60000 65536"/>
                <a:gd name="T18" fmla="*/ 0 w 1401"/>
                <a:gd name="T19" fmla="*/ 0 h 1583"/>
                <a:gd name="T20" fmla="*/ 1401 w 1401"/>
                <a:gd name="T21" fmla="*/ 1583 h 1583"/>
              </a:gdLst>
              <a:ahLst/>
              <a:cxnLst>
                <a:cxn ang="T12">
                  <a:pos x="T0" y="T1"/>
                </a:cxn>
                <a:cxn ang="T13">
                  <a:pos x="T2" y="T3"/>
                </a:cxn>
                <a:cxn ang="T14">
                  <a:pos x="T4" y="T5"/>
                </a:cxn>
                <a:cxn ang="T15">
                  <a:pos x="T6" y="T7"/>
                </a:cxn>
                <a:cxn ang="T16">
                  <a:pos x="T8" y="T9"/>
                </a:cxn>
                <a:cxn ang="T17">
                  <a:pos x="T10" y="T11"/>
                </a:cxn>
              </a:cxnLst>
              <a:rect l="T18" t="T19" r="T20" b="T21"/>
              <a:pathLst>
                <a:path w="1401" h="1583">
                  <a:moveTo>
                    <a:pt x="1401" y="1273"/>
                  </a:moveTo>
                  <a:lnTo>
                    <a:pt x="960" y="1583"/>
                  </a:lnTo>
                  <a:lnTo>
                    <a:pt x="0" y="2"/>
                  </a:lnTo>
                  <a:lnTo>
                    <a:pt x="9" y="0"/>
                  </a:lnTo>
                  <a:lnTo>
                    <a:pt x="1401" y="907"/>
                  </a:lnTo>
                  <a:lnTo>
                    <a:pt x="1401" y="12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8" name="Freeform 64"/>
            <p:cNvSpPr>
              <a:spLocks noChangeArrowheads="1"/>
            </p:cNvSpPr>
            <p:nvPr/>
          </p:nvSpPr>
          <p:spPr bwMode="auto">
            <a:xfrm rot="5400000" flipH="1">
              <a:off x="900971" y="146354"/>
              <a:ext cx="840845" cy="548138"/>
            </a:xfrm>
            <a:custGeom>
              <a:avLst/>
              <a:gdLst>
                <a:gd name="T0" fmla="*/ 1392 w 1392"/>
                <a:gd name="T1" fmla="*/ 907 h 907"/>
                <a:gd name="T2" fmla="*/ 0 w 1392"/>
                <a:gd name="T3" fmla="*/ 0 h 907"/>
                <a:gd name="T4" fmla="*/ 1392 w 1392"/>
                <a:gd name="T5" fmla="*/ 239 h 907"/>
                <a:gd name="T6" fmla="*/ 1392 w 1392"/>
                <a:gd name="T7" fmla="*/ 907 h 907"/>
                <a:gd name="T8" fmla="*/ 0 60000 65536"/>
                <a:gd name="T9" fmla="*/ 0 60000 65536"/>
                <a:gd name="T10" fmla="*/ 0 60000 65536"/>
                <a:gd name="T11" fmla="*/ 0 60000 65536"/>
                <a:gd name="T12" fmla="*/ 0 w 1392"/>
                <a:gd name="T13" fmla="*/ 0 h 907"/>
                <a:gd name="T14" fmla="*/ 1392 w 1392"/>
                <a:gd name="T15" fmla="*/ 907 h 907"/>
              </a:gdLst>
              <a:ahLst/>
              <a:cxnLst>
                <a:cxn ang="T8">
                  <a:pos x="T0" y="T1"/>
                </a:cxn>
                <a:cxn ang="T9">
                  <a:pos x="T2" y="T3"/>
                </a:cxn>
                <a:cxn ang="T10">
                  <a:pos x="T4" y="T5"/>
                </a:cxn>
                <a:cxn ang="T11">
                  <a:pos x="T6" y="T7"/>
                </a:cxn>
              </a:cxnLst>
              <a:rect l="T12" t="T13" r="T14" b="T15"/>
              <a:pathLst>
                <a:path w="1392" h="907">
                  <a:moveTo>
                    <a:pt x="1392" y="907"/>
                  </a:moveTo>
                  <a:lnTo>
                    <a:pt x="0" y="0"/>
                  </a:lnTo>
                  <a:lnTo>
                    <a:pt x="1392" y="239"/>
                  </a:lnTo>
                  <a:lnTo>
                    <a:pt x="1392" y="90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9" name="Freeform 65"/>
            <p:cNvSpPr>
              <a:spLocks noChangeArrowheads="1"/>
            </p:cNvSpPr>
            <p:nvPr/>
          </p:nvSpPr>
          <p:spPr bwMode="auto">
            <a:xfrm rot="5400000" flipH="1">
              <a:off x="279874" y="-279873"/>
              <a:ext cx="266389" cy="826135"/>
            </a:xfrm>
            <a:custGeom>
              <a:avLst/>
              <a:gdLst>
                <a:gd name="T0" fmla="*/ 441 w 441"/>
                <a:gd name="T1" fmla="*/ 0 h 1367"/>
                <a:gd name="T2" fmla="*/ 0 w 441"/>
                <a:gd name="T3" fmla="*/ 310 h 1367"/>
                <a:gd name="T4" fmla="*/ 441 w 441"/>
                <a:gd name="T5" fmla="*/ 1367 h 1367"/>
                <a:gd name="T6" fmla="*/ 441 w 441"/>
                <a:gd name="T7" fmla="*/ 0 h 1367"/>
                <a:gd name="T8" fmla="*/ 0 60000 65536"/>
                <a:gd name="T9" fmla="*/ 0 60000 65536"/>
                <a:gd name="T10" fmla="*/ 0 60000 65536"/>
                <a:gd name="T11" fmla="*/ 0 60000 65536"/>
                <a:gd name="T12" fmla="*/ 0 w 441"/>
                <a:gd name="T13" fmla="*/ 0 h 1367"/>
                <a:gd name="T14" fmla="*/ 441 w 441"/>
                <a:gd name="T15" fmla="*/ 1367 h 1367"/>
              </a:gdLst>
              <a:ahLst/>
              <a:cxnLst>
                <a:cxn ang="T8">
                  <a:pos x="T0" y="T1"/>
                </a:cxn>
                <a:cxn ang="T9">
                  <a:pos x="T2" y="T3"/>
                </a:cxn>
                <a:cxn ang="T10">
                  <a:pos x="T4" y="T5"/>
                </a:cxn>
                <a:cxn ang="T11">
                  <a:pos x="T6" y="T7"/>
                </a:cxn>
              </a:cxnLst>
              <a:rect l="T12" t="T13" r="T14" b="T15"/>
              <a:pathLst>
                <a:path w="441" h="1367">
                  <a:moveTo>
                    <a:pt x="441" y="0"/>
                  </a:moveTo>
                  <a:lnTo>
                    <a:pt x="0" y="310"/>
                  </a:lnTo>
                  <a:lnTo>
                    <a:pt x="441" y="1367"/>
                  </a:lnTo>
                  <a:lnTo>
                    <a:pt x="441"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0" name="Freeform 66"/>
            <p:cNvSpPr>
              <a:spLocks noChangeArrowheads="1"/>
            </p:cNvSpPr>
            <p:nvPr/>
          </p:nvSpPr>
          <p:spPr bwMode="auto">
            <a:xfrm rot="5400000" flipH="1">
              <a:off x="110752" y="-110752"/>
              <a:ext cx="663857" cy="885360"/>
            </a:xfrm>
            <a:custGeom>
              <a:avLst/>
              <a:gdLst>
                <a:gd name="T0" fmla="*/ 495 w 1099"/>
                <a:gd name="T1" fmla="*/ 1465 h 1465"/>
                <a:gd name="T2" fmla="*/ 1099 w 1099"/>
                <a:gd name="T3" fmla="*/ 1465 h 1465"/>
                <a:gd name="T4" fmla="*/ 1099 w 1099"/>
                <a:gd name="T5" fmla="*/ 1465 h 1465"/>
                <a:gd name="T6" fmla="*/ 658 w 1099"/>
                <a:gd name="T7" fmla="*/ 408 h 1465"/>
                <a:gd name="T8" fmla="*/ 0 w 1099"/>
                <a:gd name="T9" fmla="*/ 0 h 1465"/>
                <a:gd name="T10" fmla="*/ 495 w 1099"/>
                <a:gd name="T11" fmla="*/ 1465 h 1465"/>
                <a:gd name="T12" fmla="*/ 0 60000 65536"/>
                <a:gd name="T13" fmla="*/ 0 60000 65536"/>
                <a:gd name="T14" fmla="*/ 0 60000 65536"/>
                <a:gd name="T15" fmla="*/ 0 60000 65536"/>
                <a:gd name="T16" fmla="*/ 0 60000 65536"/>
                <a:gd name="T17" fmla="*/ 0 60000 65536"/>
                <a:gd name="T18" fmla="*/ 0 w 1099"/>
                <a:gd name="T19" fmla="*/ 0 h 1465"/>
                <a:gd name="T20" fmla="*/ 1099 w 1099"/>
                <a:gd name="T21" fmla="*/ 1465 h 1465"/>
              </a:gdLst>
              <a:ahLst/>
              <a:cxnLst>
                <a:cxn ang="T12">
                  <a:pos x="T0" y="T1"/>
                </a:cxn>
                <a:cxn ang="T13">
                  <a:pos x="T2" y="T3"/>
                </a:cxn>
                <a:cxn ang="T14">
                  <a:pos x="T4" y="T5"/>
                </a:cxn>
                <a:cxn ang="T15">
                  <a:pos x="T6" y="T7"/>
                </a:cxn>
                <a:cxn ang="T16">
                  <a:pos x="T8" y="T9"/>
                </a:cxn>
                <a:cxn ang="T17">
                  <a:pos x="T10" y="T11"/>
                </a:cxn>
              </a:cxnLst>
              <a:rect l="T18" t="T19" r="T20" b="T21"/>
              <a:pathLst>
                <a:path w="1099" h="1465">
                  <a:moveTo>
                    <a:pt x="495" y="1465"/>
                  </a:moveTo>
                  <a:lnTo>
                    <a:pt x="1099" y="1465"/>
                  </a:lnTo>
                  <a:lnTo>
                    <a:pt x="1099" y="1465"/>
                  </a:lnTo>
                  <a:lnTo>
                    <a:pt x="658" y="408"/>
                  </a:lnTo>
                  <a:lnTo>
                    <a:pt x="0" y="0"/>
                  </a:lnTo>
                  <a:lnTo>
                    <a:pt x="495"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1" name="Freeform 67"/>
            <p:cNvSpPr>
              <a:spLocks noChangeArrowheads="1"/>
            </p:cNvSpPr>
            <p:nvPr/>
          </p:nvSpPr>
          <p:spPr bwMode="auto">
            <a:xfrm rot="5400000" flipH="1">
              <a:off x="108638" y="256212"/>
              <a:ext cx="668085" cy="885360"/>
            </a:xfrm>
            <a:custGeom>
              <a:avLst/>
              <a:gdLst>
                <a:gd name="T0" fmla="*/ 744 w 1106"/>
                <a:gd name="T1" fmla="*/ 1465 h 1465"/>
                <a:gd name="T2" fmla="*/ 0 w 1106"/>
                <a:gd name="T3" fmla="*/ 712 h 1465"/>
                <a:gd name="T4" fmla="*/ 611 w 1106"/>
                <a:gd name="T5" fmla="*/ 0 h 1465"/>
                <a:gd name="T6" fmla="*/ 1106 w 1106"/>
                <a:gd name="T7" fmla="*/ 1465 h 1465"/>
                <a:gd name="T8" fmla="*/ 744 w 1106"/>
                <a:gd name="T9" fmla="*/ 1465 h 1465"/>
                <a:gd name="T10" fmla="*/ 0 60000 65536"/>
                <a:gd name="T11" fmla="*/ 0 60000 65536"/>
                <a:gd name="T12" fmla="*/ 0 60000 65536"/>
                <a:gd name="T13" fmla="*/ 0 60000 65536"/>
                <a:gd name="T14" fmla="*/ 0 60000 65536"/>
                <a:gd name="T15" fmla="*/ 0 w 1106"/>
                <a:gd name="T16" fmla="*/ 0 h 1465"/>
                <a:gd name="T17" fmla="*/ 1106 w 1106"/>
                <a:gd name="T18" fmla="*/ 1465 h 1465"/>
              </a:gdLst>
              <a:ahLst/>
              <a:cxnLst>
                <a:cxn ang="T10">
                  <a:pos x="T0" y="T1"/>
                </a:cxn>
                <a:cxn ang="T11">
                  <a:pos x="T2" y="T3"/>
                </a:cxn>
                <a:cxn ang="T12">
                  <a:pos x="T4" y="T5"/>
                </a:cxn>
                <a:cxn ang="T13">
                  <a:pos x="T6" y="T7"/>
                </a:cxn>
                <a:cxn ang="T14">
                  <a:pos x="T8" y="T9"/>
                </a:cxn>
              </a:cxnLst>
              <a:rect l="T15" t="T16" r="T17" b="T18"/>
              <a:pathLst>
                <a:path w="1106" h="1465">
                  <a:moveTo>
                    <a:pt x="744" y="1465"/>
                  </a:moveTo>
                  <a:lnTo>
                    <a:pt x="0" y="712"/>
                  </a:lnTo>
                  <a:lnTo>
                    <a:pt x="611" y="0"/>
                  </a:lnTo>
                  <a:lnTo>
                    <a:pt x="1106" y="1465"/>
                  </a:lnTo>
                  <a:lnTo>
                    <a:pt x="744"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2" name="Freeform 68"/>
            <p:cNvSpPr>
              <a:spLocks noChangeArrowheads="1"/>
            </p:cNvSpPr>
            <p:nvPr/>
          </p:nvSpPr>
          <p:spPr bwMode="auto">
            <a:xfrm rot="5400000" flipH="1">
              <a:off x="2826" y="580692"/>
              <a:ext cx="449417" cy="455069"/>
            </a:xfrm>
            <a:custGeom>
              <a:avLst/>
              <a:gdLst>
                <a:gd name="T0" fmla="*/ 216 w 744"/>
                <a:gd name="T1" fmla="*/ 753 h 753"/>
                <a:gd name="T2" fmla="*/ 744 w 744"/>
                <a:gd name="T3" fmla="*/ 753 h 753"/>
                <a:gd name="T4" fmla="*/ 0 w 744"/>
                <a:gd name="T5" fmla="*/ 0 h 753"/>
                <a:gd name="T6" fmla="*/ 216 w 744"/>
                <a:gd name="T7" fmla="*/ 753 h 753"/>
                <a:gd name="T8" fmla="*/ 0 60000 65536"/>
                <a:gd name="T9" fmla="*/ 0 60000 65536"/>
                <a:gd name="T10" fmla="*/ 0 60000 65536"/>
                <a:gd name="T11" fmla="*/ 0 60000 65536"/>
                <a:gd name="T12" fmla="*/ 0 w 744"/>
                <a:gd name="T13" fmla="*/ 0 h 753"/>
                <a:gd name="T14" fmla="*/ 744 w 744"/>
                <a:gd name="T15" fmla="*/ 753 h 753"/>
              </a:gdLst>
              <a:ahLst/>
              <a:cxnLst>
                <a:cxn ang="T8">
                  <a:pos x="T0" y="T1"/>
                </a:cxn>
                <a:cxn ang="T9">
                  <a:pos x="T2" y="T3"/>
                </a:cxn>
                <a:cxn ang="T10">
                  <a:pos x="T4" y="T5"/>
                </a:cxn>
                <a:cxn ang="T11">
                  <a:pos x="T6" y="T7"/>
                </a:cxn>
              </a:cxnLst>
              <a:rect l="T12" t="T13" r="T14" b="T15"/>
              <a:pathLst>
                <a:path w="744" h="753">
                  <a:moveTo>
                    <a:pt x="216" y="753"/>
                  </a:moveTo>
                  <a:lnTo>
                    <a:pt x="744" y="753"/>
                  </a:lnTo>
                  <a:lnTo>
                    <a:pt x="0" y="0"/>
                  </a:lnTo>
                  <a:lnTo>
                    <a:pt x="216"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3" name="Freeform 69"/>
            <p:cNvSpPr>
              <a:spLocks noChangeArrowheads="1"/>
            </p:cNvSpPr>
            <p:nvPr/>
          </p:nvSpPr>
          <p:spPr bwMode="auto">
            <a:xfrm rot="5400000" flipH="1">
              <a:off x="285307" y="747628"/>
              <a:ext cx="241018" cy="811631"/>
            </a:xfrm>
            <a:custGeom>
              <a:avLst/>
              <a:gdLst>
                <a:gd name="T0" fmla="*/ 0 w 399"/>
                <a:gd name="T1" fmla="*/ 1343 h 1343"/>
                <a:gd name="T2" fmla="*/ 399 w 399"/>
                <a:gd name="T3" fmla="*/ 591 h 1343"/>
                <a:gd name="T4" fmla="*/ 216 w 399"/>
                <a:gd name="T5" fmla="*/ 0 h 1343"/>
                <a:gd name="T6" fmla="*/ 0 w 399"/>
                <a:gd name="T7" fmla="*/ 1343 h 1343"/>
                <a:gd name="T8" fmla="*/ 0 60000 65536"/>
                <a:gd name="T9" fmla="*/ 0 60000 65536"/>
                <a:gd name="T10" fmla="*/ 0 60000 65536"/>
                <a:gd name="T11" fmla="*/ 0 60000 65536"/>
                <a:gd name="T12" fmla="*/ 0 w 399"/>
                <a:gd name="T13" fmla="*/ 0 h 1343"/>
                <a:gd name="T14" fmla="*/ 399 w 399"/>
                <a:gd name="T15" fmla="*/ 1343 h 1343"/>
              </a:gdLst>
              <a:ahLst/>
              <a:cxnLst>
                <a:cxn ang="T8">
                  <a:pos x="T0" y="T1"/>
                </a:cxn>
                <a:cxn ang="T9">
                  <a:pos x="T2" y="T3"/>
                </a:cxn>
                <a:cxn ang="T10">
                  <a:pos x="T4" y="T5"/>
                </a:cxn>
                <a:cxn ang="T11">
                  <a:pos x="T6" y="T7"/>
                </a:cxn>
              </a:cxnLst>
              <a:rect l="T12" t="T13" r="T14" b="T15"/>
              <a:pathLst>
                <a:path w="399" h="1343">
                  <a:moveTo>
                    <a:pt x="0" y="1343"/>
                  </a:moveTo>
                  <a:lnTo>
                    <a:pt x="399" y="591"/>
                  </a:lnTo>
                  <a:lnTo>
                    <a:pt x="216" y="0"/>
                  </a:lnTo>
                  <a:lnTo>
                    <a:pt x="0"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4" name="Freeform 70"/>
            <p:cNvSpPr>
              <a:spLocks noChangeArrowheads="1"/>
            </p:cNvSpPr>
            <p:nvPr/>
          </p:nvSpPr>
          <p:spPr bwMode="auto">
            <a:xfrm rot="5400000" flipH="1">
              <a:off x="704991" y="782409"/>
              <a:ext cx="110542" cy="611594"/>
            </a:xfrm>
            <a:custGeom>
              <a:avLst/>
              <a:gdLst>
                <a:gd name="T0" fmla="*/ 183 w 183"/>
                <a:gd name="T1" fmla="*/ 1012 h 1012"/>
                <a:gd name="T2" fmla="*/ 183 w 183"/>
                <a:gd name="T3" fmla="*/ 1011 h 1012"/>
                <a:gd name="T4" fmla="*/ 164 w 183"/>
                <a:gd name="T5" fmla="*/ 0 h 1012"/>
                <a:gd name="T6" fmla="*/ 0 w 183"/>
                <a:gd name="T7" fmla="*/ 421 h 1012"/>
                <a:gd name="T8" fmla="*/ 183 w 183"/>
                <a:gd name="T9" fmla="*/ 1012 h 1012"/>
                <a:gd name="T10" fmla="*/ 0 60000 65536"/>
                <a:gd name="T11" fmla="*/ 0 60000 65536"/>
                <a:gd name="T12" fmla="*/ 0 60000 65536"/>
                <a:gd name="T13" fmla="*/ 0 60000 65536"/>
                <a:gd name="T14" fmla="*/ 0 60000 65536"/>
                <a:gd name="T15" fmla="*/ 0 w 183"/>
                <a:gd name="T16" fmla="*/ 0 h 1012"/>
                <a:gd name="T17" fmla="*/ 183 w 183"/>
                <a:gd name="T18" fmla="*/ 1012 h 1012"/>
              </a:gdLst>
              <a:ahLst/>
              <a:cxnLst>
                <a:cxn ang="T10">
                  <a:pos x="T0" y="T1"/>
                </a:cxn>
                <a:cxn ang="T11">
                  <a:pos x="T2" y="T3"/>
                </a:cxn>
                <a:cxn ang="T12">
                  <a:pos x="T4" y="T5"/>
                </a:cxn>
                <a:cxn ang="T13">
                  <a:pos x="T6" y="T7"/>
                </a:cxn>
                <a:cxn ang="T14">
                  <a:pos x="T8" y="T9"/>
                </a:cxn>
              </a:cxnLst>
              <a:rect l="T15" t="T16" r="T17" b="T18"/>
              <a:pathLst>
                <a:path w="183" h="1012">
                  <a:moveTo>
                    <a:pt x="183" y="1012"/>
                  </a:moveTo>
                  <a:lnTo>
                    <a:pt x="183" y="1011"/>
                  </a:lnTo>
                  <a:lnTo>
                    <a:pt x="164" y="0"/>
                  </a:lnTo>
                  <a:lnTo>
                    <a:pt x="0" y="421"/>
                  </a:lnTo>
                  <a:lnTo>
                    <a:pt x="183" y="1012"/>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5" name="Freeform 75"/>
            <p:cNvSpPr>
              <a:spLocks noChangeArrowheads="1"/>
            </p:cNvSpPr>
            <p:nvPr/>
          </p:nvSpPr>
          <p:spPr bwMode="auto">
            <a:xfrm rot="5400000" flipH="1">
              <a:off x="979151" y="1007362"/>
              <a:ext cx="497138" cy="856352"/>
            </a:xfrm>
            <a:custGeom>
              <a:avLst/>
              <a:gdLst>
                <a:gd name="T0" fmla="*/ 0 w 823"/>
                <a:gd name="T1" fmla="*/ 0 h 1417"/>
                <a:gd name="T2" fmla="*/ 125 w 823"/>
                <a:gd name="T3" fmla="*/ 1417 h 1417"/>
                <a:gd name="T4" fmla="*/ 823 w 823"/>
                <a:gd name="T5" fmla="*/ 1276 h 1417"/>
                <a:gd name="T6" fmla="*/ 0 w 823"/>
                <a:gd name="T7" fmla="*/ 0 h 1417"/>
                <a:gd name="T8" fmla="*/ 0 60000 65536"/>
                <a:gd name="T9" fmla="*/ 0 60000 65536"/>
                <a:gd name="T10" fmla="*/ 0 60000 65536"/>
                <a:gd name="T11" fmla="*/ 0 60000 65536"/>
                <a:gd name="T12" fmla="*/ 0 w 823"/>
                <a:gd name="T13" fmla="*/ 0 h 1417"/>
                <a:gd name="T14" fmla="*/ 823 w 823"/>
                <a:gd name="T15" fmla="*/ 1417 h 1417"/>
              </a:gdLst>
              <a:ahLst/>
              <a:cxnLst>
                <a:cxn ang="T8">
                  <a:pos x="T0" y="T1"/>
                </a:cxn>
                <a:cxn ang="T9">
                  <a:pos x="T2" y="T3"/>
                </a:cxn>
                <a:cxn ang="T10">
                  <a:pos x="T4" y="T5"/>
                </a:cxn>
                <a:cxn ang="T11">
                  <a:pos x="T6" y="T7"/>
                </a:cxn>
              </a:cxnLst>
              <a:rect l="T12" t="T13" r="T14" b="T15"/>
              <a:pathLst>
                <a:path w="823" h="1417">
                  <a:moveTo>
                    <a:pt x="0" y="0"/>
                  </a:moveTo>
                  <a:lnTo>
                    <a:pt x="125" y="1417"/>
                  </a:lnTo>
                  <a:lnTo>
                    <a:pt x="823" y="127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6" name="Freeform 76"/>
            <p:cNvSpPr>
              <a:spLocks noChangeArrowheads="1"/>
            </p:cNvSpPr>
            <p:nvPr/>
          </p:nvSpPr>
          <p:spPr bwMode="auto">
            <a:xfrm rot="5400000" flipH="1">
              <a:off x="231563" y="955406"/>
              <a:ext cx="421631" cy="884756"/>
            </a:xfrm>
            <a:custGeom>
              <a:avLst/>
              <a:gdLst>
                <a:gd name="T0" fmla="*/ 473 w 698"/>
                <a:gd name="T1" fmla="*/ 1464 h 1464"/>
                <a:gd name="T2" fmla="*/ 0 w 698"/>
                <a:gd name="T3" fmla="*/ 141 h 1464"/>
                <a:gd name="T4" fmla="*/ 698 w 698"/>
                <a:gd name="T5" fmla="*/ 0 h 1464"/>
                <a:gd name="T6" fmla="*/ 473 w 698"/>
                <a:gd name="T7" fmla="*/ 1464 h 1464"/>
                <a:gd name="T8" fmla="*/ 0 60000 65536"/>
                <a:gd name="T9" fmla="*/ 0 60000 65536"/>
                <a:gd name="T10" fmla="*/ 0 60000 65536"/>
                <a:gd name="T11" fmla="*/ 0 60000 65536"/>
                <a:gd name="T12" fmla="*/ 0 w 698"/>
                <a:gd name="T13" fmla="*/ 0 h 1464"/>
                <a:gd name="T14" fmla="*/ 698 w 698"/>
                <a:gd name="T15" fmla="*/ 1464 h 1464"/>
              </a:gdLst>
              <a:ahLst/>
              <a:cxnLst>
                <a:cxn ang="T8">
                  <a:pos x="T0" y="T1"/>
                </a:cxn>
                <a:cxn ang="T9">
                  <a:pos x="T2" y="T3"/>
                </a:cxn>
                <a:cxn ang="T10">
                  <a:pos x="T4" y="T5"/>
                </a:cxn>
                <a:cxn ang="T11">
                  <a:pos x="T6" y="T7"/>
                </a:cxn>
              </a:cxnLst>
              <a:rect l="T12" t="T13" r="T14" b="T15"/>
              <a:pathLst>
                <a:path w="698" h="1464">
                  <a:moveTo>
                    <a:pt x="473" y="1464"/>
                  </a:moveTo>
                  <a:lnTo>
                    <a:pt x="0" y="141"/>
                  </a:lnTo>
                  <a:lnTo>
                    <a:pt x="698" y="0"/>
                  </a:lnTo>
                  <a:lnTo>
                    <a:pt x="473"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7" name="Freeform 77"/>
            <p:cNvSpPr>
              <a:spLocks noChangeArrowheads="1"/>
            </p:cNvSpPr>
            <p:nvPr/>
          </p:nvSpPr>
          <p:spPr bwMode="auto">
            <a:xfrm rot="5400000" flipH="1">
              <a:off x="156338" y="1166544"/>
              <a:ext cx="486869" cy="799544"/>
            </a:xfrm>
            <a:custGeom>
              <a:avLst/>
              <a:gdLst>
                <a:gd name="T0" fmla="*/ 0 w 806"/>
                <a:gd name="T1" fmla="*/ 651 h 1323"/>
                <a:gd name="T2" fmla="*/ 333 w 806"/>
                <a:gd name="T3" fmla="*/ 0 h 1323"/>
                <a:gd name="T4" fmla="*/ 806 w 806"/>
                <a:gd name="T5" fmla="*/ 1323 h 1323"/>
                <a:gd name="T6" fmla="*/ 0 w 806"/>
                <a:gd name="T7" fmla="*/ 651 h 1323"/>
                <a:gd name="T8" fmla="*/ 0 60000 65536"/>
                <a:gd name="T9" fmla="*/ 0 60000 65536"/>
                <a:gd name="T10" fmla="*/ 0 60000 65536"/>
                <a:gd name="T11" fmla="*/ 0 60000 65536"/>
                <a:gd name="T12" fmla="*/ 0 w 806"/>
                <a:gd name="T13" fmla="*/ 0 h 1323"/>
                <a:gd name="T14" fmla="*/ 806 w 806"/>
                <a:gd name="T15" fmla="*/ 1323 h 1323"/>
              </a:gdLst>
              <a:ahLst/>
              <a:cxnLst>
                <a:cxn ang="T8">
                  <a:pos x="T0" y="T1"/>
                </a:cxn>
                <a:cxn ang="T9">
                  <a:pos x="T2" y="T3"/>
                </a:cxn>
                <a:cxn ang="T10">
                  <a:pos x="T4" y="T5"/>
                </a:cxn>
                <a:cxn ang="T11">
                  <a:pos x="T6" y="T7"/>
                </a:cxn>
              </a:cxnLst>
              <a:rect l="T12" t="T13" r="T14" b="T15"/>
              <a:pathLst>
                <a:path w="806" h="1323">
                  <a:moveTo>
                    <a:pt x="0" y="651"/>
                  </a:moveTo>
                  <a:lnTo>
                    <a:pt x="333" y="0"/>
                  </a:lnTo>
                  <a:lnTo>
                    <a:pt x="806" y="1323"/>
                  </a:lnTo>
                  <a:lnTo>
                    <a:pt x="0" y="6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8" name="Freeform 78"/>
            <p:cNvSpPr>
              <a:spLocks noChangeArrowheads="1"/>
            </p:cNvSpPr>
            <p:nvPr/>
          </p:nvSpPr>
          <p:spPr bwMode="auto">
            <a:xfrm rot="5400000" flipH="1">
              <a:off x="-40375" y="1363257"/>
              <a:ext cx="486869" cy="406118"/>
            </a:xfrm>
            <a:custGeom>
              <a:avLst/>
              <a:gdLst>
                <a:gd name="T0" fmla="*/ 0 w 806"/>
                <a:gd name="T1" fmla="*/ 0 h 672"/>
                <a:gd name="T2" fmla="*/ 10 w 806"/>
                <a:gd name="T3" fmla="*/ 396 h 672"/>
                <a:gd name="T4" fmla="*/ 806 w 806"/>
                <a:gd name="T5" fmla="*/ 672 h 672"/>
                <a:gd name="T6" fmla="*/ 0 w 806"/>
                <a:gd name="T7" fmla="*/ 0 h 672"/>
                <a:gd name="T8" fmla="*/ 0 60000 65536"/>
                <a:gd name="T9" fmla="*/ 0 60000 65536"/>
                <a:gd name="T10" fmla="*/ 0 60000 65536"/>
                <a:gd name="T11" fmla="*/ 0 60000 65536"/>
                <a:gd name="T12" fmla="*/ 0 w 806"/>
                <a:gd name="T13" fmla="*/ 0 h 672"/>
                <a:gd name="T14" fmla="*/ 806 w 806"/>
                <a:gd name="T15" fmla="*/ 672 h 672"/>
              </a:gdLst>
              <a:ahLst/>
              <a:cxnLst>
                <a:cxn ang="T8">
                  <a:pos x="T0" y="T1"/>
                </a:cxn>
                <a:cxn ang="T9">
                  <a:pos x="T2" y="T3"/>
                </a:cxn>
                <a:cxn ang="T10">
                  <a:pos x="T4" y="T5"/>
                </a:cxn>
                <a:cxn ang="T11">
                  <a:pos x="T6" y="T7"/>
                </a:cxn>
              </a:cxnLst>
              <a:rect l="T12" t="T13" r="T14" b="T15"/>
              <a:pathLst>
                <a:path w="806" h="672">
                  <a:moveTo>
                    <a:pt x="0" y="0"/>
                  </a:moveTo>
                  <a:lnTo>
                    <a:pt x="10" y="396"/>
                  </a:lnTo>
                  <a:lnTo>
                    <a:pt x="806" y="672"/>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9" name="Freeform 82"/>
            <p:cNvSpPr>
              <a:spLocks noChangeArrowheads="1"/>
            </p:cNvSpPr>
            <p:nvPr/>
          </p:nvSpPr>
          <p:spPr bwMode="auto">
            <a:xfrm rot="5400000" flipH="1">
              <a:off x="54784" y="882106"/>
              <a:ext cx="385992" cy="495560"/>
            </a:xfrm>
            <a:custGeom>
              <a:avLst/>
              <a:gdLst>
                <a:gd name="T0" fmla="*/ 0 w 639"/>
                <a:gd name="T1" fmla="*/ 820 h 820"/>
                <a:gd name="T2" fmla="*/ 416 w 639"/>
                <a:gd name="T3" fmla="*/ 0 h 820"/>
                <a:gd name="T4" fmla="*/ 639 w 639"/>
                <a:gd name="T5" fmla="*/ 820 h 820"/>
                <a:gd name="T6" fmla="*/ 0 w 639"/>
                <a:gd name="T7" fmla="*/ 820 h 820"/>
                <a:gd name="T8" fmla="*/ 0 60000 65536"/>
                <a:gd name="T9" fmla="*/ 0 60000 65536"/>
                <a:gd name="T10" fmla="*/ 0 60000 65536"/>
                <a:gd name="T11" fmla="*/ 0 60000 65536"/>
                <a:gd name="T12" fmla="*/ 0 w 639"/>
                <a:gd name="T13" fmla="*/ 0 h 820"/>
                <a:gd name="T14" fmla="*/ 639 w 639"/>
                <a:gd name="T15" fmla="*/ 820 h 820"/>
              </a:gdLst>
              <a:ahLst/>
              <a:cxnLst>
                <a:cxn ang="T8">
                  <a:pos x="T0" y="T1"/>
                </a:cxn>
                <a:cxn ang="T9">
                  <a:pos x="T2" y="T3"/>
                </a:cxn>
                <a:cxn ang="T10">
                  <a:pos x="T4" y="T5"/>
                </a:cxn>
                <a:cxn ang="T11">
                  <a:pos x="T6" y="T7"/>
                </a:cxn>
              </a:cxnLst>
              <a:rect l="T12" t="T13" r="T14" b="T15"/>
              <a:pathLst>
                <a:path w="639" h="820">
                  <a:moveTo>
                    <a:pt x="0" y="820"/>
                  </a:moveTo>
                  <a:lnTo>
                    <a:pt x="416" y="0"/>
                  </a:lnTo>
                  <a:lnTo>
                    <a:pt x="639" y="820"/>
                  </a:lnTo>
                  <a:lnTo>
                    <a:pt x="0"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0" name="Freeform 83"/>
            <p:cNvSpPr>
              <a:spLocks noChangeArrowheads="1"/>
            </p:cNvSpPr>
            <p:nvPr/>
          </p:nvSpPr>
          <p:spPr bwMode="auto">
            <a:xfrm rot="5400000" flipH="1">
              <a:off x="970111" y="998321"/>
              <a:ext cx="600431" cy="771140"/>
            </a:xfrm>
            <a:custGeom>
              <a:avLst/>
              <a:gdLst>
                <a:gd name="T0" fmla="*/ 994 w 994"/>
                <a:gd name="T1" fmla="*/ 816 h 1276"/>
                <a:gd name="T2" fmla="*/ 823 w 994"/>
                <a:gd name="T3" fmla="*/ 1276 h 1276"/>
                <a:gd name="T4" fmla="*/ 0 w 994"/>
                <a:gd name="T5" fmla="*/ 0 h 1276"/>
                <a:gd name="T6" fmla="*/ 994 w 994"/>
                <a:gd name="T7" fmla="*/ 816 h 1276"/>
                <a:gd name="T8" fmla="*/ 0 60000 65536"/>
                <a:gd name="T9" fmla="*/ 0 60000 65536"/>
                <a:gd name="T10" fmla="*/ 0 60000 65536"/>
                <a:gd name="T11" fmla="*/ 0 60000 65536"/>
                <a:gd name="T12" fmla="*/ 0 w 994"/>
                <a:gd name="T13" fmla="*/ 0 h 1276"/>
                <a:gd name="T14" fmla="*/ 994 w 994"/>
                <a:gd name="T15" fmla="*/ 1276 h 1276"/>
              </a:gdLst>
              <a:ahLst/>
              <a:cxnLst>
                <a:cxn ang="T8">
                  <a:pos x="T0" y="T1"/>
                </a:cxn>
                <a:cxn ang="T9">
                  <a:pos x="T2" y="T3"/>
                </a:cxn>
                <a:cxn ang="T10">
                  <a:pos x="T4" y="T5"/>
                </a:cxn>
                <a:cxn ang="T11">
                  <a:pos x="T6" y="T7"/>
                </a:cxn>
              </a:cxnLst>
              <a:rect l="T12" t="T13" r="T14" b="T15"/>
              <a:pathLst>
                <a:path w="994" h="1276">
                  <a:moveTo>
                    <a:pt x="994" y="816"/>
                  </a:moveTo>
                  <a:lnTo>
                    <a:pt x="823" y="1276"/>
                  </a:lnTo>
                  <a:lnTo>
                    <a:pt x="0" y="0"/>
                  </a:lnTo>
                  <a:lnTo>
                    <a:pt x="994" y="816"/>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1" name="Freeform 84"/>
            <p:cNvSpPr>
              <a:spLocks noChangeArrowheads="1"/>
            </p:cNvSpPr>
            <p:nvPr/>
          </p:nvSpPr>
          <p:spPr bwMode="auto">
            <a:xfrm rot="5400000" flipH="1">
              <a:off x="631933" y="552855"/>
              <a:ext cx="394448" cy="667193"/>
            </a:xfrm>
            <a:custGeom>
              <a:avLst/>
              <a:gdLst>
                <a:gd name="T0" fmla="*/ 653 w 653"/>
                <a:gd name="T1" fmla="*/ 327 h 1104"/>
                <a:gd name="T2" fmla="*/ 20 w 653"/>
                <a:gd name="T3" fmla="*/ 1104 h 1104"/>
                <a:gd name="T4" fmla="*/ 0 w 653"/>
                <a:gd name="T5" fmla="*/ 0 h 1104"/>
                <a:gd name="T6" fmla="*/ 653 w 653"/>
                <a:gd name="T7" fmla="*/ 327 h 1104"/>
                <a:gd name="T8" fmla="*/ 0 60000 65536"/>
                <a:gd name="T9" fmla="*/ 0 60000 65536"/>
                <a:gd name="T10" fmla="*/ 0 60000 65536"/>
                <a:gd name="T11" fmla="*/ 0 60000 65536"/>
                <a:gd name="T12" fmla="*/ 0 w 653"/>
                <a:gd name="T13" fmla="*/ 0 h 1104"/>
                <a:gd name="T14" fmla="*/ 653 w 653"/>
                <a:gd name="T15" fmla="*/ 1104 h 1104"/>
              </a:gdLst>
              <a:ahLst/>
              <a:cxnLst>
                <a:cxn ang="T8">
                  <a:pos x="T0" y="T1"/>
                </a:cxn>
                <a:cxn ang="T9">
                  <a:pos x="T2" y="T3"/>
                </a:cxn>
                <a:cxn ang="T10">
                  <a:pos x="T4" y="T5"/>
                </a:cxn>
                <a:cxn ang="T11">
                  <a:pos x="T6" y="T7"/>
                </a:cxn>
              </a:cxnLst>
              <a:rect l="T12" t="T13" r="T14" b="T15"/>
              <a:pathLst>
                <a:path w="653" h="1104">
                  <a:moveTo>
                    <a:pt x="653" y="327"/>
                  </a:moveTo>
                  <a:lnTo>
                    <a:pt x="20" y="1104"/>
                  </a:lnTo>
                  <a:lnTo>
                    <a:pt x="0" y="0"/>
                  </a:lnTo>
                  <a:lnTo>
                    <a:pt x="653" y="32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2" name="Freeform 85"/>
            <p:cNvSpPr>
              <a:spLocks noChangeArrowheads="1"/>
            </p:cNvSpPr>
            <p:nvPr/>
          </p:nvSpPr>
          <p:spPr bwMode="auto">
            <a:xfrm rot="5400000" flipH="1">
              <a:off x="1154689" y="500881"/>
              <a:ext cx="393844" cy="771744"/>
            </a:xfrm>
            <a:custGeom>
              <a:avLst/>
              <a:gdLst>
                <a:gd name="T0" fmla="*/ 0 w 652"/>
                <a:gd name="T1" fmla="*/ 951 h 1277"/>
                <a:gd name="T2" fmla="*/ 339 w 652"/>
                <a:gd name="T3" fmla="*/ 0 h 1277"/>
                <a:gd name="T4" fmla="*/ 652 w 652"/>
                <a:gd name="T5" fmla="*/ 1277 h 1277"/>
                <a:gd name="T6" fmla="*/ 0 w 652"/>
                <a:gd name="T7" fmla="*/ 951 h 1277"/>
                <a:gd name="T8" fmla="*/ 0 60000 65536"/>
                <a:gd name="T9" fmla="*/ 0 60000 65536"/>
                <a:gd name="T10" fmla="*/ 0 60000 65536"/>
                <a:gd name="T11" fmla="*/ 0 60000 65536"/>
                <a:gd name="T12" fmla="*/ 0 w 652"/>
                <a:gd name="T13" fmla="*/ 0 h 1277"/>
                <a:gd name="T14" fmla="*/ 652 w 652"/>
                <a:gd name="T15" fmla="*/ 1277 h 1277"/>
              </a:gdLst>
              <a:ahLst/>
              <a:cxnLst>
                <a:cxn ang="T8">
                  <a:pos x="T0" y="T1"/>
                </a:cxn>
                <a:cxn ang="T9">
                  <a:pos x="T2" y="T3"/>
                </a:cxn>
                <a:cxn ang="T10">
                  <a:pos x="T4" y="T5"/>
                </a:cxn>
                <a:cxn ang="T11">
                  <a:pos x="T6" y="T7"/>
                </a:cxn>
              </a:cxnLst>
              <a:rect l="T12" t="T13" r="T14" b="T15"/>
              <a:pathLst>
                <a:path w="652" h="1277">
                  <a:moveTo>
                    <a:pt x="0" y="951"/>
                  </a:moveTo>
                  <a:lnTo>
                    <a:pt x="339" y="0"/>
                  </a:lnTo>
                  <a:lnTo>
                    <a:pt x="652" y="1277"/>
                  </a:lnTo>
                  <a:lnTo>
                    <a:pt x="0" y="9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3" name="Freeform 86"/>
            <p:cNvSpPr>
              <a:spLocks noChangeArrowheads="1"/>
            </p:cNvSpPr>
            <p:nvPr/>
          </p:nvSpPr>
          <p:spPr bwMode="auto">
            <a:xfrm rot="5400000" flipH="1">
              <a:off x="916023" y="56836"/>
              <a:ext cx="602243" cy="1041885"/>
            </a:xfrm>
            <a:custGeom>
              <a:avLst/>
              <a:gdLst>
                <a:gd name="T0" fmla="*/ 314 w 997"/>
                <a:gd name="T1" fmla="*/ 1279 h 1724"/>
                <a:gd name="T2" fmla="*/ 313 w 997"/>
                <a:gd name="T3" fmla="*/ 1278 h 1724"/>
                <a:gd name="T4" fmla="*/ 0 w 997"/>
                <a:gd name="T5" fmla="*/ 1 h 1724"/>
                <a:gd name="T6" fmla="*/ 2 w 997"/>
                <a:gd name="T7" fmla="*/ 0 h 1724"/>
                <a:gd name="T8" fmla="*/ 997 w 997"/>
                <a:gd name="T9" fmla="*/ 1724 h 1724"/>
                <a:gd name="T10" fmla="*/ 314 w 997"/>
                <a:gd name="T11" fmla="*/ 1279 h 1724"/>
                <a:gd name="T12" fmla="*/ 0 60000 65536"/>
                <a:gd name="T13" fmla="*/ 0 60000 65536"/>
                <a:gd name="T14" fmla="*/ 0 60000 65536"/>
                <a:gd name="T15" fmla="*/ 0 60000 65536"/>
                <a:gd name="T16" fmla="*/ 0 60000 65536"/>
                <a:gd name="T17" fmla="*/ 0 60000 65536"/>
                <a:gd name="T18" fmla="*/ 0 w 997"/>
                <a:gd name="T19" fmla="*/ 0 h 1724"/>
                <a:gd name="T20" fmla="*/ 997 w 997"/>
                <a:gd name="T21" fmla="*/ 1724 h 1724"/>
              </a:gdLst>
              <a:ahLst/>
              <a:cxnLst>
                <a:cxn ang="T12">
                  <a:pos x="T0" y="T1"/>
                </a:cxn>
                <a:cxn ang="T13">
                  <a:pos x="T2" y="T3"/>
                </a:cxn>
                <a:cxn ang="T14">
                  <a:pos x="T4" y="T5"/>
                </a:cxn>
                <a:cxn ang="T15">
                  <a:pos x="T6" y="T7"/>
                </a:cxn>
                <a:cxn ang="T16">
                  <a:pos x="T8" y="T9"/>
                </a:cxn>
                <a:cxn ang="T17">
                  <a:pos x="T10" y="T11"/>
                </a:cxn>
              </a:cxnLst>
              <a:rect l="T18" t="T19" r="T20" b="T21"/>
              <a:pathLst>
                <a:path w="997" h="1724">
                  <a:moveTo>
                    <a:pt x="314" y="1279"/>
                  </a:moveTo>
                  <a:lnTo>
                    <a:pt x="313" y="1278"/>
                  </a:lnTo>
                  <a:lnTo>
                    <a:pt x="0" y="1"/>
                  </a:lnTo>
                  <a:lnTo>
                    <a:pt x="2" y="0"/>
                  </a:lnTo>
                  <a:lnTo>
                    <a:pt x="997" y="1724"/>
                  </a:lnTo>
                  <a:lnTo>
                    <a:pt x="314" y="127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4" name="Freeform 87"/>
            <p:cNvSpPr>
              <a:spLocks noChangeArrowheads="1"/>
            </p:cNvSpPr>
            <p:nvPr/>
          </p:nvSpPr>
          <p:spPr bwMode="auto">
            <a:xfrm rot="5400000" flipH="1">
              <a:off x="779205" y="-83003"/>
              <a:ext cx="877693" cy="1043698"/>
            </a:xfrm>
            <a:custGeom>
              <a:avLst/>
              <a:gdLst>
                <a:gd name="T0" fmla="*/ 1453 w 1453"/>
                <a:gd name="T1" fmla="*/ 1389 h 1727"/>
                <a:gd name="T2" fmla="*/ 995 w 1453"/>
                <a:gd name="T3" fmla="*/ 1727 h 1727"/>
                <a:gd name="T4" fmla="*/ 0 w 1453"/>
                <a:gd name="T5" fmla="*/ 3 h 1727"/>
                <a:gd name="T6" fmla="*/ 8 w 1453"/>
                <a:gd name="T7" fmla="*/ 0 h 1727"/>
                <a:gd name="T8" fmla="*/ 1453 w 1453"/>
                <a:gd name="T9" fmla="*/ 989 h 1727"/>
                <a:gd name="T10" fmla="*/ 1453 w 1453"/>
                <a:gd name="T11" fmla="*/ 1389 h 1727"/>
                <a:gd name="T12" fmla="*/ 0 60000 65536"/>
                <a:gd name="T13" fmla="*/ 0 60000 65536"/>
                <a:gd name="T14" fmla="*/ 0 60000 65536"/>
                <a:gd name="T15" fmla="*/ 0 60000 65536"/>
                <a:gd name="T16" fmla="*/ 0 60000 65536"/>
                <a:gd name="T17" fmla="*/ 0 60000 65536"/>
                <a:gd name="T18" fmla="*/ 0 w 1453"/>
                <a:gd name="T19" fmla="*/ 0 h 1727"/>
                <a:gd name="T20" fmla="*/ 1453 w 1453"/>
                <a:gd name="T21" fmla="*/ 1727 h 1727"/>
              </a:gdLst>
              <a:ahLst/>
              <a:cxnLst>
                <a:cxn ang="T12">
                  <a:pos x="T0" y="T1"/>
                </a:cxn>
                <a:cxn ang="T13">
                  <a:pos x="T2" y="T3"/>
                </a:cxn>
                <a:cxn ang="T14">
                  <a:pos x="T4" y="T5"/>
                </a:cxn>
                <a:cxn ang="T15">
                  <a:pos x="T6" y="T7"/>
                </a:cxn>
                <a:cxn ang="T16">
                  <a:pos x="T8" y="T9"/>
                </a:cxn>
                <a:cxn ang="T17">
                  <a:pos x="T10" y="T11"/>
                </a:cxn>
              </a:cxnLst>
              <a:rect l="T18" t="T19" r="T20" b="T21"/>
              <a:pathLst>
                <a:path w="1453" h="1727">
                  <a:moveTo>
                    <a:pt x="1453" y="1389"/>
                  </a:moveTo>
                  <a:lnTo>
                    <a:pt x="995" y="1727"/>
                  </a:lnTo>
                  <a:lnTo>
                    <a:pt x="0" y="3"/>
                  </a:lnTo>
                  <a:lnTo>
                    <a:pt x="8" y="0"/>
                  </a:lnTo>
                  <a:lnTo>
                    <a:pt x="1453" y="989"/>
                  </a:lnTo>
                  <a:lnTo>
                    <a:pt x="1453" y="13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5" name="Freeform 88"/>
            <p:cNvSpPr>
              <a:spLocks noChangeArrowheads="1"/>
            </p:cNvSpPr>
            <p:nvPr/>
          </p:nvSpPr>
          <p:spPr bwMode="auto">
            <a:xfrm rot="5400000" flipH="1">
              <a:off x="1004623" y="137583"/>
              <a:ext cx="872860" cy="597694"/>
            </a:xfrm>
            <a:custGeom>
              <a:avLst/>
              <a:gdLst>
                <a:gd name="T0" fmla="*/ 1445 w 1445"/>
                <a:gd name="T1" fmla="*/ 989 h 989"/>
                <a:gd name="T2" fmla="*/ 0 w 1445"/>
                <a:gd name="T3" fmla="*/ 0 h 989"/>
                <a:gd name="T4" fmla="*/ 1445 w 1445"/>
                <a:gd name="T5" fmla="*/ 262 h 989"/>
                <a:gd name="T6" fmla="*/ 1445 w 1445"/>
                <a:gd name="T7" fmla="*/ 989 h 989"/>
                <a:gd name="T8" fmla="*/ 0 60000 65536"/>
                <a:gd name="T9" fmla="*/ 0 60000 65536"/>
                <a:gd name="T10" fmla="*/ 0 60000 65536"/>
                <a:gd name="T11" fmla="*/ 0 60000 65536"/>
                <a:gd name="T12" fmla="*/ 0 w 1445"/>
                <a:gd name="T13" fmla="*/ 0 h 989"/>
                <a:gd name="T14" fmla="*/ 1445 w 1445"/>
                <a:gd name="T15" fmla="*/ 989 h 989"/>
              </a:gdLst>
              <a:ahLst/>
              <a:cxnLst>
                <a:cxn ang="T8">
                  <a:pos x="T0" y="T1"/>
                </a:cxn>
                <a:cxn ang="T9">
                  <a:pos x="T2" y="T3"/>
                </a:cxn>
                <a:cxn ang="T10">
                  <a:pos x="T4" y="T5"/>
                </a:cxn>
                <a:cxn ang="T11">
                  <a:pos x="T6" y="T7"/>
                </a:cxn>
              </a:cxnLst>
              <a:rect l="T12" t="T13" r="T14" b="T15"/>
              <a:pathLst>
                <a:path w="1445" h="989">
                  <a:moveTo>
                    <a:pt x="1445" y="989"/>
                  </a:moveTo>
                  <a:lnTo>
                    <a:pt x="0" y="0"/>
                  </a:lnTo>
                  <a:lnTo>
                    <a:pt x="1445" y="262"/>
                  </a:lnTo>
                  <a:lnTo>
                    <a:pt x="1445" y="9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6" name="Freeform 89"/>
            <p:cNvSpPr>
              <a:spLocks noChangeArrowheads="1"/>
            </p:cNvSpPr>
            <p:nvPr/>
          </p:nvSpPr>
          <p:spPr bwMode="auto">
            <a:xfrm rot="5400000" flipH="1">
              <a:off x="311906" y="-311906"/>
              <a:ext cx="276657" cy="900469"/>
            </a:xfrm>
            <a:custGeom>
              <a:avLst/>
              <a:gdLst>
                <a:gd name="T0" fmla="*/ 458 w 458"/>
                <a:gd name="T1" fmla="*/ 0 h 1490"/>
                <a:gd name="T2" fmla="*/ 0 w 458"/>
                <a:gd name="T3" fmla="*/ 338 h 1490"/>
                <a:gd name="T4" fmla="*/ 458 w 458"/>
                <a:gd name="T5" fmla="*/ 1490 h 1490"/>
                <a:gd name="T6" fmla="*/ 458 w 458"/>
                <a:gd name="T7" fmla="*/ 0 h 1490"/>
                <a:gd name="T8" fmla="*/ 0 60000 65536"/>
                <a:gd name="T9" fmla="*/ 0 60000 65536"/>
                <a:gd name="T10" fmla="*/ 0 60000 65536"/>
                <a:gd name="T11" fmla="*/ 0 60000 65536"/>
                <a:gd name="T12" fmla="*/ 0 w 458"/>
                <a:gd name="T13" fmla="*/ 0 h 1490"/>
                <a:gd name="T14" fmla="*/ 458 w 458"/>
                <a:gd name="T15" fmla="*/ 1490 h 1490"/>
              </a:gdLst>
              <a:ahLst/>
              <a:cxnLst>
                <a:cxn ang="T8">
                  <a:pos x="T0" y="T1"/>
                </a:cxn>
                <a:cxn ang="T9">
                  <a:pos x="T2" y="T3"/>
                </a:cxn>
                <a:cxn ang="T10">
                  <a:pos x="T4" y="T5"/>
                </a:cxn>
                <a:cxn ang="T11">
                  <a:pos x="T6" y="T7"/>
                </a:cxn>
              </a:cxnLst>
              <a:rect l="T12" t="T13" r="T14" b="T15"/>
              <a:pathLst>
                <a:path w="458" h="1490">
                  <a:moveTo>
                    <a:pt x="458" y="0"/>
                  </a:moveTo>
                  <a:lnTo>
                    <a:pt x="0" y="338"/>
                  </a:lnTo>
                  <a:lnTo>
                    <a:pt x="458" y="1490"/>
                  </a:lnTo>
                  <a:lnTo>
                    <a:pt x="458"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7" name="Freeform 90"/>
            <p:cNvSpPr>
              <a:spLocks noChangeArrowheads="1"/>
            </p:cNvSpPr>
            <p:nvPr/>
          </p:nvSpPr>
          <p:spPr bwMode="auto">
            <a:xfrm rot="5400000" flipH="1">
              <a:off x="137954" y="-137953"/>
              <a:ext cx="689227" cy="965134"/>
            </a:xfrm>
            <a:custGeom>
              <a:avLst/>
              <a:gdLst>
                <a:gd name="T0" fmla="*/ 514 w 1141"/>
                <a:gd name="T1" fmla="*/ 1597 h 1597"/>
                <a:gd name="T2" fmla="*/ 1141 w 1141"/>
                <a:gd name="T3" fmla="*/ 1597 h 1597"/>
                <a:gd name="T4" fmla="*/ 1141 w 1141"/>
                <a:gd name="T5" fmla="*/ 1597 h 1597"/>
                <a:gd name="T6" fmla="*/ 683 w 1141"/>
                <a:gd name="T7" fmla="*/ 445 h 1597"/>
                <a:gd name="T8" fmla="*/ 0 w 1141"/>
                <a:gd name="T9" fmla="*/ 0 h 1597"/>
                <a:gd name="T10" fmla="*/ 514 w 1141"/>
                <a:gd name="T11" fmla="*/ 1597 h 1597"/>
                <a:gd name="T12" fmla="*/ 0 60000 65536"/>
                <a:gd name="T13" fmla="*/ 0 60000 65536"/>
                <a:gd name="T14" fmla="*/ 0 60000 65536"/>
                <a:gd name="T15" fmla="*/ 0 60000 65536"/>
                <a:gd name="T16" fmla="*/ 0 60000 65536"/>
                <a:gd name="T17" fmla="*/ 0 60000 65536"/>
                <a:gd name="T18" fmla="*/ 0 w 1141"/>
                <a:gd name="T19" fmla="*/ 0 h 1597"/>
                <a:gd name="T20" fmla="*/ 1141 w 1141"/>
                <a:gd name="T21" fmla="*/ 1597 h 1597"/>
              </a:gdLst>
              <a:ahLst/>
              <a:cxnLst>
                <a:cxn ang="T12">
                  <a:pos x="T0" y="T1"/>
                </a:cxn>
                <a:cxn ang="T13">
                  <a:pos x="T2" y="T3"/>
                </a:cxn>
                <a:cxn ang="T14">
                  <a:pos x="T4" y="T5"/>
                </a:cxn>
                <a:cxn ang="T15">
                  <a:pos x="T6" y="T7"/>
                </a:cxn>
                <a:cxn ang="T16">
                  <a:pos x="T8" y="T9"/>
                </a:cxn>
                <a:cxn ang="T17">
                  <a:pos x="T10" y="T11"/>
                </a:cxn>
              </a:cxnLst>
              <a:rect l="T18" t="T19" r="T20" b="T21"/>
              <a:pathLst>
                <a:path w="1141" h="1597">
                  <a:moveTo>
                    <a:pt x="514" y="1597"/>
                  </a:moveTo>
                  <a:lnTo>
                    <a:pt x="1141" y="1597"/>
                  </a:lnTo>
                  <a:lnTo>
                    <a:pt x="1141" y="1597"/>
                  </a:lnTo>
                  <a:lnTo>
                    <a:pt x="683" y="445"/>
                  </a:lnTo>
                  <a:lnTo>
                    <a:pt x="0" y="0"/>
                  </a:lnTo>
                  <a:lnTo>
                    <a:pt x="514"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8" name="Freeform 91"/>
            <p:cNvSpPr>
              <a:spLocks noChangeArrowheads="1"/>
            </p:cNvSpPr>
            <p:nvPr/>
          </p:nvSpPr>
          <p:spPr bwMode="auto">
            <a:xfrm rot="5400000" flipH="1">
              <a:off x="136141" y="242602"/>
              <a:ext cx="692852" cy="965134"/>
            </a:xfrm>
            <a:custGeom>
              <a:avLst/>
              <a:gdLst>
                <a:gd name="T0" fmla="*/ 771 w 1147"/>
                <a:gd name="T1" fmla="*/ 1597 h 1597"/>
                <a:gd name="T2" fmla="*/ 0 w 1147"/>
                <a:gd name="T3" fmla="*/ 777 h 1597"/>
                <a:gd name="T4" fmla="*/ 633 w 1147"/>
                <a:gd name="T5" fmla="*/ 0 h 1597"/>
                <a:gd name="T6" fmla="*/ 1147 w 1147"/>
                <a:gd name="T7" fmla="*/ 1597 h 1597"/>
                <a:gd name="T8" fmla="*/ 771 w 1147"/>
                <a:gd name="T9" fmla="*/ 1597 h 1597"/>
                <a:gd name="T10" fmla="*/ 0 60000 65536"/>
                <a:gd name="T11" fmla="*/ 0 60000 65536"/>
                <a:gd name="T12" fmla="*/ 0 60000 65536"/>
                <a:gd name="T13" fmla="*/ 0 60000 65536"/>
                <a:gd name="T14" fmla="*/ 0 60000 65536"/>
                <a:gd name="T15" fmla="*/ 0 w 1147"/>
                <a:gd name="T16" fmla="*/ 0 h 1597"/>
                <a:gd name="T17" fmla="*/ 1147 w 1147"/>
                <a:gd name="T18" fmla="*/ 1597 h 1597"/>
              </a:gdLst>
              <a:ahLst/>
              <a:cxnLst>
                <a:cxn ang="T10">
                  <a:pos x="T0" y="T1"/>
                </a:cxn>
                <a:cxn ang="T11">
                  <a:pos x="T2" y="T3"/>
                </a:cxn>
                <a:cxn ang="T12">
                  <a:pos x="T4" y="T5"/>
                </a:cxn>
                <a:cxn ang="T13">
                  <a:pos x="T6" y="T7"/>
                </a:cxn>
                <a:cxn ang="T14">
                  <a:pos x="T8" y="T9"/>
                </a:cxn>
              </a:cxnLst>
              <a:rect l="T15" t="T16" r="T17" b="T18"/>
              <a:pathLst>
                <a:path w="1147" h="1597">
                  <a:moveTo>
                    <a:pt x="771" y="1597"/>
                  </a:moveTo>
                  <a:lnTo>
                    <a:pt x="0" y="777"/>
                  </a:lnTo>
                  <a:lnTo>
                    <a:pt x="633" y="0"/>
                  </a:lnTo>
                  <a:lnTo>
                    <a:pt x="1147" y="1597"/>
                  </a:lnTo>
                  <a:lnTo>
                    <a:pt x="771"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9" name="Freeform 92"/>
            <p:cNvSpPr>
              <a:spLocks noChangeArrowheads="1"/>
            </p:cNvSpPr>
            <p:nvPr/>
          </p:nvSpPr>
          <p:spPr bwMode="auto">
            <a:xfrm rot="5400000" flipH="1">
              <a:off x="14917" y="590951"/>
              <a:ext cx="465727" cy="495560"/>
            </a:xfrm>
            <a:custGeom>
              <a:avLst/>
              <a:gdLst>
                <a:gd name="T0" fmla="*/ 223 w 771"/>
                <a:gd name="T1" fmla="*/ 820 h 820"/>
                <a:gd name="T2" fmla="*/ 771 w 771"/>
                <a:gd name="T3" fmla="*/ 820 h 820"/>
                <a:gd name="T4" fmla="*/ 0 w 771"/>
                <a:gd name="T5" fmla="*/ 0 h 820"/>
                <a:gd name="T6" fmla="*/ 223 w 771"/>
                <a:gd name="T7" fmla="*/ 820 h 820"/>
                <a:gd name="T8" fmla="*/ 0 60000 65536"/>
                <a:gd name="T9" fmla="*/ 0 60000 65536"/>
                <a:gd name="T10" fmla="*/ 0 60000 65536"/>
                <a:gd name="T11" fmla="*/ 0 60000 65536"/>
                <a:gd name="T12" fmla="*/ 0 w 771"/>
                <a:gd name="T13" fmla="*/ 0 h 820"/>
                <a:gd name="T14" fmla="*/ 771 w 771"/>
                <a:gd name="T15" fmla="*/ 820 h 820"/>
              </a:gdLst>
              <a:ahLst/>
              <a:cxnLst>
                <a:cxn ang="T8">
                  <a:pos x="T0" y="T1"/>
                </a:cxn>
                <a:cxn ang="T9">
                  <a:pos x="T2" y="T3"/>
                </a:cxn>
                <a:cxn ang="T10">
                  <a:pos x="T4" y="T5"/>
                </a:cxn>
                <a:cxn ang="T11">
                  <a:pos x="T6" y="T7"/>
                </a:cxn>
              </a:cxnLst>
              <a:rect l="T12" t="T13" r="T14" b="T15"/>
              <a:pathLst>
                <a:path w="771" h="820">
                  <a:moveTo>
                    <a:pt x="223" y="820"/>
                  </a:moveTo>
                  <a:lnTo>
                    <a:pt x="771" y="820"/>
                  </a:lnTo>
                  <a:lnTo>
                    <a:pt x="0" y="0"/>
                  </a:lnTo>
                  <a:lnTo>
                    <a:pt x="223"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0" name="Freeform 93"/>
            <p:cNvSpPr>
              <a:spLocks noChangeArrowheads="1"/>
            </p:cNvSpPr>
            <p:nvPr/>
          </p:nvSpPr>
          <p:spPr bwMode="auto">
            <a:xfrm rot="5400000" flipH="1">
              <a:off x="317037" y="755162"/>
              <a:ext cx="250683" cy="884756"/>
            </a:xfrm>
            <a:custGeom>
              <a:avLst/>
              <a:gdLst>
                <a:gd name="T0" fmla="*/ 0 w 415"/>
                <a:gd name="T1" fmla="*/ 1464 h 1464"/>
                <a:gd name="T2" fmla="*/ 415 w 415"/>
                <a:gd name="T3" fmla="*/ 644 h 1464"/>
                <a:gd name="T4" fmla="*/ 225 w 415"/>
                <a:gd name="T5" fmla="*/ 0 h 1464"/>
                <a:gd name="T6" fmla="*/ 0 w 415"/>
                <a:gd name="T7" fmla="*/ 1464 h 1464"/>
                <a:gd name="T8" fmla="*/ 0 60000 65536"/>
                <a:gd name="T9" fmla="*/ 0 60000 65536"/>
                <a:gd name="T10" fmla="*/ 0 60000 65536"/>
                <a:gd name="T11" fmla="*/ 0 60000 65536"/>
                <a:gd name="T12" fmla="*/ 0 w 415"/>
                <a:gd name="T13" fmla="*/ 0 h 1464"/>
                <a:gd name="T14" fmla="*/ 415 w 415"/>
                <a:gd name="T15" fmla="*/ 1464 h 1464"/>
              </a:gdLst>
              <a:ahLst/>
              <a:cxnLst>
                <a:cxn ang="T8">
                  <a:pos x="T0" y="T1"/>
                </a:cxn>
                <a:cxn ang="T9">
                  <a:pos x="T2" y="T3"/>
                </a:cxn>
                <a:cxn ang="T10">
                  <a:pos x="T4" y="T5"/>
                </a:cxn>
                <a:cxn ang="T11">
                  <a:pos x="T6" y="T7"/>
                </a:cxn>
              </a:cxnLst>
              <a:rect l="T12" t="T13" r="T14" b="T15"/>
              <a:pathLst>
                <a:path w="415" h="1464">
                  <a:moveTo>
                    <a:pt x="0" y="1464"/>
                  </a:moveTo>
                  <a:lnTo>
                    <a:pt x="415" y="644"/>
                  </a:lnTo>
                  <a:lnTo>
                    <a:pt x="225" y="0"/>
                  </a:lnTo>
                  <a:lnTo>
                    <a:pt x="0"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1" name="Freeform 94"/>
            <p:cNvSpPr>
              <a:spLocks noChangeArrowheads="1"/>
            </p:cNvSpPr>
            <p:nvPr/>
          </p:nvSpPr>
          <p:spPr bwMode="auto">
            <a:xfrm rot="5400000" flipH="1">
              <a:off x="771469" y="795685"/>
              <a:ext cx="115375" cy="667193"/>
            </a:xfrm>
            <a:custGeom>
              <a:avLst/>
              <a:gdLst>
                <a:gd name="T0" fmla="*/ 190 w 191"/>
                <a:gd name="T1" fmla="*/ 1104 h 1104"/>
                <a:gd name="T2" fmla="*/ 191 w 191"/>
                <a:gd name="T3" fmla="*/ 1104 h 1104"/>
                <a:gd name="T4" fmla="*/ 171 w 191"/>
                <a:gd name="T5" fmla="*/ 0 h 1104"/>
                <a:gd name="T6" fmla="*/ 0 w 191"/>
                <a:gd name="T7" fmla="*/ 460 h 1104"/>
                <a:gd name="T8" fmla="*/ 190 w 191"/>
                <a:gd name="T9" fmla="*/ 1104 h 1104"/>
                <a:gd name="T10" fmla="*/ 0 60000 65536"/>
                <a:gd name="T11" fmla="*/ 0 60000 65536"/>
                <a:gd name="T12" fmla="*/ 0 60000 65536"/>
                <a:gd name="T13" fmla="*/ 0 60000 65536"/>
                <a:gd name="T14" fmla="*/ 0 60000 65536"/>
                <a:gd name="T15" fmla="*/ 0 w 191"/>
                <a:gd name="T16" fmla="*/ 0 h 1104"/>
                <a:gd name="T17" fmla="*/ 191 w 191"/>
                <a:gd name="T18" fmla="*/ 1104 h 1104"/>
              </a:gdLst>
              <a:ahLst/>
              <a:cxnLst>
                <a:cxn ang="T10">
                  <a:pos x="T0" y="T1"/>
                </a:cxn>
                <a:cxn ang="T11">
                  <a:pos x="T2" y="T3"/>
                </a:cxn>
                <a:cxn ang="T12">
                  <a:pos x="T4" y="T5"/>
                </a:cxn>
                <a:cxn ang="T13">
                  <a:pos x="T6" y="T7"/>
                </a:cxn>
                <a:cxn ang="T14">
                  <a:pos x="T8" y="T9"/>
                </a:cxn>
              </a:cxnLst>
              <a:rect l="T15" t="T16" r="T17" b="T18"/>
              <a:pathLst>
                <a:path w="191" h="1104">
                  <a:moveTo>
                    <a:pt x="190" y="1104"/>
                  </a:moveTo>
                  <a:lnTo>
                    <a:pt x="191" y="1104"/>
                  </a:lnTo>
                  <a:lnTo>
                    <a:pt x="171" y="0"/>
                  </a:lnTo>
                  <a:lnTo>
                    <a:pt x="0" y="460"/>
                  </a:lnTo>
                  <a:lnTo>
                    <a:pt x="190" y="110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2" name="Oval 104"/>
            <p:cNvSpPr>
              <a:spLocks noChangeArrowheads="1"/>
            </p:cNvSpPr>
            <p:nvPr/>
          </p:nvSpPr>
          <p:spPr bwMode="auto">
            <a:xfrm rot="5400000" flipH="1">
              <a:off x="356567" y="173302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2" name="Oval 105"/>
            <p:cNvSpPr>
              <a:spLocks noChangeArrowheads="1"/>
            </p:cNvSpPr>
            <p:nvPr/>
          </p:nvSpPr>
          <p:spPr bwMode="auto">
            <a:xfrm rot="5400000" flipH="1">
              <a:off x="148069" y="171853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3" name="Oval 106"/>
            <p:cNvSpPr>
              <a:spLocks noChangeArrowheads="1"/>
            </p:cNvSpPr>
            <p:nvPr/>
          </p:nvSpPr>
          <p:spPr bwMode="auto">
            <a:xfrm rot="5400000" flipH="1">
              <a:off x="719776" y="153489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4" name="Oval 107"/>
            <p:cNvSpPr>
              <a:spLocks noChangeArrowheads="1"/>
            </p:cNvSpPr>
            <p:nvPr/>
          </p:nvSpPr>
          <p:spPr bwMode="auto">
            <a:xfrm rot="5400000" flipH="1">
              <a:off x="803780" y="1132597"/>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5" name="Oval 108"/>
            <p:cNvSpPr>
              <a:spLocks noChangeArrowheads="1"/>
            </p:cNvSpPr>
            <p:nvPr/>
          </p:nvSpPr>
          <p:spPr bwMode="auto">
            <a:xfrm rot="5400000" flipH="1">
              <a:off x="1060021" y="1026283"/>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6" name="Oval 109"/>
            <p:cNvSpPr>
              <a:spLocks noChangeArrowheads="1"/>
            </p:cNvSpPr>
            <p:nvPr/>
          </p:nvSpPr>
          <p:spPr bwMode="auto">
            <a:xfrm rot="5400000" flipH="1">
              <a:off x="447823" y="102145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7" name="Oval 110"/>
            <p:cNvSpPr>
              <a:spLocks noChangeArrowheads="1"/>
            </p:cNvSpPr>
            <p:nvPr/>
          </p:nvSpPr>
          <p:spPr bwMode="auto">
            <a:xfrm rot="5400000" flipH="1">
              <a:off x="874186" y="649654"/>
              <a:ext cx="22350" cy="30217"/>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8" name="Oval 111"/>
            <p:cNvSpPr>
              <a:spLocks noChangeArrowheads="1"/>
            </p:cNvSpPr>
            <p:nvPr/>
          </p:nvSpPr>
          <p:spPr bwMode="auto">
            <a:xfrm rot="5400000" flipH="1">
              <a:off x="640608" y="25248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grpSp>
      <p:sp>
        <p:nvSpPr>
          <p:cNvPr id="99" name="文本框 98"/>
          <p:cNvSpPr txBox="1"/>
          <p:nvPr/>
        </p:nvSpPr>
        <p:spPr>
          <a:xfrm>
            <a:off x="676910" y="93345"/>
            <a:ext cx="2444115" cy="499110"/>
          </a:xfrm>
          <a:prstGeom prst="rect">
            <a:avLst/>
          </a:prstGeom>
          <a:noFill/>
        </p:spPr>
        <p:txBody>
          <a:bodyPr wrap="square" rtlCol="0" anchor="t">
            <a:spAutoFit/>
          </a:bodyPr>
          <a:p>
            <a:pPr lvl="0" algn="ctr"/>
            <a:r>
              <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项目应用成果</a:t>
            </a:r>
            <a:endPar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flipH="1">
            <a:off x="0" y="0"/>
            <a:ext cx="4337254" cy="6858000"/>
          </a:xfrm>
          <a:prstGeom prst="rect">
            <a:avLst/>
          </a:prstGeom>
        </p:spPr>
      </p:pic>
      <p:sp>
        <p:nvSpPr>
          <p:cNvPr id="16" name="文本框 15"/>
          <p:cNvSpPr txBox="1"/>
          <p:nvPr/>
        </p:nvSpPr>
        <p:spPr>
          <a:xfrm>
            <a:off x="4889754" y="2449830"/>
            <a:ext cx="2895600" cy="706755"/>
          </a:xfrm>
          <a:prstGeom prst="rect">
            <a:avLst/>
          </a:prstGeom>
          <a:noFill/>
        </p:spPr>
        <p:txBody>
          <a:bodyPr wrap="square">
            <a:spAutoFit/>
          </a:bodyPr>
          <a:lstStyle/>
          <a:p>
            <a:pPr lvl="0" algn="ctr"/>
            <a:r>
              <a:rPr lang="en-US" sz="4000" b="1" i="1" dirty="0">
                <a:solidFill>
                  <a:srgbClr val="494398"/>
                </a:solidFill>
                <a:latin typeface="微软雅黑" panose="020B0503020204020204" charset="-122"/>
                <a:ea typeface="微软雅黑" panose="020B0503020204020204" charset="-122"/>
              </a:rPr>
              <a:t>PART 0</a:t>
            </a:r>
            <a:r>
              <a:rPr lang="en-US" altLang="zh-CN" sz="4000" b="1" i="1" dirty="0">
                <a:solidFill>
                  <a:srgbClr val="494398"/>
                </a:solidFill>
                <a:latin typeface="微软雅黑" panose="020B0503020204020204" charset="-122"/>
                <a:ea typeface="微软雅黑" panose="020B0503020204020204" charset="-122"/>
              </a:rPr>
              <a:t>5</a:t>
            </a:r>
            <a:endParaRPr lang="en-US" sz="4000" b="1" i="1" dirty="0">
              <a:solidFill>
                <a:srgbClr val="494398"/>
              </a:solidFill>
              <a:latin typeface="微软雅黑" panose="020B0503020204020204" charset="-122"/>
              <a:ea typeface="微软雅黑" panose="020B0503020204020204" charset="-122"/>
            </a:endParaRPr>
          </a:p>
        </p:txBody>
      </p:sp>
      <p:sp>
        <p:nvSpPr>
          <p:cNvPr id="17" name="文本框 16"/>
          <p:cNvSpPr txBox="1"/>
          <p:nvPr/>
        </p:nvSpPr>
        <p:spPr>
          <a:xfrm>
            <a:off x="4940273" y="3217316"/>
            <a:ext cx="2954655" cy="646331"/>
          </a:xfrm>
          <a:prstGeom prst="rect">
            <a:avLst/>
          </a:prstGeom>
          <a:noFill/>
        </p:spPr>
        <p:txBody>
          <a:bodyPr wrap="none">
            <a:spAutoFit/>
          </a:bodyPr>
          <a:lstStyle/>
          <a:p>
            <a:pPr lvl="0" algn="ctr"/>
            <a:r>
              <a:rPr lang="zh-CN" altLang="en-US" sz="3600" b="1" dirty="0">
                <a:solidFill>
                  <a:srgbClr val="494398"/>
                </a:solidFill>
                <a:latin typeface="微软雅黑" panose="020B0503020204020204" charset="-122"/>
                <a:ea typeface="微软雅黑" panose="020B0503020204020204" charset="-122"/>
              </a:rPr>
              <a:t>项目应用前景</a:t>
            </a:r>
            <a:endParaRPr lang="zh-CN" sz="3600" b="1" dirty="0">
              <a:solidFill>
                <a:srgbClr val="494398"/>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1769745" y="619760"/>
          <a:ext cx="7850505" cy="4909820"/>
        </p:xfrm>
        <a:graphic>
          <a:graphicData uri="http://schemas.openxmlformats.org/drawingml/2006/table">
            <a:tbl>
              <a:tblPr firstRow="1" bandRow="1">
                <a:tableStyleId>{5C22544A-7EE6-4342-B048-85BDC9FD1C3A}</a:tableStyleId>
              </a:tblPr>
              <a:tblGrid>
                <a:gridCol w="2616835"/>
                <a:gridCol w="2616835"/>
                <a:gridCol w="2616835"/>
              </a:tblGrid>
              <a:tr h="373380">
                <a:tc>
                  <a:txBody>
                    <a:bodyPr/>
                    <a:lstStyle/>
                    <a:p>
                      <a:pPr algn="ctr"/>
                      <a:r>
                        <a:rPr lang="zh-CN" altLang="en-US" dirty="0"/>
                        <a:t>应用</a:t>
                      </a:r>
                      <a:endParaRPr lang="en-US" dirty="0"/>
                    </a:p>
                  </a:txBody>
                  <a:tcPr/>
                </a:tc>
                <a:tc>
                  <a:txBody>
                    <a:bodyPr/>
                    <a:lstStyle/>
                    <a:p>
                      <a:pPr algn="ctr"/>
                      <a:r>
                        <a:rPr lang="zh-CN" altLang="en-US" dirty="0"/>
                        <a:t>客户</a:t>
                      </a:r>
                      <a:endParaRPr lang="en-US" dirty="0"/>
                    </a:p>
                  </a:txBody>
                  <a:tcPr/>
                </a:tc>
                <a:tc>
                  <a:txBody>
                    <a:bodyPr/>
                    <a:lstStyle/>
                    <a:p>
                      <a:pPr algn="ctr"/>
                      <a:r>
                        <a:rPr lang="zh-CN" altLang="en-US" dirty="0"/>
                        <a:t>市场分析</a:t>
                      </a:r>
                      <a:endParaRPr lang="en-US" dirty="0"/>
                    </a:p>
                  </a:txBody>
                  <a:tcPr/>
                </a:tc>
              </a:tr>
              <a:tr h="798195">
                <a:tc rowSpan="4">
                  <a:txBody>
                    <a:bodyPr/>
                    <a:lstStyle/>
                    <a:p>
                      <a:endParaRPr lang="en-US" altLang="zh-CN" sz="4400" dirty="0"/>
                    </a:p>
                    <a:p>
                      <a:pPr algn="ctr"/>
                      <a:r>
                        <a:rPr lang="zh-CN" altLang="en-US" sz="4400" dirty="0"/>
                        <a:t>监测</a:t>
                      </a:r>
                      <a:endParaRPr lang="en-US" altLang="zh-CN" sz="4400" dirty="0"/>
                    </a:p>
                  </a:txBody>
                  <a:tcPr/>
                </a:tc>
                <a:tc>
                  <a:txBody>
                    <a:bodyPr/>
                    <a:lstStyle/>
                    <a:p>
                      <a:pPr marL="0" algn="ctr" defTabSz="457200" rtl="0" eaLnBrk="1" latinLnBrk="0" hangingPunct="1"/>
                      <a:r>
                        <a:rPr lang="zh-CN" altLang="en-US" sz="2400" kern="1200" dirty="0">
                          <a:solidFill>
                            <a:schemeClr val="dk1"/>
                          </a:solidFill>
                          <a:latin typeface="+mn-lt"/>
                          <a:ea typeface="+mn-ea"/>
                          <a:cs typeface="+mn-cs"/>
                        </a:rPr>
                        <a:t>核电站</a:t>
                      </a:r>
                      <a:endParaRPr lang="en-US" sz="2400" kern="1200" dirty="0">
                        <a:solidFill>
                          <a:schemeClr val="dk1"/>
                        </a:solidFill>
                        <a:latin typeface="+mn-lt"/>
                        <a:ea typeface="+mn-ea"/>
                        <a:cs typeface="+mn-cs"/>
                      </a:endParaRPr>
                    </a:p>
                  </a:txBody>
                  <a:tcPr/>
                </a:tc>
                <a:tc>
                  <a:txBody>
                    <a:bodyPr/>
                    <a:lstStyle/>
                    <a:p>
                      <a:r>
                        <a:rPr lang="fr-FR" sz="1400" kern="1200" dirty="0">
                          <a:solidFill>
                            <a:schemeClr val="dk1"/>
                          </a:solidFill>
                          <a:effectLst/>
                          <a:latin typeface="+mn-lt"/>
                          <a:ea typeface="+mn-ea"/>
                          <a:cs typeface="+mn-cs"/>
                        </a:rPr>
                        <a:t>2025</a:t>
                      </a:r>
                      <a:r>
                        <a:rPr lang="zh-CN" altLang="en-US" sz="1400" kern="1200" dirty="0">
                          <a:solidFill>
                            <a:schemeClr val="dk1"/>
                          </a:solidFill>
                          <a:effectLst/>
                          <a:latin typeface="+mn-lt"/>
                          <a:ea typeface="+mn-ea"/>
                          <a:cs typeface="+mn-cs"/>
                        </a:rPr>
                        <a:t>年</a:t>
                      </a:r>
                      <a:r>
                        <a:rPr lang="fr-FR" sz="1400" kern="1200" dirty="0">
                          <a:solidFill>
                            <a:schemeClr val="dk1"/>
                          </a:solidFill>
                          <a:effectLst/>
                          <a:latin typeface="+mn-lt"/>
                          <a:ea typeface="+mn-ea"/>
                          <a:cs typeface="+mn-cs"/>
                        </a:rPr>
                        <a:t>180</a:t>
                      </a:r>
                      <a:r>
                        <a:rPr lang="zh-CN" altLang="en-US" sz="1400" kern="1200" dirty="0">
                          <a:solidFill>
                            <a:schemeClr val="dk1"/>
                          </a:solidFill>
                          <a:effectLst/>
                          <a:latin typeface="+mn-lt"/>
                          <a:ea typeface="+mn-ea"/>
                          <a:cs typeface="+mn-cs"/>
                        </a:rPr>
                        <a:t>台机组，一台机组配置一台本系统</a:t>
                      </a:r>
                      <a:endParaRPr lang="en-US" dirty="0"/>
                    </a:p>
                  </a:txBody>
                  <a:tcPr/>
                </a:tc>
              </a:tr>
              <a:tr h="584200">
                <a:tc vMerge="1">
                  <a:tcPr/>
                </a:tc>
                <a:tc rowSpan="2">
                  <a:txBody>
                    <a:bodyPr/>
                    <a:lstStyle/>
                    <a:p>
                      <a:pPr algn="ctr"/>
                      <a:endParaRPr lang="fr-FR" altLang="zh-CN" sz="2400" dirty="0"/>
                    </a:p>
                    <a:p>
                      <a:pPr algn="ctr"/>
                      <a:r>
                        <a:rPr lang="zh-CN" altLang="en-US" sz="2400" dirty="0"/>
                        <a:t>环保</a:t>
                      </a:r>
                      <a:endParaRPr lang="en-US" sz="2400" dirty="0"/>
                    </a:p>
                  </a:txBody>
                  <a:tcPr/>
                </a:tc>
                <a:tc>
                  <a:txBody>
                    <a:bodyPr/>
                    <a:lstStyle/>
                    <a:p>
                      <a:pPr marL="0" algn="l" defTabSz="457200" rtl="0" eaLnBrk="1" latinLnBrk="0" hangingPunct="1">
                        <a:lnSpc>
                          <a:spcPts val="2300"/>
                        </a:lnSpc>
                        <a:spcAft>
                          <a:spcPts val="0"/>
                        </a:spcAft>
                      </a:pPr>
                      <a:r>
                        <a:rPr lang="zh-CN" sz="1400" kern="1200" dirty="0">
                          <a:solidFill>
                            <a:schemeClr val="dk1"/>
                          </a:solidFill>
                          <a:effectLst/>
                          <a:latin typeface="+mn-lt"/>
                          <a:ea typeface="+mn-ea"/>
                          <a:cs typeface="+mn-cs"/>
                        </a:rPr>
                        <a:t>依照周边环保局对核电站的监管原则。</a:t>
                      </a:r>
                      <a:endParaRPr lang="en-US" sz="1400" kern="1200" dirty="0">
                        <a:solidFill>
                          <a:schemeClr val="dk1"/>
                        </a:solidFill>
                        <a:effectLst/>
                        <a:latin typeface="+mn-lt"/>
                        <a:ea typeface="+mn-ea"/>
                        <a:cs typeface="+mn-cs"/>
                      </a:endParaRPr>
                    </a:p>
                  </a:txBody>
                  <a:tcPr marL="114300" marR="114300" marT="0" marB="0"/>
                </a:tc>
              </a:tr>
              <a:tr h="949325">
                <a:tc vMerge="1">
                  <a:tcPr/>
                </a:tc>
                <a:tc vMerge="1">
                  <a:tcPr/>
                </a:tc>
                <a:tc>
                  <a:txBody>
                    <a:bodyPr/>
                    <a:lstStyle/>
                    <a:p>
                      <a:pPr marL="0" algn="l" defTabSz="457200" rtl="0" eaLnBrk="1" latinLnBrk="0" hangingPunct="1">
                        <a:lnSpc>
                          <a:spcPts val="2300"/>
                        </a:lnSpc>
                        <a:spcAft>
                          <a:spcPts val="0"/>
                        </a:spcAft>
                      </a:pPr>
                      <a:r>
                        <a:rPr lang="zh-CN" altLang="en-US" sz="1400" kern="1200" dirty="0">
                          <a:solidFill>
                            <a:schemeClr val="dk1"/>
                          </a:solidFill>
                          <a:effectLst/>
                          <a:latin typeface="+mn-lt"/>
                          <a:ea typeface="+mn-ea"/>
                          <a:cs typeface="+mn-cs"/>
                        </a:rPr>
                        <a:t>全国各地级市，省环保机构的日常和应急检测。</a:t>
                      </a:r>
                      <a:endParaRPr lang="en-US" sz="1400" kern="1200" dirty="0">
                        <a:solidFill>
                          <a:schemeClr val="dk1"/>
                        </a:solidFill>
                        <a:effectLst/>
                        <a:latin typeface="+mn-lt"/>
                        <a:ea typeface="+mn-ea"/>
                        <a:cs typeface="+mn-cs"/>
                      </a:endParaRPr>
                    </a:p>
                  </a:txBody>
                  <a:tcPr/>
                </a:tc>
              </a:tr>
              <a:tr h="822960">
                <a:tc vMerge="1">
                  <a:tcPr/>
                </a:tc>
                <a:tc>
                  <a:txBody>
                    <a:bodyPr/>
                    <a:lstStyle/>
                    <a:p>
                      <a:pPr marL="0" algn="ctr" defTabSz="457200" rtl="0" eaLnBrk="1" latinLnBrk="0" hangingPunct="1"/>
                      <a:r>
                        <a:rPr lang="zh-CN" altLang="en-US" sz="2400" kern="1200" dirty="0">
                          <a:solidFill>
                            <a:schemeClr val="dk1"/>
                          </a:solidFill>
                          <a:latin typeface="+mn-lt"/>
                          <a:ea typeface="+mn-ea"/>
                          <a:cs typeface="+mn-cs"/>
                        </a:rPr>
                        <a:t>核安全局与应急中心</a:t>
                      </a:r>
                      <a:endParaRPr lang="en-US" sz="2400" kern="1200" dirty="0">
                        <a:solidFill>
                          <a:schemeClr val="dk1"/>
                        </a:solidFill>
                        <a:latin typeface="+mn-lt"/>
                        <a:ea typeface="+mn-ea"/>
                        <a:cs typeface="+mn-cs"/>
                      </a:endParaRPr>
                    </a:p>
                  </a:txBody>
                  <a:tcPr/>
                </a:tc>
                <a:tc>
                  <a:txBody>
                    <a:bodyPr/>
                    <a:lstStyle/>
                    <a:p>
                      <a:r>
                        <a:rPr lang="zh-CN" altLang="en-US" sz="1400" kern="1200" dirty="0">
                          <a:solidFill>
                            <a:schemeClr val="dk1"/>
                          </a:solidFill>
                          <a:effectLst/>
                          <a:latin typeface="+mn-lt"/>
                          <a:ea typeface="+mn-ea"/>
                          <a:cs typeface="+mn-cs"/>
                        </a:rPr>
                        <a:t>根据中国核应急白皮书，核应急队伍配属该系统。</a:t>
                      </a:r>
                      <a:endParaRPr lang="en-US" sz="1400" kern="1200" dirty="0">
                        <a:solidFill>
                          <a:schemeClr val="dk1"/>
                        </a:solidFill>
                        <a:effectLst/>
                        <a:latin typeface="+mn-lt"/>
                        <a:ea typeface="+mn-ea"/>
                        <a:cs typeface="+mn-cs"/>
                      </a:endParaRPr>
                    </a:p>
                  </a:txBody>
                  <a:tcPr/>
                </a:tc>
              </a:tr>
              <a:tr h="461010">
                <a:tc rowSpan="3">
                  <a:txBody>
                    <a:bodyPr/>
                    <a:lstStyle/>
                    <a:p>
                      <a:pPr algn="ctr"/>
                      <a:r>
                        <a:rPr lang="zh-CN" altLang="en-US" sz="4400" dirty="0"/>
                        <a:t>安全</a:t>
                      </a:r>
                      <a:endParaRPr lang="en-US" altLang="zh-CN" sz="4400" dirty="0"/>
                    </a:p>
                  </a:txBody>
                  <a:tcPr/>
                </a:tc>
                <a:tc>
                  <a:txBody>
                    <a:bodyPr/>
                    <a:lstStyle/>
                    <a:p>
                      <a:pPr marL="0" algn="ctr" defTabSz="457200" rtl="0" eaLnBrk="1" latinLnBrk="0" hangingPunct="1"/>
                      <a:r>
                        <a:rPr lang="zh-CN" altLang="en-US" sz="2400" kern="1200" dirty="0">
                          <a:solidFill>
                            <a:schemeClr val="dk1"/>
                          </a:solidFill>
                          <a:latin typeface="+mn-lt"/>
                          <a:ea typeface="+mn-ea"/>
                          <a:cs typeface="+mn-cs"/>
                        </a:rPr>
                        <a:t>海关</a:t>
                      </a:r>
                      <a:endParaRPr lang="en-US" sz="2400" kern="1200" dirty="0">
                        <a:solidFill>
                          <a:schemeClr val="dk1"/>
                        </a:solidFill>
                        <a:latin typeface="+mn-lt"/>
                        <a:ea typeface="+mn-ea"/>
                        <a:cs typeface="+mn-cs"/>
                      </a:endParaRPr>
                    </a:p>
                  </a:txBody>
                  <a:tcPr/>
                </a:tc>
                <a:tc rowSpan="3">
                  <a:txBody>
                    <a:bodyPr/>
                    <a:lstStyle/>
                    <a:p>
                      <a:pPr marL="0" algn="ctr" defTabSz="457200" rtl="0" eaLnBrk="1" latinLnBrk="0" hangingPunct="1"/>
                      <a:endParaRPr lang="en-US" sz="2400" kern="1200" dirty="0">
                        <a:solidFill>
                          <a:schemeClr val="dk1"/>
                        </a:solidFill>
                        <a:latin typeface="+mn-lt"/>
                        <a:ea typeface="+mn-ea"/>
                        <a:cs typeface="+mn-cs"/>
                      </a:endParaRPr>
                    </a:p>
                  </a:txBody>
                  <a:tcPr/>
                </a:tc>
              </a:tr>
              <a:tr h="460375">
                <a:tc vMerge="1">
                  <a:tcPr/>
                </a:tc>
                <a:tc>
                  <a:txBody>
                    <a:bodyPr/>
                    <a:lstStyle/>
                    <a:p>
                      <a:pPr marL="0" algn="ctr" defTabSz="457200" rtl="0" eaLnBrk="1" latinLnBrk="0" hangingPunct="1"/>
                      <a:r>
                        <a:rPr lang="zh-CN" altLang="en-US" sz="2400" kern="1200" dirty="0">
                          <a:solidFill>
                            <a:schemeClr val="dk1"/>
                          </a:solidFill>
                          <a:latin typeface="+mn-lt"/>
                          <a:ea typeface="+mn-ea"/>
                          <a:cs typeface="+mn-cs"/>
                        </a:rPr>
                        <a:t>公安</a:t>
                      </a:r>
                      <a:endParaRPr lang="en-US" sz="2400" kern="1200" dirty="0">
                        <a:solidFill>
                          <a:schemeClr val="dk1"/>
                        </a:solidFill>
                        <a:latin typeface="+mn-lt"/>
                        <a:ea typeface="+mn-ea"/>
                        <a:cs typeface="+mn-cs"/>
                      </a:endParaRPr>
                    </a:p>
                  </a:txBody>
                  <a:tcPr/>
                </a:tc>
                <a:tc vMerge="1">
                  <a:tcPr/>
                </a:tc>
              </a:tr>
              <a:tr h="460375">
                <a:tc vMerge="1">
                  <a:tcPr/>
                </a:tc>
                <a:tc>
                  <a:txBody>
                    <a:bodyPr/>
                    <a:lstStyle/>
                    <a:p>
                      <a:pPr marL="0" algn="ctr" defTabSz="457200" rtl="0" eaLnBrk="1" latinLnBrk="0" hangingPunct="1"/>
                      <a:r>
                        <a:rPr lang="zh-CN" altLang="en-US" sz="2400" kern="1200" dirty="0">
                          <a:solidFill>
                            <a:schemeClr val="dk1"/>
                          </a:solidFill>
                          <a:latin typeface="+mn-lt"/>
                          <a:ea typeface="+mn-ea"/>
                          <a:cs typeface="+mn-cs"/>
                        </a:rPr>
                        <a:t>军队</a:t>
                      </a:r>
                      <a:endParaRPr lang="en-US" sz="2400" kern="1200" dirty="0">
                        <a:solidFill>
                          <a:schemeClr val="dk1"/>
                        </a:solidFill>
                        <a:latin typeface="+mn-lt"/>
                        <a:ea typeface="+mn-ea"/>
                        <a:cs typeface="+mn-cs"/>
                      </a:endParaRPr>
                    </a:p>
                  </a:txBody>
                  <a:tcPr/>
                </a:tc>
                <a:tc vMerge="1">
                  <a:tcPr/>
                </a:tc>
              </a:tr>
            </a:tbl>
          </a:graphicData>
        </a:graphic>
      </p:graphicFrame>
      <p:sp>
        <p:nvSpPr>
          <p:cNvPr id="7" name="ZoneTexte 6"/>
          <p:cNvSpPr txBox="1"/>
          <p:nvPr/>
        </p:nvSpPr>
        <p:spPr>
          <a:xfrm>
            <a:off x="0" y="5547078"/>
            <a:ext cx="12192000" cy="1337945"/>
          </a:xfrm>
          <a:prstGeom prst="rect">
            <a:avLst/>
          </a:prstGeom>
          <a:noFill/>
        </p:spPr>
        <p:txBody>
          <a:bodyPr wrap="square">
            <a:spAutoFit/>
          </a:bodyPr>
          <a:lstStyle/>
          <a:p>
            <a:pPr marL="0" marR="0" indent="266700" algn="l">
              <a:lnSpc>
                <a:spcPct val="150000"/>
              </a:lnSpc>
              <a:spcBef>
                <a:spcPts val="0"/>
              </a:spcBef>
              <a:spcAft>
                <a:spcPts val="0"/>
              </a:spcAft>
            </a:pPr>
            <a:r>
              <a:rPr lang="zh-CN" altLang="en-US" sz="1800" kern="100" dirty="0">
                <a:effectLst/>
                <a:latin typeface="仿宋_GB2312"/>
                <a:ea typeface="宋体" panose="02010600030101010101" pitchFamily="2" charset="-122"/>
                <a:cs typeface="Times New Roman" panose="02020603050405020304" pitchFamily="18" charset="0"/>
              </a:rPr>
              <a:t>项目围绕智能辐射传感器、物联网、大数据、信息化开展开发了一种空中、地面、</a:t>
            </a:r>
            <a:r>
              <a:rPr lang="zh-CN" altLang="en-US" sz="1800" kern="100" dirty="0">
                <a:effectLst/>
                <a:latin typeface="仿宋_GB2312"/>
                <a:ea typeface="宋体" panose="02010600030101010101" pitchFamily="2" charset="-122"/>
                <a:cs typeface="Times New Roman" panose="02020603050405020304" pitchFamily="18" charset="0"/>
              </a:rPr>
              <a:t>海洋系统化的远程、高效、机动辐射探测系统，实现准确、大面积、快速的指定区域调查与作业。符合十四五智能传感器、大数据、人工智能、数据挖掘前沿发展方向，且一种应用场景可打通不同的行为场景，可灵活适用于其它传感器无人化、数字化、体系化应用场景。</a:t>
            </a:r>
            <a:endParaRPr lang="zh-CN" altLang="en-US" sz="1400" kern="100" dirty="0">
              <a:effectLst/>
              <a:latin typeface="Times New Roman" panose="02020603050405020304" pitchFamily="18" charset="0"/>
              <a:ea typeface="宋体" panose="02010600030101010101" pitchFamily="2" charset="-122"/>
            </a:endParaRPr>
          </a:p>
        </p:txBody>
      </p:sp>
      <p:grpSp>
        <p:nvGrpSpPr>
          <p:cNvPr id="27" name="组合 26"/>
          <p:cNvGrpSpPr/>
          <p:nvPr/>
        </p:nvGrpSpPr>
        <p:grpSpPr>
          <a:xfrm>
            <a:off x="1" y="0"/>
            <a:ext cx="738000" cy="767628"/>
            <a:chOff x="0" y="-1"/>
            <a:chExt cx="1739901" cy="1809751"/>
          </a:xfrm>
          <a:gradFill>
            <a:gsLst>
              <a:gs pos="0">
                <a:srgbClr val="012D86"/>
              </a:gs>
              <a:gs pos="100000">
                <a:srgbClr val="0E2557"/>
              </a:gs>
            </a:gsLst>
            <a:lin scaled="0"/>
          </a:gradFill>
        </p:grpSpPr>
        <p:sp>
          <p:nvSpPr>
            <p:cNvPr id="28" name="Freeform 51"/>
            <p:cNvSpPr>
              <a:spLocks noChangeArrowheads="1"/>
            </p:cNvSpPr>
            <p:nvPr/>
          </p:nvSpPr>
          <p:spPr bwMode="auto">
            <a:xfrm rot="5400000" flipH="1">
              <a:off x="886683" y="990465"/>
              <a:ext cx="479016" cy="785040"/>
            </a:xfrm>
            <a:custGeom>
              <a:avLst/>
              <a:gdLst>
                <a:gd name="T0" fmla="*/ 0 w 793"/>
                <a:gd name="T1" fmla="*/ 0 h 1299"/>
                <a:gd name="T2" fmla="*/ 120 w 793"/>
                <a:gd name="T3" fmla="*/ 1299 h 1299"/>
                <a:gd name="T4" fmla="*/ 793 w 793"/>
                <a:gd name="T5" fmla="*/ 1170 h 1299"/>
                <a:gd name="T6" fmla="*/ 0 w 793"/>
                <a:gd name="T7" fmla="*/ 0 h 1299"/>
                <a:gd name="T8" fmla="*/ 0 60000 65536"/>
                <a:gd name="T9" fmla="*/ 0 60000 65536"/>
                <a:gd name="T10" fmla="*/ 0 60000 65536"/>
                <a:gd name="T11" fmla="*/ 0 60000 65536"/>
                <a:gd name="T12" fmla="*/ 0 w 793"/>
                <a:gd name="T13" fmla="*/ 0 h 1299"/>
                <a:gd name="T14" fmla="*/ 793 w 793"/>
                <a:gd name="T15" fmla="*/ 1299 h 1299"/>
              </a:gdLst>
              <a:ahLst/>
              <a:cxnLst>
                <a:cxn ang="T8">
                  <a:pos x="T0" y="T1"/>
                </a:cxn>
                <a:cxn ang="T9">
                  <a:pos x="T2" y="T3"/>
                </a:cxn>
                <a:cxn ang="T10">
                  <a:pos x="T4" y="T5"/>
                </a:cxn>
                <a:cxn ang="T11">
                  <a:pos x="T6" y="T7"/>
                </a:cxn>
              </a:cxnLst>
              <a:rect l="T12" t="T13" r="T14" b="T15"/>
              <a:pathLst>
                <a:path w="793" h="1299">
                  <a:moveTo>
                    <a:pt x="0" y="0"/>
                  </a:moveTo>
                  <a:lnTo>
                    <a:pt x="120" y="1299"/>
                  </a:lnTo>
                  <a:lnTo>
                    <a:pt x="793" y="1170"/>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9" name="Freeform 52"/>
            <p:cNvSpPr>
              <a:spLocks noChangeArrowheads="1"/>
            </p:cNvSpPr>
            <p:nvPr/>
          </p:nvSpPr>
          <p:spPr bwMode="auto">
            <a:xfrm rot="5400000" flipH="1">
              <a:off x="202551" y="940926"/>
              <a:ext cx="406529" cy="811631"/>
            </a:xfrm>
            <a:custGeom>
              <a:avLst/>
              <a:gdLst>
                <a:gd name="T0" fmla="*/ 457 w 673"/>
                <a:gd name="T1" fmla="*/ 1343 h 1343"/>
                <a:gd name="T2" fmla="*/ 0 w 673"/>
                <a:gd name="T3" fmla="*/ 129 h 1343"/>
                <a:gd name="T4" fmla="*/ 673 w 673"/>
                <a:gd name="T5" fmla="*/ 0 h 1343"/>
                <a:gd name="T6" fmla="*/ 457 w 673"/>
                <a:gd name="T7" fmla="*/ 1343 h 1343"/>
                <a:gd name="T8" fmla="*/ 0 60000 65536"/>
                <a:gd name="T9" fmla="*/ 0 60000 65536"/>
                <a:gd name="T10" fmla="*/ 0 60000 65536"/>
                <a:gd name="T11" fmla="*/ 0 60000 65536"/>
                <a:gd name="T12" fmla="*/ 0 w 673"/>
                <a:gd name="T13" fmla="*/ 0 h 1343"/>
                <a:gd name="T14" fmla="*/ 673 w 673"/>
                <a:gd name="T15" fmla="*/ 1343 h 1343"/>
              </a:gdLst>
              <a:ahLst/>
              <a:cxnLst>
                <a:cxn ang="T8">
                  <a:pos x="T0" y="T1"/>
                </a:cxn>
                <a:cxn ang="T9">
                  <a:pos x="T2" y="T3"/>
                </a:cxn>
                <a:cxn ang="T10">
                  <a:pos x="T4" y="T5"/>
                </a:cxn>
                <a:cxn ang="T11">
                  <a:pos x="T6" y="T7"/>
                </a:cxn>
              </a:cxnLst>
              <a:rect l="T12" t="T13" r="T14" b="T15"/>
              <a:pathLst>
                <a:path w="673" h="1343">
                  <a:moveTo>
                    <a:pt x="457" y="1343"/>
                  </a:moveTo>
                  <a:lnTo>
                    <a:pt x="0" y="129"/>
                  </a:lnTo>
                  <a:lnTo>
                    <a:pt x="673" y="0"/>
                  </a:lnTo>
                  <a:lnTo>
                    <a:pt x="457"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0" name="Freeform 53"/>
            <p:cNvSpPr>
              <a:spLocks noChangeArrowheads="1"/>
            </p:cNvSpPr>
            <p:nvPr/>
          </p:nvSpPr>
          <p:spPr bwMode="auto">
            <a:xfrm rot="5400000" flipH="1">
              <a:off x="132160" y="1141793"/>
              <a:ext cx="469351" cy="733671"/>
            </a:xfrm>
            <a:custGeom>
              <a:avLst/>
              <a:gdLst>
                <a:gd name="T0" fmla="*/ 0 w 777"/>
                <a:gd name="T1" fmla="*/ 598 h 1214"/>
                <a:gd name="T2" fmla="*/ 320 w 777"/>
                <a:gd name="T3" fmla="*/ 0 h 1214"/>
                <a:gd name="T4" fmla="*/ 777 w 777"/>
                <a:gd name="T5" fmla="*/ 1214 h 1214"/>
                <a:gd name="T6" fmla="*/ 0 w 777"/>
                <a:gd name="T7" fmla="*/ 598 h 1214"/>
                <a:gd name="T8" fmla="*/ 0 60000 65536"/>
                <a:gd name="T9" fmla="*/ 0 60000 65536"/>
                <a:gd name="T10" fmla="*/ 0 60000 65536"/>
                <a:gd name="T11" fmla="*/ 0 60000 65536"/>
                <a:gd name="T12" fmla="*/ 0 w 777"/>
                <a:gd name="T13" fmla="*/ 0 h 1214"/>
                <a:gd name="T14" fmla="*/ 777 w 777"/>
                <a:gd name="T15" fmla="*/ 1214 h 1214"/>
              </a:gdLst>
              <a:ahLst/>
              <a:cxnLst>
                <a:cxn ang="T8">
                  <a:pos x="T0" y="T1"/>
                </a:cxn>
                <a:cxn ang="T9">
                  <a:pos x="T2" y="T3"/>
                </a:cxn>
                <a:cxn ang="T10">
                  <a:pos x="T4" y="T5"/>
                </a:cxn>
                <a:cxn ang="T11">
                  <a:pos x="T6" y="T7"/>
                </a:cxn>
              </a:cxnLst>
              <a:rect l="T12" t="T13" r="T14" b="T15"/>
              <a:pathLst>
                <a:path w="777" h="1214">
                  <a:moveTo>
                    <a:pt x="0" y="598"/>
                  </a:moveTo>
                  <a:lnTo>
                    <a:pt x="320" y="0"/>
                  </a:lnTo>
                  <a:lnTo>
                    <a:pt x="777" y="1214"/>
                  </a:lnTo>
                  <a:lnTo>
                    <a:pt x="0" y="598"/>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1" name="Freeform 54"/>
            <p:cNvSpPr>
              <a:spLocks noChangeArrowheads="1"/>
            </p:cNvSpPr>
            <p:nvPr/>
          </p:nvSpPr>
          <p:spPr bwMode="auto">
            <a:xfrm rot="5400000" flipH="1">
              <a:off x="-48538" y="1322491"/>
              <a:ext cx="469351" cy="372274"/>
            </a:xfrm>
            <a:custGeom>
              <a:avLst/>
              <a:gdLst>
                <a:gd name="T0" fmla="*/ 0 w 777"/>
                <a:gd name="T1" fmla="*/ 0 h 616"/>
                <a:gd name="T2" fmla="*/ 9 w 777"/>
                <a:gd name="T3" fmla="*/ 362 h 616"/>
                <a:gd name="T4" fmla="*/ 777 w 777"/>
                <a:gd name="T5" fmla="*/ 616 h 616"/>
                <a:gd name="T6" fmla="*/ 0 w 777"/>
                <a:gd name="T7" fmla="*/ 0 h 616"/>
                <a:gd name="T8" fmla="*/ 0 60000 65536"/>
                <a:gd name="T9" fmla="*/ 0 60000 65536"/>
                <a:gd name="T10" fmla="*/ 0 60000 65536"/>
                <a:gd name="T11" fmla="*/ 0 60000 65536"/>
                <a:gd name="T12" fmla="*/ 0 w 777"/>
                <a:gd name="T13" fmla="*/ 0 h 616"/>
                <a:gd name="T14" fmla="*/ 777 w 777"/>
                <a:gd name="T15" fmla="*/ 616 h 616"/>
              </a:gdLst>
              <a:ahLst/>
              <a:cxnLst>
                <a:cxn ang="T8">
                  <a:pos x="T0" y="T1"/>
                </a:cxn>
                <a:cxn ang="T9">
                  <a:pos x="T2" y="T3"/>
                </a:cxn>
                <a:cxn ang="T10">
                  <a:pos x="T4" y="T5"/>
                </a:cxn>
                <a:cxn ang="T11">
                  <a:pos x="T6" y="T7"/>
                </a:cxn>
              </a:cxnLst>
              <a:rect l="T12" t="T13" r="T14" b="T15"/>
              <a:pathLst>
                <a:path w="777" h="616">
                  <a:moveTo>
                    <a:pt x="0" y="0"/>
                  </a:moveTo>
                  <a:lnTo>
                    <a:pt x="9" y="362"/>
                  </a:lnTo>
                  <a:lnTo>
                    <a:pt x="777" y="61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2" name="Freeform 58"/>
            <p:cNvSpPr>
              <a:spLocks noChangeArrowheads="1"/>
            </p:cNvSpPr>
            <p:nvPr/>
          </p:nvSpPr>
          <p:spPr bwMode="auto">
            <a:xfrm rot="5400000" flipH="1">
              <a:off x="41788" y="860671"/>
              <a:ext cx="371494" cy="455069"/>
            </a:xfrm>
            <a:custGeom>
              <a:avLst/>
              <a:gdLst>
                <a:gd name="T0" fmla="*/ 0 w 615"/>
                <a:gd name="T1" fmla="*/ 753 h 753"/>
                <a:gd name="T2" fmla="*/ 399 w 615"/>
                <a:gd name="T3" fmla="*/ 0 h 753"/>
                <a:gd name="T4" fmla="*/ 615 w 615"/>
                <a:gd name="T5" fmla="*/ 753 h 753"/>
                <a:gd name="T6" fmla="*/ 0 w 615"/>
                <a:gd name="T7" fmla="*/ 753 h 753"/>
                <a:gd name="T8" fmla="*/ 0 60000 65536"/>
                <a:gd name="T9" fmla="*/ 0 60000 65536"/>
                <a:gd name="T10" fmla="*/ 0 60000 65536"/>
                <a:gd name="T11" fmla="*/ 0 60000 65536"/>
                <a:gd name="T12" fmla="*/ 0 w 615"/>
                <a:gd name="T13" fmla="*/ 0 h 753"/>
                <a:gd name="T14" fmla="*/ 615 w 615"/>
                <a:gd name="T15" fmla="*/ 753 h 753"/>
              </a:gdLst>
              <a:ahLst/>
              <a:cxnLst>
                <a:cxn ang="T8">
                  <a:pos x="T0" y="T1"/>
                </a:cxn>
                <a:cxn ang="T9">
                  <a:pos x="T2" y="T3"/>
                </a:cxn>
                <a:cxn ang="T10">
                  <a:pos x="T4" y="T5"/>
                </a:cxn>
                <a:cxn ang="T11">
                  <a:pos x="T6" y="T7"/>
                </a:cxn>
              </a:cxnLst>
              <a:rect l="T12" t="T13" r="T14" b="T15"/>
              <a:pathLst>
                <a:path w="615" h="753">
                  <a:moveTo>
                    <a:pt x="0" y="753"/>
                  </a:moveTo>
                  <a:lnTo>
                    <a:pt x="399" y="0"/>
                  </a:lnTo>
                  <a:lnTo>
                    <a:pt x="615" y="753"/>
                  </a:lnTo>
                  <a:lnTo>
                    <a:pt x="0"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3" name="Freeform 59"/>
            <p:cNvSpPr>
              <a:spLocks noChangeArrowheads="1"/>
            </p:cNvSpPr>
            <p:nvPr/>
          </p:nvSpPr>
          <p:spPr bwMode="auto">
            <a:xfrm rot="5400000" flipH="1">
              <a:off x="876130" y="979912"/>
              <a:ext cx="578081" cy="707080"/>
            </a:xfrm>
            <a:custGeom>
              <a:avLst/>
              <a:gdLst>
                <a:gd name="T0" fmla="*/ 957 w 957"/>
                <a:gd name="T1" fmla="*/ 749 h 1170"/>
                <a:gd name="T2" fmla="*/ 793 w 957"/>
                <a:gd name="T3" fmla="*/ 1170 h 1170"/>
                <a:gd name="T4" fmla="*/ 0 w 957"/>
                <a:gd name="T5" fmla="*/ 0 h 1170"/>
                <a:gd name="T6" fmla="*/ 957 w 957"/>
                <a:gd name="T7" fmla="*/ 749 h 1170"/>
                <a:gd name="T8" fmla="*/ 0 60000 65536"/>
                <a:gd name="T9" fmla="*/ 0 60000 65536"/>
                <a:gd name="T10" fmla="*/ 0 60000 65536"/>
                <a:gd name="T11" fmla="*/ 0 60000 65536"/>
                <a:gd name="T12" fmla="*/ 0 w 957"/>
                <a:gd name="T13" fmla="*/ 0 h 1170"/>
                <a:gd name="T14" fmla="*/ 957 w 957"/>
                <a:gd name="T15" fmla="*/ 1170 h 1170"/>
              </a:gdLst>
              <a:ahLst/>
              <a:cxnLst>
                <a:cxn ang="T8">
                  <a:pos x="T0" y="T1"/>
                </a:cxn>
                <a:cxn ang="T9">
                  <a:pos x="T2" y="T3"/>
                </a:cxn>
                <a:cxn ang="T10">
                  <a:pos x="T4" y="T5"/>
                </a:cxn>
                <a:cxn ang="T11">
                  <a:pos x="T6" y="T7"/>
                </a:cxn>
              </a:cxnLst>
              <a:rect l="T12" t="T13" r="T14" b="T15"/>
              <a:pathLst>
                <a:path w="957" h="1170">
                  <a:moveTo>
                    <a:pt x="957" y="749"/>
                  </a:moveTo>
                  <a:lnTo>
                    <a:pt x="793" y="1170"/>
                  </a:lnTo>
                  <a:lnTo>
                    <a:pt x="0" y="0"/>
                  </a:lnTo>
                  <a:lnTo>
                    <a:pt x="957" y="74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4" name="Freeform 60"/>
            <p:cNvSpPr>
              <a:spLocks noChangeArrowheads="1"/>
            </p:cNvSpPr>
            <p:nvPr/>
          </p:nvSpPr>
          <p:spPr bwMode="auto">
            <a:xfrm rot="5400000" flipH="1">
              <a:off x="570287" y="548640"/>
              <a:ext cx="380555" cy="610989"/>
            </a:xfrm>
            <a:custGeom>
              <a:avLst/>
              <a:gdLst>
                <a:gd name="T0" fmla="*/ 630 w 630"/>
                <a:gd name="T1" fmla="*/ 299 h 1011"/>
                <a:gd name="T2" fmla="*/ 19 w 630"/>
                <a:gd name="T3" fmla="*/ 1011 h 1011"/>
                <a:gd name="T4" fmla="*/ 0 w 630"/>
                <a:gd name="T5" fmla="*/ 0 h 1011"/>
                <a:gd name="T6" fmla="*/ 630 w 630"/>
                <a:gd name="T7" fmla="*/ 299 h 1011"/>
                <a:gd name="T8" fmla="*/ 0 60000 65536"/>
                <a:gd name="T9" fmla="*/ 0 60000 65536"/>
                <a:gd name="T10" fmla="*/ 0 60000 65536"/>
                <a:gd name="T11" fmla="*/ 0 60000 65536"/>
                <a:gd name="T12" fmla="*/ 0 w 630"/>
                <a:gd name="T13" fmla="*/ 0 h 1011"/>
                <a:gd name="T14" fmla="*/ 630 w 630"/>
                <a:gd name="T15" fmla="*/ 1011 h 1011"/>
              </a:gdLst>
              <a:ahLst/>
              <a:cxnLst>
                <a:cxn ang="T8">
                  <a:pos x="T0" y="T1"/>
                </a:cxn>
                <a:cxn ang="T9">
                  <a:pos x="T2" y="T3"/>
                </a:cxn>
                <a:cxn ang="T10">
                  <a:pos x="T4" y="T5"/>
                </a:cxn>
                <a:cxn ang="T11">
                  <a:pos x="T6" y="T7"/>
                </a:cxn>
              </a:cxnLst>
              <a:rect l="T12" t="T13" r="T14" b="T15"/>
              <a:pathLst>
                <a:path w="630" h="1011">
                  <a:moveTo>
                    <a:pt x="630" y="299"/>
                  </a:moveTo>
                  <a:lnTo>
                    <a:pt x="19" y="1011"/>
                  </a:lnTo>
                  <a:lnTo>
                    <a:pt x="0" y="0"/>
                  </a:lnTo>
                  <a:lnTo>
                    <a:pt x="630" y="29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5" name="Freeform 61"/>
            <p:cNvSpPr>
              <a:spLocks noChangeArrowheads="1"/>
            </p:cNvSpPr>
            <p:nvPr/>
          </p:nvSpPr>
          <p:spPr bwMode="auto">
            <a:xfrm rot="5400000" flipH="1">
              <a:off x="1050134" y="500292"/>
              <a:ext cx="379951" cy="708288"/>
            </a:xfrm>
            <a:custGeom>
              <a:avLst/>
              <a:gdLst>
                <a:gd name="T0" fmla="*/ 0 w 629"/>
                <a:gd name="T1" fmla="*/ 874 h 1172"/>
                <a:gd name="T2" fmla="*/ 328 w 629"/>
                <a:gd name="T3" fmla="*/ 0 h 1172"/>
                <a:gd name="T4" fmla="*/ 629 w 629"/>
                <a:gd name="T5" fmla="*/ 1172 h 1172"/>
                <a:gd name="T6" fmla="*/ 0 w 629"/>
                <a:gd name="T7" fmla="*/ 874 h 1172"/>
                <a:gd name="T8" fmla="*/ 0 60000 65536"/>
                <a:gd name="T9" fmla="*/ 0 60000 65536"/>
                <a:gd name="T10" fmla="*/ 0 60000 65536"/>
                <a:gd name="T11" fmla="*/ 0 60000 65536"/>
                <a:gd name="T12" fmla="*/ 0 w 629"/>
                <a:gd name="T13" fmla="*/ 0 h 1172"/>
                <a:gd name="T14" fmla="*/ 629 w 629"/>
                <a:gd name="T15" fmla="*/ 1172 h 1172"/>
              </a:gdLst>
              <a:ahLst/>
              <a:cxnLst>
                <a:cxn ang="T8">
                  <a:pos x="T0" y="T1"/>
                </a:cxn>
                <a:cxn ang="T9">
                  <a:pos x="T2" y="T3"/>
                </a:cxn>
                <a:cxn ang="T10">
                  <a:pos x="T4" y="T5"/>
                </a:cxn>
                <a:cxn ang="T11">
                  <a:pos x="T6" y="T7"/>
                </a:cxn>
              </a:cxnLst>
              <a:rect l="T12" t="T13" r="T14" b="T15"/>
              <a:pathLst>
                <a:path w="629" h="1172">
                  <a:moveTo>
                    <a:pt x="0" y="874"/>
                  </a:moveTo>
                  <a:lnTo>
                    <a:pt x="328" y="0"/>
                  </a:lnTo>
                  <a:lnTo>
                    <a:pt x="629" y="1172"/>
                  </a:lnTo>
                  <a:lnTo>
                    <a:pt x="0" y="87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6" name="Freeform 62"/>
            <p:cNvSpPr>
              <a:spLocks noChangeArrowheads="1"/>
            </p:cNvSpPr>
            <p:nvPr/>
          </p:nvSpPr>
          <p:spPr bwMode="auto">
            <a:xfrm rot="5400000" flipH="1">
              <a:off x="826575" y="78603"/>
              <a:ext cx="579893" cy="955464"/>
            </a:xfrm>
            <a:custGeom>
              <a:avLst/>
              <a:gdLst>
                <a:gd name="T0" fmla="*/ 302 w 960"/>
                <a:gd name="T1" fmla="*/ 1173 h 1581"/>
                <a:gd name="T2" fmla="*/ 301 w 960"/>
                <a:gd name="T3" fmla="*/ 1172 h 1581"/>
                <a:gd name="T4" fmla="*/ 0 w 960"/>
                <a:gd name="T5" fmla="*/ 0 h 1581"/>
                <a:gd name="T6" fmla="*/ 0 w 960"/>
                <a:gd name="T7" fmla="*/ 0 h 1581"/>
                <a:gd name="T8" fmla="*/ 960 w 960"/>
                <a:gd name="T9" fmla="*/ 1581 h 1581"/>
                <a:gd name="T10" fmla="*/ 302 w 960"/>
                <a:gd name="T11" fmla="*/ 1173 h 1581"/>
                <a:gd name="T12" fmla="*/ 0 60000 65536"/>
                <a:gd name="T13" fmla="*/ 0 60000 65536"/>
                <a:gd name="T14" fmla="*/ 0 60000 65536"/>
                <a:gd name="T15" fmla="*/ 0 60000 65536"/>
                <a:gd name="T16" fmla="*/ 0 60000 65536"/>
                <a:gd name="T17" fmla="*/ 0 60000 65536"/>
                <a:gd name="T18" fmla="*/ 0 w 960"/>
                <a:gd name="T19" fmla="*/ 0 h 1581"/>
                <a:gd name="T20" fmla="*/ 960 w 960"/>
                <a:gd name="T21" fmla="*/ 1581 h 1581"/>
              </a:gdLst>
              <a:ahLst/>
              <a:cxnLst>
                <a:cxn ang="T12">
                  <a:pos x="T0" y="T1"/>
                </a:cxn>
                <a:cxn ang="T13">
                  <a:pos x="T2" y="T3"/>
                </a:cxn>
                <a:cxn ang="T14">
                  <a:pos x="T4" y="T5"/>
                </a:cxn>
                <a:cxn ang="T15">
                  <a:pos x="T6" y="T7"/>
                </a:cxn>
                <a:cxn ang="T16">
                  <a:pos x="T8" y="T9"/>
                </a:cxn>
                <a:cxn ang="T17">
                  <a:pos x="T10" y="T11"/>
                </a:cxn>
              </a:cxnLst>
              <a:rect l="T18" t="T19" r="T20" b="T21"/>
              <a:pathLst>
                <a:path w="960" h="1581">
                  <a:moveTo>
                    <a:pt x="302" y="1173"/>
                  </a:moveTo>
                  <a:lnTo>
                    <a:pt x="301" y="1172"/>
                  </a:lnTo>
                  <a:lnTo>
                    <a:pt x="0" y="0"/>
                  </a:lnTo>
                  <a:lnTo>
                    <a:pt x="0" y="0"/>
                  </a:lnTo>
                  <a:lnTo>
                    <a:pt x="960" y="1581"/>
                  </a:lnTo>
                  <a:lnTo>
                    <a:pt x="302" y="11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7" name="Freeform 63"/>
            <p:cNvSpPr>
              <a:spLocks noChangeArrowheads="1"/>
            </p:cNvSpPr>
            <p:nvPr/>
          </p:nvSpPr>
          <p:spPr bwMode="auto">
            <a:xfrm rot="5400000" flipH="1">
              <a:off x="693985" y="-55196"/>
              <a:ext cx="846282" cy="956673"/>
            </a:xfrm>
            <a:custGeom>
              <a:avLst/>
              <a:gdLst>
                <a:gd name="T0" fmla="*/ 1401 w 1401"/>
                <a:gd name="T1" fmla="*/ 1273 h 1583"/>
                <a:gd name="T2" fmla="*/ 960 w 1401"/>
                <a:gd name="T3" fmla="*/ 1583 h 1583"/>
                <a:gd name="T4" fmla="*/ 0 w 1401"/>
                <a:gd name="T5" fmla="*/ 2 h 1583"/>
                <a:gd name="T6" fmla="*/ 9 w 1401"/>
                <a:gd name="T7" fmla="*/ 0 h 1583"/>
                <a:gd name="T8" fmla="*/ 1401 w 1401"/>
                <a:gd name="T9" fmla="*/ 907 h 1583"/>
                <a:gd name="T10" fmla="*/ 1401 w 1401"/>
                <a:gd name="T11" fmla="*/ 1273 h 1583"/>
                <a:gd name="T12" fmla="*/ 0 60000 65536"/>
                <a:gd name="T13" fmla="*/ 0 60000 65536"/>
                <a:gd name="T14" fmla="*/ 0 60000 65536"/>
                <a:gd name="T15" fmla="*/ 0 60000 65536"/>
                <a:gd name="T16" fmla="*/ 0 60000 65536"/>
                <a:gd name="T17" fmla="*/ 0 60000 65536"/>
                <a:gd name="T18" fmla="*/ 0 w 1401"/>
                <a:gd name="T19" fmla="*/ 0 h 1583"/>
                <a:gd name="T20" fmla="*/ 1401 w 1401"/>
                <a:gd name="T21" fmla="*/ 1583 h 1583"/>
              </a:gdLst>
              <a:ahLst/>
              <a:cxnLst>
                <a:cxn ang="T12">
                  <a:pos x="T0" y="T1"/>
                </a:cxn>
                <a:cxn ang="T13">
                  <a:pos x="T2" y="T3"/>
                </a:cxn>
                <a:cxn ang="T14">
                  <a:pos x="T4" y="T5"/>
                </a:cxn>
                <a:cxn ang="T15">
                  <a:pos x="T6" y="T7"/>
                </a:cxn>
                <a:cxn ang="T16">
                  <a:pos x="T8" y="T9"/>
                </a:cxn>
                <a:cxn ang="T17">
                  <a:pos x="T10" y="T11"/>
                </a:cxn>
              </a:cxnLst>
              <a:rect l="T18" t="T19" r="T20" b="T21"/>
              <a:pathLst>
                <a:path w="1401" h="1583">
                  <a:moveTo>
                    <a:pt x="1401" y="1273"/>
                  </a:moveTo>
                  <a:lnTo>
                    <a:pt x="960" y="1583"/>
                  </a:lnTo>
                  <a:lnTo>
                    <a:pt x="0" y="2"/>
                  </a:lnTo>
                  <a:lnTo>
                    <a:pt x="9" y="0"/>
                  </a:lnTo>
                  <a:lnTo>
                    <a:pt x="1401" y="907"/>
                  </a:lnTo>
                  <a:lnTo>
                    <a:pt x="1401" y="12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8" name="Freeform 64"/>
            <p:cNvSpPr>
              <a:spLocks noChangeArrowheads="1"/>
            </p:cNvSpPr>
            <p:nvPr/>
          </p:nvSpPr>
          <p:spPr bwMode="auto">
            <a:xfrm rot="5400000" flipH="1">
              <a:off x="900971" y="146354"/>
              <a:ext cx="840845" cy="548138"/>
            </a:xfrm>
            <a:custGeom>
              <a:avLst/>
              <a:gdLst>
                <a:gd name="T0" fmla="*/ 1392 w 1392"/>
                <a:gd name="T1" fmla="*/ 907 h 907"/>
                <a:gd name="T2" fmla="*/ 0 w 1392"/>
                <a:gd name="T3" fmla="*/ 0 h 907"/>
                <a:gd name="T4" fmla="*/ 1392 w 1392"/>
                <a:gd name="T5" fmla="*/ 239 h 907"/>
                <a:gd name="T6" fmla="*/ 1392 w 1392"/>
                <a:gd name="T7" fmla="*/ 907 h 907"/>
                <a:gd name="T8" fmla="*/ 0 60000 65536"/>
                <a:gd name="T9" fmla="*/ 0 60000 65536"/>
                <a:gd name="T10" fmla="*/ 0 60000 65536"/>
                <a:gd name="T11" fmla="*/ 0 60000 65536"/>
                <a:gd name="T12" fmla="*/ 0 w 1392"/>
                <a:gd name="T13" fmla="*/ 0 h 907"/>
                <a:gd name="T14" fmla="*/ 1392 w 1392"/>
                <a:gd name="T15" fmla="*/ 907 h 907"/>
              </a:gdLst>
              <a:ahLst/>
              <a:cxnLst>
                <a:cxn ang="T8">
                  <a:pos x="T0" y="T1"/>
                </a:cxn>
                <a:cxn ang="T9">
                  <a:pos x="T2" y="T3"/>
                </a:cxn>
                <a:cxn ang="T10">
                  <a:pos x="T4" y="T5"/>
                </a:cxn>
                <a:cxn ang="T11">
                  <a:pos x="T6" y="T7"/>
                </a:cxn>
              </a:cxnLst>
              <a:rect l="T12" t="T13" r="T14" b="T15"/>
              <a:pathLst>
                <a:path w="1392" h="907">
                  <a:moveTo>
                    <a:pt x="1392" y="907"/>
                  </a:moveTo>
                  <a:lnTo>
                    <a:pt x="0" y="0"/>
                  </a:lnTo>
                  <a:lnTo>
                    <a:pt x="1392" y="239"/>
                  </a:lnTo>
                  <a:lnTo>
                    <a:pt x="1392" y="90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9" name="Freeform 65"/>
            <p:cNvSpPr>
              <a:spLocks noChangeArrowheads="1"/>
            </p:cNvSpPr>
            <p:nvPr/>
          </p:nvSpPr>
          <p:spPr bwMode="auto">
            <a:xfrm rot="5400000" flipH="1">
              <a:off x="279874" y="-279873"/>
              <a:ext cx="266389" cy="826135"/>
            </a:xfrm>
            <a:custGeom>
              <a:avLst/>
              <a:gdLst>
                <a:gd name="T0" fmla="*/ 441 w 441"/>
                <a:gd name="T1" fmla="*/ 0 h 1367"/>
                <a:gd name="T2" fmla="*/ 0 w 441"/>
                <a:gd name="T3" fmla="*/ 310 h 1367"/>
                <a:gd name="T4" fmla="*/ 441 w 441"/>
                <a:gd name="T5" fmla="*/ 1367 h 1367"/>
                <a:gd name="T6" fmla="*/ 441 w 441"/>
                <a:gd name="T7" fmla="*/ 0 h 1367"/>
                <a:gd name="T8" fmla="*/ 0 60000 65536"/>
                <a:gd name="T9" fmla="*/ 0 60000 65536"/>
                <a:gd name="T10" fmla="*/ 0 60000 65536"/>
                <a:gd name="T11" fmla="*/ 0 60000 65536"/>
                <a:gd name="T12" fmla="*/ 0 w 441"/>
                <a:gd name="T13" fmla="*/ 0 h 1367"/>
                <a:gd name="T14" fmla="*/ 441 w 441"/>
                <a:gd name="T15" fmla="*/ 1367 h 1367"/>
              </a:gdLst>
              <a:ahLst/>
              <a:cxnLst>
                <a:cxn ang="T8">
                  <a:pos x="T0" y="T1"/>
                </a:cxn>
                <a:cxn ang="T9">
                  <a:pos x="T2" y="T3"/>
                </a:cxn>
                <a:cxn ang="T10">
                  <a:pos x="T4" y="T5"/>
                </a:cxn>
                <a:cxn ang="T11">
                  <a:pos x="T6" y="T7"/>
                </a:cxn>
              </a:cxnLst>
              <a:rect l="T12" t="T13" r="T14" b="T15"/>
              <a:pathLst>
                <a:path w="441" h="1367">
                  <a:moveTo>
                    <a:pt x="441" y="0"/>
                  </a:moveTo>
                  <a:lnTo>
                    <a:pt x="0" y="310"/>
                  </a:lnTo>
                  <a:lnTo>
                    <a:pt x="441" y="1367"/>
                  </a:lnTo>
                  <a:lnTo>
                    <a:pt x="441"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0" name="Freeform 66"/>
            <p:cNvSpPr>
              <a:spLocks noChangeArrowheads="1"/>
            </p:cNvSpPr>
            <p:nvPr/>
          </p:nvSpPr>
          <p:spPr bwMode="auto">
            <a:xfrm rot="5400000" flipH="1">
              <a:off x="110752" y="-110752"/>
              <a:ext cx="663857" cy="885360"/>
            </a:xfrm>
            <a:custGeom>
              <a:avLst/>
              <a:gdLst>
                <a:gd name="T0" fmla="*/ 495 w 1099"/>
                <a:gd name="T1" fmla="*/ 1465 h 1465"/>
                <a:gd name="T2" fmla="*/ 1099 w 1099"/>
                <a:gd name="T3" fmla="*/ 1465 h 1465"/>
                <a:gd name="T4" fmla="*/ 1099 w 1099"/>
                <a:gd name="T5" fmla="*/ 1465 h 1465"/>
                <a:gd name="T6" fmla="*/ 658 w 1099"/>
                <a:gd name="T7" fmla="*/ 408 h 1465"/>
                <a:gd name="T8" fmla="*/ 0 w 1099"/>
                <a:gd name="T9" fmla="*/ 0 h 1465"/>
                <a:gd name="T10" fmla="*/ 495 w 1099"/>
                <a:gd name="T11" fmla="*/ 1465 h 1465"/>
                <a:gd name="T12" fmla="*/ 0 60000 65536"/>
                <a:gd name="T13" fmla="*/ 0 60000 65536"/>
                <a:gd name="T14" fmla="*/ 0 60000 65536"/>
                <a:gd name="T15" fmla="*/ 0 60000 65536"/>
                <a:gd name="T16" fmla="*/ 0 60000 65536"/>
                <a:gd name="T17" fmla="*/ 0 60000 65536"/>
                <a:gd name="T18" fmla="*/ 0 w 1099"/>
                <a:gd name="T19" fmla="*/ 0 h 1465"/>
                <a:gd name="T20" fmla="*/ 1099 w 1099"/>
                <a:gd name="T21" fmla="*/ 1465 h 1465"/>
              </a:gdLst>
              <a:ahLst/>
              <a:cxnLst>
                <a:cxn ang="T12">
                  <a:pos x="T0" y="T1"/>
                </a:cxn>
                <a:cxn ang="T13">
                  <a:pos x="T2" y="T3"/>
                </a:cxn>
                <a:cxn ang="T14">
                  <a:pos x="T4" y="T5"/>
                </a:cxn>
                <a:cxn ang="T15">
                  <a:pos x="T6" y="T7"/>
                </a:cxn>
                <a:cxn ang="T16">
                  <a:pos x="T8" y="T9"/>
                </a:cxn>
                <a:cxn ang="T17">
                  <a:pos x="T10" y="T11"/>
                </a:cxn>
              </a:cxnLst>
              <a:rect l="T18" t="T19" r="T20" b="T21"/>
              <a:pathLst>
                <a:path w="1099" h="1465">
                  <a:moveTo>
                    <a:pt x="495" y="1465"/>
                  </a:moveTo>
                  <a:lnTo>
                    <a:pt x="1099" y="1465"/>
                  </a:lnTo>
                  <a:lnTo>
                    <a:pt x="1099" y="1465"/>
                  </a:lnTo>
                  <a:lnTo>
                    <a:pt x="658" y="408"/>
                  </a:lnTo>
                  <a:lnTo>
                    <a:pt x="0" y="0"/>
                  </a:lnTo>
                  <a:lnTo>
                    <a:pt x="495"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1" name="Freeform 67"/>
            <p:cNvSpPr>
              <a:spLocks noChangeArrowheads="1"/>
            </p:cNvSpPr>
            <p:nvPr/>
          </p:nvSpPr>
          <p:spPr bwMode="auto">
            <a:xfrm rot="5400000" flipH="1">
              <a:off x="108638" y="256212"/>
              <a:ext cx="668085" cy="885360"/>
            </a:xfrm>
            <a:custGeom>
              <a:avLst/>
              <a:gdLst>
                <a:gd name="T0" fmla="*/ 744 w 1106"/>
                <a:gd name="T1" fmla="*/ 1465 h 1465"/>
                <a:gd name="T2" fmla="*/ 0 w 1106"/>
                <a:gd name="T3" fmla="*/ 712 h 1465"/>
                <a:gd name="T4" fmla="*/ 611 w 1106"/>
                <a:gd name="T5" fmla="*/ 0 h 1465"/>
                <a:gd name="T6" fmla="*/ 1106 w 1106"/>
                <a:gd name="T7" fmla="*/ 1465 h 1465"/>
                <a:gd name="T8" fmla="*/ 744 w 1106"/>
                <a:gd name="T9" fmla="*/ 1465 h 1465"/>
                <a:gd name="T10" fmla="*/ 0 60000 65536"/>
                <a:gd name="T11" fmla="*/ 0 60000 65536"/>
                <a:gd name="T12" fmla="*/ 0 60000 65536"/>
                <a:gd name="T13" fmla="*/ 0 60000 65536"/>
                <a:gd name="T14" fmla="*/ 0 60000 65536"/>
                <a:gd name="T15" fmla="*/ 0 w 1106"/>
                <a:gd name="T16" fmla="*/ 0 h 1465"/>
                <a:gd name="T17" fmla="*/ 1106 w 1106"/>
                <a:gd name="T18" fmla="*/ 1465 h 1465"/>
              </a:gdLst>
              <a:ahLst/>
              <a:cxnLst>
                <a:cxn ang="T10">
                  <a:pos x="T0" y="T1"/>
                </a:cxn>
                <a:cxn ang="T11">
                  <a:pos x="T2" y="T3"/>
                </a:cxn>
                <a:cxn ang="T12">
                  <a:pos x="T4" y="T5"/>
                </a:cxn>
                <a:cxn ang="T13">
                  <a:pos x="T6" y="T7"/>
                </a:cxn>
                <a:cxn ang="T14">
                  <a:pos x="T8" y="T9"/>
                </a:cxn>
              </a:cxnLst>
              <a:rect l="T15" t="T16" r="T17" b="T18"/>
              <a:pathLst>
                <a:path w="1106" h="1465">
                  <a:moveTo>
                    <a:pt x="744" y="1465"/>
                  </a:moveTo>
                  <a:lnTo>
                    <a:pt x="0" y="712"/>
                  </a:lnTo>
                  <a:lnTo>
                    <a:pt x="611" y="0"/>
                  </a:lnTo>
                  <a:lnTo>
                    <a:pt x="1106" y="1465"/>
                  </a:lnTo>
                  <a:lnTo>
                    <a:pt x="744"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2" name="Freeform 68"/>
            <p:cNvSpPr>
              <a:spLocks noChangeArrowheads="1"/>
            </p:cNvSpPr>
            <p:nvPr/>
          </p:nvSpPr>
          <p:spPr bwMode="auto">
            <a:xfrm rot="5400000" flipH="1">
              <a:off x="2826" y="580692"/>
              <a:ext cx="449417" cy="455069"/>
            </a:xfrm>
            <a:custGeom>
              <a:avLst/>
              <a:gdLst>
                <a:gd name="T0" fmla="*/ 216 w 744"/>
                <a:gd name="T1" fmla="*/ 753 h 753"/>
                <a:gd name="T2" fmla="*/ 744 w 744"/>
                <a:gd name="T3" fmla="*/ 753 h 753"/>
                <a:gd name="T4" fmla="*/ 0 w 744"/>
                <a:gd name="T5" fmla="*/ 0 h 753"/>
                <a:gd name="T6" fmla="*/ 216 w 744"/>
                <a:gd name="T7" fmla="*/ 753 h 753"/>
                <a:gd name="T8" fmla="*/ 0 60000 65536"/>
                <a:gd name="T9" fmla="*/ 0 60000 65536"/>
                <a:gd name="T10" fmla="*/ 0 60000 65536"/>
                <a:gd name="T11" fmla="*/ 0 60000 65536"/>
                <a:gd name="T12" fmla="*/ 0 w 744"/>
                <a:gd name="T13" fmla="*/ 0 h 753"/>
                <a:gd name="T14" fmla="*/ 744 w 744"/>
                <a:gd name="T15" fmla="*/ 753 h 753"/>
              </a:gdLst>
              <a:ahLst/>
              <a:cxnLst>
                <a:cxn ang="T8">
                  <a:pos x="T0" y="T1"/>
                </a:cxn>
                <a:cxn ang="T9">
                  <a:pos x="T2" y="T3"/>
                </a:cxn>
                <a:cxn ang="T10">
                  <a:pos x="T4" y="T5"/>
                </a:cxn>
                <a:cxn ang="T11">
                  <a:pos x="T6" y="T7"/>
                </a:cxn>
              </a:cxnLst>
              <a:rect l="T12" t="T13" r="T14" b="T15"/>
              <a:pathLst>
                <a:path w="744" h="753">
                  <a:moveTo>
                    <a:pt x="216" y="753"/>
                  </a:moveTo>
                  <a:lnTo>
                    <a:pt x="744" y="753"/>
                  </a:lnTo>
                  <a:lnTo>
                    <a:pt x="0" y="0"/>
                  </a:lnTo>
                  <a:lnTo>
                    <a:pt x="216"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3" name="Freeform 69"/>
            <p:cNvSpPr>
              <a:spLocks noChangeArrowheads="1"/>
            </p:cNvSpPr>
            <p:nvPr/>
          </p:nvSpPr>
          <p:spPr bwMode="auto">
            <a:xfrm rot="5400000" flipH="1">
              <a:off x="285307" y="747628"/>
              <a:ext cx="241018" cy="811631"/>
            </a:xfrm>
            <a:custGeom>
              <a:avLst/>
              <a:gdLst>
                <a:gd name="T0" fmla="*/ 0 w 399"/>
                <a:gd name="T1" fmla="*/ 1343 h 1343"/>
                <a:gd name="T2" fmla="*/ 399 w 399"/>
                <a:gd name="T3" fmla="*/ 591 h 1343"/>
                <a:gd name="T4" fmla="*/ 216 w 399"/>
                <a:gd name="T5" fmla="*/ 0 h 1343"/>
                <a:gd name="T6" fmla="*/ 0 w 399"/>
                <a:gd name="T7" fmla="*/ 1343 h 1343"/>
                <a:gd name="T8" fmla="*/ 0 60000 65536"/>
                <a:gd name="T9" fmla="*/ 0 60000 65536"/>
                <a:gd name="T10" fmla="*/ 0 60000 65536"/>
                <a:gd name="T11" fmla="*/ 0 60000 65536"/>
                <a:gd name="T12" fmla="*/ 0 w 399"/>
                <a:gd name="T13" fmla="*/ 0 h 1343"/>
                <a:gd name="T14" fmla="*/ 399 w 399"/>
                <a:gd name="T15" fmla="*/ 1343 h 1343"/>
              </a:gdLst>
              <a:ahLst/>
              <a:cxnLst>
                <a:cxn ang="T8">
                  <a:pos x="T0" y="T1"/>
                </a:cxn>
                <a:cxn ang="T9">
                  <a:pos x="T2" y="T3"/>
                </a:cxn>
                <a:cxn ang="T10">
                  <a:pos x="T4" y="T5"/>
                </a:cxn>
                <a:cxn ang="T11">
                  <a:pos x="T6" y="T7"/>
                </a:cxn>
              </a:cxnLst>
              <a:rect l="T12" t="T13" r="T14" b="T15"/>
              <a:pathLst>
                <a:path w="399" h="1343">
                  <a:moveTo>
                    <a:pt x="0" y="1343"/>
                  </a:moveTo>
                  <a:lnTo>
                    <a:pt x="399" y="591"/>
                  </a:lnTo>
                  <a:lnTo>
                    <a:pt x="216" y="0"/>
                  </a:lnTo>
                  <a:lnTo>
                    <a:pt x="0"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4" name="Freeform 70"/>
            <p:cNvSpPr>
              <a:spLocks noChangeArrowheads="1"/>
            </p:cNvSpPr>
            <p:nvPr/>
          </p:nvSpPr>
          <p:spPr bwMode="auto">
            <a:xfrm rot="5400000" flipH="1">
              <a:off x="704991" y="782409"/>
              <a:ext cx="110542" cy="611594"/>
            </a:xfrm>
            <a:custGeom>
              <a:avLst/>
              <a:gdLst>
                <a:gd name="T0" fmla="*/ 183 w 183"/>
                <a:gd name="T1" fmla="*/ 1012 h 1012"/>
                <a:gd name="T2" fmla="*/ 183 w 183"/>
                <a:gd name="T3" fmla="*/ 1011 h 1012"/>
                <a:gd name="T4" fmla="*/ 164 w 183"/>
                <a:gd name="T5" fmla="*/ 0 h 1012"/>
                <a:gd name="T6" fmla="*/ 0 w 183"/>
                <a:gd name="T7" fmla="*/ 421 h 1012"/>
                <a:gd name="T8" fmla="*/ 183 w 183"/>
                <a:gd name="T9" fmla="*/ 1012 h 1012"/>
                <a:gd name="T10" fmla="*/ 0 60000 65536"/>
                <a:gd name="T11" fmla="*/ 0 60000 65536"/>
                <a:gd name="T12" fmla="*/ 0 60000 65536"/>
                <a:gd name="T13" fmla="*/ 0 60000 65536"/>
                <a:gd name="T14" fmla="*/ 0 60000 65536"/>
                <a:gd name="T15" fmla="*/ 0 w 183"/>
                <a:gd name="T16" fmla="*/ 0 h 1012"/>
                <a:gd name="T17" fmla="*/ 183 w 183"/>
                <a:gd name="T18" fmla="*/ 1012 h 1012"/>
              </a:gdLst>
              <a:ahLst/>
              <a:cxnLst>
                <a:cxn ang="T10">
                  <a:pos x="T0" y="T1"/>
                </a:cxn>
                <a:cxn ang="T11">
                  <a:pos x="T2" y="T3"/>
                </a:cxn>
                <a:cxn ang="T12">
                  <a:pos x="T4" y="T5"/>
                </a:cxn>
                <a:cxn ang="T13">
                  <a:pos x="T6" y="T7"/>
                </a:cxn>
                <a:cxn ang="T14">
                  <a:pos x="T8" y="T9"/>
                </a:cxn>
              </a:cxnLst>
              <a:rect l="T15" t="T16" r="T17" b="T18"/>
              <a:pathLst>
                <a:path w="183" h="1012">
                  <a:moveTo>
                    <a:pt x="183" y="1012"/>
                  </a:moveTo>
                  <a:lnTo>
                    <a:pt x="183" y="1011"/>
                  </a:lnTo>
                  <a:lnTo>
                    <a:pt x="164" y="0"/>
                  </a:lnTo>
                  <a:lnTo>
                    <a:pt x="0" y="421"/>
                  </a:lnTo>
                  <a:lnTo>
                    <a:pt x="183" y="1012"/>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5" name="Freeform 75"/>
            <p:cNvSpPr>
              <a:spLocks noChangeArrowheads="1"/>
            </p:cNvSpPr>
            <p:nvPr/>
          </p:nvSpPr>
          <p:spPr bwMode="auto">
            <a:xfrm rot="5400000" flipH="1">
              <a:off x="979151" y="1007362"/>
              <a:ext cx="497138" cy="856352"/>
            </a:xfrm>
            <a:custGeom>
              <a:avLst/>
              <a:gdLst>
                <a:gd name="T0" fmla="*/ 0 w 823"/>
                <a:gd name="T1" fmla="*/ 0 h 1417"/>
                <a:gd name="T2" fmla="*/ 125 w 823"/>
                <a:gd name="T3" fmla="*/ 1417 h 1417"/>
                <a:gd name="T4" fmla="*/ 823 w 823"/>
                <a:gd name="T5" fmla="*/ 1276 h 1417"/>
                <a:gd name="T6" fmla="*/ 0 w 823"/>
                <a:gd name="T7" fmla="*/ 0 h 1417"/>
                <a:gd name="T8" fmla="*/ 0 60000 65536"/>
                <a:gd name="T9" fmla="*/ 0 60000 65536"/>
                <a:gd name="T10" fmla="*/ 0 60000 65536"/>
                <a:gd name="T11" fmla="*/ 0 60000 65536"/>
                <a:gd name="T12" fmla="*/ 0 w 823"/>
                <a:gd name="T13" fmla="*/ 0 h 1417"/>
                <a:gd name="T14" fmla="*/ 823 w 823"/>
                <a:gd name="T15" fmla="*/ 1417 h 1417"/>
              </a:gdLst>
              <a:ahLst/>
              <a:cxnLst>
                <a:cxn ang="T8">
                  <a:pos x="T0" y="T1"/>
                </a:cxn>
                <a:cxn ang="T9">
                  <a:pos x="T2" y="T3"/>
                </a:cxn>
                <a:cxn ang="T10">
                  <a:pos x="T4" y="T5"/>
                </a:cxn>
                <a:cxn ang="T11">
                  <a:pos x="T6" y="T7"/>
                </a:cxn>
              </a:cxnLst>
              <a:rect l="T12" t="T13" r="T14" b="T15"/>
              <a:pathLst>
                <a:path w="823" h="1417">
                  <a:moveTo>
                    <a:pt x="0" y="0"/>
                  </a:moveTo>
                  <a:lnTo>
                    <a:pt x="125" y="1417"/>
                  </a:lnTo>
                  <a:lnTo>
                    <a:pt x="823" y="127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6" name="Freeform 76"/>
            <p:cNvSpPr>
              <a:spLocks noChangeArrowheads="1"/>
            </p:cNvSpPr>
            <p:nvPr/>
          </p:nvSpPr>
          <p:spPr bwMode="auto">
            <a:xfrm rot="5400000" flipH="1">
              <a:off x="231563" y="955406"/>
              <a:ext cx="421631" cy="884756"/>
            </a:xfrm>
            <a:custGeom>
              <a:avLst/>
              <a:gdLst>
                <a:gd name="T0" fmla="*/ 473 w 698"/>
                <a:gd name="T1" fmla="*/ 1464 h 1464"/>
                <a:gd name="T2" fmla="*/ 0 w 698"/>
                <a:gd name="T3" fmla="*/ 141 h 1464"/>
                <a:gd name="T4" fmla="*/ 698 w 698"/>
                <a:gd name="T5" fmla="*/ 0 h 1464"/>
                <a:gd name="T6" fmla="*/ 473 w 698"/>
                <a:gd name="T7" fmla="*/ 1464 h 1464"/>
                <a:gd name="T8" fmla="*/ 0 60000 65536"/>
                <a:gd name="T9" fmla="*/ 0 60000 65536"/>
                <a:gd name="T10" fmla="*/ 0 60000 65536"/>
                <a:gd name="T11" fmla="*/ 0 60000 65536"/>
                <a:gd name="T12" fmla="*/ 0 w 698"/>
                <a:gd name="T13" fmla="*/ 0 h 1464"/>
                <a:gd name="T14" fmla="*/ 698 w 698"/>
                <a:gd name="T15" fmla="*/ 1464 h 1464"/>
              </a:gdLst>
              <a:ahLst/>
              <a:cxnLst>
                <a:cxn ang="T8">
                  <a:pos x="T0" y="T1"/>
                </a:cxn>
                <a:cxn ang="T9">
                  <a:pos x="T2" y="T3"/>
                </a:cxn>
                <a:cxn ang="T10">
                  <a:pos x="T4" y="T5"/>
                </a:cxn>
                <a:cxn ang="T11">
                  <a:pos x="T6" y="T7"/>
                </a:cxn>
              </a:cxnLst>
              <a:rect l="T12" t="T13" r="T14" b="T15"/>
              <a:pathLst>
                <a:path w="698" h="1464">
                  <a:moveTo>
                    <a:pt x="473" y="1464"/>
                  </a:moveTo>
                  <a:lnTo>
                    <a:pt x="0" y="141"/>
                  </a:lnTo>
                  <a:lnTo>
                    <a:pt x="698" y="0"/>
                  </a:lnTo>
                  <a:lnTo>
                    <a:pt x="473"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7" name="Freeform 77"/>
            <p:cNvSpPr>
              <a:spLocks noChangeArrowheads="1"/>
            </p:cNvSpPr>
            <p:nvPr/>
          </p:nvSpPr>
          <p:spPr bwMode="auto">
            <a:xfrm rot="5400000" flipH="1">
              <a:off x="156338" y="1166544"/>
              <a:ext cx="486869" cy="799544"/>
            </a:xfrm>
            <a:custGeom>
              <a:avLst/>
              <a:gdLst>
                <a:gd name="T0" fmla="*/ 0 w 806"/>
                <a:gd name="T1" fmla="*/ 651 h 1323"/>
                <a:gd name="T2" fmla="*/ 333 w 806"/>
                <a:gd name="T3" fmla="*/ 0 h 1323"/>
                <a:gd name="T4" fmla="*/ 806 w 806"/>
                <a:gd name="T5" fmla="*/ 1323 h 1323"/>
                <a:gd name="T6" fmla="*/ 0 w 806"/>
                <a:gd name="T7" fmla="*/ 651 h 1323"/>
                <a:gd name="T8" fmla="*/ 0 60000 65536"/>
                <a:gd name="T9" fmla="*/ 0 60000 65536"/>
                <a:gd name="T10" fmla="*/ 0 60000 65536"/>
                <a:gd name="T11" fmla="*/ 0 60000 65536"/>
                <a:gd name="T12" fmla="*/ 0 w 806"/>
                <a:gd name="T13" fmla="*/ 0 h 1323"/>
                <a:gd name="T14" fmla="*/ 806 w 806"/>
                <a:gd name="T15" fmla="*/ 1323 h 1323"/>
              </a:gdLst>
              <a:ahLst/>
              <a:cxnLst>
                <a:cxn ang="T8">
                  <a:pos x="T0" y="T1"/>
                </a:cxn>
                <a:cxn ang="T9">
                  <a:pos x="T2" y="T3"/>
                </a:cxn>
                <a:cxn ang="T10">
                  <a:pos x="T4" y="T5"/>
                </a:cxn>
                <a:cxn ang="T11">
                  <a:pos x="T6" y="T7"/>
                </a:cxn>
              </a:cxnLst>
              <a:rect l="T12" t="T13" r="T14" b="T15"/>
              <a:pathLst>
                <a:path w="806" h="1323">
                  <a:moveTo>
                    <a:pt x="0" y="651"/>
                  </a:moveTo>
                  <a:lnTo>
                    <a:pt x="333" y="0"/>
                  </a:lnTo>
                  <a:lnTo>
                    <a:pt x="806" y="1323"/>
                  </a:lnTo>
                  <a:lnTo>
                    <a:pt x="0" y="6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8" name="Freeform 78"/>
            <p:cNvSpPr>
              <a:spLocks noChangeArrowheads="1"/>
            </p:cNvSpPr>
            <p:nvPr/>
          </p:nvSpPr>
          <p:spPr bwMode="auto">
            <a:xfrm rot="5400000" flipH="1">
              <a:off x="-40375" y="1363257"/>
              <a:ext cx="486869" cy="406118"/>
            </a:xfrm>
            <a:custGeom>
              <a:avLst/>
              <a:gdLst>
                <a:gd name="T0" fmla="*/ 0 w 806"/>
                <a:gd name="T1" fmla="*/ 0 h 672"/>
                <a:gd name="T2" fmla="*/ 10 w 806"/>
                <a:gd name="T3" fmla="*/ 396 h 672"/>
                <a:gd name="T4" fmla="*/ 806 w 806"/>
                <a:gd name="T5" fmla="*/ 672 h 672"/>
                <a:gd name="T6" fmla="*/ 0 w 806"/>
                <a:gd name="T7" fmla="*/ 0 h 672"/>
                <a:gd name="T8" fmla="*/ 0 60000 65536"/>
                <a:gd name="T9" fmla="*/ 0 60000 65536"/>
                <a:gd name="T10" fmla="*/ 0 60000 65536"/>
                <a:gd name="T11" fmla="*/ 0 60000 65536"/>
                <a:gd name="T12" fmla="*/ 0 w 806"/>
                <a:gd name="T13" fmla="*/ 0 h 672"/>
                <a:gd name="T14" fmla="*/ 806 w 806"/>
                <a:gd name="T15" fmla="*/ 672 h 672"/>
              </a:gdLst>
              <a:ahLst/>
              <a:cxnLst>
                <a:cxn ang="T8">
                  <a:pos x="T0" y="T1"/>
                </a:cxn>
                <a:cxn ang="T9">
                  <a:pos x="T2" y="T3"/>
                </a:cxn>
                <a:cxn ang="T10">
                  <a:pos x="T4" y="T5"/>
                </a:cxn>
                <a:cxn ang="T11">
                  <a:pos x="T6" y="T7"/>
                </a:cxn>
              </a:cxnLst>
              <a:rect l="T12" t="T13" r="T14" b="T15"/>
              <a:pathLst>
                <a:path w="806" h="672">
                  <a:moveTo>
                    <a:pt x="0" y="0"/>
                  </a:moveTo>
                  <a:lnTo>
                    <a:pt x="10" y="396"/>
                  </a:lnTo>
                  <a:lnTo>
                    <a:pt x="806" y="672"/>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9" name="Freeform 82"/>
            <p:cNvSpPr>
              <a:spLocks noChangeArrowheads="1"/>
            </p:cNvSpPr>
            <p:nvPr/>
          </p:nvSpPr>
          <p:spPr bwMode="auto">
            <a:xfrm rot="5400000" flipH="1">
              <a:off x="54784" y="882106"/>
              <a:ext cx="385992" cy="495560"/>
            </a:xfrm>
            <a:custGeom>
              <a:avLst/>
              <a:gdLst>
                <a:gd name="T0" fmla="*/ 0 w 639"/>
                <a:gd name="T1" fmla="*/ 820 h 820"/>
                <a:gd name="T2" fmla="*/ 416 w 639"/>
                <a:gd name="T3" fmla="*/ 0 h 820"/>
                <a:gd name="T4" fmla="*/ 639 w 639"/>
                <a:gd name="T5" fmla="*/ 820 h 820"/>
                <a:gd name="T6" fmla="*/ 0 w 639"/>
                <a:gd name="T7" fmla="*/ 820 h 820"/>
                <a:gd name="T8" fmla="*/ 0 60000 65536"/>
                <a:gd name="T9" fmla="*/ 0 60000 65536"/>
                <a:gd name="T10" fmla="*/ 0 60000 65536"/>
                <a:gd name="T11" fmla="*/ 0 60000 65536"/>
                <a:gd name="T12" fmla="*/ 0 w 639"/>
                <a:gd name="T13" fmla="*/ 0 h 820"/>
                <a:gd name="T14" fmla="*/ 639 w 639"/>
                <a:gd name="T15" fmla="*/ 820 h 820"/>
              </a:gdLst>
              <a:ahLst/>
              <a:cxnLst>
                <a:cxn ang="T8">
                  <a:pos x="T0" y="T1"/>
                </a:cxn>
                <a:cxn ang="T9">
                  <a:pos x="T2" y="T3"/>
                </a:cxn>
                <a:cxn ang="T10">
                  <a:pos x="T4" y="T5"/>
                </a:cxn>
                <a:cxn ang="T11">
                  <a:pos x="T6" y="T7"/>
                </a:cxn>
              </a:cxnLst>
              <a:rect l="T12" t="T13" r="T14" b="T15"/>
              <a:pathLst>
                <a:path w="639" h="820">
                  <a:moveTo>
                    <a:pt x="0" y="820"/>
                  </a:moveTo>
                  <a:lnTo>
                    <a:pt x="416" y="0"/>
                  </a:lnTo>
                  <a:lnTo>
                    <a:pt x="639" y="820"/>
                  </a:lnTo>
                  <a:lnTo>
                    <a:pt x="0"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0" name="Freeform 83"/>
            <p:cNvSpPr>
              <a:spLocks noChangeArrowheads="1"/>
            </p:cNvSpPr>
            <p:nvPr/>
          </p:nvSpPr>
          <p:spPr bwMode="auto">
            <a:xfrm rot="5400000" flipH="1">
              <a:off x="970111" y="998321"/>
              <a:ext cx="600431" cy="771140"/>
            </a:xfrm>
            <a:custGeom>
              <a:avLst/>
              <a:gdLst>
                <a:gd name="T0" fmla="*/ 994 w 994"/>
                <a:gd name="T1" fmla="*/ 816 h 1276"/>
                <a:gd name="T2" fmla="*/ 823 w 994"/>
                <a:gd name="T3" fmla="*/ 1276 h 1276"/>
                <a:gd name="T4" fmla="*/ 0 w 994"/>
                <a:gd name="T5" fmla="*/ 0 h 1276"/>
                <a:gd name="T6" fmla="*/ 994 w 994"/>
                <a:gd name="T7" fmla="*/ 816 h 1276"/>
                <a:gd name="T8" fmla="*/ 0 60000 65536"/>
                <a:gd name="T9" fmla="*/ 0 60000 65536"/>
                <a:gd name="T10" fmla="*/ 0 60000 65536"/>
                <a:gd name="T11" fmla="*/ 0 60000 65536"/>
                <a:gd name="T12" fmla="*/ 0 w 994"/>
                <a:gd name="T13" fmla="*/ 0 h 1276"/>
                <a:gd name="T14" fmla="*/ 994 w 994"/>
                <a:gd name="T15" fmla="*/ 1276 h 1276"/>
              </a:gdLst>
              <a:ahLst/>
              <a:cxnLst>
                <a:cxn ang="T8">
                  <a:pos x="T0" y="T1"/>
                </a:cxn>
                <a:cxn ang="T9">
                  <a:pos x="T2" y="T3"/>
                </a:cxn>
                <a:cxn ang="T10">
                  <a:pos x="T4" y="T5"/>
                </a:cxn>
                <a:cxn ang="T11">
                  <a:pos x="T6" y="T7"/>
                </a:cxn>
              </a:cxnLst>
              <a:rect l="T12" t="T13" r="T14" b="T15"/>
              <a:pathLst>
                <a:path w="994" h="1276">
                  <a:moveTo>
                    <a:pt x="994" y="816"/>
                  </a:moveTo>
                  <a:lnTo>
                    <a:pt x="823" y="1276"/>
                  </a:lnTo>
                  <a:lnTo>
                    <a:pt x="0" y="0"/>
                  </a:lnTo>
                  <a:lnTo>
                    <a:pt x="994" y="816"/>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1" name="Freeform 84"/>
            <p:cNvSpPr>
              <a:spLocks noChangeArrowheads="1"/>
            </p:cNvSpPr>
            <p:nvPr/>
          </p:nvSpPr>
          <p:spPr bwMode="auto">
            <a:xfrm rot="5400000" flipH="1">
              <a:off x="631933" y="552855"/>
              <a:ext cx="394448" cy="667193"/>
            </a:xfrm>
            <a:custGeom>
              <a:avLst/>
              <a:gdLst>
                <a:gd name="T0" fmla="*/ 653 w 653"/>
                <a:gd name="T1" fmla="*/ 327 h 1104"/>
                <a:gd name="T2" fmla="*/ 20 w 653"/>
                <a:gd name="T3" fmla="*/ 1104 h 1104"/>
                <a:gd name="T4" fmla="*/ 0 w 653"/>
                <a:gd name="T5" fmla="*/ 0 h 1104"/>
                <a:gd name="T6" fmla="*/ 653 w 653"/>
                <a:gd name="T7" fmla="*/ 327 h 1104"/>
                <a:gd name="T8" fmla="*/ 0 60000 65536"/>
                <a:gd name="T9" fmla="*/ 0 60000 65536"/>
                <a:gd name="T10" fmla="*/ 0 60000 65536"/>
                <a:gd name="T11" fmla="*/ 0 60000 65536"/>
                <a:gd name="T12" fmla="*/ 0 w 653"/>
                <a:gd name="T13" fmla="*/ 0 h 1104"/>
                <a:gd name="T14" fmla="*/ 653 w 653"/>
                <a:gd name="T15" fmla="*/ 1104 h 1104"/>
              </a:gdLst>
              <a:ahLst/>
              <a:cxnLst>
                <a:cxn ang="T8">
                  <a:pos x="T0" y="T1"/>
                </a:cxn>
                <a:cxn ang="T9">
                  <a:pos x="T2" y="T3"/>
                </a:cxn>
                <a:cxn ang="T10">
                  <a:pos x="T4" y="T5"/>
                </a:cxn>
                <a:cxn ang="T11">
                  <a:pos x="T6" y="T7"/>
                </a:cxn>
              </a:cxnLst>
              <a:rect l="T12" t="T13" r="T14" b="T15"/>
              <a:pathLst>
                <a:path w="653" h="1104">
                  <a:moveTo>
                    <a:pt x="653" y="327"/>
                  </a:moveTo>
                  <a:lnTo>
                    <a:pt x="20" y="1104"/>
                  </a:lnTo>
                  <a:lnTo>
                    <a:pt x="0" y="0"/>
                  </a:lnTo>
                  <a:lnTo>
                    <a:pt x="653" y="32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2" name="Freeform 85"/>
            <p:cNvSpPr>
              <a:spLocks noChangeArrowheads="1"/>
            </p:cNvSpPr>
            <p:nvPr/>
          </p:nvSpPr>
          <p:spPr bwMode="auto">
            <a:xfrm rot="5400000" flipH="1">
              <a:off x="1154689" y="500881"/>
              <a:ext cx="393844" cy="771744"/>
            </a:xfrm>
            <a:custGeom>
              <a:avLst/>
              <a:gdLst>
                <a:gd name="T0" fmla="*/ 0 w 652"/>
                <a:gd name="T1" fmla="*/ 951 h 1277"/>
                <a:gd name="T2" fmla="*/ 339 w 652"/>
                <a:gd name="T3" fmla="*/ 0 h 1277"/>
                <a:gd name="T4" fmla="*/ 652 w 652"/>
                <a:gd name="T5" fmla="*/ 1277 h 1277"/>
                <a:gd name="T6" fmla="*/ 0 w 652"/>
                <a:gd name="T7" fmla="*/ 951 h 1277"/>
                <a:gd name="T8" fmla="*/ 0 60000 65536"/>
                <a:gd name="T9" fmla="*/ 0 60000 65536"/>
                <a:gd name="T10" fmla="*/ 0 60000 65536"/>
                <a:gd name="T11" fmla="*/ 0 60000 65536"/>
                <a:gd name="T12" fmla="*/ 0 w 652"/>
                <a:gd name="T13" fmla="*/ 0 h 1277"/>
                <a:gd name="T14" fmla="*/ 652 w 652"/>
                <a:gd name="T15" fmla="*/ 1277 h 1277"/>
              </a:gdLst>
              <a:ahLst/>
              <a:cxnLst>
                <a:cxn ang="T8">
                  <a:pos x="T0" y="T1"/>
                </a:cxn>
                <a:cxn ang="T9">
                  <a:pos x="T2" y="T3"/>
                </a:cxn>
                <a:cxn ang="T10">
                  <a:pos x="T4" y="T5"/>
                </a:cxn>
                <a:cxn ang="T11">
                  <a:pos x="T6" y="T7"/>
                </a:cxn>
              </a:cxnLst>
              <a:rect l="T12" t="T13" r="T14" b="T15"/>
              <a:pathLst>
                <a:path w="652" h="1277">
                  <a:moveTo>
                    <a:pt x="0" y="951"/>
                  </a:moveTo>
                  <a:lnTo>
                    <a:pt x="339" y="0"/>
                  </a:lnTo>
                  <a:lnTo>
                    <a:pt x="652" y="1277"/>
                  </a:lnTo>
                  <a:lnTo>
                    <a:pt x="0" y="9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3" name="Freeform 86"/>
            <p:cNvSpPr>
              <a:spLocks noChangeArrowheads="1"/>
            </p:cNvSpPr>
            <p:nvPr/>
          </p:nvSpPr>
          <p:spPr bwMode="auto">
            <a:xfrm rot="5400000" flipH="1">
              <a:off x="916023" y="56836"/>
              <a:ext cx="602243" cy="1041885"/>
            </a:xfrm>
            <a:custGeom>
              <a:avLst/>
              <a:gdLst>
                <a:gd name="T0" fmla="*/ 314 w 997"/>
                <a:gd name="T1" fmla="*/ 1279 h 1724"/>
                <a:gd name="T2" fmla="*/ 313 w 997"/>
                <a:gd name="T3" fmla="*/ 1278 h 1724"/>
                <a:gd name="T4" fmla="*/ 0 w 997"/>
                <a:gd name="T5" fmla="*/ 1 h 1724"/>
                <a:gd name="T6" fmla="*/ 2 w 997"/>
                <a:gd name="T7" fmla="*/ 0 h 1724"/>
                <a:gd name="T8" fmla="*/ 997 w 997"/>
                <a:gd name="T9" fmla="*/ 1724 h 1724"/>
                <a:gd name="T10" fmla="*/ 314 w 997"/>
                <a:gd name="T11" fmla="*/ 1279 h 1724"/>
                <a:gd name="T12" fmla="*/ 0 60000 65536"/>
                <a:gd name="T13" fmla="*/ 0 60000 65536"/>
                <a:gd name="T14" fmla="*/ 0 60000 65536"/>
                <a:gd name="T15" fmla="*/ 0 60000 65536"/>
                <a:gd name="T16" fmla="*/ 0 60000 65536"/>
                <a:gd name="T17" fmla="*/ 0 60000 65536"/>
                <a:gd name="T18" fmla="*/ 0 w 997"/>
                <a:gd name="T19" fmla="*/ 0 h 1724"/>
                <a:gd name="T20" fmla="*/ 997 w 997"/>
                <a:gd name="T21" fmla="*/ 1724 h 1724"/>
              </a:gdLst>
              <a:ahLst/>
              <a:cxnLst>
                <a:cxn ang="T12">
                  <a:pos x="T0" y="T1"/>
                </a:cxn>
                <a:cxn ang="T13">
                  <a:pos x="T2" y="T3"/>
                </a:cxn>
                <a:cxn ang="T14">
                  <a:pos x="T4" y="T5"/>
                </a:cxn>
                <a:cxn ang="T15">
                  <a:pos x="T6" y="T7"/>
                </a:cxn>
                <a:cxn ang="T16">
                  <a:pos x="T8" y="T9"/>
                </a:cxn>
                <a:cxn ang="T17">
                  <a:pos x="T10" y="T11"/>
                </a:cxn>
              </a:cxnLst>
              <a:rect l="T18" t="T19" r="T20" b="T21"/>
              <a:pathLst>
                <a:path w="997" h="1724">
                  <a:moveTo>
                    <a:pt x="314" y="1279"/>
                  </a:moveTo>
                  <a:lnTo>
                    <a:pt x="313" y="1278"/>
                  </a:lnTo>
                  <a:lnTo>
                    <a:pt x="0" y="1"/>
                  </a:lnTo>
                  <a:lnTo>
                    <a:pt x="2" y="0"/>
                  </a:lnTo>
                  <a:lnTo>
                    <a:pt x="997" y="1724"/>
                  </a:lnTo>
                  <a:lnTo>
                    <a:pt x="314" y="127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4" name="Freeform 87"/>
            <p:cNvSpPr>
              <a:spLocks noChangeArrowheads="1"/>
            </p:cNvSpPr>
            <p:nvPr/>
          </p:nvSpPr>
          <p:spPr bwMode="auto">
            <a:xfrm rot="5400000" flipH="1">
              <a:off x="779205" y="-83003"/>
              <a:ext cx="877693" cy="1043698"/>
            </a:xfrm>
            <a:custGeom>
              <a:avLst/>
              <a:gdLst>
                <a:gd name="T0" fmla="*/ 1453 w 1453"/>
                <a:gd name="T1" fmla="*/ 1389 h 1727"/>
                <a:gd name="T2" fmla="*/ 995 w 1453"/>
                <a:gd name="T3" fmla="*/ 1727 h 1727"/>
                <a:gd name="T4" fmla="*/ 0 w 1453"/>
                <a:gd name="T5" fmla="*/ 3 h 1727"/>
                <a:gd name="T6" fmla="*/ 8 w 1453"/>
                <a:gd name="T7" fmla="*/ 0 h 1727"/>
                <a:gd name="T8" fmla="*/ 1453 w 1453"/>
                <a:gd name="T9" fmla="*/ 989 h 1727"/>
                <a:gd name="T10" fmla="*/ 1453 w 1453"/>
                <a:gd name="T11" fmla="*/ 1389 h 1727"/>
                <a:gd name="T12" fmla="*/ 0 60000 65536"/>
                <a:gd name="T13" fmla="*/ 0 60000 65536"/>
                <a:gd name="T14" fmla="*/ 0 60000 65536"/>
                <a:gd name="T15" fmla="*/ 0 60000 65536"/>
                <a:gd name="T16" fmla="*/ 0 60000 65536"/>
                <a:gd name="T17" fmla="*/ 0 60000 65536"/>
                <a:gd name="T18" fmla="*/ 0 w 1453"/>
                <a:gd name="T19" fmla="*/ 0 h 1727"/>
                <a:gd name="T20" fmla="*/ 1453 w 1453"/>
                <a:gd name="T21" fmla="*/ 1727 h 1727"/>
              </a:gdLst>
              <a:ahLst/>
              <a:cxnLst>
                <a:cxn ang="T12">
                  <a:pos x="T0" y="T1"/>
                </a:cxn>
                <a:cxn ang="T13">
                  <a:pos x="T2" y="T3"/>
                </a:cxn>
                <a:cxn ang="T14">
                  <a:pos x="T4" y="T5"/>
                </a:cxn>
                <a:cxn ang="T15">
                  <a:pos x="T6" y="T7"/>
                </a:cxn>
                <a:cxn ang="T16">
                  <a:pos x="T8" y="T9"/>
                </a:cxn>
                <a:cxn ang="T17">
                  <a:pos x="T10" y="T11"/>
                </a:cxn>
              </a:cxnLst>
              <a:rect l="T18" t="T19" r="T20" b="T21"/>
              <a:pathLst>
                <a:path w="1453" h="1727">
                  <a:moveTo>
                    <a:pt x="1453" y="1389"/>
                  </a:moveTo>
                  <a:lnTo>
                    <a:pt x="995" y="1727"/>
                  </a:lnTo>
                  <a:lnTo>
                    <a:pt x="0" y="3"/>
                  </a:lnTo>
                  <a:lnTo>
                    <a:pt x="8" y="0"/>
                  </a:lnTo>
                  <a:lnTo>
                    <a:pt x="1453" y="989"/>
                  </a:lnTo>
                  <a:lnTo>
                    <a:pt x="1453" y="13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5" name="Freeform 88"/>
            <p:cNvSpPr>
              <a:spLocks noChangeArrowheads="1"/>
            </p:cNvSpPr>
            <p:nvPr/>
          </p:nvSpPr>
          <p:spPr bwMode="auto">
            <a:xfrm rot="5400000" flipH="1">
              <a:off x="1004623" y="137583"/>
              <a:ext cx="872860" cy="597694"/>
            </a:xfrm>
            <a:custGeom>
              <a:avLst/>
              <a:gdLst>
                <a:gd name="T0" fmla="*/ 1445 w 1445"/>
                <a:gd name="T1" fmla="*/ 989 h 989"/>
                <a:gd name="T2" fmla="*/ 0 w 1445"/>
                <a:gd name="T3" fmla="*/ 0 h 989"/>
                <a:gd name="T4" fmla="*/ 1445 w 1445"/>
                <a:gd name="T5" fmla="*/ 262 h 989"/>
                <a:gd name="T6" fmla="*/ 1445 w 1445"/>
                <a:gd name="T7" fmla="*/ 989 h 989"/>
                <a:gd name="T8" fmla="*/ 0 60000 65536"/>
                <a:gd name="T9" fmla="*/ 0 60000 65536"/>
                <a:gd name="T10" fmla="*/ 0 60000 65536"/>
                <a:gd name="T11" fmla="*/ 0 60000 65536"/>
                <a:gd name="T12" fmla="*/ 0 w 1445"/>
                <a:gd name="T13" fmla="*/ 0 h 989"/>
                <a:gd name="T14" fmla="*/ 1445 w 1445"/>
                <a:gd name="T15" fmla="*/ 989 h 989"/>
              </a:gdLst>
              <a:ahLst/>
              <a:cxnLst>
                <a:cxn ang="T8">
                  <a:pos x="T0" y="T1"/>
                </a:cxn>
                <a:cxn ang="T9">
                  <a:pos x="T2" y="T3"/>
                </a:cxn>
                <a:cxn ang="T10">
                  <a:pos x="T4" y="T5"/>
                </a:cxn>
                <a:cxn ang="T11">
                  <a:pos x="T6" y="T7"/>
                </a:cxn>
              </a:cxnLst>
              <a:rect l="T12" t="T13" r="T14" b="T15"/>
              <a:pathLst>
                <a:path w="1445" h="989">
                  <a:moveTo>
                    <a:pt x="1445" y="989"/>
                  </a:moveTo>
                  <a:lnTo>
                    <a:pt x="0" y="0"/>
                  </a:lnTo>
                  <a:lnTo>
                    <a:pt x="1445" y="262"/>
                  </a:lnTo>
                  <a:lnTo>
                    <a:pt x="1445" y="9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6" name="Freeform 89"/>
            <p:cNvSpPr>
              <a:spLocks noChangeArrowheads="1"/>
            </p:cNvSpPr>
            <p:nvPr/>
          </p:nvSpPr>
          <p:spPr bwMode="auto">
            <a:xfrm rot="5400000" flipH="1">
              <a:off x="311906" y="-311906"/>
              <a:ext cx="276657" cy="900469"/>
            </a:xfrm>
            <a:custGeom>
              <a:avLst/>
              <a:gdLst>
                <a:gd name="T0" fmla="*/ 458 w 458"/>
                <a:gd name="T1" fmla="*/ 0 h 1490"/>
                <a:gd name="T2" fmla="*/ 0 w 458"/>
                <a:gd name="T3" fmla="*/ 338 h 1490"/>
                <a:gd name="T4" fmla="*/ 458 w 458"/>
                <a:gd name="T5" fmla="*/ 1490 h 1490"/>
                <a:gd name="T6" fmla="*/ 458 w 458"/>
                <a:gd name="T7" fmla="*/ 0 h 1490"/>
                <a:gd name="T8" fmla="*/ 0 60000 65536"/>
                <a:gd name="T9" fmla="*/ 0 60000 65536"/>
                <a:gd name="T10" fmla="*/ 0 60000 65536"/>
                <a:gd name="T11" fmla="*/ 0 60000 65536"/>
                <a:gd name="T12" fmla="*/ 0 w 458"/>
                <a:gd name="T13" fmla="*/ 0 h 1490"/>
                <a:gd name="T14" fmla="*/ 458 w 458"/>
                <a:gd name="T15" fmla="*/ 1490 h 1490"/>
              </a:gdLst>
              <a:ahLst/>
              <a:cxnLst>
                <a:cxn ang="T8">
                  <a:pos x="T0" y="T1"/>
                </a:cxn>
                <a:cxn ang="T9">
                  <a:pos x="T2" y="T3"/>
                </a:cxn>
                <a:cxn ang="T10">
                  <a:pos x="T4" y="T5"/>
                </a:cxn>
                <a:cxn ang="T11">
                  <a:pos x="T6" y="T7"/>
                </a:cxn>
              </a:cxnLst>
              <a:rect l="T12" t="T13" r="T14" b="T15"/>
              <a:pathLst>
                <a:path w="458" h="1490">
                  <a:moveTo>
                    <a:pt x="458" y="0"/>
                  </a:moveTo>
                  <a:lnTo>
                    <a:pt x="0" y="338"/>
                  </a:lnTo>
                  <a:lnTo>
                    <a:pt x="458" y="1490"/>
                  </a:lnTo>
                  <a:lnTo>
                    <a:pt x="458"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7" name="Freeform 90"/>
            <p:cNvSpPr>
              <a:spLocks noChangeArrowheads="1"/>
            </p:cNvSpPr>
            <p:nvPr/>
          </p:nvSpPr>
          <p:spPr bwMode="auto">
            <a:xfrm rot="5400000" flipH="1">
              <a:off x="137954" y="-137953"/>
              <a:ext cx="689227" cy="965134"/>
            </a:xfrm>
            <a:custGeom>
              <a:avLst/>
              <a:gdLst>
                <a:gd name="T0" fmla="*/ 514 w 1141"/>
                <a:gd name="T1" fmla="*/ 1597 h 1597"/>
                <a:gd name="T2" fmla="*/ 1141 w 1141"/>
                <a:gd name="T3" fmla="*/ 1597 h 1597"/>
                <a:gd name="T4" fmla="*/ 1141 w 1141"/>
                <a:gd name="T5" fmla="*/ 1597 h 1597"/>
                <a:gd name="T6" fmla="*/ 683 w 1141"/>
                <a:gd name="T7" fmla="*/ 445 h 1597"/>
                <a:gd name="T8" fmla="*/ 0 w 1141"/>
                <a:gd name="T9" fmla="*/ 0 h 1597"/>
                <a:gd name="T10" fmla="*/ 514 w 1141"/>
                <a:gd name="T11" fmla="*/ 1597 h 1597"/>
                <a:gd name="T12" fmla="*/ 0 60000 65536"/>
                <a:gd name="T13" fmla="*/ 0 60000 65536"/>
                <a:gd name="T14" fmla="*/ 0 60000 65536"/>
                <a:gd name="T15" fmla="*/ 0 60000 65536"/>
                <a:gd name="T16" fmla="*/ 0 60000 65536"/>
                <a:gd name="T17" fmla="*/ 0 60000 65536"/>
                <a:gd name="T18" fmla="*/ 0 w 1141"/>
                <a:gd name="T19" fmla="*/ 0 h 1597"/>
                <a:gd name="T20" fmla="*/ 1141 w 1141"/>
                <a:gd name="T21" fmla="*/ 1597 h 1597"/>
              </a:gdLst>
              <a:ahLst/>
              <a:cxnLst>
                <a:cxn ang="T12">
                  <a:pos x="T0" y="T1"/>
                </a:cxn>
                <a:cxn ang="T13">
                  <a:pos x="T2" y="T3"/>
                </a:cxn>
                <a:cxn ang="T14">
                  <a:pos x="T4" y="T5"/>
                </a:cxn>
                <a:cxn ang="T15">
                  <a:pos x="T6" y="T7"/>
                </a:cxn>
                <a:cxn ang="T16">
                  <a:pos x="T8" y="T9"/>
                </a:cxn>
                <a:cxn ang="T17">
                  <a:pos x="T10" y="T11"/>
                </a:cxn>
              </a:cxnLst>
              <a:rect l="T18" t="T19" r="T20" b="T21"/>
              <a:pathLst>
                <a:path w="1141" h="1597">
                  <a:moveTo>
                    <a:pt x="514" y="1597"/>
                  </a:moveTo>
                  <a:lnTo>
                    <a:pt x="1141" y="1597"/>
                  </a:lnTo>
                  <a:lnTo>
                    <a:pt x="1141" y="1597"/>
                  </a:lnTo>
                  <a:lnTo>
                    <a:pt x="683" y="445"/>
                  </a:lnTo>
                  <a:lnTo>
                    <a:pt x="0" y="0"/>
                  </a:lnTo>
                  <a:lnTo>
                    <a:pt x="514"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8" name="Freeform 91"/>
            <p:cNvSpPr>
              <a:spLocks noChangeArrowheads="1"/>
            </p:cNvSpPr>
            <p:nvPr/>
          </p:nvSpPr>
          <p:spPr bwMode="auto">
            <a:xfrm rot="5400000" flipH="1">
              <a:off x="136141" y="242602"/>
              <a:ext cx="692852" cy="965134"/>
            </a:xfrm>
            <a:custGeom>
              <a:avLst/>
              <a:gdLst>
                <a:gd name="T0" fmla="*/ 771 w 1147"/>
                <a:gd name="T1" fmla="*/ 1597 h 1597"/>
                <a:gd name="T2" fmla="*/ 0 w 1147"/>
                <a:gd name="T3" fmla="*/ 777 h 1597"/>
                <a:gd name="T4" fmla="*/ 633 w 1147"/>
                <a:gd name="T5" fmla="*/ 0 h 1597"/>
                <a:gd name="T6" fmla="*/ 1147 w 1147"/>
                <a:gd name="T7" fmla="*/ 1597 h 1597"/>
                <a:gd name="T8" fmla="*/ 771 w 1147"/>
                <a:gd name="T9" fmla="*/ 1597 h 1597"/>
                <a:gd name="T10" fmla="*/ 0 60000 65536"/>
                <a:gd name="T11" fmla="*/ 0 60000 65536"/>
                <a:gd name="T12" fmla="*/ 0 60000 65536"/>
                <a:gd name="T13" fmla="*/ 0 60000 65536"/>
                <a:gd name="T14" fmla="*/ 0 60000 65536"/>
                <a:gd name="T15" fmla="*/ 0 w 1147"/>
                <a:gd name="T16" fmla="*/ 0 h 1597"/>
                <a:gd name="T17" fmla="*/ 1147 w 1147"/>
                <a:gd name="T18" fmla="*/ 1597 h 1597"/>
              </a:gdLst>
              <a:ahLst/>
              <a:cxnLst>
                <a:cxn ang="T10">
                  <a:pos x="T0" y="T1"/>
                </a:cxn>
                <a:cxn ang="T11">
                  <a:pos x="T2" y="T3"/>
                </a:cxn>
                <a:cxn ang="T12">
                  <a:pos x="T4" y="T5"/>
                </a:cxn>
                <a:cxn ang="T13">
                  <a:pos x="T6" y="T7"/>
                </a:cxn>
                <a:cxn ang="T14">
                  <a:pos x="T8" y="T9"/>
                </a:cxn>
              </a:cxnLst>
              <a:rect l="T15" t="T16" r="T17" b="T18"/>
              <a:pathLst>
                <a:path w="1147" h="1597">
                  <a:moveTo>
                    <a:pt x="771" y="1597"/>
                  </a:moveTo>
                  <a:lnTo>
                    <a:pt x="0" y="777"/>
                  </a:lnTo>
                  <a:lnTo>
                    <a:pt x="633" y="0"/>
                  </a:lnTo>
                  <a:lnTo>
                    <a:pt x="1147" y="1597"/>
                  </a:lnTo>
                  <a:lnTo>
                    <a:pt x="771"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9" name="Freeform 92"/>
            <p:cNvSpPr>
              <a:spLocks noChangeArrowheads="1"/>
            </p:cNvSpPr>
            <p:nvPr/>
          </p:nvSpPr>
          <p:spPr bwMode="auto">
            <a:xfrm rot="5400000" flipH="1">
              <a:off x="14917" y="590951"/>
              <a:ext cx="465727" cy="495560"/>
            </a:xfrm>
            <a:custGeom>
              <a:avLst/>
              <a:gdLst>
                <a:gd name="T0" fmla="*/ 223 w 771"/>
                <a:gd name="T1" fmla="*/ 820 h 820"/>
                <a:gd name="T2" fmla="*/ 771 w 771"/>
                <a:gd name="T3" fmla="*/ 820 h 820"/>
                <a:gd name="T4" fmla="*/ 0 w 771"/>
                <a:gd name="T5" fmla="*/ 0 h 820"/>
                <a:gd name="T6" fmla="*/ 223 w 771"/>
                <a:gd name="T7" fmla="*/ 820 h 820"/>
                <a:gd name="T8" fmla="*/ 0 60000 65536"/>
                <a:gd name="T9" fmla="*/ 0 60000 65536"/>
                <a:gd name="T10" fmla="*/ 0 60000 65536"/>
                <a:gd name="T11" fmla="*/ 0 60000 65536"/>
                <a:gd name="T12" fmla="*/ 0 w 771"/>
                <a:gd name="T13" fmla="*/ 0 h 820"/>
                <a:gd name="T14" fmla="*/ 771 w 771"/>
                <a:gd name="T15" fmla="*/ 820 h 820"/>
              </a:gdLst>
              <a:ahLst/>
              <a:cxnLst>
                <a:cxn ang="T8">
                  <a:pos x="T0" y="T1"/>
                </a:cxn>
                <a:cxn ang="T9">
                  <a:pos x="T2" y="T3"/>
                </a:cxn>
                <a:cxn ang="T10">
                  <a:pos x="T4" y="T5"/>
                </a:cxn>
                <a:cxn ang="T11">
                  <a:pos x="T6" y="T7"/>
                </a:cxn>
              </a:cxnLst>
              <a:rect l="T12" t="T13" r="T14" b="T15"/>
              <a:pathLst>
                <a:path w="771" h="820">
                  <a:moveTo>
                    <a:pt x="223" y="820"/>
                  </a:moveTo>
                  <a:lnTo>
                    <a:pt x="771" y="820"/>
                  </a:lnTo>
                  <a:lnTo>
                    <a:pt x="0" y="0"/>
                  </a:lnTo>
                  <a:lnTo>
                    <a:pt x="223"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0" name="Freeform 93"/>
            <p:cNvSpPr>
              <a:spLocks noChangeArrowheads="1"/>
            </p:cNvSpPr>
            <p:nvPr/>
          </p:nvSpPr>
          <p:spPr bwMode="auto">
            <a:xfrm rot="5400000" flipH="1">
              <a:off x="317037" y="755162"/>
              <a:ext cx="250683" cy="884756"/>
            </a:xfrm>
            <a:custGeom>
              <a:avLst/>
              <a:gdLst>
                <a:gd name="T0" fmla="*/ 0 w 415"/>
                <a:gd name="T1" fmla="*/ 1464 h 1464"/>
                <a:gd name="T2" fmla="*/ 415 w 415"/>
                <a:gd name="T3" fmla="*/ 644 h 1464"/>
                <a:gd name="T4" fmla="*/ 225 w 415"/>
                <a:gd name="T5" fmla="*/ 0 h 1464"/>
                <a:gd name="T6" fmla="*/ 0 w 415"/>
                <a:gd name="T7" fmla="*/ 1464 h 1464"/>
                <a:gd name="T8" fmla="*/ 0 60000 65536"/>
                <a:gd name="T9" fmla="*/ 0 60000 65536"/>
                <a:gd name="T10" fmla="*/ 0 60000 65536"/>
                <a:gd name="T11" fmla="*/ 0 60000 65536"/>
                <a:gd name="T12" fmla="*/ 0 w 415"/>
                <a:gd name="T13" fmla="*/ 0 h 1464"/>
                <a:gd name="T14" fmla="*/ 415 w 415"/>
                <a:gd name="T15" fmla="*/ 1464 h 1464"/>
              </a:gdLst>
              <a:ahLst/>
              <a:cxnLst>
                <a:cxn ang="T8">
                  <a:pos x="T0" y="T1"/>
                </a:cxn>
                <a:cxn ang="T9">
                  <a:pos x="T2" y="T3"/>
                </a:cxn>
                <a:cxn ang="T10">
                  <a:pos x="T4" y="T5"/>
                </a:cxn>
                <a:cxn ang="T11">
                  <a:pos x="T6" y="T7"/>
                </a:cxn>
              </a:cxnLst>
              <a:rect l="T12" t="T13" r="T14" b="T15"/>
              <a:pathLst>
                <a:path w="415" h="1464">
                  <a:moveTo>
                    <a:pt x="0" y="1464"/>
                  </a:moveTo>
                  <a:lnTo>
                    <a:pt x="415" y="644"/>
                  </a:lnTo>
                  <a:lnTo>
                    <a:pt x="225" y="0"/>
                  </a:lnTo>
                  <a:lnTo>
                    <a:pt x="0"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1" name="Freeform 94"/>
            <p:cNvSpPr>
              <a:spLocks noChangeArrowheads="1"/>
            </p:cNvSpPr>
            <p:nvPr/>
          </p:nvSpPr>
          <p:spPr bwMode="auto">
            <a:xfrm rot="5400000" flipH="1">
              <a:off x="771469" y="795685"/>
              <a:ext cx="115375" cy="667193"/>
            </a:xfrm>
            <a:custGeom>
              <a:avLst/>
              <a:gdLst>
                <a:gd name="T0" fmla="*/ 190 w 191"/>
                <a:gd name="T1" fmla="*/ 1104 h 1104"/>
                <a:gd name="T2" fmla="*/ 191 w 191"/>
                <a:gd name="T3" fmla="*/ 1104 h 1104"/>
                <a:gd name="T4" fmla="*/ 171 w 191"/>
                <a:gd name="T5" fmla="*/ 0 h 1104"/>
                <a:gd name="T6" fmla="*/ 0 w 191"/>
                <a:gd name="T7" fmla="*/ 460 h 1104"/>
                <a:gd name="T8" fmla="*/ 190 w 191"/>
                <a:gd name="T9" fmla="*/ 1104 h 1104"/>
                <a:gd name="T10" fmla="*/ 0 60000 65536"/>
                <a:gd name="T11" fmla="*/ 0 60000 65536"/>
                <a:gd name="T12" fmla="*/ 0 60000 65536"/>
                <a:gd name="T13" fmla="*/ 0 60000 65536"/>
                <a:gd name="T14" fmla="*/ 0 60000 65536"/>
                <a:gd name="T15" fmla="*/ 0 w 191"/>
                <a:gd name="T16" fmla="*/ 0 h 1104"/>
                <a:gd name="T17" fmla="*/ 191 w 191"/>
                <a:gd name="T18" fmla="*/ 1104 h 1104"/>
              </a:gdLst>
              <a:ahLst/>
              <a:cxnLst>
                <a:cxn ang="T10">
                  <a:pos x="T0" y="T1"/>
                </a:cxn>
                <a:cxn ang="T11">
                  <a:pos x="T2" y="T3"/>
                </a:cxn>
                <a:cxn ang="T12">
                  <a:pos x="T4" y="T5"/>
                </a:cxn>
                <a:cxn ang="T13">
                  <a:pos x="T6" y="T7"/>
                </a:cxn>
                <a:cxn ang="T14">
                  <a:pos x="T8" y="T9"/>
                </a:cxn>
              </a:cxnLst>
              <a:rect l="T15" t="T16" r="T17" b="T18"/>
              <a:pathLst>
                <a:path w="191" h="1104">
                  <a:moveTo>
                    <a:pt x="190" y="1104"/>
                  </a:moveTo>
                  <a:lnTo>
                    <a:pt x="191" y="1104"/>
                  </a:lnTo>
                  <a:lnTo>
                    <a:pt x="171" y="0"/>
                  </a:lnTo>
                  <a:lnTo>
                    <a:pt x="0" y="460"/>
                  </a:lnTo>
                  <a:lnTo>
                    <a:pt x="190" y="110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2" name="Oval 104"/>
            <p:cNvSpPr>
              <a:spLocks noChangeArrowheads="1"/>
            </p:cNvSpPr>
            <p:nvPr/>
          </p:nvSpPr>
          <p:spPr bwMode="auto">
            <a:xfrm rot="5400000" flipH="1">
              <a:off x="356567" y="173302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2" name="Oval 105"/>
            <p:cNvSpPr>
              <a:spLocks noChangeArrowheads="1"/>
            </p:cNvSpPr>
            <p:nvPr/>
          </p:nvSpPr>
          <p:spPr bwMode="auto">
            <a:xfrm rot="5400000" flipH="1">
              <a:off x="148069" y="171853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3" name="Oval 106"/>
            <p:cNvSpPr>
              <a:spLocks noChangeArrowheads="1"/>
            </p:cNvSpPr>
            <p:nvPr/>
          </p:nvSpPr>
          <p:spPr bwMode="auto">
            <a:xfrm rot="5400000" flipH="1">
              <a:off x="719776" y="153489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4" name="Oval 107"/>
            <p:cNvSpPr>
              <a:spLocks noChangeArrowheads="1"/>
            </p:cNvSpPr>
            <p:nvPr/>
          </p:nvSpPr>
          <p:spPr bwMode="auto">
            <a:xfrm rot="5400000" flipH="1">
              <a:off x="803780" y="1132597"/>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5" name="Oval 108"/>
            <p:cNvSpPr>
              <a:spLocks noChangeArrowheads="1"/>
            </p:cNvSpPr>
            <p:nvPr/>
          </p:nvSpPr>
          <p:spPr bwMode="auto">
            <a:xfrm rot="5400000" flipH="1">
              <a:off x="1060021" y="1026283"/>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6" name="Oval 109"/>
            <p:cNvSpPr>
              <a:spLocks noChangeArrowheads="1"/>
            </p:cNvSpPr>
            <p:nvPr/>
          </p:nvSpPr>
          <p:spPr bwMode="auto">
            <a:xfrm rot="5400000" flipH="1">
              <a:off x="447823" y="102145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7" name="Oval 110"/>
            <p:cNvSpPr>
              <a:spLocks noChangeArrowheads="1"/>
            </p:cNvSpPr>
            <p:nvPr/>
          </p:nvSpPr>
          <p:spPr bwMode="auto">
            <a:xfrm rot="5400000" flipH="1">
              <a:off x="874186" y="649654"/>
              <a:ext cx="22350" cy="30217"/>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8" name="Oval 111"/>
            <p:cNvSpPr>
              <a:spLocks noChangeArrowheads="1"/>
            </p:cNvSpPr>
            <p:nvPr/>
          </p:nvSpPr>
          <p:spPr bwMode="auto">
            <a:xfrm rot="5400000" flipH="1">
              <a:off x="640608" y="25248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grpSp>
      <p:sp>
        <p:nvSpPr>
          <p:cNvPr id="99" name="文本框 98"/>
          <p:cNvSpPr txBox="1"/>
          <p:nvPr/>
        </p:nvSpPr>
        <p:spPr>
          <a:xfrm>
            <a:off x="676910" y="93345"/>
            <a:ext cx="2444115" cy="499110"/>
          </a:xfrm>
          <a:prstGeom prst="rect">
            <a:avLst/>
          </a:prstGeom>
          <a:noFill/>
        </p:spPr>
        <p:txBody>
          <a:bodyPr wrap="square" rtlCol="0" anchor="t">
            <a:spAutoFit/>
          </a:bodyPr>
          <a:p>
            <a:pPr lvl="0" algn="ctr"/>
            <a:r>
              <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项目应用前景</a:t>
            </a:r>
            <a:endPar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a:spLocks noGrp="1"/>
          </p:cNvSpPr>
          <p:nvPr>
            <p:ph type="title"/>
          </p:nvPr>
        </p:nvSpPr>
        <p:spPr>
          <a:xfrm>
            <a:off x="3028645" y="540505"/>
            <a:ext cx="7040880" cy="589280"/>
          </a:xfrm>
          <a:prstGeom prst="rect">
            <a:avLst/>
          </a:prstGeom>
          <a:noFill/>
        </p:spPr>
        <p:txBody>
          <a:bodyPr wrap="none" rtlCol="0">
            <a:spAutoFit/>
          </a:bodyPr>
          <a:lstStyle/>
          <a:p>
            <a:r>
              <a:rPr lang="zh-CN" altLang="en-US" sz="3600" dirty="0">
                <a:latin typeface="仿宋" panose="02010609060101010101" charset="-122"/>
                <a:ea typeface="仿宋" panose="02010609060101010101" charset="-122"/>
              </a:rPr>
              <a:t>在研产品：智慧海洋放射性传感器</a:t>
            </a:r>
            <a:endParaRPr lang="zh-CN" altLang="en-US" sz="3600" dirty="0">
              <a:latin typeface="仿宋" panose="02010609060101010101" charset="-122"/>
              <a:ea typeface="仿宋" panose="02010609060101010101" charset="-122"/>
            </a:endParaRPr>
          </a:p>
        </p:txBody>
      </p:sp>
      <p:pic>
        <p:nvPicPr>
          <p:cNvPr id="6" name="图片 1" descr="微信截图_20221117103201"/>
          <p:cNvPicPr>
            <a:picLocks noChangeAspect="1"/>
          </p:cNvPicPr>
          <p:nvPr/>
        </p:nvPicPr>
        <p:blipFill>
          <a:blip r:embed="rId1"/>
          <a:stretch>
            <a:fillRect/>
          </a:stretch>
        </p:blipFill>
        <p:spPr>
          <a:xfrm>
            <a:off x="1035959" y="3447219"/>
            <a:ext cx="3819355" cy="2572398"/>
          </a:xfrm>
          <a:prstGeom prst="rect">
            <a:avLst/>
          </a:prstGeom>
        </p:spPr>
      </p:pic>
      <p:pic>
        <p:nvPicPr>
          <p:cNvPr id="8" name="图片 46" descr="微信截图_20221117103225"/>
          <p:cNvPicPr>
            <a:picLocks noChangeAspect="1"/>
          </p:cNvPicPr>
          <p:nvPr/>
        </p:nvPicPr>
        <p:blipFill>
          <a:blip r:embed="rId2"/>
          <a:stretch>
            <a:fillRect/>
          </a:stretch>
        </p:blipFill>
        <p:spPr>
          <a:xfrm>
            <a:off x="4953000" y="3420745"/>
            <a:ext cx="3395980" cy="2550795"/>
          </a:xfrm>
          <a:prstGeom prst="rect">
            <a:avLst/>
          </a:prstGeom>
        </p:spPr>
      </p:pic>
      <p:sp>
        <p:nvSpPr>
          <p:cNvPr id="12" name="ZoneTexte 11"/>
          <p:cNvSpPr txBox="1"/>
          <p:nvPr/>
        </p:nvSpPr>
        <p:spPr>
          <a:xfrm>
            <a:off x="579266" y="1091854"/>
            <a:ext cx="8175973" cy="2031325"/>
          </a:xfrm>
          <a:prstGeom prst="rect">
            <a:avLst/>
          </a:prstGeom>
          <a:noFill/>
        </p:spPr>
        <p:txBody>
          <a:bodyPr wrap="square">
            <a:spAutoFit/>
          </a:bodyPr>
          <a:lstStyle/>
          <a:p>
            <a:r>
              <a:rPr lang="zh-CN" altLang="en-US" kern="100" dirty="0">
                <a:latin typeface="新宋体" panose="02010609030101010101" pitchFamily="49" charset="-122"/>
                <a:ea typeface="新宋体" panose="02010609030101010101" pitchFamily="49" charset="-122"/>
                <a:cs typeface="Times New Roman" panose="02020603050405020304" pitchFamily="18" charset="0"/>
              </a:rPr>
              <a:t>“十四五”规划和2035远景目标中指出：安全稳妥推动沿海核电建设，建设一批多能互补的清洁能源基地。海洋全区域的人工智能化数字化辐射在线监测势在必行，可保证大片区域核</a:t>
            </a:r>
            <a:r>
              <a:rPr lang="zh-CN" altLang="en-US" sz="1800" kern="100" dirty="0">
                <a:effectLst/>
                <a:latin typeface="新宋体" panose="02010609030101010101" pitchFamily="49" charset="-122"/>
                <a:ea typeface="新宋体" panose="02010609030101010101" pitchFamily="49" charset="-122"/>
                <a:cs typeface="Times New Roman" panose="02020603050405020304" pitchFamily="18" charset="0"/>
              </a:rPr>
              <a:t>污染的快速响应方便快速决策以避免更大的污染。坚持海洋科学</a:t>
            </a:r>
            <a:r>
              <a:rPr lang="en-US" altLang="zh-CN" sz="1800" kern="100" dirty="0">
                <a:effectLst/>
                <a:latin typeface="新宋体" panose="02010609030101010101" pitchFamily="49" charset="-122"/>
                <a:ea typeface="新宋体" panose="02010609030101010101" pitchFamily="49" charset="-122"/>
                <a:cs typeface="Times New Roman" panose="02020603050405020304" pitchFamily="18" charset="0"/>
              </a:rPr>
              <a:t>-</a:t>
            </a:r>
            <a:r>
              <a:rPr lang="zh-CN" altLang="en-US" sz="1800" kern="100" dirty="0">
                <a:effectLst/>
                <a:latin typeface="新宋体" panose="02010609030101010101" pitchFamily="49" charset="-122"/>
                <a:ea typeface="新宋体" panose="02010609030101010101" pitchFamily="49" charset="-122"/>
                <a:cs typeface="Times New Roman" panose="02020603050405020304" pitchFamily="18" charset="0"/>
              </a:rPr>
              <a:t>物理海洋放射学方向，以建立固定、移动的海洋放射性在线智能监测系统为根基，建立海洋在线、组网式放射性探测系统。该系统将可以在海洋大面积布放，形成层次分明的放射性预警、预报监测体系。</a:t>
            </a:r>
            <a:endParaRPr lang="zh-CN" altLang="en-US" sz="1800" kern="100" dirty="0">
              <a:effectLst/>
              <a:latin typeface="新宋体" panose="02010609030101010101" pitchFamily="49" charset="-122"/>
              <a:ea typeface="新宋体" panose="02010609030101010101" pitchFamily="49" charset="-122"/>
            </a:endParaRPr>
          </a:p>
          <a:p>
            <a:endParaRPr lang="zh-CN" altLang="en-US" dirty="0"/>
          </a:p>
        </p:txBody>
      </p:sp>
      <p:pic>
        <p:nvPicPr>
          <p:cNvPr id="13"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039" y="2107517"/>
            <a:ext cx="2355215" cy="3771265"/>
          </a:xfrm>
          <a:prstGeom prst="rect">
            <a:avLst/>
          </a:prstGeom>
        </p:spPr>
      </p:pic>
      <p:pic>
        <p:nvPicPr>
          <p:cNvPr id="2" name="图片 1"/>
          <p:cNvPicPr/>
          <p:nvPr/>
        </p:nvPicPr>
        <p:blipFill>
          <a:blip r:embed="rId4">
            <a:extLst>
              <a:ext uri="{28A0092B-C50C-407E-A947-70E740481C1C}">
                <a14:useLocalDpi xmlns:a14="http://schemas.microsoft.com/office/drawing/2010/main" val="0"/>
              </a:ext>
            </a:extLst>
          </a:blip>
          <a:stretch>
            <a:fillRect/>
          </a:stretch>
        </p:blipFill>
        <p:spPr>
          <a:xfrm>
            <a:off x="0" y="6086475"/>
            <a:ext cx="679450" cy="771525"/>
          </a:xfrm>
          <a:prstGeom prst="rect">
            <a:avLst/>
          </a:prstGeom>
        </p:spPr>
      </p:pic>
      <p:grpSp>
        <p:nvGrpSpPr>
          <p:cNvPr id="27" name="组合 26"/>
          <p:cNvGrpSpPr/>
          <p:nvPr/>
        </p:nvGrpSpPr>
        <p:grpSpPr>
          <a:xfrm>
            <a:off x="1" y="0"/>
            <a:ext cx="738000" cy="767628"/>
            <a:chOff x="0" y="-1"/>
            <a:chExt cx="1739901" cy="1809751"/>
          </a:xfrm>
          <a:gradFill>
            <a:gsLst>
              <a:gs pos="0">
                <a:srgbClr val="012D86"/>
              </a:gs>
              <a:gs pos="100000">
                <a:srgbClr val="0E2557"/>
              </a:gs>
            </a:gsLst>
            <a:lin scaled="0"/>
          </a:gradFill>
        </p:grpSpPr>
        <p:sp>
          <p:nvSpPr>
            <p:cNvPr id="28" name="Freeform 51"/>
            <p:cNvSpPr>
              <a:spLocks noChangeArrowheads="1"/>
            </p:cNvSpPr>
            <p:nvPr/>
          </p:nvSpPr>
          <p:spPr bwMode="auto">
            <a:xfrm rot="5400000" flipH="1">
              <a:off x="886683" y="990465"/>
              <a:ext cx="479016" cy="785040"/>
            </a:xfrm>
            <a:custGeom>
              <a:avLst/>
              <a:gdLst>
                <a:gd name="T0" fmla="*/ 0 w 793"/>
                <a:gd name="T1" fmla="*/ 0 h 1299"/>
                <a:gd name="T2" fmla="*/ 120 w 793"/>
                <a:gd name="T3" fmla="*/ 1299 h 1299"/>
                <a:gd name="T4" fmla="*/ 793 w 793"/>
                <a:gd name="T5" fmla="*/ 1170 h 1299"/>
                <a:gd name="T6" fmla="*/ 0 w 793"/>
                <a:gd name="T7" fmla="*/ 0 h 1299"/>
                <a:gd name="T8" fmla="*/ 0 60000 65536"/>
                <a:gd name="T9" fmla="*/ 0 60000 65536"/>
                <a:gd name="T10" fmla="*/ 0 60000 65536"/>
                <a:gd name="T11" fmla="*/ 0 60000 65536"/>
                <a:gd name="T12" fmla="*/ 0 w 793"/>
                <a:gd name="T13" fmla="*/ 0 h 1299"/>
                <a:gd name="T14" fmla="*/ 793 w 793"/>
                <a:gd name="T15" fmla="*/ 1299 h 1299"/>
              </a:gdLst>
              <a:ahLst/>
              <a:cxnLst>
                <a:cxn ang="T8">
                  <a:pos x="T0" y="T1"/>
                </a:cxn>
                <a:cxn ang="T9">
                  <a:pos x="T2" y="T3"/>
                </a:cxn>
                <a:cxn ang="T10">
                  <a:pos x="T4" y="T5"/>
                </a:cxn>
                <a:cxn ang="T11">
                  <a:pos x="T6" y="T7"/>
                </a:cxn>
              </a:cxnLst>
              <a:rect l="T12" t="T13" r="T14" b="T15"/>
              <a:pathLst>
                <a:path w="793" h="1299">
                  <a:moveTo>
                    <a:pt x="0" y="0"/>
                  </a:moveTo>
                  <a:lnTo>
                    <a:pt x="120" y="1299"/>
                  </a:lnTo>
                  <a:lnTo>
                    <a:pt x="793" y="1170"/>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9" name="Freeform 52"/>
            <p:cNvSpPr>
              <a:spLocks noChangeArrowheads="1"/>
            </p:cNvSpPr>
            <p:nvPr/>
          </p:nvSpPr>
          <p:spPr bwMode="auto">
            <a:xfrm rot="5400000" flipH="1">
              <a:off x="202551" y="940926"/>
              <a:ext cx="406529" cy="811631"/>
            </a:xfrm>
            <a:custGeom>
              <a:avLst/>
              <a:gdLst>
                <a:gd name="T0" fmla="*/ 457 w 673"/>
                <a:gd name="T1" fmla="*/ 1343 h 1343"/>
                <a:gd name="T2" fmla="*/ 0 w 673"/>
                <a:gd name="T3" fmla="*/ 129 h 1343"/>
                <a:gd name="T4" fmla="*/ 673 w 673"/>
                <a:gd name="T5" fmla="*/ 0 h 1343"/>
                <a:gd name="T6" fmla="*/ 457 w 673"/>
                <a:gd name="T7" fmla="*/ 1343 h 1343"/>
                <a:gd name="T8" fmla="*/ 0 60000 65536"/>
                <a:gd name="T9" fmla="*/ 0 60000 65536"/>
                <a:gd name="T10" fmla="*/ 0 60000 65536"/>
                <a:gd name="T11" fmla="*/ 0 60000 65536"/>
                <a:gd name="T12" fmla="*/ 0 w 673"/>
                <a:gd name="T13" fmla="*/ 0 h 1343"/>
                <a:gd name="T14" fmla="*/ 673 w 673"/>
                <a:gd name="T15" fmla="*/ 1343 h 1343"/>
              </a:gdLst>
              <a:ahLst/>
              <a:cxnLst>
                <a:cxn ang="T8">
                  <a:pos x="T0" y="T1"/>
                </a:cxn>
                <a:cxn ang="T9">
                  <a:pos x="T2" y="T3"/>
                </a:cxn>
                <a:cxn ang="T10">
                  <a:pos x="T4" y="T5"/>
                </a:cxn>
                <a:cxn ang="T11">
                  <a:pos x="T6" y="T7"/>
                </a:cxn>
              </a:cxnLst>
              <a:rect l="T12" t="T13" r="T14" b="T15"/>
              <a:pathLst>
                <a:path w="673" h="1343">
                  <a:moveTo>
                    <a:pt x="457" y="1343"/>
                  </a:moveTo>
                  <a:lnTo>
                    <a:pt x="0" y="129"/>
                  </a:lnTo>
                  <a:lnTo>
                    <a:pt x="673" y="0"/>
                  </a:lnTo>
                  <a:lnTo>
                    <a:pt x="457"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0" name="Freeform 53"/>
            <p:cNvSpPr>
              <a:spLocks noChangeArrowheads="1"/>
            </p:cNvSpPr>
            <p:nvPr/>
          </p:nvSpPr>
          <p:spPr bwMode="auto">
            <a:xfrm rot="5400000" flipH="1">
              <a:off x="132160" y="1141793"/>
              <a:ext cx="469351" cy="733671"/>
            </a:xfrm>
            <a:custGeom>
              <a:avLst/>
              <a:gdLst>
                <a:gd name="T0" fmla="*/ 0 w 777"/>
                <a:gd name="T1" fmla="*/ 598 h 1214"/>
                <a:gd name="T2" fmla="*/ 320 w 777"/>
                <a:gd name="T3" fmla="*/ 0 h 1214"/>
                <a:gd name="T4" fmla="*/ 777 w 777"/>
                <a:gd name="T5" fmla="*/ 1214 h 1214"/>
                <a:gd name="T6" fmla="*/ 0 w 777"/>
                <a:gd name="T7" fmla="*/ 598 h 1214"/>
                <a:gd name="T8" fmla="*/ 0 60000 65536"/>
                <a:gd name="T9" fmla="*/ 0 60000 65536"/>
                <a:gd name="T10" fmla="*/ 0 60000 65536"/>
                <a:gd name="T11" fmla="*/ 0 60000 65536"/>
                <a:gd name="T12" fmla="*/ 0 w 777"/>
                <a:gd name="T13" fmla="*/ 0 h 1214"/>
                <a:gd name="T14" fmla="*/ 777 w 777"/>
                <a:gd name="T15" fmla="*/ 1214 h 1214"/>
              </a:gdLst>
              <a:ahLst/>
              <a:cxnLst>
                <a:cxn ang="T8">
                  <a:pos x="T0" y="T1"/>
                </a:cxn>
                <a:cxn ang="T9">
                  <a:pos x="T2" y="T3"/>
                </a:cxn>
                <a:cxn ang="T10">
                  <a:pos x="T4" y="T5"/>
                </a:cxn>
                <a:cxn ang="T11">
                  <a:pos x="T6" y="T7"/>
                </a:cxn>
              </a:cxnLst>
              <a:rect l="T12" t="T13" r="T14" b="T15"/>
              <a:pathLst>
                <a:path w="777" h="1214">
                  <a:moveTo>
                    <a:pt x="0" y="598"/>
                  </a:moveTo>
                  <a:lnTo>
                    <a:pt x="320" y="0"/>
                  </a:lnTo>
                  <a:lnTo>
                    <a:pt x="777" y="1214"/>
                  </a:lnTo>
                  <a:lnTo>
                    <a:pt x="0" y="598"/>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1" name="Freeform 54"/>
            <p:cNvSpPr>
              <a:spLocks noChangeArrowheads="1"/>
            </p:cNvSpPr>
            <p:nvPr/>
          </p:nvSpPr>
          <p:spPr bwMode="auto">
            <a:xfrm rot="5400000" flipH="1">
              <a:off x="-48538" y="1322491"/>
              <a:ext cx="469351" cy="372274"/>
            </a:xfrm>
            <a:custGeom>
              <a:avLst/>
              <a:gdLst>
                <a:gd name="T0" fmla="*/ 0 w 777"/>
                <a:gd name="T1" fmla="*/ 0 h 616"/>
                <a:gd name="T2" fmla="*/ 9 w 777"/>
                <a:gd name="T3" fmla="*/ 362 h 616"/>
                <a:gd name="T4" fmla="*/ 777 w 777"/>
                <a:gd name="T5" fmla="*/ 616 h 616"/>
                <a:gd name="T6" fmla="*/ 0 w 777"/>
                <a:gd name="T7" fmla="*/ 0 h 616"/>
                <a:gd name="T8" fmla="*/ 0 60000 65536"/>
                <a:gd name="T9" fmla="*/ 0 60000 65536"/>
                <a:gd name="T10" fmla="*/ 0 60000 65536"/>
                <a:gd name="T11" fmla="*/ 0 60000 65536"/>
                <a:gd name="T12" fmla="*/ 0 w 777"/>
                <a:gd name="T13" fmla="*/ 0 h 616"/>
                <a:gd name="T14" fmla="*/ 777 w 777"/>
                <a:gd name="T15" fmla="*/ 616 h 616"/>
              </a:gdLst>
              <a:ahLst/>
              <a:cxnLst>
                <a:cxn ang="T8">
                  <a:pos x="T0" y="T1"/>
                </a:cxn>
                <a:cxn ang="T9">
                  <a:pos x="T2" y="T3"/>
                </a:cxn>
                <a:cxn ang="T10">
                  <a:pos x="T4" y="T5"/>
                </a:cxn>
                <a:cxn ang="T11">
                  <a:pos x="T6" y="T7"/>
                </a:cxn>
              </a:cxnLst>
              <a:rect l="T12" t="T13" r="T14" b="T15"/>
              <a:pathLst>
                <a:path w="777" h="616">
                  <a:moveTo>
                    <a:pt x="0" y="0"/>
                  </a:moveTo>
                  <a:lnTo>
                    <a:pt x="9" y="362"/>
                  </a:lnTo>
                  <a:lnTo>
                    <a:pt x="777" y="61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2" name="Freeform 58"/>
            <p:cNvSpPr>
              <a:spLocks noChangeArrowheads="1"/>
            </p:cNvSpPr>
            <p:nvPr/>
          </p:nvSpPr>
          <p:spPr bwMode="auto">
            <a:xfrm rot="5400000" flipH="1">
              <a:off x="41788" y="860671"/>
              <a:ext cx="371494" cy="455069"/>
            </a:xfrm>
            <a:custGeom>
              <a:avLst/>
              <a:gdLst>
                <a:gd name="T0" fmla="*/ 0 w 615"/>
                <a:gd name="T1" fmla="*/ 753 h 753"/>
                <a:gd name="T2" fmla="*/ 399 w 615"/>
                <a:gd name="T3" fmla="*/ 0 h 753"/>
                <a:gd name="T4" fmla="*/ 615 w 615"/>
                <a:gd name="T5" fmla="*/ 753 h 753"/>
                <a:gd name="T6" fmla="*/ 0 w 615"/>
                <a:gd name="T7" fmla="*/ 753 h 753"/>
                <a:gd name="T8" fmla="*/ 0 60000 65536"/>
                <a:gd name="T9" fmla="*/ 0 60000 65536"/>
                <a:gd name="T10" fmla="*/ 0 60000 65536"/>
                <a:gd name="T11" fmla="*/ 0 60000 65536"/>
                <a:gd name="T12" fmla="*/ 0 w 615"/>
                <a:gd name="T13" fmla="*/ 0 h 753"/>
                <a:gd name="T14" fmla="*/ 615 w 615"/>
                <a:gd name="T15" fmla="*/ 753 h 753"/>
              </a:gdLst>
              <a:ahLst/>
              <a:cxnLst>
                <a:cxn ang="T8">
                  <a:pos x="T0" y="T1"/>
                </a:cxn>
                <a:cxn ang="T9">
                  <a:pos x="T2" y="T3"/>
                </a:cxn>
                <a:cxn ang="T10">
                  <a:pos x="T4" y="T5"/>
                </a:cxn>
                <a:cxn ang="T11">
                  <a:pos x="T6" y="T7"/>
                </a:cxn>
              </a:cxnLst>
              <a:rect l="T12" t="T13" r="T14" b="T15"/>
              <a:pathLst>
                <a:path w="615" h="753">
                  <a:moveTo>
                    <a:pt x="0" y="753"/>
                  </a:moveTo>
                  <a:lnTo>
                    <a:pt x="399" y="0"/>
                  </a:lnTo>
                  <a:lnTo>
                    <a:pt x="615" y="753"/>
                  </a:lnTo>
                  <a:lnTo>
                    <a:pt x="0"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3" name="Freeform 59"/>
            <p:cNvSpPr>
              <a:spLocks noChangeArrowheads="1"/>
            </p:cNvSpPr>
            <p:nvPr/>
          </p:nvSpPr>
          <p:spPr bwMode="auto">
            <a:xfrm rot="5400000" flipH="1">
              <a:off x="876130" y="979912"/>
              <a:ext cx="578081" cy="707080"/>
            </a:xfrm>
            <a:custGeom>
              <a:avLst/>
              <a:gdLst>
                <a:gd name="T0" fmla="*/ 957 w 957"/>
                <a:gd name="T1" fmla="*/ 749 h 1170"/>
                <a:gd name="T2" fmla="*/ 793 w 957"/>
                <a:gd name="T3" fmla="*/ 1170 h 1170"/>
                <a:gd name="T4" fmla="*/ 0 w 957"/>
                <a:gd name="T5" fmla="*/ 0 h 1170"/>
                <a:gd name="T6" fmla="*/ 957 w 957"/>
                <a:gd name="T7" fmla="*/ 749 h 1170"/>
                <a:gd name="T8" fmla="*/ 0 60000 65536"/>
                <a:gd name="T9" fmla="*/ 0 60000 65536"/>
                <a:gd name="T10" fmla="*/ 0 60000 65536"/>
                <a:gd name="T11" fmla="*/ 0 60000 65536"/>
                <a:gd name="T12" fmla="*/ 0 w 957"/>
                <a:gd name="T13" fmla="*/ 0 h 1170"/>
                <a:gd name="T14" fmla="*/ 957 w 957"/>
                <a:gd name="T15" fmla="*/ 1170 h 1170"/>
              </a:gdLst>
              <a:ahLst/>
              <a:cxnLst>
                <a:cxn ang="T8">
                  <a:pos x="T0" y="T1"/>
                </a:cxn>
                <a:cxn ang="T9">
                  <a:pos x="T2" y="T3"/>
                </a:cxn>
                <a:cxn ang="T10">
                  <a:pos x="T4" y="T5"/>
                </a:cxn>
                <a:cxn ang="T11">
                  <a:pos x="T6" y="T7"/>
                </a:cxn>
              </a:cxnLst>
              <a:rect l="T12" t="T13" r="T14" b="T15"/>
              <a:pathLst>
                <a:path w="957" h="1170">
                  <a:moveTo>
                    <a:pt x="957" y="749"/>
                  </a:moveTo>
                  <a:lnTo>
                    <a:pt x="793" y="1170"/>
                  </a:lnTo>
                  <a:lnTo>
                    <a:pt x="0" y="0"/>
                  </a:lnTo>
                  <a:lnTo>
                    <a:pt x="957" y="74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4" name="Freeform 60"/>
            <p:cNvSpPr>
              <a:spLocks noChangeArrowheads="1"/>
            </p:cNvSpPr>
            <p:nvPr/>
          </p:nvSpPr>
          <p:spPr bwMode="auto">
            <a:xfrm rot="5400000" flipH="1">
              <a:off x="570287" y="548640"/>
              <a:ext cx="380555" cy="610989"/>
            </a:xfrm>
            <a:custGeom>
              <a:avLst/>
              <a:gdLst>
                <a:gd name="T0" fmla="*/ 630 w 630"/>
                <a:gd name="T1" fmla="*/ 299 h 1011"/>
                <a:gd name="T2" fmla="*/ 19 w 630"/>
                <a:gd name="T3" fmla="*/ 1011 h 1011"/>
                <a:gd name="T4" fmla="*/ 0 w 630"/>
                <a:gd name="T5" fmla="*/ 0 h 1011"/>
                <a:gd name="T6" fmla="*/ 630 w 630"/>
                <a:gd name="T7" fmla="*/ 299 h 1011"/>
                <a:gd name="T8" fmla="*/ 0 60000 65536"/>
                <a:gd name="T9" fmla="*/ 0 60000 65536"/>
                <a:gd name="T10" fmla="*/ 0 60000 65536"/>
                <a:gd name="T11" fmla="*/ 0 60000 65536"/>
                <a:gd name="T12" fmla="*/ 0 w 630"/>
                <a:gd name="T13" fmla="*/ 0 h 1011"/>
                <a:gd name="T14" fmla="*/ 630 w 630"/>
                <a:gd name="T15" fmla="*/ 1011 h 1011"/>
              </a:gdLst>
              <a:ahLst/>
              <a:cxnLst>
                <a:cxn ang="T8">
                  <a:pos x="T0" y="T1"/>
                </a:cxn>
                <a:cxn ang="T9">
                  <a:pos x="T2" y="T3"/>
                </a:cxn>
                <a:cxn ang="T10">
                  <a:pos x="T4" y="T5"/>
                </a:cxn>
                <a:cxn ang="T11">
                  <a:pos x="T6" y="T7"/>
                </a:cxn>
              </a:cxnLst>
              <a:rect l="T12" t="T13" r="T14" b="T15"/>
              <a:pathLst>
                <a:path w="630" h="1011">
                  <a:moveTo>
                    <a:pt x="630" y="299"/>
                  </a:moveTo>
                  <a:lnTo>
                    <a:pt x="19" y="1011"/>
                  </a:lnTo>
                  <a:lnTo>
                    <a:pt x="0" y="0"/>
                  </a:lnTo>
                  <a:lnTo>
                    <a:pt x="630" y="29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5" name="Freeform 61"/>
            <p:cNvSpPr>
              <a:spLocks noChangeArrowheads="1"/>
            </p:cNvSpPr>
            <p:nvPr/>
          </p:nvSpPr>
          <p:spPr bwMode="auto">
            <a:xfrm rot="5400000" flipH="1">
              <a:off x="1050134" y="500292"/>
              <a:ext cx="379951" cy="708288"/>
            </a:xfrm>
            <a:custGeom>
              <a:avLst/>
              <a:gdLst>
                <a:gd name="T0" fmla="*/ 0 w 629"/>
                <a:gd name="T1" fmla="*/ 874 h 1172"/>
                <a:gd name="T2" fmla="*/ 328 w 629"/>
                <a:gd name="T3" fmla="*/ 0 h 1172"/>
                <a:gd name="T4" fmla="*/ 629 w 629"/>
                <a:gd name="T5" fmla="*/ 1172 h 1172"/>
                <a:gd name="T6" fmla="*/ 0 w 629"/>
                <a:gd name="T7" fmla="*/ 874 h 1172"/>
                <a:gd name="T8" fmla="*/ 0 60000 65536"/>
                <a:gd name="T9" fmla="*/ 0 60000 65536"/>
                <a:gd name="T10" fmla="*/ 0 60000 65536"/>
                <a:gd name="T11" fmla="*/ 0 60000 65536"/>
                <a:gd name="T12" fmla="*/ 0 w 629"/>
                <a:gd name="T13" fmla="*/ 0 h 1172"/>
                <a:gd name="T14" fmla="*/ 629 w 629"/>
                <a:gd name="T15" fmla="*/ 1172 h 1172"/>
              </a:gdLst>
              <a:ahLst/>
              <a:cxnLst>
                <a:cxn ang="T8">
                  <a:pos x="T0" y="T1"/>
                </a:cxn>
                <a:cxn ang="T9">
                  <a:pos x="T2" y="T3"/>
                </a:cxn>
                <a:cxn ang="T10">
                  <a:pos x="T4" y="T5"/>
                </a:cxn>
                <a:cxn ang="T11">
                  <a:pos x="T6" y="T7"/>
                </a:cxn>
              </a:cxnLst>
              <a:rect l="T12" t="T13" r="T14" b="T15"/>
              <a:pathLst>
                <a:path w="629" h="1172">
                  <a:moveTo>
                    <a:pt x="0" y="874"/>
                  </a:moveTo>
                  <a:lnTo>
                    <a:pt x="328" y="0"/>
                  </a:lnTo>
                  <a:lnTo>
                    <a:pt x="629" y="1172"/>
                  </a:lnTo>
                  <a:lnTo>
                    <a:pt x="0" y="87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6" name="Freeform 62"/>
            <p:cNvSpPr>
              <a:spLocks noChangeArrowheads="1"/>
            </p:cNvSpPr>
            <p:nvPr/>
          </p:nvSpPr>
          <p:spPr bwMode="auto">
            <a:xfrm rot="5400000" flipH="1">
              <a:off x="826575" y="78603"/>
              <a:ext cx="579893" cy="955464"/>
            </a:xfrm>
            <a:custGeom>
              <a:avLst/>
              <a:gdLst>
                <a:gd name="T0" fmla="*/ 302 w 960"/>
                <a:gd name="T1" fmla="*/ 1173 h 1581"/>
                <a:gd name="T2" fmla="*/ 301 w 960"/>
                <a:gd name="T3" fmla="*/ 1172 h 1581"/>
                <a:gd name="T4" fmla="*/ 0 w 960"/>
                <a:gd name="T5" fmla="*/ 0 h 1581"/>
                <a:gd name="T6" fmla="*/ 0 w 960"/>
                <a:gd name="T7" fmla="*/ 0 h 1581"/>
                <a:gd name="T8" fmla="*/ 960 w 960"/>
                <a:gd name="T9" fmla="*/ 1581 h 1581"/>
                <a:gd name="T10" fmla="*/ 302 w 960"/>
                <a:gd name="T11" fmla="*/ 1173 h 1581"/>
                <a:gd name="T12" fmla="*/ 0 60000 65536"/>
                <a:gd name="T13" fmla="*/ 0 60000 65536"/>
                <a:gd name="T14" fmla="*/ 0 60000 65536"/>
                <a:gd name="T15" fmla="*/ 0 60000 65536"/>
                <a:gd name="T16" fmla="*/ 0 60000 65536"/>
                <a:gd name="T17" fmla="*/ 0 60000 65536"/>
                <a:gd name="T18" fmla="*/ 0 w 960"/>
                <a:gd name="T19" fmla="*/ 0 h 1581"/>
                <a:gd name="T20" fmla="*/ 960 w 960"/>
                <a:gd name="T21" fmla="*/ 1581 h 1581"/>
              </a:gdLst>
              <a:ahLst/>
              <a:cxnLst>
                <a:cxn ang="T12">
                  <a:pos x="T0" y="T1"/>
                </a:cxn>
                <a:cxn ang="T13">
                  <a:pos x="T2" y="T3"/>
                </a:cxn>
                <a:cxn ang="T14">
                  <a:pos x="T4" y="T5"/>
                </a:cxn>
                <a:cxn ang="T15">
                  <a:pos x="T6" y="T7"/>
                </a:cxn>
                <a:cxn ang="T16">
                  <a:pos x="T8" y="T9"/>
                </a:cxn>
                <a:cxn ang="T17">
                  <a:pos x="T10" y="T11"/>
                </a:cxn>
              </a:cxnLst>
              <a:rect l="T18" t="T19" r="T20" b="T21"/>
              <a:pathLst>
                <a:path w="960" h="1581">
                  <a:moveTo>
                    <a:pt x="302" y="1173"/>
                  </a:moveTo>
                  <a:lnTo>
                    <a:pt x="301" y="1172"/>
                  </a:lnTo>
                  <a:lnTo>
                    <a:pt x="0" y="0"/>
                  </a:lnTo>
                  <a:lnTo>
                    <a:pt x="0" y="0"/>
                  </a:lnTo>
                  <a:lnTo>
                    <a:pt x="960" y="1581"/>
                  </a:lnTo>
                  <a:lnTo>
                    <a:pt x="302" y="11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7" name="Freeform 63"/>
            <p:cNvSpPr>
              <a:spLocks noChangeArrowheads="1"/>
            </p:cNvSpPr>
            <p:nvPr/>
          </p:nvSpPr>
          <p:spPr bwMode="auto">
            <a:xfrm rot="5400000" flipH="1">
              <a:off x="693985" y="-55196"/>
              <a:ext cx="846282" cy="956673"/>
            </a:xfrm>
            <a:custGeom>
              <a:avLst/>
              <a:gdLst>
                <a:gd name="T0" fmla="*/ 1401 w 1401"/>
                <a:gd name="T1" fmla="*/ 1273 h 1583"/>
                <a:gd name="T2" fmla="*/ 960 w 1401"/>
                <a:gd name="T3" fmla="*/ 1583 h 1583"/>
                <a:gd name="T4" fmla="*/ 0 w 1401"/>
                <a:gd name="T5" fmla="*/ 2 h 1583"/>
                <a:gd name="T6" fmla="*/ 9 w 1401"/>
                <a:gd name="T7" fmla="*/ 0 h 1583"/>
                <a:gd name="T8" fmla="*/ 1401 w 1401"/>
                <a:gd name="T9" fmla="*/ 907 h 1583"/>
                <a:gd name="T10" fmla="*/ 1401 w 1401"/>
                <a:gd name="T11" fmla="*/ 1273 h 1583"/>
                <a:gd name="T12" fmla="*/ 0 60000 65536"/>
                <a:gd name="T13" fmla="*/ 0 60000 65536"/>
                <a:gd name="T14" fmla="*/ 0 60000 65536"/>
                <a:gd name="T15" fmla="*/ 0 60000 65536"/>
                <a:gd name="T16" fmla="*/ 0 60000 65536"/>
                <a:gd name="T17" fmla="*/ 0 60000 65536"/>
                <a:gd name="T18" fmla="*/ 0 w 1401"/>
                <a:gd name="T19" fmla="*/ 0 h 1583"/>
                <a:gd name="T20" fmla="*/ 1401 w 1401"/>
                <a:gd name="T21" fmla="*/ 1583 h 1583"/>
              </a:gdLst>
              <a:ahLst/>
              <a:cxnLst>
                <a:cxn ang="T12">
                  <a:pos x="T0" y="T1"/>
                </a:cxn>
                <a:cxn ang="T13">
                  <a:pos x="T2" y="T3"/>
                </a:cxn>
                <a:cxn ang="T14">
                  <a:pos x="T4" y="T5"/>
                </a:cxn>
                <a:cxn ang="T15">
                  <a:pos x="T6" y="T7"/>
                </a:cxn>
                <a:cxn ang="T16">
                  <a:pos x="T8" y="T9"/>
                </a:cxn>
                <a:cxn ang="T17">
                  <a:pos x="T10" y="T11"/>
                </a:cxn>
              </a:cxnLst>
              <a:rect l="T18" t="T19" r="T20" b="T21"/>
              <a:pathLst>
                <a:path w="1401" h="1583">
                  <a:moveTo>
                    <a:pt x="1401" y="1273"/>
                  </a:moveTo>
                  <a:lnTo>
                    <a:pt x="960" y="1583"/>
                  </a:lnTo>
                  <a:lnTo>
                    <a:pt x="0" y="2"/>
                  </a:lnTo>
                  <a:lnTo>
                    <a:pt x="9" y="0"/>
                  </a:lnTo>
                  <a:lnTo>
                    <a:pt x="1401" y="907"/>
                  </a:lnTo>
                  <a:lnTo>
                    <a:pt x="1401" y="12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8" name="Freeform 64"/>
            <p:cNvSpPr>
              <a:spLocks noChangeArrowheads="1"/>
            </p:cNvSpPr>
            <p:nvPr/>
          </p:nvSpPr>
          <p:spPr bwMode="auto">
            <a:xfrm rot="5400000" flipH="1">
              <a:off x="900971" y="146354"/>
              <a:ext cx="840845" cy="548138"/>
            </a:xfrm>
            <a:custGeom>
              <a:avLst/>
              <a:gdLst>
                <a:gd name="T0" fmla="*/ 1392 w 1392"/>
                <a:gd name="T1" fmla="*/ 907 h 907"/>
                <a:gd name="T2" fmla="*/ 0 w 1392"/>
                <a:gd name="T3" fmla="*/ 0 h 907"/>
                <a:gd name="T4" fmla="*/ 1392 w 1392"/>
                <a:gd name="T5" fmla="*/ 239 h 907"/>
                <a:gd name="T6" fmla="*/ 1392 w 1392"/>
                <a:gd name="T7" fmla="*/ 907 h 907"/>
                <a:gd name="T8" fmla="*/ 0 60000 65536"/>
                <a:gd name="T9" fmla="*/ 0 60000 65536"/>
                <a:gd name="T10" fmla="*/ 0 60000 65536"/>
                <a:gd name="T11" fmla="*/ 0 60000 65536"/>
                <a:gd name="T12" fmla="*/ 0 w 1392"/>
                <a:gd name="T13" fmla="*/ 0 h 907"/>
                <a:gd name="T14" fmla="*/ 1392 w 1392"/>
                <a:gd name="T15" fmla="*/ 907 h 907"/>
              </a:gdLst>
              <a:ahLst/>
              <a:cxnLst>
                <a:cxn ang="T8">
                  <a:pos x="T0" y="T1"/>
                </a:cxn>
                <a:cxn ang="T9">
                  <a:pos x="T2" y="T3"/>
                </a:cxn>
                <a:cxn ang="T10">
                  <a:pos x="T4" y="T5"/>
                </a:cxn>
                <a:cxn ang="T11">
                  <a:pos x="T6" y="T7"/>
                </a:cxn>
              </a:cxnLst>
              <a:rect l="T12" t="T13" r="T14" b="T15"/>
              <a:pathLst>
                <a:path w="1392" h="907">
                  <a:moveTo>
                    <a:pt x="1392" y="907"/>
                  </a:moveTo>
                  <a:lnTo>
                    <a:pt x="0" y="0"/>
                  </a:lnTo>
                  <a:lnTo>
                    <a:pt x="1392" y="239"/>
                  </a:lnTo>
                  <a:lnTo>
                    <a:pt x="1392" y="90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9" name="Freeform 65"/>
            <p:cNvSpPr>
              <a:spLocks noChangeArrowheads="1"/>
            </p:cNvSpPr>
            <p:nvPr/>
          </p:nvSpPr>
          <p:spPr bwMode="auto">
            <a:xfrm rot="5400000" flipH="1">
              <a:off x="279874" y="-279873"/>
              <a:ext cx="266389" cy="826135"/>
            </a:xfrm>
            <a:custGeom>
              <a:avLst/>
              <a:gdLst>
                <a:gd name="T0" fmla="*/ 441 w 441"/>
                <a:gd name="T1" fmla="*/ 0 h 1367"/>
                <a:gd name="T2" fmla="*/ 0 w 441"/>
                <a:gd name="T3" fmla="*/ 310 h 1367"/>
                <a:gd name="T4" fmla="*/ 441 w 441"/>
                <a:gd name="T5" fmla="*/ 1367 h 1367"/>
                <a:gd name="T6" fmla="*/ 441 w 441"/>
                <a:gd name="T7" fmla="*/ 0 h 1367"/>
                <a:gd name="T8" fmla="*/ 0 60000 65536"/>
                <a:gd name="T9" fmla="*/ 0 60000 65536"/>
                <a:gd name="T10" fmla="*/ 0 60000 65536"/>
                <a:gd name="T11" fmla="*/ 0 60000 65536"/>
                <a:gd name="T12" fmla="*/ 0 w 441"/>
                <a:gd name="T13" fmla="*/ 0 h 1367"/>
                <a:gd name="T14" fmla="*/ 441 w 441"/>
                <a:gd name="T15" fmla="*/ 1367 h 1367"/>
              </a:gdLst>
              <a:ahLst/>
              <a:cxnLst>
                <a:cxn ang="T8">
                  <a:pos x="T0" y="T1"/>
                </a:cxn>
                <a:cxn ang="T9">
                  <a:pos x="T2" y="T3"/>
                </a:cxn>
                <a:cxn ang="T10">
                  <a:pos x="T4" y="T5"/>
                </a:cxn>
                <a:cxn ang="T11">
                  <a:pos x="T6" y="T7"/>
                </a:cxn>
              </a:cxnLst>
              <a:rect l="T12" t="T13" r="T14" b="T15"/>
              <a:pathLst>
                <a:path w="441" h="1367">
                  <a:moveTo>
                    <a:pt x="441" y="0"/>
                  </a:moveTo>
                  <a:lnTo>
                    <a:pt x="0" y="310"/>
                  </a:lnTo>
                  <a:lnTo>
                    <a:pt x="441" y="1367"/>
                  </a:lnTo>
                  <a:lnTo>
                    <a:pt x="441"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0" name="Freeform 66"/>
            <p:cNvSpPr>
              <a:spLocks noChangeArrowheads="1"/>
            </p:cNvSpPr>
            <p:nvPr/>
          </p:nvSpPr>
          <p:spPr bwMode="auto">
            <a:xfrm rot="5400000" flipH="1">
              <a:off x="110752" y="-110752"/>
              <a:ext cx="663857" cy="885360"/>
            </a:xfrm>
            <a:custGeom>
              <a:avLst/>
              <a:gdLst>
                <a:gd name="T0" fmla="*/ 495 w 1099"/>
                <a:gd name="T1" fmla="*/ 1465 h 1465"/>
                <a:gd name="T2" fmla="*/ 1099 w 1099"/>
                <a:gd name="T3" fmla="*/ 1465 h 1465"/>
                <a:gd name="T4" fmla="*/ 1099 w 1099"/>
                <a:gd name="T5" fmla="*/ 1465 h 1465"/>
                <a:gd name="T6" fmla="*/ 658 w 1099"/>
                <a:gd name="T7" fmla="*/ 408 h 1465"/>
                <a:gd name="T8" fmla="*/ 0 w 1099"/>
                <a:gd name="T9" fmla="*/ 0 h 1465"/>
                <a:gd name="T10" fmla="*/ 495 w 1099"/>
                <a:gd name="T11" fmla="*/ 1465 h 1465"/>
                <a:gd name="T12" fmla="*/ 0 60000 65536"/>
                <a:gd name="T13" fmla="*/ 0 60000 65536"/>
                <a:gd name="T14" fmla="*/ 0 60000 65536"/>
                <a:gd name="T15" fmla="*/ 0 60000 65536"/>
                <a:gd name="T16" fmla="*/ 0 60000 65536"/>
                <a:gd name="T17" fmla="*/ 0 60000 65536"/>
                <a:gd name="T18" fmla="*/ 0 w 1099"/>
                <a:gd name="T19" fmla="*/ 0 h 1465"/>
                <a:gd name="T20" fmla="*/ 1099 w 1099"/>
                <a:gd name="T21" fmla="*/ 1465 h 1465"/>
              </a:gdLst>
              <a:ahLst/>
              <a:cxnLst>
                <a:cxn ang="T12">
                  <a:pos x="T0" y="T1"/>
                </a:cxn>
                <a:cxn ang="T13">
                  <a:pos x="T2" y="T3"/>
                </a:cxn>
                <a:cxn ang="T14">
                  <a:pos x="T4" y="T5"/>
                </a:cxn>
                <a:cxn ang="T15">
                  <a:pos x="T6" y="T7"/>
                </a:cxn>
                <a:cxn ang="T16">
                  <a:pos x="T8" y="T9"/>
                </a:cxn>
                <a:cxn ang="T17">
                  <a:pos x="T10" y="T11"/>
                </a:cxn>
              </a:cxnLst>
              <a:rect l="T18" t="T19" r="T20" b="T21"/>
              <a:pathLst>
                <a:path w="1099" h="1465">
                  <a:moveTo>
                    <a:pt x="495" y="1465"/>
                  </a:moveTo>
                  <a:lnTo>
                    <a:pt x="1099" y="1465"/>
                  </a:lnTo>
                  <a:lnTo>
                    <a:pt x="1099" y="1465"/>
                  </a:lnTo>
                  <a:lnTo>
                    <a:pt x="658" y="408"/>
                  </a:lnTo>
                  <a:lnTo>
                    <a:pt x="0" y="0"/>
                  </a:lnTo>
                  <a:lnTo>
                    <a:pt x="495"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1" name="Freeform 67"/>
            <p:cNvSpPr>
              <a:spLocks noChangeArrowheads="1"/>
            </p:cNvSpPr>
            <p:nvPr/>
          </p:nvSpPr>
          <p:spPr bwMode="auto">
            <a:xfrm rot="5400000" flipH="1">
              <a:off x="108638" y="256212"/>
              <a:ext cx="668085" cy="885360"/>
            </a:xfrm>
            <a:custGeom>
              <a:avLst/>
              <a:gdLst>
                <a:gd name="T0" fmla="*/ 744 w 1106"/>
                <a:gd name="T1" fmla="*/ 1465 h 1465"/>
                <a:gd name="T2" fmla="*/ 0 w 1106"/>
                <a:gd name="T3" fmla="*/ 712 h 1465"/>
                <a:gd name="T4" fmla="*/ 611 w 1106"/>
                <a:gd name="T5" fmla="*/ 0 h 1465"/>
                <a:gd name="T6" fmla="*/ 1106 w 1106"/>
                <a:gd name="T7" fmla="*/ 1465 h 1465"/>
                <a:gd name="T8" fmla="*/ 744 w 1106"/>
                <a:gd name="T9" fmla="*/ 1465 h 1465"/>
                <a:gd name="T10" fmla="*/ 0 60000 65536"/>
                <a:gd name="T11" fmla="*/ 0 60000 65536"/>
                <a:gd name="T12" fmla="*/ 0 60000 65536"/>
                <a:gd name="T13" fmla="*/ 0 60000 65536"/>
                <a:gd name="T14" fmla="*/ 0 60000 65536"/>
                <a:gd name="T15" fmla="*/ 0 w 1106"/>
                <a:gd name="T16" fmla="*/ 0 h 1465"/>
                <a:gd name="T17" fmla="*/ 1106 w 1106"/>
                <a:gd name="T18" fmla="*/ 1465 h 1465"/>
              </a:gdLst>
              <a:ahLst/>
              <a:cxnLst>
                <a:cxn ang="T10">
                  <a:pos x="T0" y="T1"/>
                </a:cxn>
                <a:cxn ang="T11">
                  <a:pos x="T2" y="T3"/>
                </a:cxn>
                <a:cxn ang="T12">
                  <a:pos x="T4" y="T5"/>
                </a:cxn>
                <a:cxn ang="T13">
                  <a:pos x="T6" y="T7"/>
                </a:cxn>
                <a:cxn ang="T14">
                  <a:pos x="T8" y="T9"/>
                </a:cxn>
              </a:cxnLst>
              <a:rect l="T15" t="T16" r="T17" b="T18"/>
              <a:pathLst>
                <a:path w="1106" h="1465">
                  <a:moveTo>
                    <a:pt x="744" y="1465"/>
                  </a:moveTo>
                  <a:lnTo>
                    <a:pt x="0" y="712"/>
                  </a:lnTo>
                  <a:lnTo>
                    <a:pt x="611" y="0"/>
                  </a:lnTo>
                  <a:lnTo>
                    <a:pt x="1106" y="1465"/>
                  </a:lnTo>
                  <a:lnTo>
                    <a:pt x="744"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2" name="Freeform 68"/>
            <p:cNvSpPr>
              <a:spLocks noChangeArrowheads="1"/>
            </p:cNvSpPr>
            <p:nvPr/>
          </p:nvSpPr>
          <p:spPr bwMode="auto">
            <a:xfrm rot="5400000" flipH="1">
              <a:off x="2826" y="580692"/>
              <a:ext cx="449417" cy="455069"/>
            </a:xfrm>
            <a:custGeom>
              <a:avLst/>
              <a:gdLst>
                <a:gd name="T0" fmla="*/ 216 w 744"/>
                <a:gd name="T1" fmla="*/ 753 h 753"/>
                <a:gd name="T2" fmla="*/ 744 w 744"/>
                <a:gd name="T3" fmla="*/ 753 h 753"/>
                <a:gd name="T4" fmla="*/ 0 w 744"/>
                <a:gd name="T5" fmla="*/ 0 h 753"/>
                <a:gd name="T6" fmla="*/ 216 w 744"/>
                <a:gd name="T7" fmla="*/ 753 h 753"/>
                <a:gd name="T8" fmla="*/ 0 60000 65536"/>
                <a:gd name="T9" fmla="*/ 0 60000 65536"/>
                <a:gd name="T10" fmla="*/ 0 60000 65536"/>
                <a:gd name="T11" fmla="*/ 0 60000 65536"/>
                <a:gd name="T12" fmla="*/ 0 w 744"/>
                <a:gd name="T13" fmla="*/ 0 h 753"/>
                <a:gd name="T14" fmla="*/ 744 w 744"/>
                <a:gd name="T15" fmla="*/ 753 h 753"/>
              </a:gdLst>
              <a:ahLst/>
              <a:cxnLst>
                <a:cxn ang="T8">
                  <a:pos x="T0" y="T1"/>
                </a:cxn>
                <a:cxn ang="T9">
                  <a:pos x="T2" y="T3"/>
                </a:cxn>
                <a:cxn ang="T10">
                  <a:pos x="T4" y="T5"/>
                </a:cxn>
                <a:cxn ang="T11">
                  <a:pos x="T6" y="T7"/>
                </a:cxn>
              </a:cxnLst>
              <a:rect l="T12" t="T13" r="T14" b="T15"/>
              <a:pathLst>
                <a:path w="744" h="753">
                  <a:moveTo>
                    <a:pt x="216" y="753"/>
                  </a:moveTo>
                  <a:lnTo>
                    <a:pt x="744" y="753"/>
                  </a:lnTo>
                  <a:lnTo>
                    <a:pt x="0" y="0"/>
                  </a:lnTo>
                  <a:lnTo>
                    <a:pt x="216"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3" name="Freeform 69"/>
            <p:cNvSpPr>
              <a:spLocks noChangeArrowheads="1"/>
            </p:cNvSpPr>
            <p:nvPr/>
          </p:nvSpPr>
          <p:spPr bwMode="auto">
            <a:xfrm rot="5400000" flipH="1">
              <a:off x="285307" y="747628"/>
              <a:ext cx="241018" cy="811631"/>
            </a:xfrm>
            <a:custGeom>
              <a:avLst/>
              <a:gdLst>
                <a:gd name="T0" fmla="*/ 0 w 399"/>
                <a:gd name="T1" fmla="*/ 1343 h 1343"/>
                <a:gd name="T2" fmla="*/ 399 w 399"/>
                <a:gd name="T3" fmla="*/ 591 h 1343"/>
                <a:gd name="T4" fmla="*/ 216 w 399"/>
                <a:gd name="T5" fmla="*/ 0 h 1343"/>
                <a:gd name="T6" fmla="*/ 0 w 399"/>
                <a:gd name="T7" fmla="*/ 1343 h 1343"/>
                <a:gd name="T8" fmla="*/ 0 60000 65536"/>
                <a:gd name="T9" fmla="*/ 0 60000 65536"/>
                <a:gd name="T10" fmla="*/ 0 60000 65536"/>
                <a:gd name="T11" fmla="*/ 0 60000 65536"/>
                <a:gd name="T12" fmla="*/ 0 w 399"/>
                <a:gd name="T13" fmla="*/ 0 h 1343"/>
                <a:gd name="T14" fmla="*/ 399 w 399"/>
                <a:gd name="T15" fmla="*/ 1343 h 1343"/>
              </a:gdLst>
              <a:ahLst/>
              <a:cxnLst>
                <a:cxn ang="T8">
                  <a:pos x="T0" y="T1"/>
                </a:cxn>
                <a:cxn ang="T9">
                  <a:pos x="T2" y="T3"/>
                </a:cxn>
                <a:cxn ang="T10">
                  <a:pos x="T4" y="T5"/>
                </a:cxn>
                <a:cxn ang="T11">
                  <a:pos x="T6" y="T7"/>
                </a:cxn>
              </a:cxnLst>
              <a:rect l="T12" t="T13" r="T14" b="T15"/>
              <a:pathLst>
                <a:path w="399" h="1343">
                  <a:moveTo>
                    <a:pt x="0" y="1343"/>
                  </a:moveTo>
                  <a:lnTo>
                    <a:pt x="399" y="591"/>
                  </a:lnTo>
                  <a:lnTo>
                    <a:pt x="216" y="0"/>
                  </a:lnTo>
                  <a:lnTo>
                    <a:pt x="0"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4" name="Freeform 70"/>
            <p:cNvSpPr>
              <a:spLocks noChangeArrowheads="1"/>
            </p:cNvSpPr>
            <p:nvPr/>
          </p:nvSpPr>
          <p:spPr bwMode="auto">
            <a:xfrm rot="5400000" flipH="1">
              <a:off x="704991" y="782409"/>
              <a:ext cx="110542" cy="611594"/>
            </a:xfrm>
            <a:custGeom>
              <a:avLst/>
              <a:gdLst>
                <a:gd name="T0" fmla="*/ 183 w 183"/>
                <a:gd name="T1" fmla="*/ 1012 h 1012"/>
                <a:gd name="T2" fmla="*/ 183 w 183"/>
                <a:gd name="T3" fmla="*/ 1011 h 1012"/>
                <a:gd name="T4" fmla="*/ 164 w 183"/>
                <a:gd name="T5" fmla="*/ 0 h 1012"/>
                <a:gd name="T6" fmla="*/ 0 w 183"/>
                <a:gd name="T7" fmla="*/ 421 h 1012"/>
                <a:gd name="T8" fmla="*/ 183 w 183"/>
                <a:gd name="T9" fmla="*/ 1012 h 1012"/>
                <a:gd name="T10" fmla="*/ 0 60000 65536"/>
                <a:gd name="T11" fmla="*/ 0 60000 65536"/>
                <a:gd name="T12" fmla="*/ 0 60000 65536"/>
                <a:gd name="T13" fmla="*/ 0 60000 65536"/>
                <a:gd name="T14" fmla="*/ 0 60000 65536"/>
                <a:gd name="T15" fmla="*/ 0 w 183"/>
                <a:gd name="T16" fmla="*/ 0 h 1012"/>
                <a:gd name="T17" fmla="*/ 183 w 183"/>
                <a:gd name="T18" fmla="*/ 1012 h 1012"/>
              </a:gdLst>
              <a:ahLst/>
              <a:cxnLst>
                <a:cxn ang="T10">
                  <a:pos x="T0" y="T1"/>
                </a:cxn>
                <a:cxn ang="T11">
                  <a:pos x="T2" y="T3"/>
                </a:cxn>
                <a:cxn ang="T12">
                  <a:pos x="T4" y="T5"/>
                </a:cxn>
                <a:cxn ang="T13">
                  <a:pos x="T6" y="T7"/>
                </a:cxn>
                <a:cxn ang="T14">
                  <a:pos x="T8" y="T9"/>
                </a:cxn>
              </a:cxnLst>
              <a:rect l="T15" t="T16" r="T17" b="T18"/>
              <a:pathLst>
                <a:path w="183" h="1012">
                  <a:moveTo>
                    <a:pt x="183" y="1012"/>
                  </a:moveTo>
                  <a:lnTo>
                    <a:pt x="183" y="1011"/>
                  </a:lnTo>
                  <a:lnTo>
                    <a:pt x="164" y="0"/>
                  </a:lnTo>
                  <a:lnTo>
                    <a:pt x="0" y="421"/>
                  </a:lnTo>
                  <a:lnTo>
                    <a:pt x="183" y="1012"/>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5" name="Freeform 75"/>
            <p:cNvSpPr>
              <a:spLocks noChangeArrowheads="1"/>
            </p:cNvSpPr>
            <p:nvPr/>
          </p:nvSpPr>
          <p:spPr bwMode="auto">
            <a:xfrm rot="5400000" flipH="1">
              <a:off x="979151" y="1007362"/>
              <a:ext cx="497138" cy="856352"/>
            </a:xfrm>
            <a:custGeom>
              <a:avLst/>
              <a:gdLst>
                <a:gd name="T0" fmla="*/ 0 w 823"/>
                <a:gd name="T1" fmla="*/ 0 h 1417"/>
                <a:gd name="T2" fmla="*/ 125 w 823"/>
                <a:gd name="T3" fmla="*/ 1417 h 1417"/>
                <a:gd name="T4" fmla="*/ 823 w 823"/>
                <a:gd name="T5" fmla="*/ 1276 h 1417"/>
                <a:gd name="T6" fmla="*/ 0 w 823"/>
                <a:gd name="T7" fmla="*/ 0 h 1417"/>
                <a:gd name="T8" fmla="*/ 0 60000 65536"/>
                <a:gd name="T9" fmla="*/ 0 60000 65536"/>
                <a:gd name="T10" fmla="*/ 0 60000 65536"/>
                <a:gd name="T11" fmla="*/ 0 60000 65536"/>
                <a:gd name="T12" fmla="*/ 0 w 823"/>
                <a:gd name="T13" fmla="*/ 0 h 1417"/>
                <a:gd name="T14" fmla="*/ 823 w 823"/>
                <a:gd name="T15" fmla="*/ 1417 h 1417"/>
              </a:gdLst>
              <a:ahLst/>
              <a:cxnLst>
                <a:cxn ang="T8">
                  <a:pos x="T0" y="T1"/>
                </a:cxn>
                <a:cxn ang="T9">
                  <a:pos x="T2" y="T3"/>
                </a:cxn>
                <a:cxn ang="T10">
                  <a:pos x="T4" y="T5"/>
                </a:cxn>
                <a:cxn ang="T11">
                  <a:pos x="T6" y="T7"/>
                </a:cxn>
              </a:cxnLst>
              <a:rect l="T12" t="T13" r="T14" b="T15"/>
              <a:pathLst>
                <a:path w="823" h="1417">
                  <a:moveTo>
                    <a:pt x="0" y="0"/>
                  </a:moveTo>
                  <a:lnTo>
                    <a:pt x="125" y="1417"/>
                  </a:lnTo>
                  <a:lnTo>
                    <a:pt x="823" y="127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6" name="Freeform 76"/>
            <p:cNvSpPr>
              <a:spLocks noChangeArrowheads="1"/>
            </p:cNvSpPr>
            <p:nvPr/>
          </p:nvSpPr>
          <p:spPr bwMode="auto">
            <a:xfrm rot="5400000" flipH="1">
              <a:off x="231563" y="955406"/>
              <a:ext cx="421631" cy="884756"/>
            </a:xfrm>
            <a:custGeom>
              <a:avLst/>
              <a:gdLst>
                <a:gd name="T0" fmla="*/ 473 w 698"/>
                <a:gd name="T1" fmla="*/ 1464 h 1464"/>
                <a:gd name="T2" fmla="*/ 0 w 698"/>
                <a:gd name="T3" fmla="*/ 141 h 1464"/>
                <a:gd name="T4" fmla="*/ 698 w 698"/>
                <a:gd name="T5" fmla="*/ 0 h 1464"/>
                <a:gd name="T6" fmla="*/ 473 w 698"/>
                <a:gd name="T7" fmla="*/ 1464 h 1464"/>
                <a:gd name="T8" fmla="*/ 0 60000 65536"/>
                <a:gd name="T9" fmla="*/ 0 60000 65536"/>
                <a:gd name="T10" fmla="*/ 0 60000 65536"/>
                <a:gd name="T11" fmla="*/ 0 60000 65536"/>
                <a:gd name="T12" fmla="*/ 0 w 698"/>
                <a:gd name="T13" fmla="*/ 0 h 1464"/>
                <a:gd name="T14" fmla="*/ 698 w 698"/>
                <a:gd name="T15" fmla="*/ 1464 h 1464"/>
              </a:gdLst>
              <a:ahLst/>
              <a:cxnLst>
                <a:cxn ang="T8">
                  <a:pos x="T0" y="T1"/>
                </a:cxn>
                <a:cxn ang="T9">
                  <a:pos x="T2" y="T3"/>
                </a:cxn>
                <a:cxn ang="T10">
                  <a:pos x="T4" y="T5"/>
                </a:cxn>
                <a:cxn ang="T11">
                  <a:pos x="T6" y="T7"/>
                </a:cxn>
              </a:cxnLst>
              <a:rect l="T12" t="T13" r="T14" b="T15"/>
              <a:pathLst>
                <a:path w="698" h="1464">
                  <a:moveTo>
                    <a:pt x="473" y="1464"/>
                  </a:moveTo>
                  <a:lnTo>
                    <a:pt x="0" y="141"/>
                  </a:lnTo>
                  <a:lnTo>
                    <a:pt x="698" y="0"/>
                  </a:lnTo>
                  <a:lnTo>
                    <a:pt x="473"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7" name="Freeform 77"/>
            <p:cNvSpPr>
              <a:spLocks noChangeArrowheads="1"/>
            </p:cNvSpPr>
            <p:nvPr/>
          </p:nvSpPr>
          <p:spPr bwMode="auto">
            <a:xfrm rot="5400000" flipH="1">
              <a:off x="156338" y="1166544"/>
              <a:ext cx="486869" cy="799544"/>
            </a:xfrm>
            <a:custGeom>
              <a:avLst/>
              <a:gdLst>
                <a:gd name="T0" fmla="*/ 0 w 806"/>
                <a:gd name="T1" fmla="*/ 651 h 1323"/>
                <a:gd name="T2" fmla="*/ 333 w 806"/>
                <a:gd name="T3" fmla="*/ 0 h 1323"/>
                <a:gd name="T4" fmla="*/ 806 w 806"/>
                <a:gd name="T5" fmla="*/ 1323 h 1323"/>
                <a:gd name="T6" fmla="*/ 0 w 806"/>
                <a:gd name="T7" fmla="*/ 651 h 1323"/>
                <a:gd name="T8" fmla="*/ 0 60000 65536"/>
                <a:gd name="T9" fmla="*/ 0 60000 65536"/>
                <a:gd name="T10" fmla="*/ 0 60000 65536"/>
                <a:gd name="T11" fmla="*/ 0 60000 65536"/>
                <a:gd name="T12" fmla="*/ 0 w 806"/>
                <a:gd name="T13" fmla="*/ 0 h 1323"/>
                <a:gd name="T14" fmla="*/ 806 w 806"/>
                <a:gd name="T15" fmla="*/ 1323 h 1323"/>
              </a:gdLst>
              <a:ahLst/>
              <a:cxnLst>
                <a:cxn ang="T8">
                  <a:pos x="T0" y="T1"/>
                </a:cxn>
                <a:cxn ang="T9">
                  <a:pos x="T2" y="T3"/>
                </a:cxn>
                <a:cxn ang="T10">
                  <a:pos x="T4" y="T5"/>
                </a:cxn>
                <a:cxn ang="T11">
                  <a:pos x="T6" y="T7"/>
                </a:cxn>
              </a:cxnLst>
              <a:rect l="T12" t="T13" r="T14" b="T15"/>
              <a:pathLst>
                <a:path w="806" h="1323">
                  <a:moveTo>
                    <a:pt x="0" y="651"/>
                  </a:moveTo>
                  <a:lnTo>
                    <a:pt x="333" y="0"/>
                  </a:lnTo>
                  <a:lnTo>
                    <a:pt x="806" y="1323"/>
                  </a:lnTo>
                  <a:lnTo>
                    <a:pt x="0" y="6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8" name="Freeform 78"/>
            <p:cNvSpPr>
              <a:spLocks noChangeArrowheads="1"/>
            </p:cNvSpPr>
            <p:nvPr/>
          </p:nvSpPr>
          <p:spPr bwMode="auto">
            <a:xfrm rot="5400000" flipH="1">
              <a:off x="-40375" y="1363257"/>
              <a:ext cx="486869" cy="406118"/>
            </a:xfrm>
            <a:custGeom>
              <a:avLst/>
              <a:gdLst>
                <a:gd name="T0" fmla="*/ 0 w 806"/>
                <a:gd name="T1" fmla="*/ 0 h 672"/>
                <a:gd name="T2" fmla="*/ 10 w 806"/>
                <a:gd name="T3" fmla="*/ 396 h 672"/>
                <a:gd name="T4" fmla="*/ 806 w 806"/>
                <a:gd name="T5" fmla="*/ 672 h 672"/>
                <a:gd name="T6" fmla="*/ 0 w 806"/>
                <a:gd name="T7" fmla="*/ 0 h 672"/>
                <a:gd name="T8" fmla="*/ 0 60000 65536"/>
                <a:gd name="T9" fmla="*/ 0 60000 65536"/>
                <a:gd name="T10" fmla="*/ 0 60000 65536"/>
                <a:gd name="T11" fmla="*/ 0 60000 65536"/>
                <a:gd name="T12" fmla="*/ 0 w 806"/>
                <a:gd name="T13" fmla="*/ 0 h 672"/>
                <a:gd name="T14" fmla="*/ 806 w 806"/>
                <a:gd name="T15" fmla="*/ 672 h 672"/>
              </a:gdLst>
              <a:ahLst/>
              <a:cxnLst>
                <a:cxn ang="T8">
                  <a:pos x="T0" y="T1"/>
                </a:cxn>
                <a:cxn ang="T9">
                  <a:pos x="T2" y="T3"/>
                </a:cxn>
                <a:cxn ang="T10">
                  <a:pos x="T4" y="T5"/>
                </a:cxn>
                <a:cxn ang="T11">
                  <a:pos x="T6" y="T7"/>
                </a:cxn>
              </a:cxnLst>
              <a:rect l="T12" t="T13" r="T14" b="T15"/>
              <a:pathLst>
                <a:path w="806" h="672">
                  <a:moveTo>
                    <a:pt x="0" y="0"/>
                  </a:moveTo>
                  <a:lnTo>
                    <a:pt x="10" y="396"/>
                  </a:lnTo>
                  <a:lnTo>
                    <a:pt x="806" y="672"/>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9" name="Freeform 82"/>
            <p:cNvSpPr>
              <a:spLocks noChangeArrowheads="1"/>
            </p:cNvSpPr>
            <p:nvPr/>
          </p:nvSpPr>
          <p:spPr bwMode="auto">
            <a:xfrm rot="5400000" flipH="1">
              <a:off x="54784" y="882106"/>
              <a:ext cx="385992" cy="495560"/>
            </a:xfrm>
            <a:custGeom>
              <a:avLst/>
              <a:gdLst>
                <a:gd name="T0" fmla="*/ 0 w 639"/>
                <a:gd name="T1" fmla="*/ 820 h 820"/>
                <a:gd name="T2" fmla="*/ 416 w 639"/>
                <a:gd name="T3" fmla="*/ 0 h 820"/>
                <a:gd name="T4" fmla="*/ 639 w 639"/>
                <a:gd name="T5" fmla="*/ 820 h 820"/>
                <a:gd name="T6" fmla="*/ 0 w 639"/>
                <a:gd name="T7" fmla="*/ 820 h 820"/>
                <a:gd name="T8" fmla="*/ 0 60000 65536"/>
                <a:gd name="T9" fmla="*/ 0 60000 65536"/>
                <a:gd name="T10" fmla="*/ 0 60000 65536"/>
                <a:gd name="T11" fmla="*/ 0 60000 65536"/>
                <a:gd name="T12" fmla="*/ 0 w 639"/>
                <a:gd name="T13" fmla="*/ 0 h 820"/>
                <a:gd name="T14" fmla="*/ 639 w 639"/>
                <a:gd name="T15" fmla="*/ 820 h 820"/>
              </a:gdLst>
              <a:ahLst/>
              <a:cxnLst>
                <a:cxn ang="T8">
                  <a:pos x="T0" y="T1"/>
                </a:cxn>
                <a:cxn ang="T9">
                  <a:pos x="T2" y="T3"/>
                </a:cxn>
                <a:cxn ang="T10">
                  <a:pos x="T4" y="T5"/>
                </a:cxn>
                <a:cxn ang="T11">
                  <a:pos x="T6" y="T7"/>
                </a:cxn>
              </a:cxnLst>
              <a:rect l="T12" t="T13" r="T14" b="T15"/>
              <a:pathLst>
                <a:path w="639" h="820">
                  <a:moveTo>
                    <a:pt x="0" y="820"/>
                  </a:moveTo>
                  <a:lnTo>
                    <a:pt x="416" y="0"/>
                  </a:lnTo>
                  <a:lnTo>
                    <a:pt x="639" y="820"/>
                  </a:lnTo>
                  <a:lnTo>
                    <a:pt x="0"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0" name="Freeform 83"/>
            <p:cNvSpPr>
              <a:spLocks noChangeArrowheads="1"/>
            </p:cNvSpPr>
            <p:nvPr/>
          </p:nvSpPr>
          <p:spPr bwMode="auto">
            <a:xfrm rot="5400000" flipH="1">
              <a:off x="970111" y="998321"/>
              <a:ext cx="600431" cy="771140"/>
            </a:xfrm>
            <a:custGeom>
              <a:avLst/>
              <a:gdLst>
                <a:gd name="T0" fmla="*/ 994 w 994"/>
                <a:gd name="T1" fmla="*/ 816 h 1276"/>
                <a:gd name="T2" fmla="*/ 823 w 994"/>
                <a:gd name="T3" fmla="*/ 1276 h 1276"/>
                <a:gd name="T4" fmla="*/ 0 w 994"/>
                <a:gd name="T5" fmla="*/ 0 h 1276"/>
                <a:gd name="T6" fmla="*/ 994 w 994"/>
                <a:gd name="T7" fmla="*/ 816 h 1276"/>
                <a:gd name="T8" fmla="*/ 0 60000 65536"/>
                <a:gd name="T9" fmla="*/ 0 60000 65536"/>
                <a:gd name="T10" fmla="*/ 0 60000 65536"/>
                <a:gd name="T11" fmla="*/ 0 60000 65536"/>
                <a:gd name="T12" fmla="*/ 0 w 994"/>
                <a:gd name="T13" fmla="*/ 0 h 1276"/>
                <a:gd name="T14" fmla="*/ 994 w 994"/>
                <a:gd name="T15" fmla="*/ 1276 h 1276"/>
              </a:gdLst>
              <a:ahLst/>
              <a:cxnLst>
                <a:cxn ang="T8">
                  <a:pos x="T0" y="T1"/>
                </a:cxn>
                <a:cxn ang="T9">
                  <a:pos x="T2" y="T3"/>
                </a:cxn>
                <a:cxn ang="T10">
                  <a:pos x="T4" y="T5"/>
                </a:cxn>
                <a:cxn ang="T11">
                  <a:pos x="T6" y="T7"/>
                </a:cxn>
              </a:cxnLst>
              <a:rect l="T12" t="T13" r="T14" b="T15"/>
              <a:pathLst>
                <a:path w="994" h="1276">
                  <a:moveTo>
                    <a:pt x="994" y="816"/>
                  </a:moveTo>
                  <a:lnTo>
                    <a:pt x="823" y="1276"/>
                  </a:lnTo>
                  <a:lnTo>
                    <a:pt x="0" y="0"/>
                  </a:lnTo>
                  <a:lnTo>
                    <a:pt x="994" y="816"/>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1" name="Freeform 84"/>
            <p:cNvSpPr>
              <a:spLocks noChangeArrowheads="1"/>
            </p:cNvSpPr>
            <p:nvPr/>
          </p:nvSpPr>
          <p:spPr bwMode="auto">
            <a:xfrm rot="5400000" flipH="1">
              <a:off x="631933" y="552855"/>
              <a:ext cx="394448" cy="667193"/>
            </a:xfrm>
            <a:custGeom>
              <a:avLst/>
              <a:gdLst>
                <a:gd name="T0" fmla="*/ 653 w 653"/>
                <a:gd name="T1" fmla="*/ 327 h 1104"/>
                <a:gd name="T2" fmla="*/ 20 w 653"/>
                <a:gd name="T3" fmla="*/ 1104 h 1104"/>
                <a:gd name="T4" fmla="*/ 0 w 653"/>
                <a:gd name="T5" fmla="*/ 0 h 1104"/>
                <a:gd name="T6" fmla="*/ 653 w 653"/>
                <a:gd name="T7" fmla="*/ 327 h 1104"/>
                <a:gd name="T8" fmla="*/ 0 60000 65536"/>
                <a:gd name="T9" fmla="*/ 0 60000 65536"/>
                <a:gd name="T10" fmla="*/ 0 60000 65536"/>
                <a:gd name="T11" fmla="*/ 0 60000 65536"/>
                <a:gd name="T12" fmla="*/ 0 w 653"/>
                <a:gd name="T13" fmla="*/ 0 h 1104"/>
                <a:gd name="T14" fmla="*/ 653 w 653"/>
                <a:gd name="T15" fmla="*/ 1104 h 1104"/>
              </a:gdLst>
              <a:ahLst/>
              <a:cxnLst>
                <a:cxn ang="T8">
                  <a:pos x="T0" y="T1"/>
                </a:cxn>
                <a:cxn ang="T9">
                  <a:pos x="T2" y="T3"/>
                </a:cxn>
                <a:cxn ang="T10">
                  <a:pos x="T4" y="T5"/>
                </a:cxn>
                <a:cxn ang="T11">
                  <a:pos x="T6" y="T7"/>
                </a:cxn>
              </a:cxnLst>
              <a:rect l="T12" t="T13" r="T14" b="T15"/>
              <a:pathLst>
                <a:path w="653" h="1104">
                  <a:moveTo>
                    <a:pt x="653" y="327"/>
                  </a:moveTo>
                  <a:lnTo>
                    <a:pt x="20" y="1104"/>
                  </a:lnTo>
                  <a:lnTo>
                    <a:pt x="0" y="0"/>
                  </a:lnTo>
                  <a:lnTo>
                    <a:pt x="653" y="32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2" name="Freeform 85"/>
            <p:cNvSpPr>
              <a:spLocks noChangeArrowheads="1"/>
            </p:cNvSpPr>
            <p:nvPr/>
          </p:nvSpPr>
          <p:spPr bwMode="auto">
            <a:xfrm rot="5400000" flipH="1">
              <a:off x="1154689" y="500881"/>
              <a:ext cx="393844" cy="771744"/>
            </a:xfrm>
            <a:custGeom>
              <a:avLst/>
              <a:gdLst>
                <a:gd name="T0" fmla="*/ 0 w 652"/>
                <a:gd name="T1" fmla="*/ 951 h 1277"/>
                <a:gd name="T2" fmla="*/ 339 w 652"/>
                <a:gd name="T3" fmla="*/ 0 h 1277"/>
                <a:gd name="T4" fmla="*/ 652 w 652"/>
                <a:gd name="T5" fmla="*/ 1277 h 1277"/>
                <a:gd name="T6" fmla="*/ 0 w 652"/>
                <a:gd name="T7" fmla="*/ 951 h 1277"/>
                <a:gd name="T8" fmla="*/ 0 60000 65536"/>
                <a:gd name="T9" fmla="*/ 0 60000 65536"/>
                <a:gd name="T10" fmla="*/ 0 60000 65536"/>
                <a:gd name="T11" fmla="*/ 0 60000 65536"/>
                <a:gd name="T12" fmla="*/ 0 w 652"/>
                <a:gd name="T13" fmla="*/ 0 h 1277"/>
                <a:gd name="T14" fmla="*/ 652 w 652"/>
                <a:gd name="T15" fmla="*/ 1277 h 1277"/>
              </a:gdLst>
              <a:ahLst/>
              <a:cxnLst>
                <a:cxn ang="T8">
                  <a:pos x="T0" y="T1"/>
                </a:cxn>
                <a:cxn ang="T9">
                  <a:pos x="T2" y="T3"/>
                </a:cxn>
                <a:cxn ang="T10">
                  <a:pos x="T4" y="T5"/>
                </a:cxn>
                <a:cxn ang="T11">
                  <a:pos x="T6" y="T7"/>
                </a:cxn>
              </a:cxnLst>
              <a:rect l="T12" t="T13" r="T14" b="T15"/>
              <a:pathLst>
                <a:path w="652" h="1277">
                  <a:moveTo>
                    <a:pt x="0" y="951"/>
                  </a:moveTo>
                  <a:lnTo>
                    <a:pt x="339" y="0"/>
                  </a:lnTo>
                  <a:lnTo>
                    <a:pt x="652" y="1277"/>
                  </a:lnTo>
                  <a:lnTo>
                    <a:pt x="0" y="9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3" name="Freeform 86"/>
            <p:cNvSpPr>
              <a:spLocks noChangeArrowheads="1"/>
            </p:cNvSpPr>
            <p:nvPr/>
          </p:nvSpPr>
          <p:spPr bwMode="auto">
            <a:xfrm rot="5400000" flipH="1">
              <a:off x="916023" y="56836"/>
              <a:ext cx="602243" cy="1041885"/>
            </a:xfrm>
            <a:custGeom>
              <a:avLst/>
              <a:gdLst>
                <a:gd name="T0" fmla="*/ 314 w 997"/>
                <a:gd name="T1" fmla="*/ 1279 h 1724"/>
                <a:gd name="T2" fmla="*/ 313 w 997"/>
                <a:gd name="T3" fmla="*/ 1278 h 1724"/>
                <a:gd name="T4" fmla="*/ 0 w 997"/>
                <a:gd name="T5" fmla="*/ 1 h 1724"/>
                <a:gd name="T6" fmla="*/ 2 w 997"/>
                <a:gd name="T7" fmla="*/ 0 h 1724"/>
                <a:gd name="T8" fmla="*/ 997 w 997"/>
                <a:gd name="T9" fmla="*/ 1724 h 1724"/>
                <a:gd name="T10" fmla="*/ 314 w 997"/>
                <a:gd name="T11" fmla="*/ 1279 h 1724"/>
                <a:gd name="T12" fmla="*/ 0 60000 65536"/>
                <a:gd name="T13" fmla="*/ 0 60000 65536"/>
                <a:gd name="T14" fmla="*/ 0 60000 65536"/>
                <a:gd name="T15" fmla="*/ 0 60000 65536"/>
                <a:gd name="T16" fmla="*/ 0 60000 65536"/>
                <a:gd name="T17" fmla="*/ 0 60000 65536"/>
                <a:gd name="T18" fmla="*/ 0 w 997"/>
                <a:gd name="T19" fmla="*/ 0 h 1724"/>
                <a:gd name="T20" fmla="*/ 997 w 997"/>
                <a:gd name="T21" fmla="*/ 1724 h 1724"/>
              </a:gdLst>
              <a:ahLst/>
              <a:cxnLst>
                <a:cxn ang="T12">
                  <a:pos x="T0" y="T1"/>
                </a:cxn>
                <a:cxn ang="T13">
                  <a:pos x="T2" y="T3"/>
                </a:cxn>
                <a:cxn ang="T14">
                  <a:pos x="T4" y="T5"/>
                </a:cxn>
                <a:cxn ang="T15">
                  <a:pos x="T6" y="T7"/>
                </a:cxn>
                <a:cxn ang="T16">
                  <a:pos x="T8" y="T9"/>
                </a:cxn>
                <a:cxn ang="T17">
                  <a:pos x="T10" y="T11"/>
                </a:cxn>
              </a:cxnLst>
              <a:rect l="T18" t="T19" r="T20" b="T21"/>
              <a:pathLst>
                <a:path w="997" h="1724">
                  <a:moveTo>
                    <a:pt x="314" y="1279"/>
                  </a:moveTo>
                  <a:lnTo>
                    <a:pt x="313" y="1278"/>
                  </a:lnTo>
                  <a:lnTo>
                    <a:pt x="0" y="1"/>
                  </a:lnTo>
                  <a:lnTo>
                    <a:pt x="2" y="0"/>
                  </a:lnTo>
                  <a:lnTo>
                    <a:pt x="997" y="1724"/>
                  </a:lnTo>
                  <a:lnTo>
                    <a:pt x="314" y="127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4" name="Freeform 87"/>
            <p:cNvSpPr>
              <a:spLocks noChangeArrowheads="1"/>
            </p:cNvSpPr>
            <p:nvPr/>
          </p:nvSpPr>
          <p:spPr bwMode="auto">
            <a:xfrm rot="5400000" flipH="1">
              <a:off x="779205" y="-83003"/>
              <a:ext cx="877693" cy="1043698"/>
            </a:xfrm>
            <a:custGeom>
              <a:avLst/>
              <a:gdLst>
                <a:gd name="T0" fmla="*/ 1453 w 1453"/>
                <a:gd name="T1" fmla="*/ 1389 h 1727"/>
                <a:gd name="T2" fmla="*/ 995 w 1453"/>
                <a:gd name="T3" fmla="*/ 1727 h 1727"/>
                <a:gd name="T4" fmla="*/ 0 w 1453"/>
                <a:gd name="T5" fmla="*/ 3 h 1727"/>
                <a:gd name="T6" fmla="*/ 8 w 1453"/>
                <a:gd name="T7" fmla="*/ 0 h 1727"/>
                <a:gd name="T8" fmla="*/ 1453 w 1453"/>
                <a:gd name="T9" fmla="*/ 989 h 1727"/>
                <a:gd name="T10" fmla="*/ 1453 w 1453"/>
                <a:gd name="T11" fmla="*/ 1389 h 1727"/>
                <a:gd name="T12" fmla="*/ 0 60000 65536"/>
                <a:gd name="T13" fmla="*/ 0 60000 65536"/>
                <a:gd name="T14" fmla="*/ 0 60000 65536"/>
                <a:gd name="T15" fmla="*/ 0 60000 65536"/>
                <a:gd name="T16" fmla="*/ 0 60000 65536"/>
                <a:gd name="T17" fmla="*/ 0 60000 65536"/>
                <a:gd name="T18" fmla="*/ 0 w 1453"/>
                <a:gd name="T19" fmla="*/ 0 h 1727"/>
                <a:gd name="T20" fmla="*/ 1453 w 1453"/>
                <a:gd name="T21" fmla="*/ 1727 h 1727"/>
              </a:gdLst>
              <a:ahLst/>
              <a:cxnLst>
                <a:cxn ang="T12">
                  <a:pos x="T0" y="T1"/>
                </a:cxn>
                <a:cxn ang="T13">
                  <a:pos x="T2" y="T3"/>
                </a:cxn>
                <a:cxn ang="T14">
                  <a:pos x="T4" y="T5"/>
                </a:cxn>
                <a:cxn ang="T15">
                  <a:pos x="T6" y="T7"/>
                </a:cxn>
                <a:cxn ang="T16">
                  <a:pos x="T8" y="T9"/>
                </a:cxn>
                <a:cxn ang="T17">
                  <a:pos x="T10" y="T11"/>
                </a:cxn>
              </a:cxnLst>
              <a:rect l="T18" t="T19" r="T20" b="T21"/>
              <a:pathLst>
                <a:path w="1453" h="1727">
                  <a:moveTo>
                    <a:pt x="1453" y="1389"/>
                  </a:moveTo>
                  <a:lnTo>
                    <a:pt x="995" y="1727"/>
                  </a:lnTo>
                  <a:lnTo>
                    <a:pt x="0" y="3"/>
                  </a:lnTo>
                  <a:lnTo>
                    <a:pt x="8" y="0"/>
                  </a:lnTo>
                  <a:lnTo>
                    <a:pt x="1453" y="989"/>
                  </a:lnTo>
                  <a:lnTo>
                    <a:pt x="1453" y="13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5" name="Freeform 88"/>
            <p:cNvSpPr>
              <a:spLocks noChangeArrowheads="1"/>
            </p:cNvSpPr>
            <p:nvPr/>
          </p:nvSpPr>
          <p:spPr bwMode="auto">
            <a:xfrm rot="5400000" flipH="1">
              <a:off x="1004623" y="137583"/>
              <a:ext cx="872860" cy="597694"/>
            </a:xfrm>
            <a:custGeom>
              <a:avLst/>
              <a:gdLst>
                <a:gd name="T0" fmla="*/ 1445 w 1445"/>
                <a:gd name="T1" fmla="*/ 989 h 989"/>
                <a:gd name="T2" fmla="*/ 0 w 1445"/>
                <a:gd name="T3" fmla="*/ 0 h 989"/>
                <a:gd name="T4" fmla="*/ 1445 w 1445"/>
                <a:gd name="T5" fmla="*/ 262 h 989"/>
                <a:gd name="T6" fmla="*/ 1445 w 1445"/>
                <a:gd name="T7" fmla="*/ 989 h 989"/>
                <a:gd name="T8" fmla="*/ 0 60000 65536"/>
                <a:gd name="T9" fmla="*/ 0 60000 65536"/>
                <a:gd name="T10" fmla="*/ 0 60000 65536"/>
                <a:gd name="T11" fmla="*/ 0 60000 65536"/>
                <a:gd name="T12" fmla="*/ 0 w 1445"/>
                <a:gd name="T13" fmla="*/ 0 h 989"/>
                <a:gd name="T14" fmla="*/ 1445 w 1445"/>
                <a:gd name="T15" fmla="*/ 989 h 989"/>
              </a:gdLst>
              <a:ahLst/>
              <a:cxnLst>
                <a:cxn ang="T8">
                  <a:pos x="T0" y="T1"/>
                </a:cxn>
                <a:cxn ang="T9">
                  <a:pos x="T2" y="T3"/>
                </a:cxn>
                <a:cxn ang="T10">
                  <a:pos x="T4" y="T5"/>
                </a:cxn>
                <a:cxn ang="T11">
                  <a:pos x="T6" y="T7"/>
                </a:cxn>
              </a:cxnLst>
              <a:rect l="T12" t="T13" r="T14" b="T15"/>
              <a:pathLst>
                <a:path w="1445" h="989">
                  <a:moveTo>
                    <a:pt x="1445" y="989"/>
                  </a:moveTo>
                  <a:lnTo>
                    <a:pt x="0" y="0"/>
                  </a:lnTo>
                  <a:lnTo>
                    <a:pt x="1445" y="262"/>
                  </a:lnTo>
                  <a:lnTo>
                    <a:pt x="1445" y="9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6" name="Freeform 89"/>
            <p:cNvSpPr>
              <a:spLocks noChangeArrowheads="1"/>
            </p:cNvSpPr>
            <p:nvPr/>
          </p:nvSpPr>
          <p:spPr bwMode="auto">
            <a:xfrm rot="5400000" flipH="1">
              <a:off x="311906" y="-311906"/>
              <a:ext cx="276657" cy="900469"/>
            </a:xfrm>
            <a:custGeom>
              <a:avLst/>
              <a:gdLst>
                <a:gd name="T0" fmla="*/ 458 w 458"/>
                <a:gd name="T1" fmla="*/ 0 h 1490"/>
                <a:gd name="T2" fmla="*/ 0 w 458"/>
                <a:gd name="T3" fmla="*/ 338 h 1490"/>
                <a:gd name="T4" fmla="*/ 458 w 458"/>
                <a:gd name="T5" fmla="*/ 1490 h 1490"/>
                <a:gd name="T6" fmla="*/ 458 w 458"/>
                <a:gd name="T7" fmla="*/ 0 h 1490"/>
                <a:gd name="T8" fmla="*/ 0 60000 65536"/>
                <a:gd name="T9" fmla="*/ 0 60000 65536"/>
                <a:gd name="T10" fmla="*/ 0 60000 65536"/>
                <a:gd name="T11" fmla="*/ 0 60000 65536"/>
                <a:gd name="T12" fmla="*/ 0 w 458"/>
                <a:gd name="T13" fmla="*/ 0 h 1490"/>
                <a:gd name="T14" fmla="*/ 458 w 458"/>
                <a:gd name="T15" fmla="*/ 1490 h 1490"/>
              </a:gdLst>
              <a:ahLst/>
              <a:cxnLst>
                <a:cxn ang="T8">
                  <a:pos x="T0" y="T1"/>
                </a:cxn>
                <a:cxn ang="T9">
                  <a:pos x="T2" y="T3"/>
                </a:cxn>
                <a:cxn ang="T10">
                  <a:pos x="T4" y="T5"/>
                </a:cxn>
                <a:cxn ang="T11">
                  <a:pos x="T6" y="T7"/>
                </a:cxn>
              </a:cxnLst>
              <a:rect l="T12" t="T13" r="T14" b="T15"/>
              <a:pathLst>
                <a:path w="458" h="1490">
                  <a:moveTo>
                    <a:pt x="458" y="0"/>
                  </a:moveTo>
                  <a:lnTo>
                    <a:pt x="0" y="338"/>
                  </a:lnTo>
                  <a:lnTo>
                    <a:pt x="458" y="1490"/>
                  </a:lnTo>
                  <a:lnTo>
                    <a:pt x="458"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7" name="Freeform 90"/>
            <p:cNvSpPr>
              <a:spLocks noChangeArrowheads="1"/>
            </p:cNvSpPr>
            <p:nvPr/>
          </p:nvSpPr>
          <p:spPr bwMode="auto">
            <a:xfrm rot="5400000" flipH="1">
              <a:off x="137954" y="-137953"/>
              <a:ext cx="689227" cy="965134"/>
            </a:xfrm>
            <a:custGeom>
              <a:avLst/>
              <a:gdLst>
                <a:gd name="T0" fmla="*/ 514 w 1141"/>
                <a:gd name="T1" fmla="*/ 1597 h 1597"/>
                <a:gd name="T2" fmla="*/ 1141 w 1141"/>
                <a:gd name="T3" fmla="*/ 1597 h 1597"/>
                <a:gd name="T4" fmla="*/ 1141 w 1141"/>
                <a:gd name="T5" fmla="*/ 1597 h 1597"/>
                <a:gd name="T6" fmla="*/ 683 w 1141"/>
                <a:gd name="T7" fmla="*/ 445 h 1597"/>
                <a:gd name="T8" fmla="*/ 0 w 1141"/>
                <a:gd name="T9" fmla="*/ 0 h 1597"/>
                <a:gd name="T10" fmla="*/ 514 w 1141"/>
                <a:gd name="T11" fmla="*/ 1597 h 1597"/>
                <a:gd name="T12" fmla="*/ 0 60000 65536"/>
                <a:gd name="T13" fmla="*/ 0 60000 65536"/>
                <a:gd name="T14" fmla="*/ 0 60000 65536"/>
                <a:gd name="T15" fmla="*/ 0 60000 65536"/>
                <a:gd name="T16" fmla="*/ 0 60000 65536"/>
                <a:gd name="T17" fmla="*/ 0 60000 65536"/>
                <a:gd name="T18" fmla="*/ 0 w 1141"/>
                <a:gd name="T19" fmla="*/ 0 h 1597"/>
                <a:gd name="T20" fmla="*/ 1141 w 1141"/>
                <a:gd name="T21" fmla="*/ 1597 h 1597"/>
              </a:gdLst>
              <a:ahLst/>
              <a:cxnLst>
                <a:cxn ang="T12">
                  <a:pos x="T0" y="T1"/>
                </a:cxn>
                <a:cxn ang="T13">
                  <a:pos x="T2" y="T3"/>
                </a:cxn>
                <a:cxn ang="T14">
                  <a:pos x="T4" y="T5"/>
                </a:cxn>
                <a:cxn ang="T15">
                  <a:pos x="T6" y="T7"/>
                </a:cxn>
                <a:cxn ang="T16">
                  <a:pos x="T8" y="T9"/>
                </a:cxn>
                <a:cxn ang="T17">
                  <a:pos x="T10" y="T11"/>
                </a:cxn>
              </a:cxnLst>
              <a:rect l="T18" t="T19" r="T20" b="T21"/>
              <a:pathLst>
                <a:path w="1141" h="1597">
                  <a:moveTo>
                    <a:pt x="514" y="1597"/>
                  </a:moveTo>
                  <a:lnTo>
                    <a:pt x="1141" y="1597"/>
                  </a:lnTo>
                  <a:lnTo>
                    <a:pt x="1141" y="1597"/>
                  </a:lnTo>
                  <a:lnTo>
                    <a:pt x="683" y="445"/>
                  </a:lnTo>
                  <a:lnTo>
                    <a:pt x="0" y="0"/>
                  </a:lnTo>
                  <a:lnTo>
                    <a:pt x="514"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8" name="Freeform 91"/>
            <p:cNvSpPr>
              <a:spLocks noChangeArrowheads="1"/>
            </p:cNvSpPr>
            <p:nvPr/>
          </p:nvSpPr>
          <p:spPr bwMode="auto">
            <a:xfrm rot="5400000" flipH="1">
              <a:off x="136141" y="242602"/>
              <a:ext cx="692852" cy="965134"/>
            </a:xfrm>
            <a:custGeom>
              <a:avLst/>
              <a:gdLst>
                <a:gd name="T0" fmla="*/ 771 w 1147"/>
                <a:gd name="T1" fmla="*/ 1597 h 1597"/>
                <a:gd name="T2" fmla="*/ 0 w 1147"/>
                <a:gd name="T3" fmla="*/ 777 h 1597"/>
                <a:gd name="T4" fmla="*/ 633 w 1147"/>
                <a:gd name="T5" fmla="*/ 0 h 1597"/>
                <a:gd name="T6" fmla="*/ 1147 w 1147"/>
                <a:gd name="T7" fmla="*/ 1597 h 1597"/>
                <a:gd name="T8" fmla="*/ 771 w 1147"/>
                <a:gd name="T9" fmla="*/ 1597 h 1597"/>
                <a:gd name="T10" fmla="*/ 0 60000 65536"/>
                <a:gd name="T11" fmla="*/ 0 60000 65536"/>
                <a:gd name="T12" fmla="*/ 0 60000 65536"/>
                <a:gd name="T13" fmla="*/ 0 60000 65536"/>
                <a:gd name="T14" fmla="*/ 0 60000 65536"/>
                <a:gd name="T15" fmla="*/ 0 w 1147"/>
                <a:gd name="T16" fmla="*/ 0 h 1597"/>
                <a:gd name="T17" fmla="*/ 1147 w 1147"/>
                <a:gd name="T18" fmla="*/ 1597 h 1597"/>
              </a:gdLst>
              <a:ahLst/>
              <a:cxnLst>
                <a:cxn ang="T10">
                  <a:pos x="T0" y="T1"/>
                </a:cxn>
                <a:cxn ang="T11">
                  <a:pos x="T2" y="T3"/>
                </a:cxn>
                <a:cxn ang="T12">
                  <a:pos x="T4" y="T5"/>
                </a:cxn>
                <a:cxn ang="T13">
                  <a:pos x="T6" y="T7"/>
                </a:cxn>
                <a:cxn ang="T14">
                  <a:pos x="T8" y="T9"/>
                </a:cxn>
              </a:cxnLst>
              <a:rect l="T15" t="T16" r="T17" b="T18"/>
              <a:pathLst>
                <a:path w="1147" h="1597">
                  <a:moveTo>
                    <a:pt x="771" y="1597"/>
                  </a:moveTo>
                  <a:lnTo>
                    <a:pt x="0" y="777"/>
                  </a:lnTo>
                  <a:lnTo>
                    <a:pt x="633" y="0"/>
                  </a:lnTo>
                  <a:lnTo>
                    <a:pt x="1147" y="1597"/>
                  </a:lnTo>
                  <a:lnTo>
                    <a:pt x="771"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9" name="Freeform 92"/>
            <p:cNvSpPr>
              <a:spLocks noChangeArrowheads="1"/>
            </p:cNvSpPr>
            <p:nvPr/>
          </p:nvSpPr>
          <p:spPr bwMode="auto">
            <a:xfrm rot="5400000" flipH="1">
              <a:off x="14917" y="590951"/>
              <a:ext cx="465727" cy="495560"/>
            </a:xfrm>
            <a:custGeom>
              <a:avLst/>
              <a:gdLst>
                <a:gd name="T0" fmla="*/ 223 w 771"/>
                <a:gd name="T1" fmla="*/ 820 h 820"/>
                <a:gd name="T2" fmla="*/ 771 w 771"/>
                <a:gd name="T3" fmla="*/ 820 h 820"/>
                <a:gd name="T4" fmla="*/ 0 w 771"/>
                <a:gd name="T5" fmla="*/ 0 h 820"/>
                <a:gd name="T6" fmla="*/ 223 w 771"/>
                <a:gd name="T7" fmla="*/ 820 h 820"/>
                <a:gd name="T8" fmla="*/ 0 60000 65536"/>
                <a:gd name="T9" fmla="*/ 0 60000 65536"/>
                <a:gd name="T10" fmla="*/ 0 60000 65536"/>
                <a:gd name="T11" fmla="*/ 0 60000 65536"/>
                <a:gd name="T12" fmla="*/ 0 w 771"/>
                <a:gd name="T13" fmla="*/ 0 h 820"/>
                <a:gd name="T14" fmla="*/ 771 w 771"/>
                <a:gd name="T15" fmla="*/ 820 h 820"/>
              </a:gdLst>
              <a:ahLst/>
              <a:cxnLst>
                <a:cxn ang="T8">
                  <a:pos x="T0" y="T1"/>
                </a:cxn>
                <a:cxn ang="T9">
                  <a:pos x="T2" y="T3"/>
                </a:cxn>
                <a:cxn ang="T10">
                  <a:pos x="T4" y="T5"/>
                </a:cxn>
                <a:cxn ang="T11">
                  <a:pos x="T6" y="T7"/>
                </a:cxn>
              </a:cxnLst>
              <a:rect l="T12" t="T13" r="T14" b="T15"/>
              <a:pathLst>
                <a:path w="771" h="820">
                  <a:moveTo>
                    <a:pt x="223" y="820"/>
                  </a:moveTo>
                  <a:lnTo>
                    <a:pt x="771" y="820"/>
                  </a:lnTo>
                  <a:lnTo>
                    <a:pt x="0" y="0"/>
                  </a:lnTo>
                  <a:lnTo>
                    <a:pt x="223"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0" name="Freeform 93"/>
            <p:cNvSpPr>
              <a:spLocks noChangeArrowheads="1"/>
            </p:cNvSpPr>
            <p:nvPr/>
          </p:nvSpPr>
          <p:spPr bwMode="auto">
            <a:xfrm rot="5400000" flipH="1">
              <a:off x="317037" y="755162"/>
              <a:ext cx="250683" cy="884756"/>
            </a:xfrm>
            <a:custGeom>
              <a:avLst/>
              <a:gdLst>
                <a:gd name="T0" fmla="*/ 0 w 415"/>
                <a:gd name="T1" fmla="*/ 1464 h 1464"/>
                <a:gd name="T2" fmla="*/ 415 w 415"/>
                <a:gd name="T3" fmla="*/ 644 h 1464"/>
                <a:gd name="T4" fmla="*/ 225 w 415"/>
                <a:gd name="T5" fmla="*/ 0 h 1464"/>
                <a:gd name="T6" fmla="*/ 0 w 415"/>
                <a:gd name="T7" fmla="*/ 1464 h 1464"/>
                <a:gd name="T8" fmla="*/ 0 60000 65536"/>
                <a:gd name="T9" fmla="*/ 0 60000 65536"/>
                <a:gd name="T10" fmla="*/ 0 60000 65536"/>
                <a:gd name="T11" fmla="*/ 0 60000 65536"/>
                <a:gd name="T12" fmla="*/ 0 w 415"/>
                <a:gd name="T13" fmla="*/ 0 h 1464"/>
                <a:gd name="T14" fmla="*/ 415 w 415"/>
                <a:gd name="T15" fmla="*/ 1464 h 1464"/>
              </a:gdLst>
              <a:ahLst/>
              <a:cxnLst>
                <a:cxn ang="T8">
                  <a:pos x="T0" y="T1"/>
                </a:cxn>
                <a:cxn ang="T9">
                  <a:pos x="T2" y="T3"/>
                </a:cxn>
                <a:cxn ang="T10">
                  <a:pos x="T4" y="T5"/>
                </a:cxn>
                <a:cxn ang="T11">
                  <a:pos x="T6" y="T7"/>
                </a:cxn>
              </a:cxnLst>
              <a:rect l="T12" t="T13" r="T14" b="T15"/>
              <a:pathLst>
                <a:path w="415" h="1464">
                  <a:moveTo>
                    <a:pt x="0" y="1464"/>
                  </a:moveTo>
                  <a:lnTo>
                    <a:pt x="415" y="644"/>
                  </a:lnTo>
                  <a:lnTo>
                    <a:pt x="225" y="0"/>
                  </a:lnTo>
                  <a:lnTo>
                    <a:pt x="0"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1" name="Freeform 94"/>
            <p:cNvSpPr>
              <a:spLocks noChangeArrowheads="1"/>
            </p:cNvSpPr>
            <p:nvPr/>
          </p:nvSpPr>
          <p:spPr bwMode="auto">
            <a:xfrm rot="5400000" flipH="1">
              <a:off x="771469" y="795685"/>
              <a:ext cx="115375" cy="667193"/>
            </a:xfrm>
            <a:custGeom>
              <a:avLst/>
              <a:gdLst>
                <a:gd name="T0" fmla="*/ 190 w 191"/>
                <a:gd name="T1" fmla="*/ 1104 h 1104"/>
                <a:gd name="T2" fmla="*/ 191 w 191"/>
                <a:gd name="T3" fmla="*/ 1104 h 1104"/>
                <a:gd name="T4" fmla="*/ 171 w 191"/>
                <a:gd name="T5" fmla="*/ 0 h 1104"/>
                <a:gd name="T6" fmla="*/ 0 w 191"/>
                <a:gd name="T7" fmla="*/ 460 h 1104"/>
                <a:gd name="T8" fmla="*/ 190 w 191"/>
                <a:gd name="T9" fmla="*/ 1104 h 1104"/>
                <a:gd name="T10" fmla="*/ 0 60000 65536"/>
                <a:gd name="T11" fmla="*/ 0 60000 65536"/>
                <a:gd name="T12" fmla="*/ 0 60000 65536"/>
                <a:gd name="T13" fmla="*/ 0 60000 65536"/>
                <a:gd name="T14" fmla="*/ 0 60000 65536"/>
                <a:gd name="T15" fmla="*/ 0 w 191"/>
                <a:gd name="T16" fmla="*/ 0 h 1104"/>
                <a:gd name="T17" fmla="*/ 191 w 191"/>
                <a:gd name="T18" fmla="*/ 1104 h 1104"/>
              </a:gdLst>
              <a:ahLst/>
              <a:cxnLst>
                <a:cxn ang="T10">
                  <a:pos x="T0" y="T1"/>
                </a:cxn>
                <a:cxn ang="T11">
                  <a:pos x="T2" y="T3"/>
                </a:cxn>
                <a:cxn ang="T12">
                  <a:pos x="T4" y="T5"/>
                </a:cxn>
                <a:cxn ang="T13">
                  <a:pos x="T6" y="T7"/>
                </a:cxn>
                <a:cxn ang="T14">
                  <a:pos x="T8" y="T9"/>
                </a:cxn>
              </a:cxnLst>
              <a:rect l="T15" t="T16" r="T17" b="T18"/>
              <a:pathLst>
                <a:path w="191" h="1104">
                  <a:moveTo>
                    <a:pt x="190" y="1104"/>
                  </a:moveTo>
                  <a:lnTo>
                    <a:pt x="191" y="1104"/>
                  </a:lnTo>
                  <a:lnTo>
                    <a:pt x="171" y="0"/>
                  </a:lnTo>
                  <a:lnTo>
                    <a:pt x="0" y="460"/>
                  </a:lnTo>
                  <a:lnTo>
                    <a:pt x="190" y="110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2" name="Oval 104"/>
            <p:cNvSpPr>
              <a:spLocks noChangeArrowheads="1"/>
            </p:cNvSpPr>
            <p:nvPr/>
          </p:nvSpPr>
          <p:spPr bwMode="auto">
            <a:xfrm rot="5400000" flipH="1">
              <a:off x="356567" y="173302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2" name="Oval 105"/>
            <p:cNvSpPr>
              <a:spLocks noChangeArrowheads="1"/>
            </p:cNvSpPr>
            <p:nvPr/>
          </p:nvSpPr>
          <p:spPr bwMode="auto">
            <a:xfrm rot="5400000" flipH="1">
              <a:off x="148069" y="171853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3" name="Oval 106"/>
            <p:cNvSpPr>
              <a:spLocks noChangeArrowheads="1"/>
            </p:cNvSpPr>
            <p:nvPr/>
          </p:nvSpPr>
          <p:spPr bwMode="auto">
            <a:xfrm rot="5400000" flipH="1">
              <a:off x="719776" y="153489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4" name="Oval 107"/>
            <p:cNvSpPr>
              <a:spLocks noChangeArrowheads="1"/>
            </p:cNvSpPr>
            <p:nvPr/>
          </p:nvSpPr>
          <p:spPr bwMode="auto">
            <a:xfrm rot="5400000" flipH="1">
              <a:off x="803780" y="1132597"/>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5" name="Oval 108"/>
            <p:cNvSpPr>
              <a:spLocks noChangeArrowheads="1"/>
            </p:cNvSpPr>
            <p:nvPr/>
          </p:nvSpPr>
          <p:spPr bwMode="auto">
            <a:xfrm rot="5400000" flipH="1">
              <a:off x="1060021" y="1026283"/>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6" name="Oval 109"/>
            <p:cNvSpPr>
              <a:spLocks noChangeArrowheads="1"/>
            </p:cNvSpPr>
            <p:nvPr/>
          </p:nvSpPr>
          <p:spPr bwMode="auto">
            <a:xfrm rot="5400000" flipH="1">
              <a:off x="447823" y="102145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7" name="Oval 110"/>
            <p:cNvSpPr>
              <a:spLocks noChangeArrowheads="1"/>
            </p:cNvSpPr>
            <p:nvPr/>
          </p:nvSpPr>
          <p:spPr bwMode="auto">
            <a:xfrm rot="5400000" flipH="1">
              <a:off x="874186" y="649654"/>
              <a:ext cx="22350" cy="30217"/>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8" name="Oval 111"/>
            <p:cNvSpPr>
              <a:spLocks noChangeArrowheads="1"/>
            </p:cNvSpPr>
            <p:nvPr/>
          </p:nvSpPr>
          <p:spPr bwMode="auto">
            <a:xfrm rot="5400000" flipH="1">
              <a:off x="640608" y="25248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grpSp>
      <p:sp>
        <p:nvSpPr>
          <p:cNvPr id="99" name="文本框 98"/>
          <p:cNvSpPr txBox="1"/>
          <p:nvPr/>
        </p:nvSpPr>
        <p:spPr>
          <a:xfrm>
            <a:off x="676910" y="93345"/>
            <a:ext cx="2444115" cy="499110"/>
          </a:xfrm>
          <a:prstGeom prst="rect">
            <a:avLst/>
          </a:prstGeom>
          <a:noFill/>
        </p:spPr>
        <p:txBody>
          <a:bodyPr wrap="square" rtlCol="0" anchor="t">
            <a:spAutoFit/>
          </a:bodyPr>
          <a:p>
            <a:pPr lvl="0" algn="ctr"/>
            <a:r>
              <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项目应用成果</a:t>
            </a:r>
            <a:endPar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0" y="0"/>
            <a:ext cx="12192000" cy="6858000"/>
          </a:xfrm>
          <a:prstGeom prst="rect">
            <a:avLst/>
          </a:prstGeom>
        </p:spPr>
      </p:pic>
      <p:sp>
        <p:nvSpPr>
          <p:cNvPr id="4" name="文本框 3"/>
          <p:cNvSpPr txBox="1"/>
          <p:nvPr/>
        </p:nvSpPr>
        <p:spPr>
          <a:xfrm>
            <a:off x="1044493" y="2293270"/>
            <a:ext cx="4926349" cy="1015663"/>
          </a:xfrm>
          <a:prstGeom prst="rect">
            <a:avLst/>
          </a:prstGeom>
          <a:noFill/>
        </p:spPr>
        <p:txBody>
          <a:bodyPr wrap="none">
            <a:spAutoFit/>
          </a:bodyPr>
          <a:lstStyle/>
          <a:p>
            <a:pPr marL="0" lvl="0" indent="0" defTabSz="914400">
              <a:lnSpc>
                <a:spcPct val="100000"/>
              </a:lnSpc>
              <a:spcBef>
                <a:spcPts val="0"/>
              </a:spcBef>
              <a:spcAft>
                <a:spcPts val="0"/>
              </a:spcAft>
              <a:buNone/>
            </a:pPr>
            <a:r>
              <a:rPr lang="zh-CN" sz="6000" b="1" i="0" u="none" strike="noStrike" kern="1200" spc="0" baseline="0" dirty="0">
                <a:solidFill>
                  <a:srgbClr val="494398"/>
                </a:solidFill>
                <a:latin typeface="微软雅黑" panose="020B0503020204020204" charset="-122"/>
                <a:ea typeface="微软雅黑" panose="020B0503020204020204" charset="-122"/>
              </a:rPr>
              <a:t>感谢您的观看</a:t>
            </a:r>
            <a:endParaRPr lang="zh-CN" sz="6000" b="1" i="0" u="none" strike="noStrike" kern="1200" spc="0" baseline="0" dirty="0">
              <a:solidFill>
                <a:srgbClr val="494398"/>
              </a:solidFill>
              <a:latin typeface="微软雅黑" panose="020B0503020204020204" charset="-122"/>
              <a:ea typeface="微软雅黑" panose="020B0503020204020204" charset="-122"/>
            </a:endParaRPr>
          </a:p>
        </p:txBody>
      </p:sp>
      <p:grpSp>
        <p:nvGrpSpPr>
          <p:cNvPr id="6" name="组合 5"/>
          <p:cNvGrpSpPr/>
          <p:nvPr/>
        </p:nvGrpSpPr>
        <p:grpSpPr>
          <a:xfrm>
            <a:off x="1150429" y="3513598"/>
            <a:ext cx="479921" cy="479921"/>
            <a:chOff x="9870664" y="1889449"/>
            <a:chExt cx="527872" cy="527872"/>
          </a:xfrm>
        </p:grpSpPr>
        <p:sp>
          <p:nvSpPr>
            <p:cNvPr id="7" name="椭圆 6"/>
            <p:cNvSpPr/>
            <p:nvPr/>
          </p:nvSpPr>
          <p:spPr>
            <a:xfrm>
              <a:off x="9870664" y="1889449"/>
              <a:ext cx="527872" cy="527872"/>
            </a:xfrm>
            <a:prstGeom prst="ellipse">
              <a:avLst/>
            </a:prstGeom>
            <a:solidFill>
              <a:srgbClr val="494398"/>
            </a:solidFill>
            <a:ln>
              <a:noFill/>
            </a:ln>
          </p:spPr>
          <p:txBody>
            <a:bodyPr vert="horz" wrap="square" lIns="91440" tIns="45720" rIns="91440" bIns="45720" numCol="1" spcCol="0" anchor="ctr" anchorCtr="0"/>
            <a:lstStyle>
              <a:lvl1pPr marL="0" lvl="0" algn="l" defTabSz="914400">
                <a:defRPr sz="1800" kern="1200">
                  <a:solidFill>
                    <a:schemeClr val="lt1"/>
                  </a:solidFill>
                  <a:latin typeface="Arial" panose="020B0604020202020204"/>
                  <a:ea typeface="黑体" panose="02010609060101010101" charset="-122"/>
                </a:defRPr>
              </a:lvl1pPr>
              <a:lvl2pPr marL="457200" lvl="1" algn="l" defTabSz="914400">
                <a:defRPr sz="1800" kern="1200">
                  <a:solidFill>
                    <a:schemeClr val="lt1"/>
                  </a:solidFill>
                  <a:latin typeface="Arial" panose="020B0604020202020204"/>
                  <a:ea typeface="黑体" panose="02010609060101010101" charset="-122"/>
                </a:defRPr>
              </a:lvl2pPr>
              <a:lvl3pPr marL="914400" lvl="2" algn="l" defTabSz="914400">
                <a:defRPr sz="1800" kern="1200">
                  <a:solidFill>
                    <a:schemeClr val="lt1"/>
                  </a:solidFill>
                  <a:latin typeface="Arial" panose="020B0604020202020204"/>
                  <a:ea typeface="黑体" panose="02010609060101010101" charset="-122"/>
                </a:defRPr>
              </a:lvl3pPr>
              <a:lvl4pPr marL="1371600" lvl="3" algn="l" defTabSz="914400">
                <a:defRPr sz="1800" kern="1200">
                  <a:solidFill>
                    <a:schemeClr val="lt1"/>
                  </a:solidFill>
                  <a:latin typeface="Arial" panose="020B0604020202020204"/>
                  <a:ea typeface="黑体" panose="02010609060101010101" charset="-122"/>
                </a:defRPr>
              </a:lvl4pPr>
              <a:lvl5pPr marL="1828800" lvl="4" algn="l" defTabSz="914400">
                <a:defRPr sz="1800" kern="1200">
                  <a:solidFill>
                    <a:schemeClr val="lt1"/>
                  </a:solidFill>
                  <a:latin typeface="Arial" panose="020B0604020202020204"/>
                  <a:ea typeface="黑体" panose="02010609060101010101" charset="-122"/>
                </a:defRPr>
              </a:lvl5pPr>
              <a:lvl6pPr marL="2286000" lvl="5" algn="l" defTabSz="914400">
                <a:defRPr sz="1800" kern="1200">
                  <a:solidFill>
                    <a:schemeClr val="lt1"/>
                  </a:solidFill>
                  <a:latin typeface="Arial" panose="020B0604020202020204"/>
                  <a:ea typeface="黑体" panose="02010609060101010101" charset="-122"/>
                </a:defRPr>
              </a:lvl6pPr>
              <a:lvl7pPr marL="2743200" lvl="6" algn="l" defTabSz="914400">
                <a:defRPr sz="1800" kern="1200">
                  <a:solidFill>
                    <a:schemeClr val="lt1"/>
                  </a:solidFill>
                  <a:latin typeface="Arial" panose="020B0604020202020204"/>
                  <a:ea typeface="黑体" panose="02010609060101010101" charset="-122"/>
                </a:defRPr>
              </a:lvl7pPr>
              <a:lvl8pPr marL="3200400" lvl="7" algn="l" defTabSz="914400">
                <a:defRPr sz="1800" kern="1200">
                  <a:solidFill>
                    <a:schemeClr val="lt1"/>
                  </a:solidFill>
                  <a:latin typeface="Arial" panose="020B0604020202020204"/>
                  <a:ea typeface="黑体" panose="02010609060101010101" charset="-122"/>
                </a:defRPr>
              </a:lvl8pPr>
              <a:lvl9pPr marL="3657600" lvl="8" algn="l" defTabSz="914400">
                <a:defRPr sz="1800" kern="1200">
                  <a:solidFill>
                    <a:schemeClr val="lt1"/>
                  </a:solidFill>
                  <a:latin typeface="Arial" panose="020B0604020202020204"/>
                  <a:ea typeface="黑体" panose="02010609060101010101" charset="-122"/>
                </a:defRPr>
              </a:lvl9pPr>
            </a:lstStyle>
            <a:p>
              <a:pPr algn="ctr"/>
              <a:endParaRPr lang="zh-CN">
                <a:solidFill>
                  <a:schemeClr val="lt1"/>
                </a:solidFill>
                <a:latin typeface="微软雅黑" panose="020B0503020204020204" charset="-122"/>
                <a:ea typeface="微软雅黑" panose="020B0503020204020204" charset="-122"/>
              </a:endParaRPr>
            </a:p>
          </p:txBody>
        </p:sp>
        <p:sp>
          <p:nvSpPr>
            <p:cNvPr id="8" name="椭圆 60"/>
            <p:cNvSpPr/>
            <p:nvPr/>
          </p:nvSpPr>
          <p:spPr>
            <a:xfrm>
              <a:off x="9982200" y="2002361"/>
              <a:ext cx="304800" cy="302048"/>
            </a:xfrm>
            <a:custGeom>
              <a:avLst/>
              <a:gdLst/>
              <a:ahLst/>
              <a:cxnLst/>
              <a:rect l="l" t="t" r="r" b="b"/>
              <a:pathLst>
                <a:path w="304800" h="302048">
                  <a:moveTo>
                    <a:pt x="18806" y="174413"/>
                  </a:moveTo>
                  <a:cubicBezTo>
                    <a:pt x="16883" y="174413"/>
                    <a:pt x="15335" y="176005"/>
                    <a:pt x="15335" y="177924"/>
                  </a:cubicBezTo>
                  <a:lnTo>
                    <a:pt x="15335" y="255273"/>
                  </a:lnTo>
                  <a:cubicBezTo>
                    <a:pt x="15335" y="257193"/>
                    <a:pt x="16883" y="258785"/>
                    <a:pt x="18806" y="258785"/>
                  </a:cubicBezTo>
                  <a:lnTo>
                    <a:pt x="126622" y="258785"/>
                  </a:lnTo>
                  <a:cubicBezTo>
                    <a:pt x="128545" y="258785"/>
                    <a:pt x="130139" y="257193"/>
                    <a:pt x="130139" y="255273"/>
                  </a:cubicBezTo>
                  <a:lnTo>
                    <a:pt x="130139" y="177924"/>
                  </a:lnTo>
                  <a:cubicBezTo>
                    <a:pt x="130139" y="176005"/>
                    <a:pt x="128545" y="174413"/>
                    <a:pt x="126622" y="174413"/>
                  </a:cubicBezTo>
                  <a:close/>
                  <a:moveTo>
                    <a:pt x="232147" y="161088"/>
                  </a:moveTo>
                  <a:cubicBezTo>
                    <a:pt x="234093" y="161088"/>
                    <a:pt x="236039" y="161837"/>
                    <a:pt x="237540" y="163336"/>
                  </a:cubicBezTo>
                  <a:lnTo>
                    <a:pt x="256954" y="182727"/>
                  </a:lnTo>
                  <a:cubicBezTo>
                    <a:pt x="259956" y="185725"/>
                    <a:pt x="259956" y="190502"/>
                    <a:pt x="256954" y="193500"/>
                  </a:cubicBezTo>
                  <a:cubicBezTo>
                    <a:pt x="255454" y="194999"/>
                    <a:pt x="253484" y="195748"/>
                    <a:pt x="251514" y="195748"/>
                  </a:cubicBezTo>
                  <a:cubicBezTo>
                    <a:pt x="249498" y="195748"/>
                    <a:pt x="247576" y="194999"/>
                    <a:pt x="246075" y="193500"/>
                  </a:cubicBezTo>
                  <a:lnTo>
                    <a:pt x="239744" y="187223"/>
                  </a:lnTo>
                  <a:lnTo>
                    <a:pt x="239744" y="247738"/>
                  </a:lnTo>
                  <a:cubicBezTo>
                    <a:pt x="239744" y="251953"/>
                    <a:pt x="236320" y="255419"/>
                    <a:pt x="232053" y="255419"/>
                  </a:cubicBezTo>
                  <a:lnTo>
                    <a:pt x="173012" y="255419"/>
                  </a:lnTo>
                  <a:cubicBezTo>
                    <a:pt x="168792" y="255419"/>
                    <a:pt x="165322" y="251953"/>
                    <a:pt x="165322" y="247738"/>
                  </a:cubicBezTo>
                  <a:cubicBezTo>
                    <a:pt x="165322" y="243476"/>
                    <a:pt x="168792" y="240056"/>
                    <a:pt x="173012" y="240056"/>
                  </a:cubicBezTo>
                  <a:lnTo>
                    <a:pt x="173012" y="240103"/>
                  </a:lnTo>
                  <a:lnTo>
                    <a:pt x="224503" y="240103"/>
                  </a:lnTo>
                  <a:lnTo>
                    <a:pt x="224503" y="187223"/>
                  </a:lnTo>
                  <a:lnTo>
                    <a:pt x="218172" y="193500"/>
                  </a:lnTo>
                  <a:cubicBezTo>
                    <a:pt x="215171" y="196497"/>
                    <a:pt x="210341" y="196497"/>
                    <a:pt x="207339" y="193500"/>
                  </a:cubicBezTo>
                  <a:cubicBezTo>
                    <a:pt x="204338" y="190502"/>
                    <a:pt x="204338" y="185725"/>
                    <a:pt x="207339" y="182727"/>
                  </a:cubicBezTo>
                  <a:lnTo>
                    <a:pt x="226754" y="163336"/>
                  </a:lnTo>
                  <a:cubicBezTo>
                    <a:pt x="228254" y="161837"/>
                    <a:pt x="230200" y="161088"/>
                    <a:pt x="232147" y="161088"/>
                  </a:cubicBezTo>
                  <a:close/>
                  <a:moveTo>
                    <a:pt x="18806" y="159149"/>
                  </a:moveTo>
                  <a:lnTo>
                    <a:pt x="126622" y="159149"/>
                  </a:lnTo>
                  <a:cubicBezTo>
                    <a:pt x="136986" y="159149"/>
                    <a:pt x="145428" y="167577"/>
                    <a:pt x="145428" y="177924"/>
                  </a:cubicBezTo>
                  <a:lnTo>
                    <a:pt x="145428" y="255273"/>
                  </a:lnTo>
                  <a:cubicBezTo>
                    <a:pt x="145428" y="265621"/>
                    <a:pt x="136986" y="274049"/>
                    <a:pt x="126622" y="274049"/>
                  </a:cubicBezTo>
                  <a:lnTo>
                    <a:pt x="80429" y="274049"/>
                  </a:lnTo>
                  <a:lnTo>
                    <a:pt x="80429" y="286691"/>
                  </a:lnTo>
                  <a:lnTo>
                    <a:pt x="94404" y="286691"/>
                  </a:lnTo>
                  <a:cubicBezTo>
                    <a:pt x="98672" y="286691"/>
                    <a:pt x="102095" y="290108"/>
                    <a:pt x="102095" y="294369"/>
                  </a:cubicBezTo>
                  <a:cubicBezTo>
                    <a:pt x="102095" y="298583"/>
                    <a:pt x="98672" y="302048"/>
                    <a:pt x="94404" y="302048"/>
                  </a:cubicBezTo>
                  <a:lnTo>
                    <a:pt x="51024" y="302048"/>
                  </a:lnTo>
                  <a:cubicBezTo>
                    <a:pt x="46756" y="302048"/>
                    <a:pt x="43333" y="298583"/>
                    <a:pt x="43333" y="294369"/>
                  </a:cubicBezTo>
                  <a:cubicBezTo>
                    <a:pt x="43333" y="290108"/>
                    <a:pt x="46756" y="286691"/>
                    <a:pt x="51024" y="286691"/>
                  </a:cubicBezTo>
                  <a:lnTo>
                    <a:pt x="65046" y="286691"/>
                  </a:lnTo>
                  <a:lnTo>
                    <a:pt x="65046" y="274049"/>
                  </a:lnTo>
                  <a:lnTo>
                    <a:pt x="18806" y="274049"/>
                  </a:lnTo>
                  <a:cubicBezTo>
                    <a:pt x="8442" y="274049"/>
                    <a:pt x="0" y="265621"/>
                    <a:pt x="0" y="255273"/>
                  </a:cubicBezTo>
                  <a:lnTo>
                    <a:pt x="0" y="177924"/>
                  </a:lnTo>
                  <a:cubicBezTo>
                    <a:pt x="0" y="167577"/>
                    <a:pt x="8442" y="159149"/>
                    <a:pt x="18806" y="159149"/>
                  </a:cubicBezTo>
                  <a:close/>
                  <a:moveTo>
                    <a:pt x="72729" y="49790"/>
                  </a:moveTo>
                  <a:lnTo>
                    <a:pt x="131748" y="49790"/>
                  </a:lnTo>
                  <a:cubicBezTo>
                    <a:pt x="136017" y="49790"/>
                    <a:pt x="139442" y="53208"/>
                    <a:pt x="139442" y="57469"/>
                  </a:cubicBezTo>
                  <a:cubicBezTo>
                    <a:pt x="139442" y="61730"/>
                    <a:pt x="136017" y="65149"/>
                    <a:pt x="131748" y="65149"/>
                  </a:cubicBezTo>
                  <a:lnTo>
                    <a:pt x="131748" y="65102"/>
                  </a:lnTo>
                  <a:lnTo>
                    <a:pt x="80470" y="65102"/>
                  </a:lnTo>
                  <a:lnTo>
                    <a:pt x="80470" y="117969"/>
                  </a:lnTo>
                  <a:lnTo>
                    <a:pt x="86804" y="111648"/>
                  </a:lnTo>
                  <a:cubicBezTo>
                    <a:pt x="89806" y="108651"/>
                    <a:pt x="94591" y="108651"/>
                    <a:pt x="97594" y="111648"/>
                  </a:cubicBezTo>
                  <a:cubicBezTo>
                    <a:pt x="100597" y="114644"/>
                    <a:pt x="100597" y="119467"/>
                    <a:pt x="97594" y="122465"/>
                  </a:cubicBezTo>
                  <a:lnTo>
                    <a:pt x="78218" y="141804"/>
                  </a:lnTo>
                  <a:cubicBezTo>
                    <a:pt x="76717" y="143302"/>
                    <a:pt x="74700" y="144052"/>
                    <a:pt x="72776" y="144052"/>
                  </a:cubicBezTo>
                  <a:cubicBezTo>
                    <a:pt x="70759" y="144052"/>
                    <a:pt x="68835" y="143302"/>
                    <a:pt x="67334" y="141804"/>
                  </a:cubicBezTo>
                  <a:lnTo>
                    <a:pt x="47959" y="122465"/>
                  </a:lnTo>
                  <a:cubicBezTo>
                    <a:pt x="44956" y="119467"/>
                    <a:pt x="44956" y="114644"/>
                    <a:pt x="47959" y="111648"/>
                  </a:cubicBezTo>
                  <a:cubicBezTo>
                    <a:pt x="50961" y="108651"/>
                    <a:pt x="55746" y="108651"/>
                    <a:pt x="58749" y="111648"/>
                  </a:cubicBezTo>
                  <a:lnTo>
                    <a:pt x="65082" y="117969"/>
                  </a:lnTo>
                  <a:lnTo>
                    <a:pt x="65082" y="57469"/>
                  </a:lnTo>
                  <a:cubicBezTo>
                    <a:pt x="65082" y="53208"/>
                    <a:pt x="68460" y="49790"/>
                    <a:pt x="72729" y="49790"/>
                  </a:cubicBezTo>
                  <a:close/>
                  <a:moveTo>
                    <a:pt x="178186" y="15362"/>
                  </a:moveTo>
                  <a:cubicBezTo>
                    <a:pt x="176217" y="15362"/>
                    <a:pt x="174669" y="16955"/>
                    <a:pt x="174669" y="18875"/>
                  </a:cubicBezTo>
                  <a:lnTo>
                    <a:pt x="174669" y="96203"/>
                  </a:lnTo>
                  <a:cubicBezTo>
                    <a:pt x="174669" y="98123"/>
                    <a:pt x="176217" y="99668"/>
                    <a:pt x="178186" y="99668"/>
                  </a:cubicBezTo>
                  <a:lnTo>
                    <a:pt x="285948" y="99668"/>
                  </a:lnTo>
                  <a:cubicBezTo>
                    <a:pt x="287918" y="99668"/>
                    <a:pt x="289466" y="98123"/>
                    <a:pt x="289466" y="96203"/>
                  </a:cubicBezTo>
                  <a:lnTo>
                    <a:pt x="289466" y="18875"/>
                  </a:lnTo>
                  <a:cubicBezTo>
                    <a:pt x="289466" y="16955"/>
                    <a:pt x="287918" y="15362"/>
                    <a:pt x="285948" y="15362"/>
                  </a:cubicBezTo>
                  <a:close/>
                  <a:moveTo>
                    <a:pt x="178186" y="0"/>
                  </a:moveTo>
                  <a:lnTo>
                    <a:pt x="285948" y="0"/>
                  </a:lnTo>
                  <a:cubicBezTo>
                    <a:pt x="296359" y="0"/>
                    <a:pt x="304800" y="8524"/>
                    <a:pt x="304800" y="18875"/>
                  </a:cubicBezTo>
                  <a:lnTo>
                    <a:pt x="304800" y="96109"/>
                  </a:lnTo>
                  <a:cubicBezTo>
                    <a:pt x="304800" y="106507"/>
                    <a:pt x="296359" y="114937"/>
                    <a:pt x="285948" y="114937"/>
                  </a:cubicBezTo>
                  <a:lnTo>
                    <a:pt x="239758" y="114937"/>
                  </a:lnTo>
                  <a:lnTo>
                    <a:pt x="239758" y="127537"/>
                  </a:lnTo>
                  <a:lnTo>
                    <a:pt x="253779" y="127537"/>
                  </a:lnTo>
                  <a:cubicBezTo>
                    <a:pt x="258000" y="127537"/>
                    <a:pt x="261470" y="130956"/>
                    <a:pt x="261470" y="135218"/>
                  </a:cubicBezTo>
                  <a:cubicBezTo>
                    <a:pt x="261470" y="139480"/>
                    <a:pt x="258000" y="142899"/>
                    <a:pt x="253779" y="142899"/>
                  </a:cubicBezTo>
                  <a:lnTo>
                    <a:pt x="210356" y="142899"/>
                  </a:lnTo>
                  <a:cubicBezTo>
                    <a:pt x="206135" y="142899"/>
                    <a:pt x="202665" y="139480"/>
                    <a:pt x="202665" y="135218"/>
                  </a:cubicBezTo>
                  <a:cubicBezTo>
                    <a:pt x="202665" y="130956"/>
                    <a:pt x="206135" y="127537"/>
                    <a:pt x="210356" y="127537"/>
                  </a:cubicBezTo>
                  <a:lnTo>
                    <a:pt x="224377" y="127537"/>
                  </a:lnTo>
                  <a:lnTo>
                    <a:pt x="224377" y="114937"/>
                  </a:lnTo>
                  <a:lnTo>
                    <a:pt x="178186" y="114937"/>
                  </a:lnTo>
                  <a:cubicBezTo>
                    <a:pt x="167776" y="114937"/>
                    <a:pt x="159335" y="106507"/>
                    <a:pt x="159335" y="96109"/>
                  </a:cubicBezTo>
                  <a:lnTo>
                    <a:pt x="159335" y="18828"/>
                  </a:lnTo>
                  <a:cubicBezTo>
                    <a:pt x="159335" y="8431"/>
                    <a:pt x="167776" y="0"/>
                    <a:pt x="178186" y="0"/>
                  </a:cubicBezTo>
                  <a:close/>
                </a:path>
              </a:pathLst>
            </a:custGeom>
            <a:solidFill>
              <a:schemeClr val="bg1"/>
            </a:solidFill>
            <a:ln>
              <a:noFill/>
            </a:ln>
          </p:spPr>
          <p:txBody>
            <a:bodyPr vert="horz" wrap="square" lIns="91440" tIns="45720" rIns="91440" bIns="45720" numCol="1" spcCol="0" anchor="ctr" anchorCtr="0"/>
            <a:lstStyle>
              <a:lvl1pPr marL="0" lvl="0" algn="l" defTabSz="914400">
                <a:defRPr sz="1800" kern="1200">
                  <a:solidFill>
                    <a:schemeClr val="lt1"/>
                  </a:solidFill>
                  <a:latin typeface="Arial" panose="020B0604020202020204"/>
                  <a:ea typeface="黑体" panose="02010609060101010101" charset="-122"/>
                </a:defRPr>
              </a:lvl1pPr>
              <a:lvl2pPr marL="457200" lvl="1" algn="l" defTabSz="914400">
                <a:defRPr sz="1800" kern="1200">
                  <a:solidFill>
                    <a:schemeClr val="lt1"/>
                  </a:solidFill>
                  <a:latin typeface="Arial" panose="020B0604020202020204"/>
                  <a:ea typeface="黑体" panose="02010609060101010101" charset="-122"/>
                </a:defRPr>
              </a:lvl2pPr>
              <a:lvl3pPr marL="914400" lvl="2" algn="l" defTabSz="914400">
                <a:defRPr sz="1800" kern="1200">
                  <a:solidFill>
                    <a:schemeClr val="lt1"/>
                  </a:solidFill>
                  <a:latin typeface="Arial" panose="020B0604020202020204"/>
                  <a:ea typeface="黑体" panose="02010609060101010101" charset="-122"/>
                </a:defRPr>
              </a:lvl3pPr>
              <a:lvl4pPr marL="1371600" lvl="3" algn="l" defTabSz="914400">
                <a:defRPr sz="1800" kern="1200">
                  <a:solidFill>
                    <a:schemeClr val="lt1"/>
                  </a:solidFill>
                  <a:latin typeface="Arial" panose="020B0604020202020204"/>
                  <a:ea typeface="黑体" panose="02010609060101010101" charset="-122"/>
                </a:defRPr>
              </a:lvl4pPr>
              <a:lvl5pPr marL="1828800" lvl="4" algn="l" defTabSz="914400">
                <a:defRPr sz="1800" kern="1200">
                  <a:solidFill>
                    <a:schemeClr val="lt1"/>
                  </a:solidFill>
                  <a:latin typeface="Arial" panose="020B0604020202020204"/>
                  <a:ea typeface="黑体" panose="02010609060101010101" charset="-122"/>
                </a:defRPr>
              </a:lvl5pPr>
              <a:lvl6pPr marL="2286000" lvl="5" algn="l" defTabSz="914400">
                <a:defRPr sz="1800" kern="1200">
                  <a:solidFill>
                    <a:schemeClr val="lt1"/>
                  </a:solidFill>
                  <a:latin typeface="Arial" panose="020B0604020202020204"/>
                  <a:ea typeface="黑体" panose="02010609060101010101" charset="-122"/>
                </a:defRPr>
              </a:lvl6pPr>
              <a:lvl7pPr marL="2743200" lvl="6" algn="l" defTabSz="914400">
                <a:defRPr sz="1800" kern="1200">
                  <a:solidFill>
                    <a:schemeClr val="lt1"/>
                  </a:solidFill>
                  <a:latin typeface="Arial" panose="020B0604020202020204"/>
                  <a:ea typeface="黑体" panose="02010609060101010101" charset="-122"/>
                </a:defRPr>
              </a:lvl7pPr>
              <a:lvl8pPr marL="3200400" lvl="7" algn="l" defTabSz="914400">
                <a:defRPr sz="1800" kern="1200">
                  <a:solidFill>
                    <a:schemeClr val="lt1"/>
                  </a:solidFill>
                  <a:latin typeface="Arial" panose="020B0604020202020204"/>
                  <a:ea typeface="黑体" panose="02010609060101010101" charset="-122"/>
                </a:defRPr>
              </a:lvl8pPr>
              <a:lvl9pPr marL="3657600" lvl="8" algn="l" defTabSz="914400">
                <a:defRPr sz="1800" kern="1200">
                  <a:solidFill>
                    <a:schemeClr val="lt1"/>
                  </a:solidFill>
                  <a:latin typeface="Arial" panose="020B0604020202020204"/>
                  <a:ea typeface="黑体" panose="02010609060101010101" charset="-122"/>
                </a:defRPr>
              </a:lvl9pPr>
            </a:lstStyle>
            <a:p>
              <a:pPr algn="ctr"/>
              <a:endParaRPr lang="zh-CN">
                <a:solidFill>
                  <a:schemeClr val="lt1"/>
                </a:solidFill>
                <a:latin typeface="微软雅黑" panose="020B0503020204020204" charset="-122"/>
                <a:ea typeface="微软雅黑" panose="020B0503020204020204" charset="-122"/>
              </a:endParaRPr>
            </a:p>
          </p:txBody>
        </p:sp>
      </p:grpSp>
      <p:grpSp>
        <p:nvGrpSpPr>
          <p:cNvPr id="9" name="组合 8"/>
          <p:cNvGrpSpPr/>
          <p:nvPr/>
        </p:nvGrpSpPr>
        <p:grpSpPr>
          <a:xfrm>
            <a:off x="1857266" y="3513598"/>
            <a:ext cx="479921" cy="479921"/>
            <a:chOff x="9870664" y="1889449"/>
            <a:chExt cx="527872" cy="527872"/>
          </a:xfrm>
        </p:grpSpPr>
        <p:sp>
          <p:nvSpPr>
            <p:cNvPr id="10" name="椭圆 9"/>
            <p:cNvSpPr/>
            <p:nvPr/>
          </p:nvSpPr>
          <p:spPr>
            <a:xfrm>
              <a:off x="9870664" y="1889449"/>
              <a:ext cx="527872" cy="527872"/>
            </a:xfrm>
            <a:prstGeom prst="ellipse">
              <a:avLst/>
            </a:prstGeom>
            <a:solidFill>
              <a:srgbClr val="494398"/>
            </a:solidFill>
            <a:ln>
              <a:noFill/>
            </a:ln>
          </p:spPr>
          <p:txBody>
            <a:bodyPr vert="horz" wrap="square" lIns="91440" tIns="45720" rIns="91440" bIns="45720" numCol="1" spcCol="0" anchor="ctr" anchorCtr="0"/>
            <a:lstStyle>
              <a:lvl1pPr marL="0" lvl="0" algn="l" defTabSz="914400">
                <a:defRPr sz="1800" kern="1200">
                  <a:solidFill>
                    <a:schemeClr val="lt1"/>
                  </a:solidFill>
                  <a:latin typeface="Arial" panose="020B0604020202020204"/>
                  <a:ea typeface="黑体" panose="02010609060101010101" charset="-122"/>
                </a:defRPr>
              </a:lvl1pPr>
              <a:lvl2pPr marL="457200" lvl="1" algn="l" defTabSz="914400">
                <a:defRPr sz="1800" kern="1200">
                  <a:solidFill>
                    <a:schemeClr val="lt1"/>
                  </a:solidFill>
                  <a:latin typeface="Arial" panose="020B0604020202020204"/>
                  <a:ea typeface="黑体" panose="02010609060101010101" charset="-122"/>
                </a:defRPr>
              </a:lvl2pPr>
              <a:lvl3pPr marL="914400" lvl="2" algn="l" defTabSz="914400">
                <a:defRPr sz="1800" kern="1200">
                  <a:solidFill>
                    <a:schemeClr val="lt1"/>
                  </a:solidFill>
                  <a:latin typeface="Arial" panose="020B0604020202020204"/>
                  <a:ea typeface="黑体" panose="02010609060101010101" charset="-122"/>
                </a:defRPr>
              </a:lvl3pPr>
              <a:lvl4pPr marL="1371600" lvl="3" algn="l" defTabSz="914400">
                <a:defRPr sz="1800" kern="1200">
                  <a:solidFill>
                    <a:schemeClr val="lt1"/>
                  </a:solidFill>
                  <a:latin typeface="Arial" panose="020B0604020202020204"/>
                  <a:ea typeface="黑体" panose="02010609060101010101" charset="-122"/>
                </a:defRPr>
              </a:lvl4pPr>
              <a:lvl5pPr marL="1828800" lvl="4" algn="l" defTabSz="914400">
                <a:defRPr sz="1800" kern="1200">
                  <a:solidFill>
                    <a:schemeClr val="lt1"/>
                  </a:solidFill>
                  <a:latin typeface="Arial" panose="020B0604020202020204"/>
                  <a:ea typeface="黑体" panose="02010609060101010101" charset="-122"/>
                </a:defRPr>
              </a:lvl5pPr>
              <a:lvl6pPr marL="2286000" lvl="5" algn="l" defTabSz="914400">
                <a:defRPr sz="1800" kern="1200">
                  <a:solidFill>
                    <a:schemeClr val="lt1"/>
                  </a:solidFill>
                  <a:latin typeface="Arial" panose="020B0604020202020204"/>
                  <a:ea typeface="黑体" panose="02010609060101010101" charset="-122"/>
                </a:defRPr>
              </a:lvl6pPr>
              <a:lvl7pPr marL="2743200" lvl="6" algn="l" defTabSz="914400">
                <a:defRPr sz="1800" kern="1200">
                  <a:solidFill>
                    <a:schemeClr val="lt1"/>
                  </a:solidFill>
                  <a:latin typeface="Arial" panose="020B0604020202020204"/>
                  <a:ea typeface="黑体" panose="02010609060101010101" charset="-122"/>
                </a:defRPr>
              </a:lvl7pPr>
              <a:lvl8pPr marL="3200400" lvl="7" algn="l" defTabSz="914400">
                <a:defRPr sz="1800" kern="1200">
                  <a:solidFill>
                    <a:schemeClr val="lt1"/>
                  </a:solidFill>
                  <a:latin typeface="Arial" panose="020B0604020202020204"/>
                  <a:ea typeface="黑体" panose="02010609060101010101" charset="-122"/>
                </a:defRPr>
              </a:lvl8pPr>
              <a:lvl9pPr marL="3657600" lvl="8" algn="l" defTabSz="914400">
                <a:defRPr sz="1800" kern="1200">
                  <a:solidFill>
                    <a:schemeClr val="lt1"/>
                  </a:solidFill>
                  <a:latin typeface="Arial" panose="020B0604020202020204"/>
                  <a:ea typeface="黑体" panose="02010609060101010101" charset="-122"/>
                </a:defRPr>
              </a:lvl9pPr>
            </a:lstStyle>
            <a:p>
              <a:pPr algn="ctr"/>
              <a:endParaRPr lang="zh-CN">
                <a:solidFill>
                  <a:schemeClr val="lt1"/>
                </a:solidFill>
                <a:latin typeface="微软雅黑" panose="020B0503020204020204" charset="-122"/>
                <a:ea typeface="微软雅黑" panose="020B0503020204020204" charset="-122"/>
              </a:endParaRPr>
            </a:p>
          </p:txBody>
        </p:sp>
        <p:sp>
          <p:nvSpPr>
            <p:cNvPr id="11" name="椭圆 64"/>
            <p:cNvSpPr/>
            <p:nvPr/>
          </p:nvSpPr>
          <p:spPr>
            <a:xfrm>
              <a:off x="9982200" y="2012825"/>
              <a:ext cx="304800" cy="281119"/>
            </a:xfrm>
            <a:custGeom>
              <a:avLst/>
              <a:gdLst/>
              <a:ahLst/>
              <a:cxnLst/>
              <a:rect l="l" t="t" r="r" b="b"/>
              <a:pathLst>
                <a:path w="304800" h="281119">
                  <a:moveTo>
                    <a:pt x="92871" y="116535"/>
                  </a:moveTo>
                  <a:cubicBezTo>
                    <a:pt x="103580" y="116535"/>
                    <a:pt x="111855" y="125275"/>
                    <a:pt x="111855" y="135471"/>
                  </a:cubicBezTo>
                  <a:lnTo>
                    <a:pt x="111855" y="183539"/>
                  </a:lnTo>
                  <a:cubicBezTo>
                    <a:pt x="111855" y="194221"/>
                    <a:pt x="103580" y="202961"/>
                    <a:pt x="92871" y="202961"/>
                  </a:cubicBezTo>
                  <a:cubicBezTo>
                    <a:pt x="82162" y="202961"/>
                    <a:pt x="73400" y="194221"/>
                    <a:pt x="73400" y="183539"/>
                  </a:cubicBezTo>
                  <a:lnTo>
                    <a:pt x="73400" y="135471"/>
                  </a:lnTo>
                  <a:cubicBezTo>
                    <a:pt x="73400" y="125275"/>
                    <a:pt x="82162" y="116535"/>
                    <a:pt x="92871" y="116535"/>
                  </a:cubicBezTo>
                  <a:close/>
                  <a:moveTo>
                    <a:pt x="141037" y="97113"/>
                  </a:moveTo>
                  <a:cubicBezTo>
                    <a:pt x="151238" y="97113"/>
                    <a:pt x="159982" y="105853"/>
                    <a:pt x="159982" y="116534"/>
                  </a:cubicBezTo>
                  <a:lnTo>
                    <a:pt x="159982" y="183540"/>
                  </a:lnTo>
                  <a:cubicBezTo>
                    <a:pt x="159982" y="194222"/>
                    <a:pt x="151724" y="202961"/>
                    <a:pt x="141037" y="202961"/>
                  </a:cubicBezTo>
                  <a:cubicBezTo>
                    <a:pt x="130350" y="202961"/>
                    <a:pt x="121606" y="194222"/>
                    <a:pt x="121606" y="183540"/>
                  </a:cubicBezTo>
                  <a:lnTo>
                    <a:pt x="121606" y="116534"/>
                  </a:lnTo>
                  <a:cubicBezTo>
                    <a:pt x="121606" y="105853"/>
                    <a:pt x="130350" y="97113"/>
                    <a:pt x="141037" y="97113"/>
                  </a:cubicBezTo>
                  <a:close/>
                  <a:moveTo>
                    <a:pt x="188717" y="78236"/>
                  </a:moveTo>
                  <a:cubicBezTo>
                    <a:pt x="199426" y="78236"/>
                    <a:pt x="208187" y="86972"/>
                    <a:pt x="208187" y="97163"/>
                  </a:cubicBezTo>
                  <a:lnTo>
                    <a:pt x="208187" y="183549"/>
                  </a:lnTo>
                  <a:cubicBezTo>
                    <a:pt x="208187" y="194225"/>
                    <a:pt x="199426" y="202961"/>
                    <a:pt x="188717" y="202961"/>
                  </a:cubicBezTo>
                  <a:cubicBezTo>
                    <a:pt x="178495" y="202961"/>
                    <a:pt x="169733" y="194225"/>
                    <a:pt x="169733" y="183549"/>
                  </a:cubicBezTo>
                  <a:lnTo>
                    <a:pt x="169733" y="97163"/>
                  </a:lnTo>
                  <a:cubicBezTo>
                    <a:pt x="169733" y="86972"/>
                    <a:pt x="178495" y="78236"/>
                    <a:pt x="188717" y="78236"/>
                  </a:cubicBezTo>
                  <a:close/>
                  <a:moveTo>
                    <a:pt x="141019" y="0"/>
                  </a:moveTo>
                  <a:cubicBezTo>
                    <a:pt x="209583" y="0"/>
                    <a:pt x="267449" y="49524"/>
                    <a:pt x="279120" y="115070"/>
                  </a:cubicBezTo>
                  <a:lnTo>
                    <a:pt x="298571" y="115070"/>
                  </a:lnTo>
                  <a:cubicBezTo>
                    <a:pt x="301002" y="115070"/>
                    <a:pt x="302947" y="116526"/>
                    <a:pt x="303920" y="118468"/>
                  </a:cubicBezTo>
                  <a:cubicBezTo>
                    <a:pt x="305378" y="120896"/>
                    <a:pt x="304892" y="123323"/>
                    <a:pt x="303433" y="125265"/>
                  </a:cubicBezTo>
                  <a:lnTo>
                    <a:pt x="271340" y="163622"/>
                  </a:lnTo>
                  <a:cubicBezTo>
                    <a:pt x="269881" y="165079"/>
                    <a:pt x="268422" y="166049"/>
                    <a:pt x="266477" y="166049"/>
                  </a:cubicBezTo>
                  <a:cubicBezTo>
                    <a:pt x="264531" y="166049"/>
                    <a:pt x="262586" y="165079"/>
                    <a:pt x="261614" y="163622"/>
                  </a:cubicBezTo>
                  <a:lnTo>
                    <a:pt x="229520" y="125265"/>
                  </a:lnTo>
                  <a:cubicBezTo>
                    <a:pt x="227575" y="123323"/>
                    <a:pt x="227575" y="120896"/>
                    <a:pt x="228548" y="118468"/>
                  </a:cubicBezTo>
                  <a:cubicBezTo>
                    <a:pt x="229520" y="116526"/>
                    <a:pt x="231951" y="115070"/>
                    <a:pt x="234383" y="115070"/>
                  </a:cubicBezTo>
                  <a:lnTo>
                    <a:pt x="253347" y="115070"/>
                  </a:lnTo>
                  <a:cubicBezTo>
                    <a:pt x="241677" y="63604"/>
                    <a:pt x="195481" y="25247"/>
                    <a:pt x="141019" y="25247"/>
                  </a:cubicBezTo>
                  <a:cubicBezTo>
                    <a:pt x="77317" y="25247"/>
                    <a:pt x="25772" y="77198"/>
                    <a:pt x="25772" y="140317"/>
                  </a:cubicBezTo>
                  <a:cubicBezTo>
                    <a:pt x="25772" y="203921"/>
                    <a:pt x="77317" y="255386"/>
                    <a:pt x="141019" y="255386"/>
                  </a:cubicBezTo>
                  <a:cubicBezTo>
                    <a:pt x="181865" y="255386"/>
                    <a:pt x="220281" y="233537"/>
                    <a:pt x="240704" y="198094"/>
                  </a:cubicBezTo>
                  <a:cubicBezTo>
                    <a:pt x="244108" y="191783"/>
                    <a:pt x="251888" y="189840"/>
                    <a:pt x="258210" y="193239"/>
                  </a:cubicBezTo>
                  <a:cubicBezTo>
                    <a:pt x="264531" y="197123"/>
                    <a:pt x="266477" y="204892"/>
                    <a:pt x="263073" y="210718"/>
                  </a:cubicBezTo>
                  <a:cubicBezTo>
                    <a:pt x="237787" y="254415"/>
                    <a:pt x="191105" y="281119"/>
                    <a:pt x="141019" y="281119"/>
                  </a:cubicBezTo>
                  <a:cubicBezTo>
                    <a:pt x="63215" y="281119"/>
                    <a:pt x="0" y="218001"/>
                    <a:pt x="0" y="140317"/>
                  </a:cubicBezTo>
                  <a:cubicBezTo>
                    <a:pt x="0" y="63118"/>
                    <a:pt x="63215" y="0"/>
                    <a:pt x="141019" y="0"/>
                  </a:cubicBezTo>
                  <a:close/>
                </a:path>
              </a:pathLst>
            </a:custGeom>
            <a:solidFill>
              <a:schemeClr val="bg1"/>
            </a:solidFill>
            <a:ln>
              <a:noFill/>
            </a:ln>
          </p:spPr>
          <p:txBody>
            <a:bodyPr vert="horz" wrap="square" lIns="91440" tIns="45720" rIns="91440" bIns="45720" numCol="1" spcCol="0" anchor="ctr" anchorCtr="0"/>
            <a:lstStyle>
              <a:lvl1pPr marL="0" lvl="0" algn="l" defTabSz="914400">
                <a:defRPr sz="1800" kern="1200">
                  <a:solidFill>
                    <a:schemeClr val="lt1"/>
                  </a:solidFill>
                  <a:latin typeface="Arial" panose="020B0604020202020204"/>
                  <a:ea typeface="黑体" panose="02010609060101010101" charset="-122"/>
                </a:defRPr>
              </a:lvl1pPr>
              <a:lvl2pPr marL="457200" lvl="1" algn="l" defTabSz="914400">
                <a:defRPr sz="1800" kern="1200">
                  <a:solidFill>
                    <a:schemeClr val="lt1"/>
                  </a:solidFill>
                  <a:latin typeface="Arial" panose="020B0604020202020204"/>
                  <a:ea typeface="黑体" panose="02010609060101010101" charset="-122"/>
                </a:defRPr>
              </a:lvl2pPr>
              <a:lvl3pPr marL="914400" lvl="2" algn="l" defTabSz="914400">
                <a:defRPr sz="1800" kern="1200">
                  <a:solidFill>
                    <a:schemeClr val="lt1"/>
                  </a:solidFill>
                  <a:latin typeface="Arial" panose="020B0604020202020204"/>
                  <a:ea typeface="黑体" panose="02010609060101010101" charset="-122"/>
                </a:defRPr>
              </a:lvl3pPr>
              <a:lvl4pPr marL="1371600" lvl="3" algn="l" defTabSz="914400">
                <a:defRPr sz="1800" kern="1200">
                  <a:solidFill>
                    <a:schemeClr val="lt1"/>
                  </a:solidFill>
                  <a:latin typeface="Arial" panose="020B0604020202020204"/>
                  <a:ea typeface="黑体" panose="02010609060101010101" charset="-122"/>
                </a:defRPr>
              </a:lvl4pPr>
              <a:lvl5pPr marL="1828800" lvl="4" algn="l" defTabSz="914400">
                <a:defRPr sz="1800" kern="1200">
                  <a:solidFill>
                    <a:schemeClr val="lt1"/>
                  </a:solidFill>
                  <a:latin typeface="Arial" panose="020B0604020202020204"/>
                  <a:ea typeface="黑体" panose="02010609060101010101" charset="-122"/>
                </a:defRPr>
              </a:lvl5pPr>
              <a:lvl6pPr marL="2286000" lvl="5" algn="l" defTabSz="914400">
                <a:defRPr sz="1800" kern="1200">
                  <a:solidFill>
                    <a:schemeClr val="lt1"/>
                  </a:solidFill>
                  <a:latin typeface="Arial" panose="020B0604020202020204"/>
                  <a:ea typeface="黑体" panose="02010609060101010101" charset="-122"/>
                </a:defRPr>
              </a:lvl6pPr>
              <a:lvl7pPr marL="2743200" lvl="6" algn="l" defTabSz="914400">
                <a:defRPr sz="1800" kern="1200">
                  <a:solidFill>
                    <a:schemeClr val="lt1"/>
                  </a:solidFill>
                  <a:latin typeface="Arial" panose="020B0604020202020204"/>
                  <a:ea typeface="黑体" panose="02010609060101010101" charset="-122"/>
                </a:defRPr>
              </a:lvl7pPr>
              <a:lvl8pPr marL="3200400" lvl="7" algn="l" defTabSz="914400">
                <a:defRPr sz="1800" kern="1200">
                  <a:solidFill>
                    <a:schemeClr val="lt1"/>
                  </a:solidFill>
                  <a:latin typeface="Arial" panose="020B0604020202020204"/>
                  <a:ea typeface="黑体" panose="02010609060101010101" charset="-122"/>
                </a:defRPr>
              </a:lvl8pPr>
              <a:lvl9pPr marL="3657600" lvl="8" algn="l" defTabSz="914400">
                <a:defRPr sz="1800" kern="1200">
                  <a:solidFill>
                    <a:schemeClr val="lt1"/>
                  </a:solidFill>
                  <a:latin typeface="Arial" panose="020B0604020202020204"/>
                  <a:ea typeface="黑体" panose="02010609060101010101" charset="-122"/>
                </a:defRPr>
              </a:lvl9pPr>
            </a:lstStyle>
            <a:p>
              <a:pPr algn="ctr"/>
              <a:endParaRPr lang="zh-CN">
                <a:solidFill>
                  <a:schemeClr val="lt1"/>
                </a:solidFill>
                <a:latin typeface="微软雅黑" panose="020B0503020204020204" charset="-122"/>
                <a:ea typeface="微软雅黑" panose="020B0503020204020204" charset="-122"/>
              </a:endParaRPr>
            </a:p>
          </p:txBody>
        </p:sp>
      </p:grpSp>
      <p:grpSp>
        <p:nvGrpSpPr>
          <p:cNvPr id="12" name="组合 11"/>
          <p:cNvGrpSpPr/>
          <p:nvPr/>
        </p:nvGrpSpPr>
        <p:grpSpPr>
          <a:xfrm>
            <a:off x="2564104" y="3513598"/>
            <a:ext cx="479921" cy="479921"/>
            <a:chOff x="9870664" y="1889449"/>
            <a:chExt cx="527872" cy="527872"/>
          </a:xfrm>
        </p:grpSpPr>
        <p:sp>
          <p:nvSpPr>
            <p:cNvPr id="13" name="椭圆 12"/>
            <p:cNvSpPr/>
            <p:nvPr/>
          </p:nvSpPr>
          <p:spPr>
            <a:xfrm>
              <a:off x="9870664" y="1889449"/>
              <a:ext cx="527872" cy="527872"/>
            </a:xfrm>
            <a:prstGeom prst="ellipse">
              <a:avLst/>
            </a:prstGeom>
            <a:solidFill>
              <a:srgbClr val="494398"/>
            </a:solidFill>
            <a:ln>
              <a:noFill/>
            </a:ln>
          </p:spPr>
          <p:txBody>
            <a:bodyPr vert="horz" wrap="square" lIns="91440" tIns="45720" rIns="91440" bIns="45720" numCol="1" spcCol="0" anchor="ctr" anchorCtr="0"/>
            <a:lstStyle>
              <a:lvl1pPr marL="0" lvl="0" algn="l" defTabSz="914400">
                <a:defRPr sz="1800" kern="1200">
                  <a:solidFill>
                    <a:schemeClr val="lt1"/>
                  </a:solidFill>
                  <a:latin typeface="Arial" panose="020B0604020202020204"/>
                  <a:ea typeface="黑体" panose="02010609060101010101" charset="-122"/>
                </a:defRPr>
              </a:lvl1pPr>
              <a:lvl2pPr marL="457200" lvl="1" algn="l" defTabSz="914400">
                <a:defRPr sz="1800" kern="1200">
                  <a:solidFill>
                    <a:schemeClr val="lt1"/>
                  </a:solidFill>
                  <a:latin typeface="Arial" panose="020B0604020202020204"/>
                  <a:ea typeface="黑体" panose="02010609060101010101" charset="-122"/>
                </a:defRPr>
              </a:lvl2pPr>
              <a:lvl3pPr marL="914400" lvl="2" algn="l" defTabSz="914400">
                <a:defRPr sz="1800" kern="1200">
                  <a:solidFill>
                    <a:schemeClr val="lt1"/>
                  </a:solidFill>
                  <a:latin typeface="Arial" panose="020B0604020202020204"/>
                  <a:ea typeface="黑体" panose="02010609060101010101" charset="-122"/>
                </a:defRPr>
              </a:lvl3pPr>
              <a:lvl4pPr marL="1371600" lvl="3" algn="l" defTabSz="914400">
                <a:defRPr sz="1800" kern="1200">
                  <a:solidFill>
                    <a:schemeClr val="lt1"/>
                  </a:solidFill>
                  <a:latin typeface="Arial" panose="020B0604020202020204"/>
                  <a:ea typeface="黑体" panose="02010609060101010101" charset="-122"/>
                </a:defRPr>
              </a:lvl4pPr>
              <a:lvl5pPr marL="1828800" lvl="4" algn="l" defTabSz="914400">
                <a:defRPr sz="1800" kern="1200">
                  <a:solidFill>
                    <a:schemeClr val="lt1"/>
                  </a:solidFill>
                  <a:latin typeface="Arial" panose="020B0604020202020204"/>
                  <a:ea typeface="黑体" panose="02010609060101010101" charset="-122"/>
                </a:defRPr>
              </a:lvl5pPr>
              <a:lvl6pPr marL="2286000" lvl="5" algn="l" defTabSz="914400">
                <a:defRPr sz="1800" kern="1200">
                  <a:solidFill>
                    <a:schemeClr val="lt1"/>
                  </a:solidFill>
                  <a:latin typeface="Arial" panose="020B0604020202020204"/>
                  <a:ea typeface="黑体" panose="02010609060101010101" charset="-122"/>
                </a:defRPr>
              </a:lvl6pPr>
              <a:lvl7pPr marL="2743200" lvl="6" algn="l" defTabSz="914400">
                <a:defRPr sz="1800" kern="1200">
                  <a:solidFill>
                    <a:schemeClr val="lt1"/>
                  </a:solidFill>
                  <a:latin typeface="Arial" panose="020B0604020202020204"/>
                  <a:ea typeface="黑体" panose="02010609060101010101" charset="-122"/>
                </a:defRPr>
              </a:lvl7pPr>
              <a:lvl8pPr marL="3200400" lvl="7" algn="l" defTabSz="914400">
                <a:defRPr sz="1800" kern="1200">
                  <a:solidFill>
                    <a:schemeClr val="lt1"/>
                  </a:solidFill>
                  <a:latin typeface="Arial" panose="020B0604020202020204"/>
                  <a:ea typeface="黑体" panose="02010609060101010101" charset="-122"/>
                </a:defRPr>
              </a:lvl8pPr>
              <a:lvl9pPr marL="3657600" lvl="8" algn="l" defTabSz="914400">
                <a:defRPr sz="1800" kern="1200">
                  <a:solidFill>
                    <a:schemeClr val="lt1"/>
                  </a:solidFill>
                  <a:latin typeface="Arial" panose="020B0604020202020204"/>
                  <a:ea typeface="黑体" panose="02010609060101010101" charset="-122"/>
                </a:defRPr>
              </a:lvl9pPr>
            </a:lstStyle>
            <a:p>
              <a:pPr algn="ctr"/>
              <a:endParaRPr lang="zh-CN">
                <a:solidFill>
                  <a:schemeClr val="lt1"/>
                </a:solidFill>
                <a:latin typeface="微软雅黑" panose="020B0503020204020204" charset="-122"/>
                <a:ea typeface="微软雅黑" panose="020B0503020204020204" charset="-122"/>
              </a:endParaRPr>
            </a:p>
          </p:txBody>
        </p:sp>
        <p:sp>
          <p:nvSpPr>
            <p:cNvPr id="14" name="椭圆 67"/>
            <p:cNvSpPr/>
            <p:nvPr/>
          </p:nvSpPr>
          <p:spPr>
            <a:xfrm>
              <a:off x="9986889" y="2000985"/>
              <a:ext cx="295421" cy="304800"/>
            </a:xfrm>
            <a:custGeom>
              <a:avLst/>
              <a:gdLst/>
              <a:ahLst/>
              <a:cxnLst/>
              <a:rect l="0" t="0" r="r" b="b"/>
              <a:pathLst>
                <a:path w="295421" h="304800">
                  <a:moveTo>
                    <a:pt x="219263" y="142853"/>
                  </a:moveTo>
                  <a:cubicBezTo>
                    <a:pt x="219263" y="141085"/>
                    <a:pt x="218555" y="139671"/>
                    <a:pt x="217492" y="138963"/>
                  </a:cubicBezTo>
                  <a:cubicBezTo>
                    <a:pt x="216075" y="137903"/>
                    <a:pt x="213596" y="137195"/>
                    <a:pt x="209345" y="136135"/>
                  </a:cubicBezTo>
                  <a:cubicBezTo>
                    <a:pt x="201552" y="134367"/>
                    <a:pt x="196593" y="132599"/>
                    <a:pt x="194114" y="130831"/>
                  </a:cubicBezTo>
                  <a:cubicBezTo>
                    <a:pt x="191280" y="128709"/>
                    <a:pt x="190217" y="125527"/>
                    <a:pt x="190217" y="121637"/>
                  </a:cubicBezTo>
                  <a:cubicBezTo>
                    <a:pt x="190217" y="116687"/>
                    <a:pt x="191634" y="113151"/>
                    <a:pt x="195176" y="110322"/>
                  </a:cubicBezTo>
                  <a:cubicBezTo>
                    <a:pt x="198718" y="107493"/>
                    <a:pt x="202969" y="106079"/>
                    <a:pt x="208991" y="106079"/>
                  </a:cubicBezTo>
                  <a:cubicBezTo>
                    <a:pt x="214304" y="106079"/>
                    <a:pt x="218555" y="107847"/>
                    <a:pt x="222097" y="110676"/>
                  </a:cubicBezTo>
                  <a:cubicBezTo>
                    <a:pt x="225639" y="113504"/>
                    <a:pt x="227410" y="117040"/>
                    <a:pt x="227765" y="121991"/>
                  </a:cubicBezTo>
                  <a:lnTo>
                    <a:pt x="217846" y="121991"/>
                  </a:lnTo>
                  <a:cubicBezTo>
                    <a:pt x="217846" y="119869"/>
                    <a:pt x="216784" y="117748"/>
                    <a:pt x="215013" y="116687"/>
                  </a:cubicBezTo>
                  <a:cubicBezTo>
                    <a:pt x="212887" y="115272"/>
                    <a:pt x="210762" y="114565"/>
                    <a:pt x="207928" y="114565"/>
                  </a:cubicBezTo>
                  <a:cubicBezTo>
                    <a:pt x="205094" y="114565"/>
                    <a:pt x="203323" y="114919"/>
                    <a:pt x="201906" y="116333"/>
                  </a:cubicBezTo>
                  <a:cubicBezTo>
                    <a:pt x="200135" y="117394"/>
                    <a:pt x="199427" y="118808"/>
                    <a:pt x="199427" y="120930"/>
                  </a:cubicBezTo>
                  <a:cubicBezTo>
                    <a:pt x="199427" y="122344"/>
                    <a:pt x="200490" y="123405"/>
                    <a:pt x="201906" y="124112"/>
                  </a:cubicBezTo>
                  <a:cubicBezTo>
                    <a:pt x="203323" y="125173"/>
                    <a:pt x="206511" y="125880"/>
                    <a:pt x="211116" y="126941"/>
                  </a:cubicBezTo>
                  <a:cubicBezTo>
                    <a:pt x="218201" y="128709"/>
                    <a:pt x="223160" y="130477"/>
                    <a:pt x="225285" y="132599"/>
                  </a:cubicBezTo>
                  <a:cubicBezTo>
                    <a:pt x="227765" y="134367"/>
                    <a:pt x="228827" y="137903"/>
                    <a:pt x="228827" y="142146"/>
                  </a:cubicBezTo>
                  <a:cubicBezTo>
                    <a:pt x="228827" y="146742"/>
                    <a:pt x="227056" y="150278"/>
                    <a:pt x="223514" y="153107"/>
                  </a:cubicBezTo>
                  <a:cubicBezTo>
                    <a:pt x="219972" y="155582"/>
                    <a:pt x="215013" y="156997"/>
                    <a:pt x="208991" y="156997"/>
                  </a:cubicBezTo>
                  <a:cubicBezTo>
                    <a:pt x="202969" y="156997"/>
                    <a:pt x="198364" y="155582"/>
                    <a:pt x="194822" y="152754"/>
                  </a:cubicBezTo>
                  <a:cubicBezTo>
                    <a:pt x="191280" y="149925"/>
                    <a:pt x="189509" y="146035"/>
                    <a:pt x="189154" y="140731"/>
                  </a:cubicBezTo>
                  <a:lnTo>
                    <a:pt x="199073" y="140731"/>
                  </a:lnTo>
                  <a:cubicBezTo>
                    <a:pt x="199073" y="143206"/>
                    <a:pt x="200135" y="145328"/>
                    <a:pt x="201906" y="146742"/>
                  </a:cubicBezTo>
                  <a:cubicBezTo>
                    <a:pt x="203678" y="148157"/>
                    <a:pt x="205803" y="148864"/>
                    <a:pt x="208991" y="148864"/>
                  </a:cubicBezTo>
                  <a:cubicBezTo>
                    <a:pt x="212179" y="148864"/>
                    <a:pt x="214658" y="148157"/>
                    <a:pt x="216784" y="147096"/>
                  </a:cubicBezTo>
                  <a:cubicBezTo>
                    <a:pt x="218555" y="146035"/>
                    <a:pt x="219263" y="144621"/>
                    <a:pt x="219263" y="142853"/>
                  </a:cubicBezTo>
                  <a:close/>
                  <a:moveTo>
                    <a:pt x="142751" y="155582"/>
                  </a:moveTo>
                  <a:lnTo>
                    <a:pt x="147356" y="155582"/>
                  </a:lnTo>
                  <a:lnTo>
                    <a:pt x="154795" y="117748"/>
                  </a:lnTo>
                  <a:lnTo>
                    <a:pt x="162588" y="155582"/>
                  </a:lnTo>
                  <a:lnTo>
                    <a:pt x="167547" y="155582"/>
                  </a:lnTo>
                  <a:lnTo>
                    <a:pt x="172506" y="155582"/>
                  </a:lnTo>
                  <a:lnTo>
                    <a:pt x="185612" y="107493"/>
                  </a:lnTo>
                  <a:lnTo>
                    <a:pt x="180653" y="107493"/>
                  </a:lnTo>
                  <a:lnTo>
                    <a:pt x="175694" y="107493"/>
                  </a:lnTo>
                  <a:lnTo>
                    <a:pt x="167547" y="142499"/>
                  </a:lnTo>
                  <a:lnTo>
                    <a:pt x="167547" y="142499"/>
                  </a:lnTo>
                  <a:lnTo>
                    <a:pt x="160462" y="107493"/>
                  </a:lnTo>
                  <a:lnTo>
                    <a:pt x="155149" y="107493"/>
                  </a:lnTo>
                  <a:lnTo>
                    <a:pt x="149836" y="107493"/>
                  </a:lnTo>
                  <a:lnTo>
                    <a:pt x="143106" y="142853"/>
                  </a:lnTo>
                  <a:lnTo>
                    <a:pt x="134959" y="107493"/>
                  </a:lnTo>
                  <a:lnTo>
                    <a:pt x="129645" y="107493"/>
                  </a:lnTo>
                  <a:lnTo>
                    <a:pt x="124332" y="107493"/>
                  </a:lnTo>
                  <a:lnTo>
                    <a:pt x="137792" y="155582"/>
                  </a:lnTo>
                  <a:lnTo>
                    <a:pt x="142751" y="155582"/>
                  </a:lnTo>
                  <a:close/>
                  <a:moveTo>
                    <a:pt x="120435" y="151339"/>
                  </a:moveTo>
                  <a:lnTo>
                    <a:pt x="120435" y="147096"/>
                  </a:lnTo>
                  <a:lnTo>
                    <a:pt x="93869" y="147096"/>
                  </a:lnTo>
                  <a:lnTo>
                    <a:pt x="93869" y="134720"/>
                  </a:lnTo>
                  <a:lnTo>
                    <a:pt x="117247" y="134720"/>
                  </a:lnTo>
                  <a:lnTo>
                    <a:pt x="117247" y="130477"/>
                  </a:lnTo>
                  <a:lnTo>
                    <a:pt x="117247" y="126234"/>
                  </a:lnTo>
                  <a:lnTo>
                    <a:pt x="93869" y="126234"/>
                  </a:lnTo>
                  <a:lnTo>
                    <a:pt x="93869" y="115980"/>
                  </a:lnTo>
                  <a:lnTo>
                    <a:pt x="119019" y="115980"/>
                  </a:lnTo>
                  <a:lnTo>
                    <a:pt x="119019" y="111736"/>
                  </a:lnTo>
                  <a:lnTo>
                    <a:pt x="119019" y="107493"/>
                  </a:lnTo>
                  <a:lnTo>
                    <a:pt x="83596" y="107493"/>
                  </a:lnTo>
                  <a:lnTo>
                    <a:pt x="83596" y="155582"/>
                  </a:lnTo>
                  <a:lnTo>
                    <a:pt x="120435" y="155582"/>
                  </a:lnTo>
                  <a:lnTo>
                    <a:pt x="120435" y="151339"/>
                  </a:lnTo>
                  <a:lnTo>
                    <a:pt x="120435" y="151339"/>
                  </a:lnTo>
                  <a:close/>
                  <a:moveTo>
                    <a:pt x="34714" y="107493"/>
                  </a:moveTo>
                  <a:lnTo>
                    <a:pt x="34714" y="155582"/>
                  </a:lnTo>
                  <a:lnTo>
                    <a:pt x="39319" y="155582"/>
                  </a:lnTo>
                  <a:lnTo>
                    <a:pt x="44278" y="155582"/>
                  </a:lnTo>
                  <a:lnTo>
                    <a:pt x="44278" y="120930"/>
                  </a:lnTo>
                  <a:lnTo>
                    <a:pt x="64114" y="155582"/>
                  </a:lnTo>
                  <a:lnTo>
                    <a:pt x="69073" y="155582"/>
                  </a:lnTo>
                  <a:lnTo>
                    <a:pt x="74032" y="155582"/>
                  </a:lnTo>
                  <a:lnTo>
                    <a:pt x="74032" y="107493"/>
                  </a:lnTo>
                  <a:lnTo>
                    <a:pt x="69427" y="107493"/>
                  </a:lnTo>
                  <a:lnTo>
                    <a:pt x="64468" y="107493"/>
                  </a:lnTo>
                  <a:lnTo>
                    <a:pt x="64468" y="141439"/>
                  </a:lnTo>
                  <a:lnTo>
                    <a:pt x="45340" y="107493"/>
                  </a:lnTo>
                  <a:lnTo>
                    <a:pt x="40027" y="107493"/>
                  </a:lnTo>
                  <a:lnTo>
                    <a:pt x="34714" y="107493"/>
                  </a:lnTo>
                  <a:close/>
                  <a:moveTo>
                    <a:pt x="295421" y="0"/>
                  </a:moveTo>
                  <a:lnTo>
                    <a:pt x="295421" y="196246"/>
                  </a:lnTo>
                  <a:lnTo>
                    <a:pt x="263187" y="196246"/>
                  </a:lnTo>
                  <a:lnTo>
                    <a:pt x="263187" y="227362"/>
                  </a:lnTo>
                  <a:lnTo>
                    <a:pt x="195176" y="227362"/>
                  </a:lnTo>
                  <a:lnTo>
                    <a:pt x="148773" y="273684"/>
                  </a:lnTo>
                  <a:lnTo>
                    <a:pt x="148773" y="272976"/>
                  </a:lnTo>
                  <a:lnTo>
                    <a:pt x="116539" y="304800"/>
                  </a:lnTo>
                  <a:lnTo>
                    <a:pt x="116539" y="227362"/>
                  </a:lnTo>
                  <a:lnTo>
                    <a:pt x="0" y="227362"/>
                  </a:lnTo>
                  <a:lnTo>
                    <a:pt x="0" y="31116"/>
                  </a:lnTo>
                  <a:lnTo>
                    <a:pt x="32234" y="31116"/>
                  </a:lnTo>
                  <a:lnTo>
                    <a:pt x="32234" y="0"/>
                  </a:lnTo>
                  <a:lnTo>
                    <a:pt x="295421" y="0"/>
                  </a:lnTo>
                  <a:close/>
                  <a:moveTo>
                    <a:pt x="250435" y="44200"/>
                  </a:moveTo>
                  <a:lnTo>
                    <a:pt x="44986" y="44200"/>
                  </a:lnTo>
                  <a:lnTo>
                    <a:pt x="38610" y="44200"/>
                  </a:lnTo>
                  <a:lnTo>
                    <a:pt x="32234" y="44200"/>
                  </a:lnTo>
                  <a:lnTo>
                    <a:pt x="13106" y="44200"/>
                  </a:lnTo>
                  <a:lnTo>
                    <a:pt x="13106" y="214279"/>
                  </a:lnTo>
                  <a:lnTo>
                    <a:pt x="129645" y="214279"/>
                  </a:lnTo>
                  <a:lnTo>
                    <a:pt x="129645" y="273684"/>
                  </a:lnTo>
                  <a:lnTo>
                    <a:pt x="148773" y="254589"/>
                  </a:lnTo>
                  <a:lnTo>
                    <a:pt x="155149" y="248225"/>
                  </a:lnTo>
                  <a:lnTo>
                    <a:pt x="161525" y="241506"/>
                  </a:lnTo>
                  <a:lnTo>
                    <a:pt x="188800" y="214279"/>
                  </a:lnTo>
                  <a:lnTo>
                    <a:pt x="189863" y="214279"/>
                  </a:lnTo>
                  <a:lnTo>
                    <a:pt x="198718" y="214279"/>
                  </a:lnTo>
                  <a:lnTo>
                    <a:pt x="207928" y="214279"/>
                  </a:lnTo>
                  <a:lnTo>
                    <a:pt x="250435" y="214279"/>
                  </a:lnTo>
                  <a:lnTo>
                    <a:pt x="250435" y="195892"/>
                  </a:lnTo>
                  <a:lnTo>
                    <a:pt x="250435" y="189528"/>
                  </a:lnTo>
                  <a:lnTo>
                    <a:pt x="250435" y="183163"/>
                  </a:lnTo>
                  <a:lnTo>
                    <a:pt x="250435" y="44200"/>
                  </a:lnTo>
                  <a:lnTo>
                    <a:pt x="250435" y="44200"/>
                  </a:lnTo>
                  <a:close/>
                  <a:moveTo>
                    <a:pt x="282669" y="13083"/>
                  </a:moveTo>
                  <a:lnTo>
                    <a:pt x="44986" y="13083"/>
                  </a:lnTo>
                  <a:lnTo>
                    <a:pt x="44986" y="31116"/>
                  </a:lnTo>
                  <a:lnTo>
                    <a:pt x="263187" y="31116"/>
                  </a:lnTo>
                  <a:lnTo>
                    <a:pt x="263187" y="183163"/>
                  </a:lnTo>
                  <a:lnTo>
                    <a:pt x="282669" y="183163"/>
                  </a:lnTo>
                  <a:lnTo>
                    <a:pt x="282669" y="13083"/>
                  </a:lnTo>
                  <a:lnTo>
                    <a:pt x="282669" y="13083"/>
                  </a:lnTo>
                  <a:close/>
                </a:path>
              </a:pathLst>
            </a:custGeom>
            <a:solidFill>
              <a:schemeClr val="bg1"/>
            </a:solidFill>
            <a:ln>
              <a:noFill/>
            </a:ln>
          </p:spPr>
          <p:txBody>
            <a:bodyPr vert="horz" wrap="square" lIns="91440" tIns="45720" rIns="91440" bIns="45720" numCol="1" spcCol="0" anchor="ctr" anchorCtr="0"/>
            <a:lstStyle>
              <a:lvl1pPr marL="0" lvl="0" algn="l" defTabSz="914400">
                <a:defRPr sz="1800" kern="1200">
                  <a:solidFill>
                    <a:schemeClr val="lt1"/>
                  </a:solidFill>
                  <a:latin typeface="Arial" panose="020B0604020202020204"/>
                  <a:ea typeface="黑体" panose="02010609060101010101" charset="-122"/>
                </a:defRPr>
              </a:lvl1pPr>
              <a:lvl2pPr marL="457200" lvl="1" algn="l" defTabSz="914400">
                <a:defRPr sz="1800" kern="1200">
                  <a:solidFill>
                    <a:schemeClr val="lt1"/>
                  </a:solidFill>
                  <a:latin typeface="Arial" panose="020B0604020202020204"/>
                  <a:ea typeface="黑体" panose="02010609060101010101" charset="-122"/>
                </a:defRPr>
              </a:lvl2pPr>
              <a:lvl3pPr marL="914400" lvl="2" algn="l" defTabSz="914400">
                <a:defRPr sz="1800" kern="1200">
                  <a:solidFill>
                    <a:schemeClr val="lt1"/>
                  </a:solidFill>
                  <a:latin typeface="Arial" panose="020B0604020202020204"/>
                  <a:ea typeface="黑体" panose="02010609060101010101" charset="-122"/>
                </a:defRPr>
              </a:lvl3pPr>
              <a:lvl4pPr marL="1371600" lvl="3" algn="l" defTabSz="914400">
                <a:defRPr sz="1800" kern="1200">
                  <a:solidFill>
                    <a:schemeClr val="lt1"/>
                  </a:solidFill>
                  <a:latin typeface="Arial" panose="020B0604020202020204"/>
                  <a:ea typeface="黑体" panose="02010609060101010101" charset="-122"/>
                </a:defRPr>
              </a:lvl4pPr>
              <a:lvl5pPr marL="1828800" lvl="4" algn="l" defTabSz="914400">
                <a:defRPr sz="1800" kern="1200">
                  <a:solidFill>
                    <a:schemeClr val="lt1"/>
                  </a:solidFill>
                  <a:latin typeface="Arial" panose="020B0604020202020204"/>
                  <a:ea typeface="黑体" panose="02010609060101010101" charset="-122"/>
                </a:defRPr>
              </a:lvl5pPr>
              <a:lvl6pPr marL="2286000" lvl="5" algn="l" defTabSz="914400">
                <a:defRPr sz="1800" kern="1200">
                  <a:solidFill>
                    <a:schemeClr val="lt1"/>
                  </a:solidFill>
                  <a:latin typeface="Arial" panose="020B0604020202020204"/>
                  <a:ea typeface="黑体" panose="02010609060101010101" charset="-122"/>
                </a:defRPr>
              </a:lvl6pPr>
              <a:lvl7pPr marL="2743200" lvl="6" algn="l" defTabSz="914400">
                <a:defRPr sz="1800" kern="1200">
                  <a:solidFill>
                    <a:schemeClr val="lt1"/>
                  </a:solidFill>
                  <a:latin typeface="Arial" panose="020B0604020202020204"/>
                  <a:ea typeface="黑体" panose="02010609060101010101" charset="-122"/>
                </a:defRPr>
              </a:lvl7pPr>
              <a:lvl8pPr marL="3200400" lvl="7" algn="l" defTabSz="914400">
                <a:defRPr sz="1800" kern="1200">
                  <a:solidFill>
                    <a:schemeClr val="lt1"/>
                  </a:solidFill>
                  <a:latin typeface="Arial" panose="020B0604020202020204"/>
                  <a:ea typeface="黑体" panose="02010609060101010101" charset="-122"/>
                </a:defRPr>
              </a:lvl8pPr>
              <a:lvl9pPr marL="3657600" lvl="8" algn="l" defTabSz="914400">
                <a:defRPr sz="1800" kern="1200">
                  <a:solidFill>
                    <a:schemeClr val="lt1"/>
                  </a:solidFill>
                  <a:latin typeface="Arial" panose="020B0604020202020204"/>
                  <a:ea typeface="黑体" panose="02010609060101010101" charset="-122"/>
                </a:defRPr>
              </a:lvl9pPr>
            </a:lstStyle>
            <a:p>
              <a:pPr algn="ctr"/>
              <a:endParaRPr lang="zh-CN">
                <a:solidFill>
                  <a:schemeClr val="lt1"/>
                </a:solidFill>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标题 1"/>
          <p:cNvSpPr>
            <a:spLocks noGrp="1"/>
          </p:cNvSpPr>
          <p:nvPr>
            <p:ph type="title"/>
          </p:nvPr>
        </p:nvSpPr>
        <p:spPr>
          <a:xfrm>
            <a:off x="548005" y="561975"/>
            <a:ext cx="10748010" cy="831850"/>
          </a:xfrm>
        </p:spPr>
        <p:txBody>
          <a:bodyPr/>
          <a:lstStyle/>
          <a:p>
            <a:r>
              <a:rPr lang="zh-CN" altLang="en-US" sz="3600" dirty="0">
                <a:latin typeface="仿宋" panose="02010609060101010101" charset="-122"/>
                <a:ea typeface="仿宋" panose="02010609060101010101" charset="-122"/>
              </a:rPr>
              <a:t>项目成果实际效果展示</a:t>
            </a:r>
            <a:endParaRPr lang="en-US" sz="3600" dirty="0">
              <a:latin typeface="仿宋" panose="02010609060101010101" charset="-122"/>
              <a:ea typeface="仿宋" panose="02010609060101010101" charset="-122"/>
            </a:endParaRPr>
          </a:p>
        </p:txBody>
      </p:sp>
      <p:pic>
        <p:nvPicPr>
          <p:cNvPr id="9" name="图片 8" descr="电脑游戏的截图&#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7675" y="1402080"/>
            <a:ext cx="6591300" cy="4119245"/>
          </a:xfrm>
          <a:prstGeom prst="rect">
            <a:avLst/>
          </a:prstGeom>
        </p:spPr>
      </p:pic>
      <p:pic>
        <p:nvPicPr>
          <p:cNvPr id="7" name="图片 6" descr="房间的摆设布局&#10;&#10;低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13646" b="6250"/>
          <a:stretch>
            <a:fillRect/>
          </a:stretch>
        </p:blipFill>
        <p:spPr>
          <a:xfrm>
            <a:off x="359790" y="1393873"/>
            <a:ext cx="5069256" cy="4127561"/>
          </a:xfrm>
          <a:prstGeom prst="rect">
            <a:avLst/>
          </a:prstGeom>
        </p:spPr>
      </p:pic>
      <p:grpSp>
        <p:nvGrpSpPr>
          <p:cNvPr id="2" name="组合 1"/>
          <p:cNvGrpSpPr/>
          <p:nvPr/>
        </p:nvGrpSpPr>
        <p:grpSpPr>
          <a:xfrm>
            <a:off x="1" y="0"/>
            <a:ext cx="738000" cy="767628"/>
            <a:chOff x="0" y="-1"/>
            <a:chExt cx="1739901" cy="1809751"/>
          </a:xfrm>
          <a:gradFill>
            <a:gsLst>
              <a:gs pos="0">
                <a:srgbClr val="012D86"/>
              </a:gs>
              <a:gs pos="100000">
                <a:srgbClr val="0E2557"/>
              </a:gs>
            </a:gsLst>
            <a:lin scaled="0"/>
          </a:gradFill>
        </p:grpSpPr>
        <p:sp>
          <p:nvSpPr>
            <p:cNvPr id="3" name="Freeform 51"/>
            <p:cNvSpPr>
              <a:spLocks noChangeArrowheads="1"/>
            </p:cNvSpPr>
            <p:nvPr/>
          </p:nvSpPr>
          <p:spPr bwMode="auto">
            <a:xfrm rot="5400000" flipH="1">
              <a:off x="886683" y="990465"/>
              <a:ext cx="479016" cy="785040"/>
            </a:xfrm>
            <a:custGeom>
              <a:avLst/>
              <a:gdLst>
                <a:gd name="T0" fmla="*/ 0 w 793"/>
                <a:gd name="T1" fmla="*/ 0 h 1299"/>
                <a:gd name="T2" fmla="*/ 120 w 793"/>
                <a:gd name="T3" fmla="*/ 1299 h 1299"/>
                <a:gd name="T4" fmla="*/ 793 w 793"/>
                <a:gd name="T5" fmla="*/ 1170 h 1299"/>
                <a:gd name="T6" fmla="*/ 0 w 793"/>
                <a:gd name="T7" fmla="*/ 0 h 1299"/>
                <a:gd name="T8" fmla="*/ 0 60000 65536"/>
                <a:gd name="T9" fmla="*/ 0 60000 65536"/>
                <a:gd name="T10" fmla="*/ 0 60000 65536"/>
                <a:gd name="T11" fmla="*/ 0 60000 65536"/>
                <a:gd name="T12" fmla="*/ 0 w 793"/>
                <a:gd name="T13" fmla="*/ 0 h 1299"/>
                <a:gd name="T14" fmla="*/ 793 w 793"/>
                <a:gd name="T15" fmla="*/ 1299 h 1299"/>
              </a:gdLst>
              <a:ahLst/>
              <a:cxnLst>
                <a:cxn ang="T8">
                  <a:pos x="T0" y="T1"/>
                </a:cxn>
                <a:cxn ang="T9">
                  <a:pos x="T2" y="T3"/>
                </a:cxn>
                <a:cxn ang="T10">
                  <a:pos x="T4" y="T5"/>
                </a:cxn>
                <a:cxn ang="T11">
                  <a:pos x="T6" y="T7"/>
                </a:cxn>
              </a:cxnLst>
              <a:rect l="T12" t="T13" r="T14" b="T15"/>
              <a:pathLst>
                <a:path w="793" h="1299">
                  <a:moveTo>
                    <a:pt x="0" y="0"/>
                  </a:moveTo>
                  <a:lnTo>
                    <a:pt x="120" y="1299"/>
                  </a:lnTo>
                  <a:lnTo>
                    <a:pt x="793" y="1170"/>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0" name="Freeform 52"/>
            <p:cNvSpPr>
              <a:spLocks noChangeArrowheads="1"/>
            </p:cNvSpPr>
            <p:nvPr/>
          </p:nvSpPr>
          <p:spPr bwMode="auto">
            <a:xfrm rot="5400000" flipH="1">
              <a:off x="202551" y="940926"/>
              <a:ext cx="406529" cy="811631"/>
            </a:xfrm>
            <a:custGeom>
              <a:avLst/>
              <a:gdLst>
                <a:gd name="T0" fmla="*/ 457 w 673"/>
                <a:gd name="T1" fmla="*/ 1343 h 1343"/>
                <a:gd name="T2" fmla="*/ 0 w 673"/>
                <a:gd name="T3" fmla="*/ 129 h 1343"/>
                <a:gd name="T4" fmla="*/ 673 w 673"/>
                <a:gd name="T5" fmla="*/ 0 h 1343"/>
                <a:gd name="T6" fmla="*/ 457 w 673"/>
                <a:gd name="T7" fmla="*/ 1343 h 1343"/>
                <a:gd name="T8" fmla="*/ 0 60000 65536"/>
                <a:gd name="T9" fmla="*/ 0 60000 65536"/>
                <a:gd name="T10" fmla="*/ 0 60000 65536"/>
                <a:gd name="T11" fmla="*/ 0 60000 65536"/>
                <a:gd name="T12" fmla="*/ 0 w 673"/>
                <a:gd name="T13" fmla="*/ 0 h 1343"/>
                <a:gd name="T14" fmla="*/ 673 w 673"/>
                <a:gd name="T15" fmla="*/ 1343 h 1343"/>
              </a:gdLst>
              <a:ahLst/>
              <a:cxnLst>
                <a:cxn ang="T8">
                  <a:pos x="T0" y="T1"/>
                </a:cxn>
                <a:cxn ang="T9">
                  <a:pos x="T2" y="T3"/>
                </a:cxn>
                <a:cxn ang="T10">
                  <a:pos x="T4" y="T5"/>
                </a:cxn>
                <a:cxn ang="T11">
                  <a:pos x="T6" y="T7"/>
                </a:cxn>
              </a:cxnLst>
              <a:rect l="T12" t="T13" r="T14" b="T15"/>
              <a:pathLst>
                <a:path w="673" h="1343">
                  <a:moveTo>
                    <a:pt x="457" y="1343"/>
                  </a:moveTo>
                  <a:lnTo>
                    <a:pt x="0" y="129"/>
                  </a:lnTo>
                  <a:lnTo>
                    <a:pt x="673" y="0"/>
                  </a:lnTo>
                  <a:lnTo>
                    <a:pt x="457"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1" name="Freeform 53"/>
            <p:cNvSpPr>
              <a:spLocks noChangeArrowheads="1"/>
            </p:cNvSpPr>
            <p:nvPr/>
          </p:nvSpPr>
          <p:spPr bwMode="auto">
            <a:xfrm rot="5400000" flipH="1">
              <a:off x="132160" y="1141793"/>
              <a:ext cx="469351" cy="733671"/>
            </a:xfrm>
            <a:custGeom>
              <a:avLst/>
              <a:gdLst>
                <a:gd name="T0" fmla="*/ 0 w 777"/>
                <a:gd name="T1" fmla="*/ 598 h 1214"/>
                <a:gd name="T2" fmla="*/ 320 w 777"/>
                <a:gd name="T3" fmla="*/ 0 h 1214"/>
                <a:gd name="T4" fmla="*/ 777 w 777"/>
                <a:gd name="T5" fmla="*/ 1214 h 1214"/>
                <a:gd name="T6" fmla="*/ 0 w 777"/>
                <a:gd name="T7" fmla="*/ 598 h 1214"/>
                <a:gd name="T8" fmla="*/ 0 60000 65536"/>
                <a:gd name="T9" fmla="*/ 0 60000 65536"/>
                <a:gd name="T10" fmla="*/ 0 60000 65536"/>
                <a:gd name="T11" fmla="*/ 0 60000 65536"/>
                <a:gd name="T12" fmla="*/ 0 w 777"/>
                <a:gd name="T13" fmla="*/ 0 h 1214"/>
                <a:gd name="T14" fmla="*/ 777 w 777"/>
                <a:gd name="T15" fmla="*/ 1214 h 1214"/>
              </a:gdLst>
              <a:ahLst/>
              <a:cxnLst>
                <a:cxn ang="T8">
                  <a:pos x="T0" y="T1"/>
                </a:cxn>
                <a:cxn ang="T9">
                  <a:pos x="T2" y="T3"/>
                </a:cxn>
                <a:cxn ang="T10">
                  <a:pos x="T4" y="T5"/>
                </a:cxn>
                <a:cxn ang="T11">
                  <a:pos x="T6" y="T7"/>
                </a:cxn>
              </a:cxnLst>
              <a:rect l="T12" t="T13" r="T14" b="T15"/>
              <a:pathLst>
                <a:path w="777" h="1214">
                  <a:moveTo>
                    <a:pt x="0" y="598"/>
                  </a:moveTo>
                  <a:lnTo>
                    <a:pt x="320" y="0"/>
                  </a:lnTo>
                  <a:lnTo>
                    <a:pt x="777" y="1214"/>
                  </a:lnTo>
                  <a:lnTo>
                    <a:pt x="0" y="598"/>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2" name="Freeform 54"/>
            <p:cNvSpPr>
              <a:spLocks noChangeArrowheads="1"/>
            </p:cNvSpPr>
            <p:nvPr/>
          </p:nvSpPr>
          <p:spPr bwMode="auto">
            <a:xfrm rot="5400000" flipH="1">
              <a:off x="-48538" y="1322491"/>
              <a:ext cx="469351" cy="372274"/>
            </a:xfrm>
            <a:custGeom>
              <a:avLst/>
              <a:gdLst>
                <a:gd name="T0" fmla="*/ 0 w 777"/>
                <a:gd name="T1" fmla="*/ 0 h 616"/>
                <a:gd name="T2" fmla="*/ 9 w 777"/>
                <a:gd name="T3" fmla="*/ 362 h 616"/>
                <a:gd name="T4" fmla="*/ 777 w 777"/>
                <a:gd name="T5" fmla="*/ 616 h 616"/>
                <a:gd name="T6" fmla="*/ 0 w 777"/>
                <a:gd name="T7" fmla="*/ 0 h 616"/>
                <a:gd name="T8" fmla="*/ 0 60000 65536"/>
                <a:gd name="T9" fmla="*/ 0 60000 65536"/>
                <a:gd name="T10" fmla="*/ 0 60000 65536"/>
                <a:gd name="T11" fmla="*/ 0 60000 65536"/>
                <a:gd name="T12" fmla="*/ 0 w 777"/>
                <a:gd name="T13" fmla="*/ 0 h 616"/>
                <a:gd name="T14" fmla="*/ 777 w 777"/>
                <a:gd name="T15" fmla="*/ 616 h 616"/>
              </a:gdLst>
              <a:ahLst/>
              <a:cxnLst>
                <a:cxn ang="T8">
                  <a:pos x="T0" y="T1"/>
                </a:cxn>
                <a:cxn ang="T9">
                  <a:pos x="T2" y="T3"/>
                </a:cxn>
                <a:cxn ang="T10">
                  <a:pos x="T4" y="T5"/>
                </a:cxn>
                <a:cxn ang="T11">
                  <a:pos x="T6" y="T7"/>
                </a:cxn>
              </a:cxnLst>
              <a:rect l="T12" t="T13" r="T14" b="T15"/>
              <a:pathLst>
                <a:path w="777" h="616">
                  <a:moveTo>
                    <a:pt x="0" y="0"/>
                  </a:moveTo>
                  <a:lnTo>
                    <a:pt x="9" y="362"/>
                  </a:lnTo>
                  <a:lnTo>
                    <a:pt x="777" y="61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3" name="Freeform 58"/>
            <p:cNvSpPr>
              <a:spLocks noChangeArrowheads="1"/>
            </p:cNvSpPr>
            <p:nvPr/>
          </p:nvSpPr>
          <p:spPr bwMode="auto">
            <a:xfrm rot="5400000" flipH="1">
              <a:off x="41788" y="860671"/>
              <a:ext cx="371494" cy="455069"/>
            </a:xfrm>
            <a:custGeom>
              <a:avLst/>
              <a:gdLst>
                <a:gd name="T0" fmla="*/ 0 w 615"/>
                <a:gd name="T1" fmla="*/ 753 h 753"/>
                <a:gd name="T2" fmla="*/ 399 w 615"/>
                <a:gd name="T3" fmla="*/ 0 h 753"/>
                <a:gd name="T4" fmla="*/ 615 w 615"/>
                <a:gd name="T5" fmla="*/ 753 h 753"/>
                <a:gd name="T6" fmla="*/ 0 w 615"/>
                <a:gd name="T7" fmla="*/ 753 h 753"/>
                <a:gd name="T8" fmla="*/ 0 60000 65536"/>
                <a:gd name="T9" fmla="*/ 0 60000 65536"/>
                <a:gd name="T10" fmla="*/ 0 60000 65536"/>
                <a:gd name="T11" fmla="*/ 0 60000 65536"/>
                <a:gd name="T12" fmla="*/ 0 w 615"/>
                <a:gd name="T13" fmla="*/ 0 h 753"/>
                <a:gd name="T14" fmla="*/ 615 w 615"/>
                <a:gd name="T15" fmla="*/ 753 h 753"/>
              </a:gdLst>
              <a:ahLst/>
              <a:cxnLst>
                <a:cxn ang="T8">
                  <a:pos x="T0" y="T1"/>
                </a:cxn>
                <a:cxn ang="T9">
                  <a:pos x="T2" y="T3"/>
                </a:cxn>
                <a:cxn ang="T10">
                  <a:pos x="T4" y="T5"/>
                </a:cxn>
                <a:cxn ang="T11">
                  <a:pos x="T6" y="T7"/>
                </a:cxn>
              </a:cxnLst>
              <a:rect l="T12" t="T13" r="T14" b="T15"/>
              <a:pathLst>
                <a:path w="615" h="753">
                  <a:moveTo>
                    <a:pt x="0" y="753"/>
                  </a:moveTo>
                  <a:lnTo>
                    <a:pt x="399" y="0"/>
                  </a:lnTo>
                  <a:lnTo>
                    <a:pt x="615" y="753"/>
                  </a:lnTo>
                  <a:lnTo>
                    <a:pt x="0"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4" name="Freeform 59"/>
            <p:cNvSpPr>
              <a:spLocks noChangeArrowheads="1"/>
            </p:cNvSpPr>
            <p:nvPr/>
          </p:nvSpPr>
          <p:spPr bwMode="auto">
            <a:xfrm rot="5400000" flipH="1">
              <a:off x="876130" y="979912"/>
              <a:ext cx="578081" cy="707080"/>
            </a:xfrm>
            <a:custGeom>
              <a:avLst/>
              <a:gdLst>
                <a:gd name="T0" fmla="*/ 957 w 957"/>
                <a:gd name="T1" fmla="*/ 749 h 1170"/>
                <a:gd name="T2" fmla="*/ 793 w 957"/>
                <a:gd name="T3" fmla="*/ 1170 h 1170"/>
                <a:gd name="T4" fmla="*/ 0 w 957"/>
                <a:gd name="T5" fmla="*/ 0 h 1170"/>
                <a:gd name="T6" fmla="*/ 957 w 957"/>
                <a:gd name="T7" fmla="*/ 749 h 1170"/>
                <a:gd name="T8" fmla="*/ 0 60000 65536"/>
                <a:gd name="T9" fmla="*/ 0 60000 65536"/>
                <a:gd name="T10" fmla="*/ 0 60000 65536"/>
                <a:gd name="T11" fmla="*/ 0 60000 65536"/>
                <a:gd name="T12" fmla="*/ 0 w 957"/>
                <a:gd name="T13" fmla="*/ 0 h 1170"/>
                <a:gd name="T14" fmla="*/ 957 w 957"/>
                <a:gd name="T15" fmla="*/ 1170 h 1170"/>
              </a:gdLst>
              <a:ahLst/>
              <a:cxnLst>
                <a:cxn ang="T8">
                  <a:pos x="T0" y="T1"/>
                </a:cxn>
                <a:cxn ang="T9">
                  <a:pos x="T2" y="T3"/>
                </a:cxn>
                <a:cxn ang="T10">
                  <a:pos x="T4" y="T5"/>
                </a:cxn>
                <a:cxn ang="T11">
                  <a:pos x="T6" y="T7"/>
                </a:cxn>
              </a:cxnLst>
              <a:rect l="T12" t="T13" r="T14" b="T15"/>
              <a:pathLst>
                <a:path w="957" h="1170">
                  <a:moveTo>
                    <a:pt x="957" y="749"/>
                  </a:moveTo>
                  <a:lnTo>
                    <a:pt x="793" y="1170"/>
                  </a:lnTo>
                  <a:lnTo>
                    <a:pt x="0" y="0"/>
                  </a:lnTo>
                  <a:lnTo>
                    <a:pt x="957" y="74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5" name="Freeform 60"/>
            <p:cNvSpPr>
              <a:spLocks noChangeArrowheads="1"/>
            </p:cNvSpPr>
            <p:nvPr/>
          </p:nvSpPr>
          <p:spPr bwMode="auto">
            <a:xfrm rot="5400000" flipH="1">
              <a:off x="570287" y="548640"/>
              <a:ext cx="380555" cy="610989"/>
            </a:xfrm>
            <a:custGeom>
              <a:avLst/>
              <a:gdLst>
                <a:gd name="T0" fmla="*/ 630 w 630"/>
                <a:gd name="T1" fmla="*/ 299 h 1011"/>
                <a:gd name="T2" fmla="*/ 19 w 630"/>
                <a:gd name="T3" fmla="*/ 1011 h 1011"/>
                <a:gd name="T4" fmla="*/ 0 w 630"/>
                <a:gd name="T5" fmla="*/ 0 h 1011"/>
                <a:gd name="T6" fmla="*/ 630 w 630"/>
                <a:gd name="T7" fmla="*/ 299 h 1011"/>
                <a:gd name="T8" fmla="*/ 0 60000 65536"/>
                <a:gd name="T9" fmla="*/ 0 60000 65536"/>
                <a:gd name="T10" fmla="*/ 0 60000 65536"/>
                <a:gd name="T11" fmla="*/ 0 60000 65536"/>
                <a:gd name="T12" fmla="*/ 0 w 630"/>
                <a:gd name="T13" fmla="*/ 0 h 1011"/>
                <a:gd name="T14" fmla="*/ 630 w 630"/>
                <a:gd name="T15" fmla="*/ 1011 h 1011"/>
              </a:gdLst>
              <a:ahLst/>
              <a:cxnLst>
                <a:cxn ang="T8">
                  <a:pos x="T0" y="T1"/>
                </a:cxn>
                <a:cxn ang="T9">
                  <a:pos x="T2" y="T3"/>
                </a:cxn>
                <a:cxn ang="T10">
                  <a:pos x="T4" y="T5"/>
                </a:cxn>
                <a:cxn ang="T11">
                  <a:pos x="T6" y="T7"/>
                </a:cxn>
              </a:cxnLst>
              <a:rect l="T12" t="T13" r="T14" b="T15"/>
              <a:pathLst>
                <a:path w="630" h="1011">
                  <a:moveTo>
                    <a:pt x="630" y="299"/>
                  </a:moveTo>
                  <a:lnTo>
                    <a:pt x="19" y="1011"/>
                  </a:lnTo>
                  <a:lnTo>
                    <a:pt x="0" y="0"/>
                  </a:lnTo>
                  <a:lnTo>
                    <a:pt x="630" y="29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6" name="Freeform 61"/>
            <p:cNvSpPr>
              <a:spLocks noChangeArrowheads="1"/>
            </p:cNvSpPr>
            <p:nvPr/>
          </p:nvSpPr>
          <p:spPr bwMode="auto">
            <a:xfrm rot="5400000" flipH="1">
              <a:off x="1050134" y="500292"/>
              <a:ext cx="379951" cy="708288"/>
            </a:xfrm>
            <a:custGeom>
              <a:avLst/>
              <a:gdLst>
                <a:gd name="T0" fmla="*/ 0 w 629"/>
                <a:gd name="T1" fmla="*/ 874 h 1172"/>
                <a:gd name="T2" fmla="*/ 328 w 629"/>
                <a:gd name="T3" fmla="*/ 0 h 1172"/>
                <a:gd name="T4" fmla="*/ 629 w 629"/>
                <a:gd name="T5" fmla="*/ 1172 h 1172"/>
                <a:gd name="T6" fmla="*/ 0 w 629"/>
                <a:gd name="T7" fmla="*/ 874 h 1172"/>
                <a:gd name="T8" fmla="*/ 0 60000 65536"/>
                <a:gd name="T9" fmla="*/ 0 60000 65536"/>
                <a:gd name="T10" fmla="*/ 0 60000 65536"/>
                <a:gd name="T11" fmla="*/ 0 60000 65536"/>
                <a:gd name="T12" fmla="*/ 0 w 629"/>
                <a:gd name="T13" fmla="*/ 0 h 1172"/>
                <a:gd name="T14" fmla="*/ 629 w 629"/>
                <a:gd name="T15" fmla="*/ 1172 h 1172"/>
              </a:gdLst>
              <a:ahLst/>
              <a:cxnLst>
                <a:cxn ang="T8">
                  <a:pos x="T0" y="T1"/>
                </a:cxn>
                <a:cxn ang="T9">
                  <a:pos x="T2" y="T3"/>
                </a:cxn>
                <a:cxn ang="T10">
                  <a:pos x="T4" y="T5"/>
                </a:cxn>
                <a:cxn ang="T11">
                  <a:pos x="T6" y="T7"/>
                </a:cxn>
              </a:cxnLst>
              <a:rect l="T12" t="T13" r="T14" b="T15"/>
              <a:pathLst>
                <a:path w="629" h="1172">
                  <a:moveTo>
                    <a:pt x="0" y="874"/>
                  </a:moveTo>
                  <a:lnTo>
                    <a:pt x="328" y="0"/>
                  </a:lnTo>
                  <a:lnTo>
                    <a:pt x="629" y="1172"/>
                  </a:lnTo>
                  <a:lnTo>
                    <a:pt x="0" y="87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7" name="Freeform 62"/>
            <p:cNvSpPr>
              <a:spLocks noChangeArrowheads="1"/>
            </p:cNvSpPr>
            <p:nvPr/>
          </p:nvSpPr>
          <p:spPr bwMode="auto">
            <a:xfrm rot="5400000" flipH="1">
              <a:off x="826575" y="78603"/>
              <a:ext cx="579893" cy="955464"/>
            </a:xfrm>
            <a:custGeom>
              <a:avLst/>
              <a:gdLst>
                <a:gd name="T0" fmla="*/ 302 w 960"/>
                <a:gd name="T1" fmla="*/ 1173 h 1581"/>
                <a:gd name="T2" fmla="*/ 301 w 960"/>
                <a:gd name="T3" fmla="*/ 1172 h 1581"/>
                <a:gd name="T4" fmla="*/ 0 w 960"/>
                <a:gd name="T5" fmla="*/ 0 h 1581"/>
                <a:gd name="T6" fmla="*/ 0 w 960"/>
                <a:gd name="T7" fmla="*/ 0 h 1581"/>
                <a:gd name="T8" fmla="*/ 960 w 960"/>
                <a:gd name="T9" fmla="*/ 1581 h 1581"/>
                <a:gd name="T10" fmla="*/ 302 w 960"/>
                <a:gd name="T11" fmla="*/ 1173 h 1581"/>
                <a:gd name="T12" fmla="*/ 0 60000 65536"/>
                <a:gd name="T13" fmla="*/ 0 60000 65536"/>
                <a:gd name="T14" fmla="*/ 0 60000 65536"/>
                <a:gd name="T15" fmla="*/ 0 60000 65536"/>
                <a:gd name="T16" fmla="*/ 0 60000 65536"/>
                <a:gd name="T17" fmla="*/ 0 60000 65536"/>
                <a:gd name="T18" fmla="*/ 0 w 960"/>
                <a:gd name="T19" fmla="*/ 0 h 1581"/>
                <a:gd name="T20" fmla="*/ 960 w 960"/>
                <a:gd name="T21" fmla="*/ 1581 h 1581"/>
              </a:gdLst>
              <a:ahLst/>
              <a:cxnLst>
                <a:cxn ang="T12">
                  <a:pos x="T0" y="T1"/>
                </a:cxn>
                <a:cxn ang="T13">
                  <a:pos x="T2" y="T3"/>
                </a:cxn>
                <a:cxn ang="T14">
                  <a:pos x="T4" y="T5"/>
                </a:cxn>
                <a:cxn ang="T15">
                  <a:pos x="T6" y="T7"/>
                </a:cxn>
                <a:cxn ang="T16">
                  <a:pos x="T8" y="T9"/>
                </a:cxn>
                <a:cxn ang="T17">
                  <a:pos x="T10" y="T11"/>
                </a:cxn>
              </a:cxnLst>
              <a:rect l="T18" t="T19" r="T20" b="T21"/>
              <a:pathLst>
                <a:path w="960" h="1581">
                  <a:moveTo>
                    <a:pt x="302" y="1173"/>
                  </a:moveTo>
                  <a:lnTo>
                    <a:pt x="301" y="1172"/>
                  </a:lnTo>
                  <a:lnTo>
                    <a:pt x="0" y="0"/>
                  </a:lnTo>
                  <a:lnTo>
                    <a:pt x="0" y="0"/>
                  </a:lnTo>
                  <a:lnTo>
                    <a:pt x="960" y="1581"/>
                  </a:lnTo>
                  <a:lnTo>
                    <a:pt x="302" y="11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1" name="Freeform 63"/>
            <p:cNvSpPr>
              <a:spLocks noChangeArrowheads="1"/>
            </p:cNvSpPr>
            <p:nvPr/>
          </p:nvSpPr>
          <p:spPr bwMode="auto">
            <a:xfrm rot="5400000" flipH="1">
              <a:off x="693985" y="-55196"/>
              <a:ext cx="846282" cy="956673"/>
            </a:xfrm>
            <a:custGeom>
              <a:avLst/>
              <a:gdLst>
                <a:gd name="T0" fmla="*/ 1401 w 1401"/>
                <a:gd name="T1" fmla="*/ 1273 h 1583"/>
                <a:gd name="T2" fmla="*/ 960 w 1401"/>
                <a:gd name="T3" fmla="*/ 1583 h 1583"/>
                <a:gd name="T4" fmla="*/ 0 w 1401"/>
                <a:gd name="T5" fmla="*/ 2 h 1583"/>
                <a:gd name="T6" fmla="*/ 9 w 1401"/>
                <a:gd name="T7" fmla="*/ 0 h 1583"/>
                <a:gd name="T8" fmla="*/ 1401 w 1401"/>
                <a:gd name="T9" fmla="*/ 907 h 1583"/>
                <a:gd name="T10" fmla="*/ 1401 w 1401"/>
                <a:gd name="T11" fmla="*/ 1273 h 1583"/>
                <a:gd name="T12" fmla="*/ 0 60000 65536"/>
                <a:gd name="T13" fmla="*/ 0 60000 65536"/>
                <a:gd name="T14" fmla="*/ 0 60000 65536"/>
                <a:gd name="T15" fmla="*/ 0 60000 65536"/>
                <a:gd name="T16" fmla="*/ 0 60000 65536"/>
                <a:gd name="T17" fmla="*/ 0 60000 65536"/>
                <a:gd name="T18" fmla="*/ 0 w 1401"/>
                <a:gd name="T19" fmla="*/ 0 h 1583"/>
                <a:gd name="T20" fmla="*/ 1401 w 1401"/>
                <a:gd name="T21" fmla="*/ 1583 h 1583"/>
              </a:gdLst>
              <a:ahLst/>
              <a:cxnLst>
                <a:cxn ang="T12">
                  <a:pos x="T0" y="T1"/>
                </a:cxn>
                <a:cxn ang="T13">
                  <a:pos x="T2" y="T3"/>
                </a:cxn>
                <a:cxn ang="T14">
                  <a:pos x="T4" y="T5"/>
                </a:cxn>
                <a:cxn ang="T15">
                  <a:pos x="T6" y="T7"/>
                </a:cxn>
                <a:cxn ang="T16">
                  <a:pos x="T8" y="T9"/>
                </a:cxn>
                <a:cxn ang="T17">
                  <a:pos x="T10" y="T11"/>
                </a:cxn>
              </a:cxnLst>
              <a:rect l="T18" t="T19" r="T20" b="T21"/>
              <a:pathLst>
                <a:path w="1401" h="1583">
                  <a:moveTo>
                    <a:pt x="1401" y="1273"/>
                  </a:moveTo>
                  <a:lnTo>
                    <a:pt x="960" y="1583"/>
                  </a:lnTo>
                  <a:lnTo>
                    <a:pt x="0" y="2"/>
                  </a:lnTo>
                  <a:lnTo>
                    <a:pt x="9" y="0"/>
                  </a:lnTo>
                  <a:lnTo>
                    <a:pt x="1401" y="907"/>
                  </a:lnTo>
                  <a:lnTo>
                    <a:pt x="1401" y="12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2" name="Freeform 64"/>
            <p:cNvSpPr>
              <a:spLocks noChangeArrowheads="1"/>
            </p:cNvSpPr>
            <p:nvPr/>
          </p:nvSpPr>
          <p:spPr bwMode="auto">
            <a:xfrm rot="5400000" flipH="1">
              <a:off x="900971" y="146354"/>
              <a:ext cx="840845" cy="548138"/>
            </a:xfrm>
            <a:custGeom>
              <a:avLst/>
              <a:gdLst>
                <a:gd name="T0" fmla="*/ 1392 w 1392"/>
                <a:gd name="T1" fmla="*/ 907 h 907"/>
                <a:gd name="T2" fmla="*/ 0 w 1392"/>
                <a:gd name="T3" fmla="*/ 0 h 907"/>
                <a:gd name="T4" fmla="*/ 1392 w 1392"/>
                <a:gd name="T5" fmla="*/ 239 h 907"/>
                <a:gd name="T6" fmla="*/ 1392 w 1392"/>
                <a:gd name="T7" fmla="*/ 907 h 907"/>
                <a:gd name="T8" fmla="*/ 0 60000 65536"/>
                <a:gd name="T9" fmla="*/ 0 60000 65536"/>
                <a:gd name="T10" fmla="*/ 0 60000 65536"/>
                <a:gd name="T11" fmla="*/ 0 60000 65536"/>
                <a:gd name="T12" fmla="*/ 0 w 1392"/>
                <a:gd name="T13" fmla="*/ 0 h 907"/>
                <a:gd name="T14" fmla="*/ 1392 w 1392"/>
                <a:gd name="T15" fmla="*/ 907 h 907"/>
              </a:gdLst>
              <a:ahLst/>
              <a:cxnLst>
                <a:cxn ang="T8">
                  <a:pos x="T0" y="T1"/>
                </a:cxn>
                <a:cxn ang="T9">
                  <a:pos x="T2" y="T3"/>
                </a:cxn>
                <a:cxn ang="T10">
                  <a:pos x="T4" y="T5"/>
                </a:cxn>
                <a:cxn ang="T11">
                  <a:pos x="T6" y="T7"/>
                </a:cxn>
              </a:cxnLst>
              <a:rect l="T12" t="T13" r="T14" b="T15"/>
              <a:pathLst>
                <a:path w="1392" h="907">
                  <a:moveTo>
                    <a:pt x="1392" y="907"/>
                  </a:moveTo>
                  <a:lnTo>
                    <a:pt x="0" y="0"/>
                  </a:lnTo>
                  <a:lnTo>
                    <a:pt x="1392" y="239"/>
                  </a:lnTo>
                  <a:lnTo>
                    <a:pt x="1392" y="90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3" name="Freeform 65"/>
            <p:cNvSpPr>
              <a:spLocks noChangeArrowheads="1"/>
            </p:cNvSpPr>
            <p:nvPr/>
          </p:nvSpPr>
          <p:spPr bwMode="auto">
            <a:xfrm rot="5400000" flipH="1">
              <a:off x="279874" y="-279873"/>
              <a:ext cx="266389" cy="826135"/>
            </a:xfrm>
            <a:custGeom>
              <a:avLst/>
              <a:gdLst>
                <a:gd name="T0" fmla="*/ 441 w 441"/>
                <a:gd name="T1" fmla="*/ 0 h 1367"/>
                <a:gd name="T2" fmla="*/ 0 w 441"/>
                <a:gd name="T3" fmla="*/ 310 h 1367"/>
                <a:gd name="T4" fmla="*/ 441 w 441"/>
                <a:gd name="T5" fmla="*/ 1367 h 1367"/>
                <a:gd name="T6" fmla="*/ 441 w 441"/>
                <a:gd name="T7" fmla="*/ 0 h 1367"/>
                <a:gd name="T8" fmla="*/ 0 60000 65536"/>
                <a:gd name="T9" fmla="*/ 0 60000 65536"/>
                <a:gd name="T10" fmla="*/ 0 60000 65536"/>
                <a:gd name="T11" fmla="*/ 0 60000 65536"/>
                <a:gd name="T12" fmla="*/ 0 w 441"/>
                <a:gd name="T13" fmla="*/ 0 h 1367"/>
                <a:gd name="T14" fmla="*/ 441 w 441"/>
                <a:gd name="T15" fmla="*/ 1367 h 1367"/>
              </a:gdLst>
              <a:ahLst/>
              <a:cxnLst>
                <a:cxn ang="T8">
                  <a:pos x="T0" y="T1"/>
                </a:cxn>
                <a:cxn ang="T9">
                  <a:pos x="T2" y="T3"/>
                </a:cxn>
                <a:cxn ang="T10">
                  <a:pos x="T4" y="T5"/>
                </a:cxn>
                <a:cxn ang="T11">
                  <a:pos x="T6" y="T7"/>
                </a:cxn>
              </a:cxnLst>
              <a:rect l="T12" t="T13" r="T14" b="T15"/>
              <a:pathLst>
                <a:path w="441" h="1367">
                  <a:moveTo>
                    <a:pt x="441" y="0"/>
                  </a:moveTo>
                  <a:lnTo>
                    <a:pt x="0" y="310"/>
                  </a:lnTo>
                  <a:lnTo>
                    <a:pt x="441" y="1367"/>
                  </a:lnTo>
                  <a:lnTo>
                    <a:pt x="441"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4" name="Freeform 66"/>
            <p:cNvSpPr>
              <a:spLocks noChangeArrowheads="1"/>
            </p:cNvSpPr>
            <p:nvPr/>
          </p:nvSpPr>
          <p:spPr bwMode="auto">
            <a:xfrm rot="5400000" flipH="1">
              <a:off x="110752" y="-110752"/>
              <a:ext cx="663857" cy="885360"/>
            </a:xfrm>
            <a:custGeom>
              <a:avLst/>
              <a:gdLst>
                <a:gd name="T0" fmla="*/ 495 w 1099"/>
                <a:gd name="T1" fmla="*/ 1465 h 1465"/>
                <a:gd name="T2" fmla="*/ 1099 w 1099"/>
                <a:gd name="T3" fmla="*/ 1465 h 1465"/>
                <a:gd name="T4" fmla="*/ 1099 w 1099"/>
                <a:gd name="T5" fmla="*/ 1465 h 1465"/>
                <a:gd name="T6" fmla="*/ 658 w 1099"/>
                <a:gd name="T7" fmla="*/ 408 h 1465"/>
                <a:gd name="T8" fmla="*/ 0 w 1099"/>
                <a:gd name="T9" fmla="*/ 0 h 1465"/>
                <a:gd name="T10" fmla="*/ 495 w 1099"/>
                <a:gd name="T11" fmla="*/ 1465 h 1465"/>
                <a:gd name="T12" fmla="*/ 0 60000 65536"/>
                <a:gd name="T13" fmla="*/ 0 60000 65536"/>
                <a:gd name="T14" fmla="*/ 0 60000 65536"/>
                <a:gd name="T15" fmla="*/ 0 60000 65536"/>
                <a:gd name="T16" fmla="*/ 0 60000 65536"/>
                <a:gd name="T17" fmla="*/ 0 60000 65536"/>
                <a:gd name="T18" fmla="*/ 0 w 1099"/>
                <a:gd name="T19" fmla="*/ 0 h 1465"/>
                <a:gd name="T20" fmla="*/ 1099 w 1099"/>
                <a:gd name="T21" fmla="*/ 1465 h 1465"/>
              </a:gdLst>
              <a:ahLst/>
              <a:cxnLst>
                <a:cxn ang="T12">
                  <a:pos x="T0" y="T1"/>
                </a:cxn>
                <a:cxn ang="T13">
                  <a:pos x="T2" y="T3"/>
                </a:cxn>
                <a:cxn ang="T14">
                  <a:pos x="T4" y="T5"/>
                </a:cxn>
                <a:cxn ang="T15">
                  <a:pos x="T6" y="T7"/>
                </a:cxn>
                <a:cxn ang="T16">
                  <a:pos x="T8" y="T9"/>
                </a:cxn>
                <a:cxn ang="T17">
                  <a:pos x="T10" y="T11"/>
                </a:cxn>
              </a:cxnLst>
              <a:rect l="T18" t="T19" r="T20" b="T21"/>
              <a:pathLst>
                <a:path w="1099" h="1465">
                  <a:moveTo>
                    <a:pt x="495" y="1465"/>
                  </a:moveTo>
                  <a:lnTo>
                    <a:pt x="1099" y="1465"/>
                  </a:lnTo>
                  <a:lnTo>
                    <a:pt x="1099" y="1465"/>
                  </a:lnTo>
                  <a:lnTo>
                    <a:pt x="658" y="408"/>
                  </a:lnTo>
                  <a:lnTo>
                    <a:pt x="0" y="0"/>
                  </a:lnTo>
                  <a:lnTo>
                    <a:pt x="495"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5" name="Freeform 67"/>
            <p:cNvSpPr>
              <a:spLocks noChangeArrowheads="1"/>
            </p:cNvSpPr>
            <p:nvPr/>
          </p:nvSpPr>
          <p:spPr bwMode="auto">
            <a:xfrm rot="5400000" flipH="1">
              <a:off x="108638" y="256212"/>
              <a:ext cx="668085" cy="885360"/>
            </a:xfrm>
            <a:custGeom>
              <a:avLst/>
              <a:gdLst>
                <a:gd name="T0" fmla="*/ 744 w 1106"/>
                <a:gd name="T1" fmla="*/ 1465 h 1465"/>
                <a:gd name="T2" fmla="*/ 0 w 1106"/>
                <a:gd name="T3" fmla="*/ 712 h 1465"/>
                <a:gd name="T4" fmla="*/ 611 w 1106"/>
                <a:gd name="T5" fmla="*/ 0 h 1465"/>
                <a:gd name="T6" fmla="*/ 1106 w 1106"/>
                <a:gd name="T7" fmla="*/ 1465 h 1465"/>
                <a:gd name="T8" fmla="*/ 744 w 1106"/>
                <a:gd name="T9" fmla="*/ 1465 h 1465"/>
                <a:gd name="T10" fmla="*/ 0 60000 65536"/>
                <a:gd name="T11" fmla="*/ 0 60000 65536"/>
                <a:gd name="T12" fmla="*/ 0 60000 65536"/>
                <a:gd name="T13" fmla="*/ 0 60000 65536"/>
                <a:gd name="T14" fmla="*/ 0 60000 65536"/>
                <a:gd name="T15" fmla="*/ 0 w 1106"/>
                <a:gd name="T16" fmla="*/ 0 h 1465"/>
                <a:gd name="T17" fmla="*/ 1106 w 1106"/>
                <a:gd name="T18" fmla="*/ 1465 h 1465"/>
              </a:gdLst>
              <a:ahLst/>
              <a:cxnLst>
                <a:cxn ang="T10">
                  <a:pos x="T0" y="T1"/>
                </a:cxn>
                <a:cxn ang="T11">
                  <a:pos x="T2" y="T3"/>
                </a:cxn>
                <a:cxn ang="T12">
                  <a:pos x="T4" y="T5"/>
                </a:cxn>
                <a:cxn ang="T13">
                  <a:pos x="T6" y="T7"/>
                </a:cxn>
                <a:cxn ang="T14">
                  <a:pos x="T8" y="T9"/>
                </a:cxn>
              </a:cxnLst>
              <a:rect l="T15" t="T16" r="T17" b="T18"/>
              <a:pathLst>
                <a:path w="1106" h="1465">
                  <a:moveTo>
                    <a:pt x="744" y="1465"/>
                  </a:moveTo>
                  <a:lnTo>
                    <a:pt x="0" y="712"/>
                  </a:lnTo>
                  <a:lnTo>
                    <a:pt x="611" y="0"/>
                  </a:lnTo>
                  <a:lnTo>
                    <a:pt x="1106" y="1465"/>
                  </a:lnTo>
                  <a:lnTo>
                    <a:pt x="744"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3" name="Freeform 68"/>
            <p:cNvSpPr>
              <a:spLocks noChangeArrowheads="1"/>
            </p:cNvSpPr>
            <p:nvPr/>
          </p:nvSpPr>
          <p:spPr bwMode="auto">
            <a:xfrm rot="5400000" flipH="1">
              <a:off x="2826" y="580692"/>
              <a:ext cx="449417" cy="455069"/>
            </a:xfrm>
            <a:custGeom>
              <a:avLst/>
              <a:gdLst>
                <a:gd name="T0" fmla="*/ 216 w 744"/>
                <a:gd name="T1" fmla="*/ 753 h 753"/>
                <a:gd name="T2" fmla="*/ 744 w 744"/>
                <a:gd name="T3" fmla="*/ 753 h 753"/>
                <a:gd name="T4" fmla="*/ 0 w 744"/>
                <a:gd name="T5" fmla="*/ 0 h 753"/>
                <a:gd name="T6" fmla="*/ 216 w 744"/>
                <a:gd name="T7" fmla="*/ 753 h 753"/>
                <a:gd name="T8" fmla="*/ 0 60000 65536"/>
                <a:gd name="T9" fmla="*/ 0 60000 65536"/>
                <a:gd name="T10" fmla="*/ 0 60000 65536"/>
                <a:gd name="T11" fmla="*/ 0 60000 65536"/>
                <a:gd name="T12" fmla="*/ 0 w 744"/>
                <a:gd name="T13" fmla="*/ 0 h 753"/>
                <a:gd name="T14" fmla="*/ 744 w 744"/>
                <a:gd name="T15" fmla="*/ 753 h 753"/>
              </a:gdLst>
              <a:ahLst/>
              <a:cxnLst>
                <a:cxn ang="T8">
                  <a:pos x="T0" y="T1"/>
                </a:cxn>
                <a:cxn ang="T9">
                  <a:pos x="T2" y="T3"/>
                </a:cxn>
                <a:cxn ang="T10">
                  <a:pos x="T4" y="T5"/>
                </a:cxn>
                <a:cxn ang="T11">
                  <a:pos x="T6" y="T7"/>
                </a:cxn>
              </a:cxnLst>
              <a:rect l="T12" t="T13" r="T14" b="T15"/>
              <a:pathLst>
                <a:path w="744" h="753">
                  <a:moveTo>
                    <a:pt x="216" y="753"/>
                  </a:moveTo>
                  <a:lnTo>
                    <a:pt x="744" y="753"/>
                  </a:lnTo>
                  <a:lnTo>
                    <a:pt x="0" y="0"/>
                  </a:lnTo>
                  <a:lnTo>
                    <a:pt x="216"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4" name="Freeform 69"/>
            <p:cNvSpPr>
              <a:spLocks noChangeArrowheads="1"/>
            </p:cNvSpPr>
            <p:nvPr/>
          </p:nvSpPr>
          <p:spPr bwMode="auto">
            <a:xfrm rot="5400000" flipH="1">
              <a:off x="285307" y="747628"/>
              <a:ext cx="241018" cy="811631"/>
            </a:xfrm>
            <a:custGeom>
              <a:avLst/>
              <a:gdLst>
                <a:gd name="T0" fmla="*/ 0 w 399"/>
                <a:gd name="T1" fmla="*/ 1343 h 1343"/>
                <a:gd name="T2" fmla="*/ 399 w 399"/>
                <a:gd name="T3" fmla="*/ 591 h 1343"/>
                <a:gd name="T4" fmla="*/ 216 w 399"/>
                <a:gd name="T5" fmla="*/ 0 h 1343"/>
                <a:gd name="T6" fmla="*/ 0 w 399"/>
                <a:gd name="T7" fmla="*/ 1343 h 1343"/>
                <a:gd name="T8" fmla="*/ 0 60000 65536"/>
                <a:gd name="T9" fmla="*/ 0 60000 65536"/>
                <a:gd name="T10" fmla="*/ 0 60000 65536"/>
                <a:gd name="T11" fmla="*/ 0 60000 65536"/>
                <a:gd name="T12" fmla="*/ 0 w 399"/>
                <a:gd name="T13" fmla="*/ 0 h 1343"/>
                <a:gd name="T14" fmla="*/ 399 w 399"/>
                <a:gd name="T15" fmla="*/ 1343 h 1343"/>
              </a:gdLst>
              <a:ahLst/>
              <a:cxnLst>
                <a:cxn ang="T8">
                  <a:pos x="T0" y="T1"/>
                </a:cxn>
                <a:cxn ang="T9">
                  <a:pos x="T2" y="T3"/>
                </a:cxn>
                <a:cxn ang="T10">
                  <a:pos x="T4" y="T5"/>
                </a:cxn>
                <a:cxn ang="T11">
                  <a:pos x="T6" y="T7"/>
                </a:cxn>
              </a:cxnLst>
              <a:rect l="T12" t="T13" r="T14" b="T15"/>
              <a:pathLst>
                <a:path w="399" h="1343">
                  <a:moveTo>
                    <a:pt x="0" y="1343"/>
                  </a:moveTo>
                  <a:lnTo>
                    <a:pt x="399" y="591"/>
                  </a:lnTo>
                  <a:lnTo>
                    <a:pt x="216" y="0"/>
                  </a:lnTo>
                  <a:lnTo>
                    <a:pt x="0"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5" name="Freeform 70"/>
            <p:cNvSpPr>
              <a:spLocks noChangeArrowheads="1"/>
            </p:cNvSpPr>
            <p:nvPr/>
          </p:nvSpPr>
          <p:spPr bwMode="auto">
            <a:xfrm rot="5400000" flipH="1">
              <a:off x="704991" y="782409"/>
              <a:ext cx="110542" cy="611594"/>
            </a:xfrm>
            <a:custGeom>
              <a:avLst/>
              <a:gdLst>
                <a:gd name="T0" fmla="*/ 183 w 183"/>
                <a:gd name="T1" fmla="*/ 1012 h 1012"/>
                <a:gd name="T2" fmla="*/ 183 w 183"/>
                <a:gd name="T3" fmla="*/ 1011 h 1012"/>
                <a:gd name="T4" fmla="*/ 164 w 183"/>
                <a:gd name="T5" fmla="*/ 0 h 1012"/>
                <a:gd name="T6" fmla="*/ 0 w 183"/>
                <a:gd name="T7" fmla="*/ 421 h 1012"/>
                <a:gd name="T8" fmla="*/ 183 w 183"/>
                <a:gd name="T9" fmla="*/ 1012 h 1012"/>
                <a:gd name="T10" fmla="*/ 0 60000 65536"/>
                <a:gd name="T11" fmla="*/ 0 60000 65536"/>
                <a:gd name="T12" fmla="*/ 0 60000 65536"/>
                <a:gd name="T13" fmla="*/ 0 60000 65536"/>
                <a:gd name="T14" fmla="*/ 0 60000 65536"/>
                <a:gd name="T15" fmla="*/ 0 w 183"/>
                <a:gd name="T16" fmla="*/ 0 h 1012"/>
                <a:gd name="T17" fmla="*/ 183 w 183"/>
                <a:gd name="T18" fmla="*/ 1012 h 1012"/>
              </a:gdLst>
              <a:ahLst/>
              <a:cxnLst>
                <a:cxn ang="T10">
                  <a:pos x="T0" y="T1"/>
                </a:cxn>
                <a:cxn ang="T11">
                  <a:pos x="T2" y="T3"/>
                </a:cxn>
                <a:cxn ang="T12">
                  <a:pos x="T4" y="T5"/>
                </a:cxn>
                <a:cxn ang="T13">
                  <a:pos x="T6" y="T7"/>
                </a:cxn>
                <a:cxn ang="T14">
                  <a:pos x="T8" y="T9"/>
                </a:cxn>
              </a:cxnLst>
              <a:rect l="T15" t="T16" r="T17" b="T18"/>
              <a:pathLst>
                <a:path w="183" h="1012">
                  <a:moveTo>
                    <a:pt x="183" y="1012"/>
                  </a:moveTo>
                  <a:lnTo>
                    <a:pt x="183" y="1011"/>
                  </a:lnTo>
                  <a:lnTo>
                    <a:pt x="164" y="0"/>
                  </a:lnTo>
                  <a:lnTo>
                    <a:pt x="0" y="421"/>
                  </a:lnTo>
                  <a:lnTo>
                    <a:pt x="183" y="1012"/>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6" name="Freeform 75"/>
            <p:cNvSpPr>
              <a:spLocks noChangeArrowheads="1"/>
            </p:cNvSpPr>
            <p:nvPr/>
          </p:nvSpPr>
          <p:spPr bwMode="auto">
            <a:xfrm rot="5400000" flipH="1">
              <a:off x="979151" y="1007362"/>
              <a:ext cx="497138" cy="856352"/>
            </a:xfrm>
            <a:custGeom>
              <a:avLst/>
              <a:gdLst>
                <a:gd name="T0" fmla="*/ 0 w 823"/>
                <a:gd name="T1" fmla="*/ 0 h 1417"/>
                <a:gd name="T2" fmla="*/ 125 w 823"/>
                <a:gd name="T3" fmla="*/ 1417 h 1417"/>
                <a:gd name="T4" fmla="*/ 823 w 823"/>
                <a:gd name="T5" fmla="*/ 1276 h 1417"/>
                <a:gd name="T6" fmla="*/ 0 w 823"/>
                <a:gd name="T7" fmla="*/ 0 h 1417"/>
                <a:gd name="T8" fmla="*/ 0 60000 65536"/>
                <a:gd name="T9" fmla="*/ 0 60000 65536"/>
                <a:gd name="T10" fmla="*/ 0 60000 65536"/>
                <a:gd name="T11" fmla="*/ 0 60000 65536"/>
                <a:gd name="T12" fmla="*/ 0 w 823"/>
                <a:gd name="T13" fmla="*/ 0 h 1417"/>
                <a:gd name="T14" fmla="*/ 823 w 823"/>
                <a:gd name="T15" fmla="*/ 1417 h 1417"/>
              </a:gdLst>
              <a:ahLst/>
              <a:cxnLst>
                <a:cxn ang="T8">
                  <a:pos x="T0" y="T1"/>
                </a:cxn>
                <a:cxn ang="T9">
                  <a:pos x="T2" y="T3"/>
                </a:cxn>
                <a:cxn ang="T10">
                  <a:pos x="T4" y="T5"/>
                </a:cxn>
                <a:cxn ang="T11">
                  <a:pos x="T6" y="T7"/>
                </a:cxn>
              </a:cxnLst>
              <a:rect l="T12" t="T13" r="T14" b="T15"/>
              <a:pathLst>
                <a:path w="823" h="1417">
                  <a:moveTo>
                    <a:pt x="0" y="0"/>
                  </a:moveTo>
                  <a:lnTo>
                    <a:pt x="125" y="1417"/>
                  </a:lnTo>
                  <a:lnTo>
                    <a:pt x="823" y="127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7" name="Freeform 76"/>
            <p:cNvSpPr>
              <a:spLocks noChangeArrowheads="1"/>
            </p:cNvSpPr>
            <p:nvPr/>
          </p:nvSpPr>
          <p:spPr bwMode="auto">
            <a:xfrm rot="5400000" flipH="1">
              <a:off x="231563" y="955406"/>
              <a:ext cx="421631" cy="884756"/>
            </a:xfrm>
            <a:custGeom>
              <a:avLst/>
              <a:gdLst>
                <a:gd name="T0" fmla="*/ 473 w 698"/>
                <a:gd name="T1" fmla="*/ 1464 h 1464"/>
                <a:gd name="T2" fmla="*/ 0 w 698"/>
                <a:gd name="T3" fmla="*/ 141 h 1464"/>
                <a:gd name="T4" fmla="*/ 698 w 698"/>
                <a:gd name="T5" fmla="*/ 0 h 1464"/>
                <a:gd name="T6" fmla="*/ 473 w 698"/>
                <a:gd name="T7" fmla="*/ 1464 h 1464"/>
                <a:gd name="T8" fmla="*/ 0 60000 65536"/>
                <a:gd name="T9" fmla="*/ 0 60000 65536"/>
                <a:gd name="T10" fmla="*/ 0 60000 65536"/>
                <a:gd name="T11" fmla="*/ 0 60000 65536"/>
                <a:gd name="T12" fmla="*/ 0 w 698"/>
                <a:gd name="T13" fmla="*/ 0 h 1464"/>
                <a:gd name="T14" fmla="*/ 698 w 698"/>
                <a:gd name="T15" fmla="*/ 1464 h 1464"/>
              </a:gdLst>
              <a:ahLst/>
              <a:cxnLst>
                <a:cxn ang="T8">
                  <a:pos x="T0" y="T1"/>
                </a:cxn>
                <a:cxn ang="T9">
                  <a:pos x="T2" y="T3"/>
                </a:cxn>
                <a:cxn ang="T10">
                  <a:pos x="T4" y="T5"/>
                </a:cxn>
                <a:cxn ang="T11">
                  <a:pos x="T6" y="T7"/>
                </a:cxn>
              </a:cxnLst>
              <a:rect l="T12" t="T13" r="T14" b="T15"/>
              <a:pathLst>
                <a:path w="698" h="1464">
                  <a:moveTo>
                    <a:pt x="473" y="1464"/>
                  </a:moveTo>
                  <a:lnTo>
                    <a:pt x="0" y="141"/>
                  </a:lnTo>
                  <a:lnTo>
                    <a:pt x="698" y="0"/>
                  </a:lnTo>
                  <a:lnTo>
                    <a:pt x="473"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8" name="Freeform 77"/>
            <p:cNvSpPr>
              <a:spLocks noChangeArrowheads="1"/>
            </p:cNvSpPr>
            <p:nvPr/>
          </p:nvSpPr>
          <p:spPr bwMode="auto">
            <a:xfrm rot="5400000" flipH="1">
              <a:off x="156338" y="1166544"/>
              <a:ext cx="486869" cy="799544"/>
            </a:xfrm>
            <a:custGeom>
              <a:avLst/>
              <a:gdLst>
                <a:gd name="T0" fmla="*/ 0 w 806"/>
                <a:gd name="T1" fmla="*/ 651 h 1323"/>
                <a:gd name="T2" fmla="*/ 333 w 806"/>
                <a:gd name="T3" fmla="*/ 0 h 1323"/>
                <a:gd name="T4" fmla="*/ 806 w 806"/>
                <a:gd name="T5" fmla="*/ 1323 h 1323"/>
                <a:gd name="T6" fmla="*/ 0 w 806"/>
                <a:gd name="T7" fmla="*/ 651 h 1323"/>
                <a:gd name="T8" fmla="*/ 0 60000 65536"/>
                <a:gd name="T9" fmla="*/ 0 60000 65536"/>
                <a:gd name="T10" fmla="*/ 0 60000 65536"/>
                <a:gd name="T11" fmla="*/ 0 60000 65536"/>
                <a:gd name="T12" fmla="*/ 0 w 806"/>
                <a:gd name="T13" fmla="*/ 0 h 1323"/>
                <a:gd name="T14" fmla="*/ 806 w 806"/>
                <a:gd name="T15" fmla="*/ 1323 h 1323"/>
              </a:gdLst>
              <a:ahLst/>
              <a:cxnLst>
                <a:cxn ang="T8">
                  <a:pos x="T0" y="T1"/>
                </a:cxn>
                <a:cxn ang="T9">
                  <a:pos x="T2" y="T3"/>
                </a:cxn>
                <a:cxn ang="T10">
                  <a:pos x="T4" y="T5"/>
                </a:cxn>
                <a:cxn ang="T11">
                  <a:pos x="T6" y="T7"/>
                </a:cxn>
              </a:cxnLst>
              <a:rect l="T12" t="T13" r="T14" b="T15"/>
              <a:pathLst>
                <a:path w="806" h="1323">
                  <a:moveTo>
                    <a:pt x="0" y="651"/>
                  </a:moveTo>
                  <a:lnTo>
                    <a:pt x="333" y="0"/>
                  </a:lnTo>
                  <a:lnTo>
                    <a:pt x="806" y="1323"/>
                  </a:lnTo>
                  <a:lnTo>
                    <a:pt x="0" y="6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9" name="Freeform 78"/>
            <p:cNvSpPr>
              <a:spLocks noChangeArrowheads="1"/>
            </p:cNvSpPr>
            <p:nvPr/>
          </p:nvSpPr>
          <p:spPr bwMode="auto">
            <a:xfrm rot="5400000" flipH="1">
              <a:off x="-40375" y="1363257"/>
              <a:ext cx="486869" cy="406118"/>
            </a:xfrm>
            <a:custGeom>
              <a:avLst/>
              <a:gdLst>
                <a:gd name="T0" fmla="*/ 0 w 806"/>
                <a:gd name="T1" fmla="*/ 0 h 672"/>
                <a:gd name="T2" fmla="*/ 10 w 806"/>
                <a:gd name="T3" fmla="*/ 396 h 672"/>
                <a:gd name="T4" fmla="*/ 806 w 806"/>
                <a:gd name="T5" fmla="*/ 672 h 672"/>
                <a:gd name="T6" fmla="*/ 0 w 806"/>
                <a:gd name="T7" fmla="*/ 0 h 672"/>
                <a:gd name="T8" fmla="*/ 0 60000 65536"/>
                <a:gd name="T9" fmla="*/ 0 60000 65536"/>
                <a:gd name="T10" fmla="*/ 0 60000 65536"/>
                <a:gd name="T11" fmla="*/ 0 60000 65536"/>
                <a:gd name="T12" fmla="*/ 0 w 806"/>
                <a:gd name="T13" fmla="*/ 0 h 672"/>
                <a:gd name="T14" fmla="*/ 806 w 806"/>
                <a:gd name="T15" fmla="*/ 672 h 672"/>
              </a:gdLst>
              <a:ahLst/>
              <a:cxnLst>
                <a:cxn ang="T8">
                  <a:pos x="T0" y="T1"/>
                </a:cxn>
                <a:cxn ang="T9">
                  <a:pos x="T2" y="T3"/>
                </a:cxn>
                <a:cxn ang="T10">
                  <a:pos x="T4" y="T5"/>
                </a:cxn>
                <a:cxn ang="T11">
                  <a:pos x="T6" y="T7"/>
                </a:cxn>
              </a:cxnLst>
              <a:rect l="T12" t="T13" r="T14" b="T15"/>
              <a:pathLst>
                <a:path w="806" h="672">
                  <a:moveTo>
                    <a:pt x="0" y="0"/>
                  </a:moveTo>
                  <a:lnTo>
                    <a:pt x="10" y="396"/>
                  </a:lnTo>
                  <a:lnTo>
                    <a:pt x="806" y="672"/>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0" name="Freeform 82"/>
            <p:cNvSpPr>
              <a:spLocks noChangeArrowheads="1"/>
            </p:cNvSpPr>
            <p:nvPr/>
          </p:nvSpPr>
          <p:spPr bwMode="auto">
            <a:xfrm rot="5400000" flipH="1">
              <a:off x="54784" y="882106"/>
              <a:ext cx="385992" cy="495560"/>
            </a:xfrm>
            <a:custGeom>
              <a:avLst/>
              <a:gdLst>
                <a:gd name="T0" fmla="*/ 0 w 639"/>
                <a:gd name="T1" fmla="*/ 820 h 820"/>
                <a:gd name="T2" fmla="*/ 416 w 639"/>
                <a:gd name="T3" fmla="*/ 0 h 820"/>
                <a:gd name="T4" fmla="*/ 639 w 639"/>
                <a:gd name="T5" fmla="*/ 820 h 820"/>
                <a:gd name="T6" fmla="*/ 0 w 639"/>
                <a:gd name="T7" fmla="*/ 820 h 820"/>
                <a:gd name="T8" fmla="*/ 0 60000 65536"/>
                <a:gd name="T9" fmla="*/ 0 60000 65536"/>
                <a:gd name="T10" fmla="*/ 0 60000 65536"/>
                <a:gd name="T11" fmla="*/ 0 60000 65536"/>
                <a:gd name="T12" fmla="*/ 0 w 639"/>
                <a:gd name="T13" fmla="*/ 0 h 820"/>
                <a:gd name="T14" fmla="*/ 639 w 639"/>
                <a:gd name="T15" fmla="*/ 820 h 820"/>
              </a:gdLst>
              <a:ahLst/>
              <a:cxnLst>
                <a:cxn ang="T8">
                  <a:pos x="T0" y="T1"/>
                </a:cxn>
                <a:cxn ang="T9">
                  <a:pos x="T2" y="T3"/>
                </a:cxn>
                <a:cxn ang="T10">
                  <a:pos x="T4" y="T5"/>
                </a:cxn>
                <a:cxn ang="T11">
                  <a:pos x="T6" y="T7"/>
                </a:cxn>
              </a:cxnLst>
              <a:rect l="T12" t="T13" r="T14" b="T15"/>
              <a:pathLst>
                <a:path w="639" h="820">
                  <a:moveTo>
                    <a:pt x="0" y="820"/>
                  </a:moveTo>
                  <a:lnTo>
                    <a:pt x="416" y="0"/>
                  </a:lnTo>
                  <a:lnTo>
                    <a:pt x="639" y="820"/>
                  </a:lnTo>
                  <a:lnTo>
                    <a:pt x="0"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1" name="Freeform 83"/>
            <p:cNvSpPr>
              <a:spLocks noChangeArrowheads="1"/>
            </p:cNvSpPr>
            <p:nvPr/>
          </p:nvSpPr>
          <p:spPr bwMode="auto">
            <a:xfrm rot="5400000" flipH="1">
              <a:off x="970111" y="998321"/>
              <a:ext cx="600431" cy="771140"/>
            </a:xfrm>
            <a:custGeom>
              <a:avLst/>
              <a:gdLst>
                <a:gd name="T0" fmla="*/ 994 w 994"/>
                <a:gd name="T1" fmla="*/ 816 h 1276"/>
                <a:gd name="T2" fmla="*/ 823 w 994"/>
                <a:gd name="T3" fmla="*/ 1276 h 1276"/>
                <a:gd name="T4" fmla="*/ 0 w 994"/>
                <a:gd name="T5" fmla="*/ 0 h 1276"/>
                <a:gd name="T6" fmla="*/ 994 w 994"/>
                <a:gd name="T7" fmla="*/ 816 h 1276"/>
                <a:gd name="T8" fmla="*/ 0 60000 65536"/>
                <a:gd name="T9" fmla="*/ 0 60000 65536"/>
                <a:gd name="T10" fmla="*/ 0 60000 65536"/>
                <a:gd name="T11" fmla="*/ 0 60000 65536"/>
                <a:gd name="T12" fmla="*/ 0 w 994"/>
                <a:gd name="T13" fmla="*/ 0 h 1276"/>
                <a:gd name="T14" fmla="*/ 994 w 994"/>
                <a:gd name="T15" fmla="*/ 1276 h 1276"/>
              </a:gdLst>
              <a:ahLst/>
              <a:cxnLst>
                <a:cxn ang="T8">
                  <a:pos x="T0" y="T1"/>
                </a:cxn>
                <a:cxn ang="T9">
                  <a:pos x="T2" y="T3"/>
                </a:cxn>
                <a:cxn ang="T10">
                  <a:pos x="T4" y="T5"/>
                </a:cxn>
                <a:cxn ang="T11">
                  <a:pos x="T6" y="T7"/>
                </a:cxn>
              </a:cxnLst>
              <a:rect l="T12" t="T13" r="T14" b="T15"/>
              <a:pathLst>
                <a:path w="994" h="1276">
                  <a:moveTo>
                    <a:pt x="994" y="816"/>
                  </a:moveTo>
                  <a:lnTo>
                    <a:pt x="823" y="1276"/>
                  </a:lnTo>
                  <a:lnTo>
                    <a:pt x="0" y="0"/>
                  </a:lnTo>
                  <a:lnTo>
                    <a:pt x="994" y="816"/>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2" name="Freeform 84"/>
            <p:cNvSpPr>
              <a:spLocks noChangeArrowheads="1"/>
            </p:cNvSpPr>
            <p:nvPr/>
          </p:nvSpPr>
          <p:spPr bwMode="auto">
            <a:xfrm rot="5400000" flipH="1">
              <a:off x="631933" y="552855"/>
              <a:ext cx="394448" cy="667193"/>
            </a:xfrm>
            <a:custGeom>
              <a:avLst/>
              <a:gdLst>
                <a:gd name="T0" fmla="*/ 653 w 653"/>
                <a:gd name="T1" fmla="*/ 327 h 1104"/>
                <a:gd name="T2" fmla="*/ 20 w 653"/>
                <a:gd name="T3" fmla="*/ 1104 h 1104"/>
                <a:gd name="T4" fmla="*/ 0 w 653"/>
                <a:gd name="T5" fmla="*/ 0 h 1104"/>
                <a:gd name="T6" fmla="*/ 653 w 653"/>
                <a:gd name="T7" fmla="*/ 327 h 1104"/>
                <a:gd name="T8" fmla="*/ 0 60000 65536"/>
                <a:gd name="T9" fmla="*/ 0 60000 65536"/>
                <a:gd name="T10" fmla="*/ 0 60000 65536"/>
                <a:gd name="T11" fmla="*/ 0 60000 65536"/>
                <a:gd name="T12" fmla="*/ 0 w 653"/>
                <a:gd name="T13" fmla="*/ 0 h 1104"/>
                <a:gd name="T14" fmla="*/ 653 w 653"/>
                <a:gd name="T15" fmla="*/ 1104 h 1104"/>
              </a:gdLst>
              <a:ahLst/>
              <a:cxnLst>
                <a:cxn ang="T8">
                  <a:pos x="T0" y="T1"/>
                </a:cxn>
                <a:cxn ang="T9">
                  <a:pos x="T2" y="T3"/>
                </a:cxn>
                <a:cxn ang="T10">
                  <a:pos x="T4" y="T5"/>
                </a:cxn>
                <a:cxn ang="T11">
                  <a:pos x="T6" y="T7"/>
                </a:cxn>
              </a:cxnLst>
              <a:rect l="T12" t="T13" r="T14" b="T15"/>
              <a:pathLst>
                <a:path w="653" h="1104">
                  <a:moveTo>
                    <a:pt x="653" y="327"/>
                  </a:moveTo>
                  <a:lnTo>
                    <a:pt x="20" y="1104"/>
                  </a:lnTo>
                  <a:lnTo>
                    <a:pt x="0" y="0"/>
                  </a:lnTo>
                  <a:lnTo>
                    <a:pt x="653" y="32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3" name="Freeform 85"/>
            <p:cNvSpPr>
              <a:spLocks noChangeArrowheads="1"/>
            </p:cNvSpPr>
            <p:nvPr/>
          </p:nvSpPr>
          <p:spPr bwMode="auto">
            <a:xfrm rot="5400000" flipH="1">
              <a:off x="1154689" y="500881"/>
              <a:ext cx="393844" cy="771744"/>
            </a:xfrm>
            <a:custGeom>
              <a:avLst/>
              <a:gdLst>
                <a:gd name="T0" fmla="*/ 0 w 652"/>
                <a:gd name="T1" fmla="*/ 951 h 1277"/>
                <a:gd name="T2" fmla="*/ 339 w 652"/>
                <a:gd name="T3" fmla="*/ 0 h 1277"/>
                <a:gd name="T4" fmla="*/ 652 w 652"/>
                <a:gd name="T5" fmla="*/ 1277 h 1277"/>
                <a:gd name="T6" fmla="*/ 0 w 652"/>
                <a:gd name="T7" fmla="*/ 951 h 1277"/>
                <a:gd name="T8" fmla="*/ 0 60000 65536"/>
                <a:gd name="T9" fmla="*/ 0 60000 65536"/>
                <a:gd name="T10" fmla="*/ 0 60000 65536"/>
                <a:gd name="T11" fmla="*/ 0 60000 65536"/>
                <a:gd name="T12" fmla="*/ 0 w 652"/>
                <a:gd name="T13" fmla="*/ 0 h 1277"/>
                <a:gd name="T14" fmla="*/ 652 w 652"/>
                <a:gd name="T15" fmla="*/ 1277 h 1277"/>
              </a:gdLst>
              <a:ahLst/>
              <a:cxnLst>
                <a:cxn ang="T8">
                  <a:pos x="T0" y="T1"/>
                </a:cxn>
                <a:cxn ang="T9">
                  <a:pos x="T2" y="T3"/>
                </a:cxn>
                <a:cxn ang="T10">
                  <a:pos x="T4" y="T5"/>
                </a:cxn>
                <a:cxn ang="T11">
                  <a:pos x="T6" y="T7"/>
                </a:cxn>
              </a:cxnLst>
              <a:rect l="T12" t="T13" r="T14" b="T15"/>
              <a:pathLst>
                <a:path w="652" h="1277">
                  <a:moveTo>
                    <a:pt x="0" y="951"/>
                  </a:moveTo>
                  <a:lnTo>
                    <a:pt x="339" y="0"/>
                  </a:lnTo>
                  <a:lnTo>
                    <a:pt x="652" y="1277"/>
                  </a:lnTo>
                  <a:lnTo>
                    <a:pt x="0" y="9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4" name="Freeform 86"/>
            <p:cNvSpPr>
              <a:spLocks noChangeArrowheads="1"/>
            </p:cNvSpPr>
            <p:nvPr/>
          </p:nvSpPr>
          <p:spPr bwMode="auto">
            <a:xfrm rot="5400000" flipH="1">
              <a:off x="916023" y="56836"/>
              <a:ext cx="602243" cy="1041885"/>
            </a:xfrm>
            <a:custGeom>
              <a:avLst/>
              <a:gdLst>
                <a:gd name="T0" fmla="*/ 314 w 997"/>
                <a:gd name="T1" fmla="*/ 1279 h 1724"/>
                <a:gd name="T2" fmla="*/ 313 w 997"/>
                <a:gd name="T3" fmla="*/ 1278 h 1724"/>
                <a:gd name="T4" fmla="*/ 0 w 997"/>
                <a:gd name="T5" fmla="*/ 1 h 1724"/>
                <a:gd name="T6" fmla="*/ 2 w 997"/>
                <a:gd name="T7" fmla="*/ 0 h 1724"/>
                <a:gd name="T8" fmla="*/ 997 w 997"/>
                <a:gd name="T9" fmla="*/ 1724 h 1724"/>
                <a:gd name="T10" fmla="*/ 314 w 997"/>
                <a:gd name="T11" fmla="*/ 1279 h 1724"/>
                <a:gd name="T12" fmla="*/ 0 60000 65536"/>
                <a:gd name="T13" fmla="*/ 0 60000 65536"/>
                <a:gd name="T14" fmla="*/ 0 60000 65536"/>
                <a:gd name="T15" fmla="*/ 0 60000 65536"/>
                <a:gd name="T16" fmla="*/ 0 60000 65536"/>
                <a:gd name="T17" fmla="*/ 0 60000 65536"/>
                <a:gd name="T18" fmla="*/ 0 w 997"/>
                <a:gd name="T19" fmla="*/ 0 h 1724"/>
                <a:gd name="T20" fmla="*/ 997 w 997"/>
                <a:gd name="T21" fmla="*/ 1724 h 1724"/>
              </a:gdLst>
              <a:ahLst/>
              <a:cxnLst>
                <a:cxn ang="T12">
                  <a:pos x="T0" y="T1"/>
                </a:cxn>
                <a:cxn ang="T13">
                  <a:pos x="T2" y="T3"/>
                </a:cxn>
                <a:cxn ang="T14">
                  <a:pos x="T4" y="T5"/>
                </a:cxn>
                <a:cxn ang="T15">
                  <a:pos x="T6" y="T7"/>
                </a:cxn>
                <a:cxn ang="T16">
                  <a:pos x="T8" y="T9"/>
                </a:cxn>
                <a:cxn ang="T17">
                  <a:pos x="T10" y="T11"/>
                </a:cxn>
              </a:cxnLst>
              <a:rect l="T18" t="T19" r="T20" b="T21"/>
              <a:pathLst>
                <a:path w="997" h="1724">
                  <a:moveTo>
                    <a:pt x="314" y="1279"/>
                  </a:moveTo>
                  <a:lnTo>
                    <a:pt x="313" y="1278"/>
                  </a:lnTo>
                  <a:lnTo>
                    <a:pt x="0" y="1"/>
                  </a:lnTo>
                  <a:lnTo>
                    <a:pt x="2" y="0"/>
                  </a:lnTo>
                  <a:lnTo>
                    <a:pt x="997" y="1724"/>
                  </a:lnTo>
                  <a:lnTo>
                    <a:pt x="314" y="127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5" name="Freeform 87"/>
            <p:cNvSpPr>
              <a:spLocks noChangeArrowheads="1"/>
            </p:cNvSpPr>
            <p:nvPr/>
          </p:nvSpPr>
          <p:spPr bwMode="auto">
            <a:xfrm rot="5400000" flipH="1">
              <a:off x="779205" y="-83003"/>
              <a:ext cx="877693" cy="1043698"/>
            </a:xfrm>
            <a:custGeom>
              <a:avLst/>
              <a:gdLst>
                <a:gd name="T0" fmla="*/ 1453 w 1453"/>
                <a:gd name="T1" fmla="*/ 1389 h 1727"/>
                <a:gd name="T2" fmla="*/ 995 w 1453"/>
                <a:gd name="T3" fmla="*/ 1727 h 1727"/>
                <a:gd name="T4" fmla="*/ 0 w 1453"/>
                <a:gd name="T5" fmla="*/ 3 h 1727"/>
                <a:gd name="T6" fmla="*/ 8 w 1453"/>
                <a:gd name="T7" fmla="*/ 0 h 1727"/>
                <a:gd name="T8" fmla="*/ 1453 w 1453"/>
                <a:gd name="T9" fmla="*/ 989 h 1727"/>
                <a:gd name="T10" fmla="*/ 1453 w 1453"/>
                <a:gd name="T11" fmla="*/ 1389 h 1727"/>
                <a:gd name="T12" fmla="*/ 0 60000 65536"/>
                <a:gd name="T13" fmla="*/ 0 60000 65536"/>
                <a:gd name="T14" fmla="*/ 0 60000 65536"/>
                <a:gd name="T15" fmla="*/ 0 60000 65536"/>
                <a:gd name="T16" fmla="*/ 0 60000 65536"/>
                <a:gd name="T17" fmla="*/ 0 60000 65536"/>
                <a:gd name="T18" fmla="*/ 0 w 1453"/>
                <a:gd name="T19" fmla="*/ 0 h 1727"/>
                <a:gd name="T20" fmla="*/ 1453 w 1453"/>
                <a:gd name="T21" fmla="*/ 1727 h 1727"/>
              </a:gdLst>
              <a:ahLst/>
              <a:cxnLst>
                <a:cxn ang="T12">
                  <a:pos x="T0" y="T1"/>
                </a:cxn>
                <a:cxn ang="T13">
                  <a:pos x="T2" y="T3"/>
                </a:cxn>
                <a:cxn ang="T14">
                  <a:pos x="T4" y="T5"/>
                </a:cxn>
                <a:cxn ang="T15">
                  <a:pos x="T6" y="T7"/>
                </a:cxn>
                <a:cxn ang="T16">
                  <a:pos x="T8" y="T9"/>
                </a:cxn>
                <a:cxn ang="T17">
                  <a:pos x="T10" y="T11"/>
                </a:cxn>
              </a:cxnLst>
              <a:rect l="T18" t="T19" r="T20" b="T21"/>
              <a:pathLst>
                <a:path w="1453" h="1727">
                  <a:moveTo>
                    <a:pt x="1453" y="1389"/>
                  </a:moveTo>
                  <a:lnTo>
                    <a:pt x="995" y="1727"/>
                  </a:lnTo>
                  <a:lnTo>
                    <a:pt x="0" y="3"/>
                  </a:lnTo>
                  <a:lnTo>
                    <a:pt x="8" y="0"/>
                  </a:lnTo>
                  <a:lnTo>
                    <a:pt x="1453" y="989"/>
                  </a:lnTo>
                  <a:lnTo>
                    <a:pt x="1453" y="13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6" name="Freeform 88"/>
            <p:cNvSpPr>
              <a:spLocks noChangeArrowheads="1"/>
            </p:cNvSpPr>
            <p:nvPr/>
          </p:nvSpPr>
          <p:spPr bwMode="auto">
            <a:xfrm rot="5400000" flipH="1">
              <a:off x="1004623" y="137583"/>
              <a:ext cx="872860" cy="597694"/>
            </a:xfrm>
            <a:custGeom>
              <a:avLst/>
              <a:gdLst>
                <a:gd name="T0" fmla="*/ 1445 w 1445"/>
                <a:gd name="T1" fmla="*/ 989 h 989"/>
                <a:gd name="T2" fmla="*/ 0 w 1445"/>
                <a:gd name="T3" fmla="*/ 0 h 989"/>
                <a:gd name="T4" fmla="*/ 1445 w 1445"/>
                <a:gd name="T5" fmla="*/ 262 h 989"/>
                <a:gd name="T6" fmla="*/ 1445 w 1445"/>
                <a:gd name="T7" fmla="*/ 989 h 989"/>
                <a:gd name="T8" fmla="*/ 0 60000 65536"/>
                <a:gd name="T9" fmla="*/ 0 60000 65536"/>
                <a:gd name="T10" fmla="*/ 0 60000 65536"/>
                <a:gd name="T11" fmla="*/ 0 60000 65536"/>
                <a:gd name="T12" fmla="*/ 0 w 1445"/>
                <a:gd name="T13" fmla="*/ 0 h 989"/>
                <a:gd name="T14" fmla="*/ 1445 w 1445"/>
                <a:gd name="T15" fmla="*/ 989 h 989"/>
              </a:gdLst>
              <a:ahLst/>
              <a:cxnLst>
                <a:cxn ang="T8">
                  <a:pos x="T0" y="T1"/>
                </a:cxn>
                <a:cxn ang="T9">
                  <a:pos x="T2" y="T3"/>
                </a:cxn>
                <a:cxn ang="T10">
                  <a:pos x="T4" y="T5"/>
                </a:cxn>
                <a:cxn ang="T11">
                  <a:pos x="T6" y="T7"/>
                </a:cxn>
              </a:cxnLst>
              <a:rect l="T12" t="T13" r="T14" b="T15"/>
              <a:pathLst>
                <a:path w="1445" h="989">
                  <a:moveTo>
                    <a:pt x="1445" y="989"/>
                  </a:moveTo>
                  <a:lnTo>
                    <a:pt x="0" y="0"/>
                  </a:lnTo>
                  <a:lnTo>
                    <a:pt x="1445" y="262"/>
                  </a:lnTo>
                  <a:lnTo>
                    <a:pt x="1445" y="9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7" name="Freeform 89"/>
            <p:cNvSpPr>
              <a:spLocks noChangeArrowheads="1"/>
            </p:cNvSpPr>
            <p:nvPr/>
          </p:nvSpPr>
          <p:spPr bwMode="auto">
            <a:xfrm rot="5400000" flipH="1">
              <a:off x="311906" y="-311906"/>
              <a:ext cx="276657" cy="900469"/>
            </a:xfrm>
            <a:custGeom>
              <a:avLst/>
              <a:gdLst>
                <a:gd name="T0" fmla="*/ 458 w 458"/>
                <a:gd name="T1" fmla="*/ 0 h 1490"/>
                <a:gd name="T2" fmla="*/ 0 w 458"/>
                <a:gd name="T3" fmla="*/ 338 h 1490"/>
                <a:gd name="T4" fmla="*/ 458 w 458"/>
                <a:gd name="T5" fmla="*/ 1490 h 1490"/>
                <a:gd name="T6" fmla="*/ 458 w 458"/>
                <a:gd name="T7" fmla="*/ 0 h 1490"/>
                <a:gd name="T8" fmla="*/ 0 60000 65536"/>
                <a:gd name="T9" fmla="*/ 0 60000 65536"/>
                <a:gd name="T10" fmla="*/ 0 60000 65536"/>
                <a:gd name="T11" fmla="*/ 0 60000 65536"/>
                <a:gd name="T12" fmla="*/ 0 w 458"/>
                <a:gd name="T13" fmla="*/ 0 h 1490"/>
                <a:gd name="T14" fmla="*/ 458 w 458"/>
                <a:gd name="T15" fmla="*/ 1490 h 1490"/>
              </a:gdLst>
              <a:ahLst/>
              <a:cxnLst>
                <a:cxn ang="T8">
                  <a:pos x="T0" y="T1"/>
                </a:cxn>
                <a:cxn ang="T9">
                  <a:pos x="T2" y="T3"/>
                </a:cxn>
                <a:cxn ang="T10">
                  <a:pos x="T4" y="T5"/>
                </a:cxn>
                <a:cxn ang="T11">
                  <a:pos x="T6" y="T7"/>
                </a:cxn>
              </a:cxnLst>
              <a:rect l="T12" t="T13" r="T14" b="T15"/>
              <a:pathLst>
                <a:path w="458" h="1490">
                  <a:moveTo>
                    <a:pt x="458" y="0"/>
                  </a:moveTo>
                  <a:lnTo>
                    <a:pt x="0" y="338"/>
                  </a:lnTo>
                  <a:lnTo>
                    <a:pt x="458" y="1490"/>
                  </a:lnTo>
                  <a:lnTo>
                    <a:pt x="458"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8" name="Freeform 90"/>
            <p:cNvSpPr>
              <a:spLocks noChangeArrowheads="1"/>
            </p:cNvSpPr>
            <p:nvPr/>
          </p:nvSpPr>
          <p:spPr bwMode="auto">
            <a:xfrm rot="5400000" flipH="1">
              <a:off x="137954" y="-137953"/>
              <a:ext cx="689227" cy="965134"/>
            </a:xfrm>
            <a:custGeom>
              <a:avLst/>
              <a:gdLst>
                <a:gd name="T0" fmla="*/ 514 w 1141"/>
                <a:gd name="T1" fmla="*/ 1597 h 1597"/>
                <a:gd name="T2" fmla="*/ 1141 w 1141"/>
                <a:gd name="T3" fmla="*/ 1597 h 1597"/>
                <a:gd name="T4" fmla="*/ 1141 w 1141"/>
                <a:gd name="T5" fmla="*/ 1597 h 1597"/>
                <a:gd name="T6" fmla="*/ 683 w 1141"/>
                <a:gd name="T7" fmla="*/ 445 h 1597"/>
                <a:gd name="T8" fmla="*/ 0 w 1141"/>
                <a:gd name="T9" fmla="*/ 0 h 1597"/>
                <a:gd name="T10" fmla="*/ 514 w 1141"/>
                <a:gd name="T11" fmla="*/ 1597 h 1597"/>
                <a:gd name="T12" fmla="*/ 0 60000 65536"/>
                <a:gd name="T13" fmla="*/ 0 60000 65536"/>
                <a:gd name="T14" fmla="*/ 0 60000 65536"/>
                <a:gd name="T15" fmla="*/ 0 60000 65536"/>
                <a:gd name="T16" fmla="*/ 0 60000 65536"/>
                <a:gd name="T17" fmla="*/ 0 60000 65536"/>
                <a:gd name="T18" fmla="*/ 0 w 1141"/>
                <a:gd name="T19" fmla="*/ 0 h 1597"/>
                <a:gd name="T20" fmla="*/ 1141 w 1141"/>
                <a:gd name="T21" fmla="*/ 1597 h 1597"/>
              </a:gdLst>
              <a:ahLst/>
              <a:cxnLst>
                <a:cxn ang="T12">
                  <a:pos x="T0" y="T1"/>
                </a:cxn>
                <a:cxn ang="T13">
                  <a:pos x="T2" y="T3"/>
                </a:cxn>
                <a:cxn ang="T14">
                  <a:pos x="T4" y="T5"/>
                </a:cxn>
                <a:cxn ang="T15">
                  <a:pos x="T6" y="T7"/>
                </a:cxn>
                <a:cxn ang="T16">
                  <a:pos x="T8" y="T9"/>
                </a:cxn>
                <a:cxn ang="T17">
                  <a:pos x="T10" y="T11"/>
                </a:cxn>
              </a:cxnLst>
              <a:rect l="T18" t="T19" r="T20" b="T21"/>
              <a:pathLst>
                <a:path w="1141" h="1597">
                  <a:moveTo>
                    <a:pt x="514" y="1597"/>
                  </a:moveTo>
                  <a:lnTo>
                    <a:pt x="1141" y="1597"/>
                  </a:lnTo>
                  <a:lnTo>
                    <a:pt x="1141" y="1597"/>
                  </a:lnTo>
                  <a:lnTo>
                    <a:pt x="683" y="445"/>
                  </a:lnTo>
                  <a:lnTo>
                    <a:pt x="0" y="0"/>
                  </a:lnTo>
                  <a:lnTo>
                    <a:pt x="514"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9" name="Freeform 91"/>
            <p:cNvSpPr>
              <a:spLocks noChangeArrowheads="1"/>
            </p:cNvSpPr>
            <p:nvPr/>
          </p:nvSpPr>
          <p:spPr bwMode="auto">
            <a:xfrm rot="5400000" flipH="1">
              <a:off x="136141" y="242602"/>
              <a:ext cx="692852" cy="965134"/>
            </a:xfrm>
            <a:custGeom>
              <a:avLst/>
              <a:gdLst>
                <a:gd name="T0" fmla="*/ 771 w 1147"/>
                <a:gd name="T1" fmla="*/ 1597 h 1597"/>
                <a:gd name="T2" fmla="*/ 0 w 1147"/>
                <a:gd name="T3" fmla="*/ 777 h 1597"/>
                <a:gd name="T4" fmla="*/ 633 w 1147"/>
                <a:gd name="T5" fmla="*/ 0 h 1597"/>
                <a:gd name="T6" fmla="*/ 1147 w 1147"/>
                <a:gd name="T7" fmla="*/ 1597 h 1597"/>
                <a:gd name="T8" fmla="*/ 771 w 1147"/>
                <a:gd name="T9" fmla="*/ 1597 h 1597"/>
                <a:gd name="T10" fmla="*/ 0 60000 65536"/>
                <a:gd name="T11" fmla="*/ 0 60000 65536"/>
                <a:gd name="T12" fmla="*/ 0 60000 65536"/>
                <a:gd name="T13" fmla="*/ 0 60000 65536"/>
                <a:gd name="T14" fmla="*/ 0 60000 65536"/>
                <a:gd name="T15" fmla="*/ 0 w 1147"/>
                <a:gd name="T16" fmla="*/ 0 h 1597"/>
                <a:gd name="T17" fmla="*/ 1147 w 1147"/>
                <a:gd name="T18" fmla="*/ 1597 h 1597"/>
              </a:gdLst>
              <a:ahLst/>
              <a:cxnLst>
                <a:cxn ang="T10">
                  <a:pos x="T0" y="T1"/>
                </a:cxn>
                <a:cxn ang="T11">
                  <a:pos x="T2" y="T3"/>
                </a:cxn>
                <a:cxn ang="T12">
                  <a:pos x="T4" y="T5"/>
                </a:cxn>
                <a:cxn ang="T13">
                  <a:pos x="T6" y="T7"/>
                </a:cxn>
                <a:cxn ang="T14">
                  <a:pos x="T8" y="T9"/>
                </a:cxn>
              </a:cxnLst>
              <a:rect l="T15" t="T16" r="T17" b="T18"/>
              <a:pathLst>
                <a:path w="1147" h="1597">
                  <a:moveTo>
                    <a:pt x="771" y="1597"/>
                  </a:moveTo>
                  <a:lnTo>
                    <a:pt x="0" y="777"/>
                  </a:lnTo>
                  <a:lnTo>
                    <a:pt x="633" y="0"/>
                  </a:lnTo>
                  <a:lnTo>
                    <a:pt x="1147" y="1597"/>
                  </a:lnTo>
                  <a:lnTo>
                    <a:pt x="771"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0" name="Freeform 92"/>
            <p:cNvSpPr>
              <a:spLocks noChangeArrowheads="1"/>
            </p:cNvSpPr>
            <p:nvPr/>
          </p:nvSpPr>
          <p:spPr bwMode="auto">
            <a:xfrm rot="5400000" flipH="1">
              <a:off x="14917" y="590951"/>
              <a:ext cx="465727" cy="495560"/>
            </a:xfrm>
            <a:custGeom>
              <a:avLst/>
              <a:gdLst>
                <a:gd name="T0" fmla="*/ 223 w 771"/>
                <a:gd name="T1" fmla="*/ 820 h 820"/>
                <a:gd name="T2" fmla="*/ 771 w 771"/>
                <a:gd name="T3" fmla="*/ 820 h 820"/>
                <a:gd name="T4" fmla="*/ 0 w 771"/>
                <a:gd name="T5" fmla="*/ 0 h 820"/>
                <a:gd name="T6" fmla="*/ 223 w 771"/>
                <a:gd name="T7" fmla="*/ 820 h 820"/>
                <a:gd name="T8" fmla="*/ 0 60000 65536"/>
                <a:gd name="T9" fmla="*/ 0 60000 65536"/>
                <a:gd name="T10" fmla="*/ 0 60000 65536"/>
                <a:gd name="T11" fmla="*/ 0 60000 65536"/>
                <a:gd name="T12" fmla="*/ 0 w 771"/>
                <a:gd name="T13" fmla="*/ 0 h 820"/>
                <a:gd name="T14" fmla="*/ 771 w 771"/>
                <a:gd name="T15" fmla="*/ 820 h 820"/>
              </a:gdLst>
              <a:ahLst/>
              <a:cxnLst>
                <a:cxn ang="T8">
                  <a:pos x="T0" y="T1"/>
                </a:cxn>
                <a:cxn ang="T9">
                  <a:pos x="T2" y="T3"/>
                </a:cxn>
                <a:cxn ang="T10">
                  <a:pos x="T4" y="T5"/>
                </a:cxn>
                <a:cxn ang="T11">
                  <a:pos x="T6" y="T7"/>
                </a:cxn>
              </a:cxnLst>
              <a:rect l="T12" t="T13" r="T14" b="T15"/>
              <a:pathLst>
                <a:path w="771" h="820">
                  <a:moveTo>
                    <a:pt x="223" y="820"/>
                  </a:moveTo>
                  <a:lnTo>
                    <a:pt x="771" y="820"/>
                  </a:lnTo>
                  <a:lnTo>
                    <a:pt x="0" y="0"/>
                  </a:lnTo>
                  <a:lnTo>
                    <a:pt x="223"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1" name="Freeform 93"/>
            <p:cNvSpPr>
              <a:spLocks noChangeArrowheads="1"/>
            </p:cNvSpPr>
            <p:nvPr/>
          </p:nvSpPr>
          <p:spPr bwMode="auto">
            <a:xfrm rot="5400000" flipH="1">
              <a:off x="317037" y="755162"/>
              <a:ext cx="250683" cy="884756"/>
            </a:xfrm>
            <a:custGeom>
              <a:avLst/>
              <a:gdLst>
                <a:gd name="T0" fmla="*/ 0 w 415"/>
                <a:gd name="T1" fmla="*/ 1464 h 1464"/>
                <a:gd name="T2" fmla="*/ 415 w 415"/>
                <a:gd name="T3" fmla="*/ 644 h 1464"/>
                <a:gd name="T4" fmla="*/ 225 w 415"/>
                <a:gd name="T5" fmla="*/ 0 h 1464"/>
                <a:gd name="T6" fmla="*/ 0 w 415"/>
                <a:gd name="T7" fmla="*/ 1464 h 1464"/>
                <a:gd name="T8" fmla="*/ 0 60000 65536"/>
                <a:gd name="T9" fmla="*/ 0 60000 65536"/>
                <a:gd name="T10" fmla="*/ 0 60000 65536"/>
                <a:gd name="T11" fmla="*/ 0 60000 65536"/>
                <a:gd name="T12" fmla="*/ 0 w 415"/>
                <a:gd name="T13" fmla="*/ 0 h 1464"/>
                <a:gd name="T14" fmla="*/ 415 w 415"/>
                <a:gd name="T15" fmla="*/ 1464 h 1464"/>
              </a:gdLst>
              <a:ahLst/>
              <a:cxnLst>
                <a:cxn ang="T8">
                  <a:pos x="T0" y="T1"/>
                </a:cxn>
                <a:cxn ang="T9">
                  <a:pos x="T2" y="T3"/>
                </a:cxn>
                <a:cxn ang="T10">
                  <a:pos x="T4" y="T5"/>
                </a:cxn>
                <a:cxn ang="T11">
                  <a:pos x="T6" y="T7"/>
                </a:cxn>
              </a:cxnLst>
              <a:rect l="T12" t="T13" r="T14" b="T15"/>
              <a:pathLst>
                <a:path w="415" h="1464">
                  <a:moveTo>
                    <a:pt x="0" y="1464"/>
                  </a:moveTo>
                  <a:lnTo>
                    <a:pt x="415" y="644"/>
                  </a:lnTo>
                  <a:lnTo>
                    <a:pt x="225" y="0"/>
                  </a:lnTo>
                  <a:lnTo>
                    <a:pt x="0"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2" name="Freeform 94"/>
            <p:cNvSpPr>
              <a:spLocks noChangeArrowheads="1"/>
            </p:cNvSpPr>
            <p:nvPr/>
          </p:nvSpPr>
          <p:spPr bwMode="auto">
            <a:xfrm rot="5400000" flipH="1">
              <a:off x="771469" y="795685"/>
              <a:ext cx="115375" cy="667193"/>
            </a:xfrm>
            <a:custGeom>
              <a:avLst/>
              <a:gdLst>
                <a:gd name="T0" fmla="*/ 190 w 191"/>
                <a:gd name="T1" fmla="*/ 1104 h 1104"/>
                <a:gd name="T2" fmla="*/ 191 w 191"/>
                <a:gd name="T3" fmla="*/ 1104 h 1104"/>
                <a:gd name="T4" fmla="*/ 171 w 191"/>
                <a:gd name="T5" fmla="*/ 0 h 1104"/>
                <a:gd name="T6" fmla="*/ 0 w 191"/>
                <a:gd name="T7" fmla="*/ 460 h 1104"/>
                <a:gd name="T8" fmla="*/ 190 w 191"/>
                <a:gd name="T9" fmla="*/ 1104 h 1104"/>
                <a:gd name="T10" fmla="*/ 0 60000 65536"/>
                <a:gd name="T11" fmla="*/ 0 60000 65536"/>
                <a:gd name="T12" fmla="*/ 0 60000 65536"/>
                <a:gd name="T13" fmla="*/ 0 60000 65536"/>
                <a:gd name="T14" fmla="*/ 0 60000 65536"/>
                <a:gd name="T15" fmla="*/ 0 w 191"/>
                <a:gd name="T16" fmla="*/ 0 h 1104"/>
                <a:gd name="T17" fmla="*/ 191 w 191"/>
                <a:gd name="T18" fmla="*/ 1104 h 1104"/>
              </a:gdLst>
              <a:ahLst/>
              <a:cxnLst>
                <a:cxn ang="T10">
                  <a:pos x="T0" y="T1"/>
                </a:cxn>
                <a:cxn ang="T11">
                  <a:pos x="T2" y="T3"/>
                </a:cxn>
                <a:cxn ang="T12">
                  <a:pos x="T4" y="T5"/>
                </a:cxn>
                <a:cxn ang="T13">
                  <a:pos x="T6" y="T7"/>
                </a:cxn>
                <a:cxn ang="T14">
                  <a:pos x="T8" y="T9"/>
                </a:cxn>
              </a:cxnLst>
              <a:rect l="T15" t="T16" r="T17" b="T18"/>
              <a:pathLst>
                <a:path w="191" h="1104">
                  <a:moveTo>
                    <a:pt x="190" y="1104"/>
                  </a:moveTo>
                  <a:lnTo>
                    <a:pt x="191" y="1104"/>
                  </a:lnTo>
                  <a:lnTo>
                    <a:pt x="171" y="0"/>
                  </a:lnTo>
                  <a:lnTo>
                    <a:pt x="0" y="460"/>
                  </a:lnTo>
                  <a:lnTo>
                    <a:pt x="190" y="110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3" name="Oval 104"/>
            <p:cNvSpPr>
              <a:spLocks noChangeArrowheads="1"/>
            </p:cNvSpPr>
            <p:nvPr/>
          </p:nvSpPr>
          <p:spPr bwMode="auto">
            <a:xfrm rot="5400000" flipH="1">
              <a:off x="356567" y="173302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4" name="Oval 105"/>
            <p:cNvSpPr>
              <a:spLocks noChangeArrowheads="1"/>
            </p:cNvSpPr>
            <p:nvPr/>
          </p:nvSpPr>
          <p:spPr bwMode="auto">
            <a:xfrm rot="5400000" flipH="1">
              <a:off x="148069" y="171853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5" name="Oval 106"/>
            <p:cNvSpPr>
              <a:spLocks noChangeArrowheads="1"/>
            </p:cNvSpPr>
            <p:nvPr/>
          </p:nvSpPr>
          <p:spPr bwMode="auto">
            <a:xfrm rot="5400000" flipH="1">
              <a:off x="719776" y="153489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6" name="Oval 107"/>
            <p:cNvSpPr>
              <a:spLocks noChangeArrowheads="1"/>
            </p:cNvSpPr>
            <p:nvPr/>
          </p:nvSpPr>
          <p:spPr bwMode="auto">
            <a:xfrm rot="5400000" flipH="1">
              <a:off x="803780" y="1132597"/>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7" name="Oval 108"/>
            <p:cNvSpPr>
              <a:spLocks noChangeArrowheads="1"/>
            </p:cNvSpPr>
            <p:nvPr/>
          </p:nvSpPr>
          <p:spPr bwMode="auto">
            <a:xfrm rot="5400000" flipH="1">
              <a:off x="1060021" y="1026283"/>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8" name="Oval 109"/>
            <p:cNvSpPr>
              <a:spLocks noChangeArrowheads="1"/>
            </p:cNvSpPr>
            <p:nvPr/>
          </p:nvSpPr>
          <p:spPr bwMode="auto">
            <a:xfrm rot="5400000" flipH="1">
              <a:off x="447823" y="102145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9" name="Oval 110"/>
            <p:cNvSpPr>
              <a:spLocks noChangeArrowheads="1"/>
            </p:cNvSpPr>
            <p:nvPr/>
          </p:nvSpPr>
          <p:spPr bwMode="auto">
            <a:xfrm rot="5400000" flipH="1">
              <a:off x="874186" y="649654"/>
              <a:ext cx="22350" cy="30217"/>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0" name="Oval 111"/>
            <p:cNvSpPr>
              <a:spLocks noChangeArrowheads="1"/>
            </p:cNvSpPr>
            <p:nvPr/>
          </p:nvSpPr>
          <p:spPr bwMode="auto">
            <a:xfrm rot="5400000" flipH="1">
              <a:off x="640608" y="25248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grpSp>
      <p:sp>
        <p:nvSpPr>
          <p:cNvPr id="91" name="文本框 90"/>
          <p:cNvSpPr txBox="1"/>
          <p:nvPr/>
        </p:nvSpPr>
        <p:spPr>
          <a:xfrm>
            <a:off x="676910" y="93345"/>
            <a:ext cx="2444115" cy="499110"/>
          </a:xfrm>
          <a:prstGeom prst="rect">
            <a:avLst/>
          </a:prstGeom>
          <a:noFill/>
        </p:spPr>
        <p:txBody>
          <a:bodyPr wrap="square" rtlCol="0" anchor="t">
            <a:spAutoFit/>
          </a:bodyPr>
          <a:p>
            <a:pPr lvl="0" algn="ctr"/>
            <a:r>
              <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项目应用成果</a:t>
            </a:r>
            <a:endPar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pic>
        <p:nvPicPr>
          <p:cNvPr id="8" name="图片 7"/>
          <p:cNvPicPr/>
          <p:nvPr/>
        </p:nvPicPr>
        <p:blipFill>
          <a:blip r:embed="rId4">
            <a:extLst>
              <a:ext uri="{28A0092B-C50C-407E-A947-70E740481C1C}">
                <a14:useLocalDpi xmlns:a14="http://schemas.microsoft.com/office/drawing/2010/main" val="0"/>
              </a:ext>
            </a:extLst>
          </a:blip>
          <a:stretch>
            <a:fillRect/>
          </a:stretch>
        </p:blipFill>
        <p:spPr>
          <a:xfrm>
            <a:off x="0" y="6086475"/>
            <a:ext cx="679450" cy="77152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8" name="图片 17"/>
          <p:cNvPicPr/>
          <p:nvPr/>
        </p:nvPicPr>
        <p:blipFill>
          <a:blip r:embed="rId2">
            <a:extLst>
              <a:ext uri="{28A0092B-C50C-407E-A947-70E740481C1C}">
                <a14:useLocalDpi xmlns:a14="http://schemas.microsoft.com/office/drawing/2010/main" val="0"/>
              </a:ext>
            </a:extLst>
          </a:blip>
          <a:stretch>
            <a:fillRect/>
          </a:stretch>
        </p:blipFill>
        <p:spPr>
          <a:xfrm>
            <a:off x="0" y="6086475"/>
            <a:ext cx="679450" cy="771525"/>
          </a:xfrm>
          <a:prstGeom prst="rect">
            <a:avLst/>
          </a:prstGeom>
        </p:spPr>
      </p:pic>
      <p:sp>
        <p:nvSpPr>
          <p:cNvPr id="2" name="标题 1"/>
          <p:cNvSpPr>
            <a:spLocks noGrp="1"/>
          </p:cNvSpPr>
          <p:nvPr>
            <p:ph type="title"/>
          </p:nvPr>
        </p:nvSpPr>
        <p:spPr>
          <a:xfrm>
            <a:off x="2331488" y="325560"/>
            <a:ext cx="8596668" cy="677662"/>
          </a:xfrm>
        </p:spPr>
        <p:txBody>
          <a:bodyPr>
            <a:normAutofit/>
          </a:bodyPr>
          <a:lstStyle/>
          <a:p>
            <a:r>
              <a:rPr lang="zh-CN" altLang="en-US" sz="3555" dirty="0">
                <a:latin typeface="仿宋" panose="02010609060101010101" charset="-122"/>
                <a:ea typeface="仿宋" panose="02010609060101010101" charset="-122"/>
              </a:rPr>
              <a:t>项目成果改造过不同平台的无人机型</a:t>
            </a:r>
            <a:endParaRPr lang="zh-CN" altLang="en-US" sz="3555" dirty="0">
              <a:latin typeface="仿宋" panose="02010609060101010101" charset="-122"/>
              <a:ea typeface="仿宋" panose="02010609060101010101" charset="-122"/>
            </a:endParaRP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5985" t="15275" b="20129"/>
          <a:stretch>
            <a:fillRect/>
          </a:stretch>
        </p:blipFill>
        <p:spPr>
          <a:xfrm>
            <a:off x="1469821" y="1068074"/>
            <a:ext cx="4944377" cy="254789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1230" y="1077595"/>
            <a:ext cx="3427095" cy="257048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10615" t="3458" r="1327" b="4725"/>
          <a:stretch>
            <a:fillRect/>
          </a:stretch>
        </p:blipFill>
        <p:spPr>
          <a:xfrm>
            <a:off x="8286750" y="3928745"/>
            <a:ext cx="3488055" cy="2727325"/>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5985"/>
          <a:stretch>
            <a:fillRect/>
          </a:stretch>
        </p:blipFill>
        <p:spPr>
          <a:xfrm>
            <a:off x="4488180" y="3911600"/>
            <a:ext cx="3436620" cy="274193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l="1038" t="-807" r="10305" b="10164"/>
          <a:stretch>
            <a:fillRect/>
          </a:stretch>
        </p:blipFill>
        <p:spPr>
          <a:xfrm>
            <a:off x="643890" y="3888105"/>
            <a:ext cx="3608070" cy="2765425"/>
          </a:xfrm>
          <a:prstGeom prst="rect">
            <a:avLst/>
          </a:prstGeom>
        </p:spPr>
      </p:pic>
      <p:grpSp>
        <p:nvGrpSpPr>
          <p:cNvPr id="3" name="组合 2"/>
          <p:cNvGrpSpPr/>
          <p:nvPr/>
        </p:nvGrpSpPr>
        <p:grpSpPr>
          <a:xfrm>
            <a:off x="1" y="0"/>
            <a:ext cx="738000" cy="767628"/>
            <a:chOff x="0" y="-1"/>
            <a:chExt cx="1739901" cy="1809751"/>
          </a:xfrm>
          <a:gradFill>
            <a:gsLst>
              <a:gs pos="0">
                <a:srgbClr val="012D86"/>
              </a:gs>
              <a:gs pos="100000">
                <a:srgbClr val="0E2557"/>
              </a:gs>
            </a:gsLst>
            <a:lin scaled="0"/>
          </a:gradFill>
        </p:grpSpPr>
        <p:sp>
          <p:nvSpPr>
            <p:cNvPr id="4" name="Freeform 51"/>
            <p:cNvSpPr>
              <a:spLocks noChangeArrowheads="1"/>
            </p:cNvSpPr>
            <p:nvPr/>
          </p:nvSpPr>
          <p:spPr bwMode="auto">
            <a:xfrm rot="5400000" flipH="1">
              <a:off x="886683" y="990465"/>
              <a:ext cx="479016" cy="785040"/>
            </a:xfrm>
            <a:custGeom>
              <a:avLst/>
              <a:gdLst>
                <a:gd name="T0" fmla="*/ 0 w 793"/>
                <a:gd name="T1" fmla="*/ 0 h 1299"/>
                <a:gd name="T2" fmla="*/ 120 w 793"/>
                <a:gd name="T3" fmla="*/ 1299 h 1299"/>
                <a:gd name="T4" fmla="*/ 793 w 793"/>
                <a:gd name="T5" fmla="*/ 1170 h 1299"/>
                <a:gd name="T6" fmla="*/ 0 w 793"/>
                <a:gd name="T7" fmla="*/ 0 h 1299"/>
                <a:gd name="T8" fmla="*/ 0 60000 65536"/>
                <a:gd name="T9" fmla="*/ 0 60000 65536"/>
                <a:gd name="T10" fmla="*/ 0 60000 65536"/>
                <a:gd name="T11" fmla="*/ 0 60000 65536"/>
                <a:gd name="T12" fmla="*/ 0 w 793"/>
                <a:gd name="T13" fmla="*/ 0 h 1299"/>
                <a:gd name="T14" fmla="*/ 793 w 793"/>
                <a:gd name="T15" fmla="*/ 1299 h 1299"/>
              </a:gdLst>
              <a:ahLst/>
              <a:cxnLst>
                <a:cxn ang="T8">
                  <a:pos x="T0" y="T1"/>
                </a:cxn>
                <a:cxn ang="T9">
                  <a:pos x="T2" y="T3"/>
                </a:cxn>
                <a:cxn ang="T10">
                  <a:pos x="T4" y="T5"/>
                </a:cxn>
                <a:cxn ang="T11">
                  <a:pos x="T6" y="T7"/>
                </a:cxn>
              </a:cxnLst>
              <a:rect l="T12" t="T13" r="T14" b="T15"/>
              <a:pathLst>
                <a:path w="793" h="1299">
                  <a:moveTo>
                    <a:pt x="0" y="0"/>
                  </a:moveTo>
                  <a:lnTo>
                    <a:pt x="120" y="1299"/>
                  </a:lnTo>
                  <a:lnTo>
                    <a:pt x="793" y="1170"/>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0" name="Freeform 52"/>
            <p:cNvSpPr>
              <a:spLocks noChangeArrowheads="1"/>
            </p:cNvSpPr>
            <p:nvPr/>
          </p:nvSpPr>
          <p:spPr bwMode="auto">
            <a:xfrm rot="5400000" flipH="1">
              <a:off x="202551" y="940926"/>
              <a:ext cx="406529" cy="811631"/>
            </a:xfrm>
            <a:custGeom>
              <a:avLst/>
              <a:gdLst>
                <a:gd name="T0" fmla="*/ 457 w 673"/>
                <a:gd name="T1" fmla="*/ 1343 h 1343"/>
                <a:gd name="T2" fmla="*/ 0 w 673"/>
                <a:gd name="T3" fmla="*/ 129 h 1343"/>
                <a:gd name="T4" fmla="*/ 673 w 673"/>
                <a:gd name="T5" fmla="*/ 0 h 1343"/>
                <a:gd name="T6" fmla="*/ 457 w 673"/>
                <a:gd name="T7" fmla="*/ 1343 h 1343"/>
                <a:gd name="T8" fmla="*/ 0 60000 65536"/>
                <a:gd name="T9" fmla="*/ 0 60000 65536"/>
                <a:gd name="T10" fmla="*/ 0 60000 65536"/>
                <a:gd name="T11" fmla="*/ 0 60000 65536"/>
                <a:gd name="T12" fmla="*/ 0 w 673"/>
                <a:gd name="T13" fmla="*/ 0 h 1343"/>
                <a:gd name="T14" fmla="*/ 673 w 673"/>
                <a:gd name="T15" fmla="*/ 1343 h 1343"/>
              </a:gdLst>
              <a:ahLst/>
              <a:cxnLst>
                <a:cxn ang="T8">
                  <a:pos x="T0" y="T1"/>
                </a:cxn>
                <a:cxn ang="T9">
                  <a:pos x="T2" y="T3"/>
                </a:cxn>
                <a:cxn ang="T10">
                  <a:pos x="T4" y="T5"/>
                </a:cxn>
                <a:cxn ang="T11">
                  <a:pos x="T6" y="T7"/>
                </a:cxn>
              </a:cxnLst>
              <a:rect l="T12" t="T13" r="T14" b="T15"/>
              <a:pathLst>
                <a:path w="673" h="1343">
                  <a:moveTo>
                    <a:pt x="457" y="1343"/>
                  </a:moveTo>
                  <a:lnTo>
                    <a:pt x="0" y="129"/>
                  </a:lnTo>
                  <a:lnTo>
                    <a:pt x="673" y="0"/>
                  </a:lnTo>
                  <a:lnTo>
                    <a:pt x="457"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 name="Freeform 53"/>
            <p:cNvSpPr>
              <a:spLocks noChangeArrowheads="1"/>
            </p:cNvSpPr>
            <p:nvPr/>
          </p:nvSpPr>
          <p:spPr bwMode="auto">
            <a:xfrm rot="5400000" flipH="1">
              <a:off x="132160" y="1141793"/>
              <a:ext cx="469351" cy="733671"/>
            </a:xfrm>
            <a:custGeom>
              <a:avLst/>
              <a:gdLst>
                <a:gd name="T0" fmla="*/ 0 w 777"/>
                <a:gd name="T1" fmla="*/ 598 h 1214"/>
                <a:gd name="T2" fmla="*/ 320 w 777"/>
                <a:gd name="T3" fmla="*/ 0 h 1214"/>
                <a:gd name="T4" fmla="*/ 777 w 777"/>
                <a:gd name="T5" fmla="*/ 1214 h 1214"/>
                <a:gd name="T6" fmla="*/ 0 w 777"/>
                <a:gd name="T7" fmla="*/ 598 h 1214"/>
                <a:gd name="T8" fmla="*/ 0 60000 65536"/>
                <a:gd name="T9" fmla="*/ 0 60000 65536"/>
                <a:gd name="T10" fmla="*/ 0 60000 65536"/>
                <a:gd name="T11" fmla="*/ 0 60000 65536"/>
                <a:gd name="T12" fmla="*/ 0 w 777"/>
                <a:gd name="T13" fmla="*/ 0 h 1214"/>
                <a:gd name="T14" fmla="*/ 777 w 777"/>
                <a:gd name="T15" fmla="*/ 1214 h 1214"/>
              </a:gdLst>
              <a:ahLst/>
              <a:cxnLst>
                <a:cxn ang="T8">
                  <a:pos x="T0" y="T1"/>
                </a:cxn>
                <a:cxn ang="T9">
                  <a:pos x="T2" y="T3"/>
                </a:cxn>
                <a:cxn ang="T10">
                  <a:pos x="T4" y="T5"/>
                </a:cxn>
                <a:cxn ang="T11">
                  <a:pos x="T6" y="T7"/>
                </a:cxn>
              </a:cxnLst>
              <a:rect l="T12" t="T13" r="T14" b="T15"/>
              <a:pathLst>
                <a:path w="777" h="1214">
                  <a:moveTo>
                    <a:pt x="0" y="598"/>
                  </a:moveTo>
                  <a:lnTo>
                    <a:pt x="320" y="0"/>
                  </a:lnTo>
                  <a:lnTo>
                    <a:pt x="777" y="1214"/>
                  </a:lnTo>
                  <a:lnTo>
                    <a:pt x="0" y="598"/>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2" name="Freeform 54"/>
            <p:cNvSpPr>
              <a:spLocks noChangeArrowheads="1"/>
            </p:cNvSpPr>
            <p:nvPr/>
          </p:nvSpPr>
          <p:spPr bwMode="auto">
            <a:xfrm rot="5400000" flipH="1">
              <a:off x="-48538" y="1322491"/>
              <a:ext cx="469351" cy="372274"/>
            </a:xfrm>
            <a:custGeom>
              <a:avLst/>
              <a:gdLst>
                <a:gd name="T0" fmla="*/ 0 w 777"/>
                <a:gd name="T1" fmla="*/ 0 h 616"/>
                <a:gd name="T2" fmla="*/ 9 w 777"/>
                <a:gd name="T3" fmla="*/ 362 h 616"/>
                <a:gd name="T4" fmla="*/ 777 w 777"/>
                <a:gd name="T5" fmla="*/ 616 h 616"/>
                <a:gd name="T6" fmla="*/ 0 w 777"/>
                <a:gd name="T7" fmla="*/ 0 h 616"/>
                <a:gd name="T8" fmla="*/ 0 60000 65536"/>
                <a:gd name="T9" fmla="*/ 0 60000 65536"/>
                <a:gd name="T10" fmla="*/ 0 60000 65536"/>
                <a:gd name="T11" fmla="*/ 0 60000 65536"/>
                <a:gd name="T12" fmla="*/ 0 w 777"/>
                <a:gd name="T13" fmla="*/ 0 h 616"/>
                <a:gd name="T14" fmla="*/ 777 w 777"/>
                <a:gd name="T15" fmla="*/ 616 h 616"/>
              </a:gdLst>
              <a:ahLst/>
              <a:cxnLst>
                <a:cxn ang="T8">
                  <a:pos x="T0" y="T1"/>
                </a:cxn>
                <a:cxn ang="T9">
                  <a:pos x="T2" y="T3"/>
                </a:cxn>
                <a:cxn ang="T10">
                  <a:pos x="T4" y="T5"/>
                </a:cxn>
                <a:cxn ang="T11">
                  <a:pos x="T6" y="T7"/>
                </a:cxn>
              </a:cxnLst>
              <a:rect l="T12" t="T13" r="T14" b="T15"/>
              <a:pathLst>
                <a:path w="777" h="616">
                  <a:moveTo>
                    <a:pt x="0" y="0"/>
                  </a:moveTo>
                  <a:lnTo>
                    <a:pt x="9" y="362"/>
                  </a:lnTo>
                  <a:lnTo>
                    <a:pt x="777" y="61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 name="Freeform 58"/>
            <p:cNvSpPr>
              <a:spLocks noChangeArrowheads="1"/>
            </p:cNvSpPr>
            <p:nvPr/>
          </p:nvSpPr>
          <p:spPr bwMode="auto">
            <a:xfrm rot="5400000" flipH="1">
              <a:off x="41788" y="860671"/>
              <a:ext cx="371494" cy="455069"/>
            </a:xfrm>
            <a:custGeom>
              <a:avLst/>
              <a:gdLst>
                <a:gd name="T0" fmla="*/ 0 w 615"/>
                <a:gd name="T1" fmla="*/ 753 h 753"/>
                <a:gd name="T2" fmla="*/ 399 w 615"/>
                <a:gd name="T3" fmla="*/ 0 h 753"/>
                <a:gd name="T4" fmla="*/ 615 w 615"/>
                <a:gd name="T5" fmla="*/ 753 h 753"/>
                <a:gd name="T6" fmla="*/ 0 w 615"/>
                <a:gd name="T7" fmla="*/ 753 h 753"/>
                <a:gd name="T8" fmla="*/ 0 60000 65536"/>
                <a:gd name="T9" fmla="*/ 0 60000 65536"/>
                <a:gd name="T10" fmla="*/ 0 60000 65536"/>
                <a:gd name="T11" fmla="*/ 0 60000 65536"/>
                <a:gd name="T12" fmla="*/ 0 w 615"/>
                <a:gd name="T13" fmla="*/ 0 h 753"/>
                <a:gd name="T14" fmla="*/ 615 w 615"/>
                <a:gd name="T15" fmla="*/ 753 h 753"/>
              </a:gdLst>
              <a:ahLst/>
              <a:cxnLst>
                <a:cxn ang="T8">
                  <a:pos x="T0" y="T1"/>
                </a:cxn>
                <a:cxn ang="T9">
                  <a:pos x="T2" y="T3"/>
                </a:cxn>
                <a:cxn ang="T10">
                  <a:pos x="T4" y="T5"/>
                </a:cxn>
                <a:cxn ang="T11">
                  <a:pos x="T6" y="T7"/>
                </a:cxn>
              </a:cxnLst>
              <a:rect l="T12" t="T13" r="T14" b="T15"/>
              <a:pathLst>
                <a:path w="615" h="753">
                  <a:moveTo>
                    <a:pt x="0" y="753"/>
                  </a:moveTo>
                  <a:lnTo>
                    <a:pt x="399" y="0"/>
                  </a:lnTo>
                  <a:lnTo>
                    <a:pt x="615" y="753"/>
                  </a:lnTo>
                  <a:lnTo>
                    <a:pt x="0"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4" name="Freeform 59"/>
            <p:cNvSpPr>
              <a:spLocks noChangeArrowheads="1"/>
            </p:cNvSpPr>
            <p:nvPr/>
          </p:nvSpPr>
          <p:spPr bwMode="auto">
            <a:xfrm rot="5400000" flipH="1">
              <a:off x="876130" y="979912"/>
              <a:ext cx="578081" cy="707080"/>
            </a:xfrm>
            <a:custGeom>
              <a:avLst/>
              <a:gdLst>
                <a:gd name="T0" fmla="*/ 957 w 957"/>
                <a:gd name="T1" fmla="*/ 749 h 1170"/>
                <a:gd name="T2" fmla="*/ 793 w 957"/>
                <a:gd name="T3" fmla="*/ 1170 h 1170"/>
                <a:gd name="T4" fmla="*/ 0 w 957"/>
                <a:gd name="T5" fmla="*/ 0 h 1170"/>
                <a:gd name="T6" fmla="*/ 957 w 957"/>
                <a:gd name="T7" fmla="*/ 749 h 1170"/>
                <a:gd name="T8" fmla="*/ 0 60000 65536"/>
                <a:gd name="T9" fmla="*/ 0 60000 65536"/>
                <a:gd name="T10" fmla="*/ 0 60000 65536"/>
                <a:gd name="T11" fmla="*/ 0 60000 65536"/>
                <a:gd name="T12" fmla="*/ 0 w 957"/>
                <a:gd name="T13" fmla="*/ 0 h 1170"/>
                <a:gd name="T14" fmla="*/ 957 w 957"/>
                <a:gd name="T15" fmla="*/ 1170 h 1170"/>
              </a:gdLst>
              <a:ahLst/>
              <a:cxnLst>
                <a:cxn ang="T8">
                  <a:pos x="T0" y="T1"/>
                </a:cxn>
                <a:cxn ang="T9">
                  <a:pos x="T2" y="T3"/>
                </a:cxn>
                <a:cxn ang="T10">
                  <a:pos x="T4" y="T5"/>
                </a:cxn>
                <a:cxn ang="T11">
                  <a:pos x="T6" y="T7"/>
                </a:cxn>
              </a:cxnLst>
              <a:rect l="T12" t="T13" r="T14" b="T15"/>
              <a:pathLst>
                <a:path w="957" h="1170">
                  <a:moveTo>
                    <a:pt x="957" y="749"/>
                  </a:moveTo>
                  <a:lnTo>
                    <a:pt x="793" y="1170"/>
                  </a:lnTo>
                  <a:lnTo>
                    <a:pt x="0" y="0"/>
                  </a:lnTo>
                  <a:lnTo>
                    <a:pt x="957" y="74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5" name="Freeform 60"/>
            <p:cNvSpPr>
              <a:spLocks noChangeArrowheads="1"/>
            </p:cNvSpPr>
            <p:nvPr/>
          </p:nvSpPr>
          <p:spPr bwMode="auto">
            <a:xfrm rot="5400000" flipH="1">
              <a:off x="570287" y="548640"/>
              <a:ext cx="380555" cy="610989"/>
            </a:xfrm>
            <a:custGeom>
              <a:avLst/>
              <a:gdLst>
                <a:gd name="T0" fmla="*/ 630 w 630"/>
                <a:gd name="T1" fmla="*/ 299 h 1011"/>
                <a:gd name="T2" fmla="*/ 19 w 630"/>
                <a:gd name="T3" fmla="*/ 1011 h 1011"/>
                <a:gd name="T4" fmla="*/ 0 w 630"/>
                <a:gd name="T5" fmla="*/ 0 h 1011"/>
                <a:gd name="T6" fmla="*/ 630 w 630"/>
                <a:gd name="T7" fmla="*/ 299 h 1011"/>
                <a:gd name="T8" fmla="*/ 0 60000 65536"/>
                <a:gd name="T9" fmla="*/ 0 60000 65536"/>
                <a:gd name="T10" fmla="*/ 0 60000 65536"/>
                <a:gd name="T11" fmla="*/ 0 60000 65536"/>
                <a:gd name="T12" fmla="*/ 0 w 630"/>
                <a:gd name="T13" fmla="*/ 0 h 1011"/>
                <a:gd name="T14" fmla="*/ 630 w 630"/>
                <a:gd name="T15" fmla="*/ 1011 h 1011"/>
              </a:gdLst>
              <a:ahLst/>
              <a:cxnLst>
                <a:cxn ang="T8">
                  <a:pos x="T0" y="T1"/>
                </a:cxn>
                <a:cxn ang="T9">
                  <a:pos x="T2" y="T3"/>
                </a:cxn>
                <a:cxn ang="T10">
                  <a:pos x="T4" y="T5"/>
                </a:cxn>
                <a:cxn ang="T11">
                  <a:pos x="T6" y="T7"/>
                </a:cxn>
              </a:cxnLst>
              <a:rect l="T12" t="T13" r="T14" b="T15"/>
              <a:pathLst>
                <a:path w="630" h="1011">
                  <a:moveTo>
                    <a:pt x="630" y="299"/>
                  </a:moveTo>
                  <a:lnTo>
                    <a:pt x="19" y="1011"/>
                  </a:lnTo>
                  <a:lnTo>
                    <a:pt x="0" y="0"/>
                  </a:lnTo>
                  <a:lnTo>
                    <a:pt x="630" y="29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6" name="Freeform 61"/>
            <p:cNvSpPr>
              <a:spLocks noChangeArrowheads="1"/>
            </p:cNvSpPr>
            <p:nvPr/>
          </p:nvSpPr>
          <p:spPr bwMode="auto">
            <a:xfrm rot="5400000" flipH="1">
              <a:off x="1050134" y="500292"/>
              <a:ext cx="379951" cy="708288"/>
            </a:xfrm>
            <a:custGeom>
              <a:avLst/>
              <a:gdLst>
                <a:gd name="T0" fmla="*/ 0 w 629"/>
                <a:gd name="T1" fmla="*/ 874 h 1172"/>
                <a:gd name="T2" fmla="*/ 328 w 629"/>
                <a:gd name="T3" fmla="*/ 0 h 1172"/>
                <a:gd name="T4" fmla="*/ 629 w 629"/>
                <a:gd name="T5" fmla="*/ 1172 h 1172"/>
                <a:gd name="T6" fmla="*/ 0 w 629"/>
                <a:gd name="T7" fmla="*/ 874 h 1172"/>
                <a:gd name="T8" fmla="*/ 0 60000 65536"/>
                <a:gd name="T9" fmla="*/ 0 60000 65536"/>
                <a:gd name="T10" fmla="*/ 0 60000 65536"/>
                <a:gd name="T11" fmla="*/ 0 60000 65536"/>
                <a:gd name="T12" fmla="*/ 0 w 629"/>
                <a:gd name="T13" fmla="*/ 0 h 1172"/>
                <a:gd name="T14" fmla="*/ 629 w 629"/>
                <a:gd name="T15" fmla="*/ 1172 h 1172"/>
              </a:gdLst>
              <a:ahLst/>
              <a:cxnLst>
                <a:cxn ang="T8">
                  <a:pos x="T0" y="T1"/>
                </a:cxn>
                <a:cxn ang="T9">
                  <a:pos x="T2" y="T3"/>
                </a:cxn>
                <a:cxn ang="T10">
                  <a:pos x="T4" y="T5"/>
                </a:cxn>
                <a:cxn ang="T11">
                  <a:pos x="T6" y="T7"/>
                </a:cxn>
              </a:cxnLst>
              <a:rect l="T12" t="T13" r="T14" b="T15"/>
              <a:pathLst>
                <a:path w="629" h="1172">
                  <a:moveTo>
                    <a:pt x="0" y="874"/>
                  </a:moveTo>
                  <a:lnTo>
                    <a:pt x="328" y="0"/>
                  </a:lnTo>
                  <a:lnTo>
                    <a:pt x="629" y="1172"/>
                  </a:lnTo>
                  <a:lnTo>
                    <a:pt x="0" y="87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7" name="Freeform 62"/>
            <p:cNvSpPr>
              <a:spLocks noChangeArrowheads="1"/>
            </p:cNvSpPr>
            <p:nvPr/>
          </p:nvSpPr>
          <p:spPr bwMode="auto">
            <a:xfrm rot="5400000" flipH="1">
              <a:off x="826575" y="78603"/>
              <a:ext cx="579893" cy="955464"/>
            </a:xfrm>
            <a:custGeom>
              <a:avLst/>
              <a:gdLst>
                <a:gd name="T0" fmla="*/ 302 w 960"/>
                <a:gd name="T1" fmla="*/ 1173 h 1581"/>
                <a:gd name="T2" fmla="*/ 301 w 960"/>
                <a:gd name="T3" fmla="*/ 1172 h 1581"/>
                <a:gd name="T4" fmla="*/ 0 w 960"/>
                <a:gd name="T5" fmla="*/ 0 h 1581"/>
                <a:gd name="T6" fmla="*/ 0 w 960"/>
                <a:gd name="T7" fmla="*/ 0 h 1581"/>
                <a:gd name="T8" fmla="*/ 960 w 960"/>
                <a:gd name="T9" fmla="*/ 1581 h 1581"/>
                <a:gd name="T10" fmla="*/ 302 w 960"/>
                <a:gd name="T11" fmla="*/ 1173 h 1581"/>
                <a:gd name="T12" fmla="*/ 0 60000 65536"/>
                <a:gd name="T13" fmla="*/ 0 60000 65536"/>
                <a:gd name="T14" fmla="*/ 0 60000 65536"/>
                <a:gd name="T15" fmla="*/ 0 60000 65536"/>
                <a:gd name="T16" fmla="*/ 0 60000 65536"/>
                <a:gd name="T17" fmla="*/ 0 60000 65536"/>
                <a:gd name="T18" fmla="*/ 0 w 960"/>
                <a:gd name="T19" fmla="*/ 0 h 1581"/>
                <a:gd name="T20" fmla="*/ 960 w 960"/>
                <a:gd name="T21" fmla="*/ 1581 h 1581"/>
              </a:gdLst>
              <a:ahLst/>
              <a:cxnLst>
                <a:cxn ang="T12">
                  <a:pos x="T0" y="T1"/>
                </a:cxn>
                <a:cxn ang="T13">
                  <a:pos x="T2" y="T3"/>
                </a:cxn>
                <a:cxn ang="T14">
                  <a:pos x="T4" y="T5"/>
                </a:cxn>
                <a:cxn ang="T15">
                  <a:pos x="T6" y="T7"/>
                </a:cxn>
                <a:cxn ang="T16">
                  <a:pos x="T8" y="T9"/>
                </a:cxn>
                <a:cxn ang="T17">
                  <a:pos x="T10" y="T11"/>
                </a:cxn>
              </a:cxnLst>
              <a:rect l="T18" t="T19" r="T20" b="T21"/>
              <a:pathLst>
                <a:path w="960" h="1581">
                  <a:moveTo>
                    <a:pt x="302" y="1173"/>
                  </a:moveTo>
                  <a:lnTo>
                    <a:pt x="301" y="1172"/>
                  </a:lnTo>
                  <a:lnTo>
                    <a:pt x="0" y="0"/>
                  </a:lnTo>
                  <a:lnTo>
                    <a:pt x="0" y="0"/>
                  </a:lnTo>
                  <a:lnTo>
                    <a:pt x="960" y="1581"/>
                  </a:lnTo>
                  <a:lnTo>
                    <a:pt x="302" y="11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1" name="Freeform 63"/>
            <p:cNvSpPr>
              <a:spLocks noChangeArrowheads="1"/>
            </p:cNvSpPr>
            <p:nvPr/>
          </p:nvSpPr>
          <p:spPr bwMode="auto">
            <a:xfrm rot="5400000" flipH="1">
              <a:off x="693985" y="-55196"/>
              <a:ext cx="846282" cy="956673"/>
            </a:xfrm>
            <a:custGeom>
              <a:avLst/>
              <a:gdLst>
                <a:gd name="T0" fmla="*/ 1401 w 1401"/>
                <a:gd name="T1" fmla="*/ 1273 h 1583"/>
                <a:gd name="T2" fmla="*/ 960 w 1401"/>
                <a:gd name="T3" fmla="*/ 1583 h 1583"/>
                <a:gd name="T4" fmla="*/ 0 w 1401"/>
                <a:gd name="T5" fmla="*/ 2 h 1583"/>
                <a:gd name="T6" fmla="*/ 9 w 1401"/>
                <a:gd name="T7" fmla="*/ 0 h 1583"/>
                <a:gd name="T8" fmla="*/ 1401 w 1401"/>
                <a:gd name="T9" fmla="*/ 907 h 1583"/>
                <a:gd name="T10" fmla="*/ 1401 w 1401"/>
                <a:gd name="T11" fmla="*/ 1273 h 1583"/>
                <a:gd name="T12" fmla="*/ 0 60000 65536"/>
                <a:gd name="T13" fmla="*/ 0 60000 65536"/>
                <a:gd name="T14" fmla="*/ 0 60000 65536"/>
                <a:gd name="T15" fmla="*/ 0 60000 65536"/>
                <a:gd name="T16" fmla="*/ 0 60000 65536"/>
                <a:gd name="T17" fmla="*/ 0 60000 65536"/>
                <a:gd name="T18" fmla="*/ 0 w 1401"/>
                <a:gd name="T19" fmla="*/ 0 h 1583"/>
                <a:gd name="T20" fmla="*/ 1401 w 1401"/>
                <a:gd name="T21" fmla="*/ 1583 h 1583"/>
              </a:gdLst>
              <a:ahLst/>
              <a:cxnLst>
                <a:cxn ang="T12">
                  <a:pos x="T0" y="T1"/>
                </a:cxn>
                <a:cxn ang="T13">
                  <a:pos x="T2" y="T3"/>
                </a:cxn>
                <a:cxn ang="T14">
                  <a:pos x="T4" y="T5"/>
                </a:cxn>
                <a:cxn ang="T15">
                  <a:pos x="T6" y="T7"/>
                </a:cxn>
                <a:cxn ang="T16">
                  <a:pos x="T8" y="T9"/>
                </a:cxn>
                <a:cxn ang="T17">
                  <a:pos x="T10" y="T11"/>
                </a:cxn>
              </a:cxnLst>
              <a:rect l="T18" t="T19" r="T20" b="T21"/>
              <a:pathLst>
                <a:path w="1401" h="1583">
                  <a:moveTo>
                    <a:pt x="1401" y="1273"/>
                  </a:moveTo>
                  <a:lnTo>
                    <a:pt x="960" y="1583"/>
                  </a:lnTo>
                  <a:lnTo>
                    <a:pt x="0" y="2"/>
                  </a:lnTo>
                  <a:lnTo>
                    <a:pt x="9" y="0"/>
                  </a:lnTo>
                  <a:lnTo>
                    <a:pt x="1401" y="907"/>
                  </a:lnTo>
                  <a:lnTo>
                    <a:pt x="1401" y="12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2" name="Freeform 64"/>
            <p:cNvSpPr>
              <a:spLocks noChangeArrowheads="1"/>
            </p:cNvSpPr>
            <p:nvPr/>
          </p:nvSpPr>
          <p:spPr bwMode="auto">
            <a:xfrm rot="5400000" flipH="1">
              <a:off x="900971" y="146354"/>
              <a:ext cx="840845" cy="548138"/>
            </a:xfrm>
            <a:custGeom>
              <a:avLst/>
              <a:gdLst>
                <a:gd name="T0" fmla="*/ 1392 w 1392"/>
                <a:gd name="T1" fmla="*/ 907 h 907"/>
                <a:gd name="T2" fmla="*/ 0 w 1392"/>
                <a:gd name="T3" fmla="*/ 0 h 907"/>
                <a:gd name="T4" fmla="*/ 1392 w 1392"/>
                <a:gd name="T5" fmla="*/ 239 h 907"/>
                <a:gd name="T6" fmla="*/ 1392 w 1392"/>
                <a:gd name="T7" fmla="*/ 907 h 907"/>
                <a:gd name="T8" fmla="*/ 0 60000 65536"/>
                <a:gd name="T9" fmla="*/ 0 60000 65536"/>
                <a:gd name="T10" fmla="*/ 0 60000 65536"/>
                <a:gd name="T11" fmla="*/ 0 60000 65536"/>
                <a:gd name="T12" fmla="*/ 0 w 1392"/>
                <a:gd name="T13" fmla="*/ 0 h 907"/>
                <a:gd name="T14" fmla="*/ 1392 w 1392"/>
                <a:gd name="T15" fmla="*/ 907 h 907"/>
              </a:gdLst>
              <a:ahLst/>
              <a:cxnLst>
                <a:cxn ang="T8">
                  <a:pos x="T0" y="T1"/>
                </a:cxn>
                <a:cxn ang="T9">
                  <a:pos x="T2" y="T3"/>
                </a:cxn>
                <a:cxn ang="T10">
                  <a:pos x="T4" y="T5"/>
                </a:cxn>
                <a:cxn ang="T11">
                  <a:pos x="T6" y="T7"/>
                </a:cxn>
              </a:cxnLst>
              <a:rect l="T12" t="T13" r="T14" b="T15"/>
              <a:pathLst>
                <a:path w="1392" h="907">
                  <a:moveTo>
                    <a:pt x="1392" y="907"/>
                  </a:moveTo>
                  <a:lnTo>
                    <a:pt x="0" y="0"/>
                  </a:lnTo>
                  <a:lnTo>
                    <a:pt x="1392" y="239"/>
                  </a:lnTo>
                  <a:lnTo>
                    <a:pt x="1392" y="90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3" name="Freeform 65"/>
            <p:cNvSpPr>
              <a:spLocks noChangeArrowheads="1"/>
            </p:cNvSpPr>
            <p:nvPr/>
          </p:nvSpPr>
          <p:spPr bwMode="auto">
            <a:xfrm rot="5400000" flipH="1">
              <a:off x="279874" y="-279873"/>
              <a:ext cx="266389" cy="826135"/>
            </a:xfrm>
            <a:custGeom>
              <a:avLst/>
              <a:gdLst>
                <a:gd name="T0" fmla="*/ 441 w 441"/>
                <a:gd name="T1" fmla="*/ 0 h 1367"/>
                <a:gd name="T2" fmla="*/ 0 w 441"/>
                <a:gd name="T3" fmla="*/ 310 h 1367"/>
                <a:gd name="T4" fmla="*/ 441 w 441"/>
                <a:gd name="T5" fmla="*/ 1367 h 1367"/>
                <a:gd name="T6" fmla="*/ 441 w 441"/>
                <a:gd name="T7" fmla="*/ 0 h 1367"/>
                <a:gd name="T8" fmla="*/ 0 60000 65536"/>
                <a:gd name="T9" fmla="*/ 0 60000 65536"/>
                <a:gd name="T10" fmla="*/ 0 60000 65536"/>
                <a:gd name="T11" fmla="*/ 0 60000 65536"/>
                <a:gd name="T12" fmla="*/ 0 w 441"/>
                <a:gd name="T13" fmla="*/ 0 h 1367"/>
                <a:gd name="T14" fmla="*/ 441 w 441"/>
                <a:gd name="T15" fmla="*/ 1367 h 1367"/>
              </a:gdLst>
              <a:ahLst/>
              <a:cxnLst>
                <a:cxn ang="T8">
                  <a:pos x="T0" y="T1"/>
                </a:cxn>
                <a:cxn ang="T9">
                  <a:pos x="T2" y="T3"/>
                </a:cxn>
                <a:cxn ang="T10">
                  <a:pos x="T4" y="T5"/>
                </a:cxn>
                <a:cxn ang="T11">
                  <a:pos x="T6" y="T7"/>
                </a:cxn>
              </a:cxnLst>
              <a:rect l="T12" t="T13" r="T14" b="T15"/>
              <a:pathLst>
                <a:path w="441" h="1367">
                  <a:moveTo>
                    <a:pt x="441" y="0"/>
                  </a:moveTo>
                  <a:lnTo>
                    <a:pt x="0" y="310"/>
                  </a:lnTo>
                  <a:lnTo>
                    <a:pt x="441" y="1367"/>
                  </a:lnTo>
                  <a:lnTo>
                    <a:pt x="441"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4" name="Freeform 66"/>
            <p:cNvSpPr>
              <a:spLocks noChangeArrowheads="1"/>
            </p:cNvSpPr>
            <p:nvPr/>
          </p:nvSpPr>
          <p:spPr bwMode="auto">
            <a:xfrm rot="5400000" flipH="1">
              <a:off x="110752" y="-110752"/>
              <a:ext cx="663857" cy="885360"/>
            </a:xfrm>
            <a:custGeom>
              <a:avLst/>
              <a:gdLst>
                <a:gd name="T0" fmla="*/ 495 w 1099"/>
                <a:gd name="T1" fmla="*/ 1465 h 1465"/>
                <a:gd name="T2" fmla="*/ 1099 w 1099"/>
                <a:gd name="T3" fmla="*/ 1465 h 1465"/>
                <a:gd name="T4" fmla="*/ 1099 w 1099"/>
                <a:gd name="T5" fmla="*/ 1465 h 1465"/>
                <a:gd name="T6" fmla="*/ 658 w 1099"/>
                <a:gd name="T7" fmla="*/ 408 h 1465"/>
                <a:gd name="T8" fmla="*/ 0 w 1099"/>
                <a:gd name="T9" fmla="*/ 0 h 1465"/>
                <a:gd name="T10" fmla="*/ 495 w 1099"/>
                <a:gd name="T11" fmla="*/ 1465 h 1465"/>
                <a:gd name="T12" fmla="*/ 0 60000 65536"/>
                <a:gd name="T13" fmla="*/ 0 60000 65536"/>
                <a:gd name="T14" fmla="*/ 0 60000 65536"/>
                <a:gd name="T15" fmla="*/ 0 60000 65536"/>
                <a:gd name="T16" fmla="*/ 0 60000 65536"/>
                <a:gd name="T17" fmla="*/ 0 60000 65536"/>
                <a:gd name="T18" fmla="*/ 0 w 1099"/>
                <a:gd name="T19" fmla="*/ 0 h 1465"/>
                <a:gd name="T20" fmla="*/ 1099 w 1099"/>
                <a:gd name="T21" fmla="*/ 1465 h 1465"/>
              </a:gdLst>
              <a:ahLst/>
              <a:cxnLst>
                <a:cxn ang="T12">
                  <a:pos x="T0" y="T1"/>
                </a:cxn>
                <a:cxn ang="T13">
                  <a:pos x="T2" y="T3"/>
                </a:cxn>
                <a:cxn ang="T14">
                  <a:pos x="T4" y="T5"/>
                </a:cxn>
                <a:cxn ang="T15">
                  <a:pos x="T6" y="T7"/>
                </a:cxn>
                <a:cxn ang="T16">
                  <a:pos x="T8" y="T9"/>
                </a:cxn>
                <a:cxn ang="T17">
                  <a:pos x="T10" y="T11"/>
                </a:cxn>
              </a:cxnLst>
              <a:rect l="T18" t="T19" r="T20" b="T21"/>
              <a:pathLst>
                <a:path w="1099" h="1465">
                  <a:moveTo>
                    <a:pt x="495" y="1465"/>
                  </a:moveTo>
                  <a:lnTo>
                    <a:pt x="1099" y="1465"/>
                  </a:lnTo>
                  <a:lnTo>
                    <a:pt x="1099" y="1465"/>
                  </a:lnTo>
                  <a:lnTo>
                    <a:pt x="658" y="408"/>
                  </a:lnTo>
                  <a:lnTo>
                    <a:pt x="0" y="0"/>
                  </a:lnTo>
                  <a:lnTo>
                    <a:pt x="495"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5" name="Freeform 67"/>
            <p:cNvSpPr>
              <a:spLocks noChangeArrowheads="1"/>
            </p:cNvSpPr>
            <p:nvPr/>
          </p:nvSpPr>
          <p:spPr bwMode="auto">
            <a:xfrm rot="5400000" flipH="1">
              <a:off x="108638" y="256212"/>
              <a:ext cx="668085" cy="885360"/>
            </a:xfrm>
            <a:custGeom>
              <a:avLst/>
              <a:gdLst>
                <a:gd name="T0" fmla="*/ 744 w 1106"/>
                <a:gd name="T1" fmla="*/ 1465 h 1465"/>
                <a:gd name="T2" fmla="*/ 0 w 1106"/>
                <a:gd name="T3" fmla="*/ 712 h 1465"/>
                <a:gd name="T4" fmla="*/ 611 w 1106"/>
                <a:gd name="T5" fmla="*/ 0 h 1465"/>
                <a:gd name="T6" fmla="*/ 1106 w 1106"/>
                <a:gd name="T7" fmla="*/ 1465 h 1465"/>
                <a:gd name="T8" fmla="*/ 744 w 1106"/>
                <a:gd name="T9" fmla="*/ 1465 h 1465"/>
                <a:gd name="T10" fmla="*/ 0 60000 65536"/>
                <a:gd name="T11" fmla="*/ 0 60000 65536"/>
                <a:gd name="T12" fmla="*/ 0 60000 65536"/>
                <a:gd name="T13" fmla="*/ 0 60000 65536"/>
                <a:gd name="T14" fmla="*/ 0 60000 65536"/>
                <a:gd name="T15" fmla="*/ 0 w 1106"/>
                <a:gd name="T16" fmla="*/ 0 h 1465"/>
                <a:gd name="T17" fmla="*/ 1106 w 1106"/>
                <a:gd name="T18" fmla="*/ 1465 h 1465"/>
              </a:gdLst>
              <a:ahLst/>
              <a:cxnLst>
                <a:cxn ang="T10">
                  <a:pos x="T0" y="T1"/>
                </a:cxn>
                <a:cxn ang="T11">
                  <a:pos x="T2" y="T3"/>
                </a:cxn>
                <a:cxn ang="T12">
                  <a:pos x="T4" y="T5"/>
                </a:cxn>
                <a:cxn ang="T13">
                  <a:pos x="T6" y="T7"/>
                </a:cxn>
                <a:cxn ang="T14">
                  <a:pos x="T8" y="T9"/>
                </a:cxn>
              </a:cxnLst>
              <a:rect l="T15" t="T16" r="T17" b="T18"/>
              <a:pathLst>
                <a:path w="1106" h="1465">
                  <a:moveTo>
                    <a:pt x="744" y="1465"/>
                  </a:moveTo>
                  <a:lnTo>
                    <a:pt x="0" y="712"/>
                  </a:lnTo>
                  <a:lnTo>
                    <a:pt x="611" y="0"/>
                  </a:lnTo>
                  <a:lnTo>
                    <a:pt x="1106" y="1465"/>
                  </a:lnTo>
                  <a:lnTo>
                    <a:pt x="744"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3" name="Freeform 68"/>
            <p:cNvSpPr>
              <a:spLocks noChangeArrowheads="1"/>
            </p:cNvSpPr>
            <p:nvPr/>
          </p:nvSpPr>
          <p:spPr bwMode="auto">
            <a:xfrm rot="5400000" flipH="1">
              <a:off x="2826" y="580692"/>
              <a:ext cx="449417" cy="455069"/>
            </a:xfrm>
            <a:custGeom>
              <a:avLst/>
              <a:gdLst>
                <a:gd name="T0" fmla="*/ 216 w 744"/>
                <a:gd name="T1" fmla="*/ 753 h 753"/>
                <a:gd name="T2" fmla="*/ 744 w 744"/>
                <a:gd name="T3" fmla="*/ 753 h 753"/>
                <a:gd name="T4" fmla="*/ 0 w 744"/>
                <a:gd name="T5" fmla="*/ 0 h 753"/>
                <a:gd name="T6" fmla="*/ 216 w 744"/>
                <a:gd name="T7" fmla="*/ 753 h 753"/>
                <a:gd name="T8" fmla="*/ 0 60000 65536"/>
                <a:gd name="T9" fmla="*/ 0 60000 65536"/>
                <a:gd name="T10" fmla="*/ 0 60000 65536"/>
                <a:gd name="T11" fmla="*/ 0 60000 65536"/>
                <a:gd name="T12" fmla="*/ 0 w 744"/>
                <a:gd name="T13" fmla="*/ 0 h 753"/>
                <a:gd name="T14" fmla="*/ 744 w 744"/>
                <a:gd name="T15" fmla="*/ 753 h 753"/>
              </a:gdLst>
              <a:ahLst/>
              <a:cxnLst>
                <a:cxn ang="T8">
                  <a:pos x="T0" y="T1"/>
                </a:cxn>
                <a:cxn ang="T9">
                  <a:pos x="T2" y="T3"/>
                </a:cxn>
                <a:cxn ang="T10">
                  <a:pos x="T4" y="T5"/>
                </a:cxn>
                <a:cxn ang="T11">
                  <a:pos x="T6" y="T7"/>
                </a:cxn>
              </a:cxnLst>
              <a:rect l="T12" t="T13" r="T14" b="T15"/>
              <a:pathLst>
                <a:path w="744" h="753">
                  <a:moveTo>
                    <a:pt x="216" y="753"/>
                  </a:moveTo>
                  <a:lnTo>
                    <a:pt x="744" y="753"/>
                  </a:lnTo>
                  <a:lnTo>
                    <a:pt x="0" y="0"/>
                  </a:lnTo>
                  <a:lnTo>
                    <a:pt x="216"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4" name="Freeform 69"/>
            <p:cNvSpPr>
              <a:spLocks noChangeArrowheads="1"/>
            </p:cNvSpPr>
            <p:nvPr/>
          </p:nvSpPr>
          <p:spPr bwMode="auto">
            <a:xfrm rot="5400000" flipH="1">
              <a:off x="285307" y="747628"/>
              <a:ext cx="241018" cy="811631"/>
            </a:xfrm>
            <a:custGeom>
              <a:avLst/>
              <a:gdLst>
                <a:gd name="T0" fmla="*/ 0 w 399"/>
                <a:gd name="T1" fmla="*/ 1343 h 1343"/>
                <a:gd name="T2" fmla="*/ 399 w 399"/>
                <a:gd name="T3" fmla="*/ 591 h 1343"/>
                <a:gd name="T4" fmla="*/ 216 w 399"/>
                <a:gd name="T5" fmla="*/ 0 h 1343"/>
                <a:gd name="T6" fmla="*/ 0 w 399"/>
                <a:gd name="T7" fmla="*/ 1343 h 1343"/>
                <a:gd name="T8" fmla="*/ 0 60000 65536"/>
                <a:gd name="T9" fmla="*/ 0 60000 65536"/>
                <a:gd name="T10" fmla="*/ 0 60000 65536"/>
                <a:gd name="T11" fmla="*/ 0 60000 65536"/>
                <a:gd name="T12" fmla="*/ 0 w 399"/>
                <a:gd name="T13" fmla="*/ 0 h 1343"/>
                <a:gd name="T14" fmla="*/ 399 w 399"/>
                <a:gd name="T15" fmla="*/ 1343 h 1343"/>
              </a:gdLst>
              <a:ahLst/>
              <a:cxnLst>
                <a:cxn ang="T8">
                  <a:pos x="T0" y="T1"/>
                </a:cxn>
                <a:cxn ang="T9">
                  <a:pos x="T2" y="T3"/>
                </a:cxn>
                <a:cxn ang="T10">
                  <a:pos x="T4" y="T5"/>
                </a:cxn>
                <a:cxn ang="T11">
                  <a:pos x="T6" y="T7"/>
                </a:cxn>
              </a:cxnLst>
              <a:rect l="T12" t="T13" r="T14" b="T15"/>
              <a:pathLst>
                <a:path w="399" h="1343">
                  <a:moveTo>
                    <a:pt x="0" y="1343"/>
                  </a:moveTo>
                  <a:lnTo>
                    <a:pt x="399" y="591"/>
                  </a:lnTo>
                  <a:lnTo>
                    <a:pt x="216" y="0"/>
                  </a:lnTo>
                  <a:lnTo>
                    <a:pt x="0"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5" name="Freeform 70"/>
            <p:cNvSpPr>
              <a:spLocks noChangeArrowheads="1"/>
            </p:cNvSpPr>
            <p:nvPr/>
          </p:nvSpPr>
          <p:spPr bwMode="auto">
            <a:xfrm rot="5400000" flipH="1">
              <a:off x="704991" y="782409"/>
              <a:ext cx="110542" cy="611594"/>
            </a:xfrm>
            <a:custGeom>
              <a:avLst/>
              <a:gdLst>
                <a:gd name="T0" fmla="*/ 183 w 183"/>
                <a:gd name="T1" fmla="*/ 1012 h 1012"/>
                <a:gd name="T2" fmla="*/ 183 w 183"/>
                <a:gd name="T3" fmla="*/ 1011 h 1012"/>
                <a:gd name="T4" fmla="*/ 164 w 183"/>
                <a:gd name="T5" fmla="*/ 0 h 1012"/>
                <a:gd name="T6" fmla="*/ 0 w 183"/>
                <a:gd name="T7" fmla="*/ 421 h 1012"/>
                <a:gd name="T8" fmla="*/ 183 w 183"/>
                <a:gd name="T9" fmla="*/ 1012 h 1012"/>
                <a:gd name="T10" fmla="*/ 0 60000 65536"/>
                <a:gd name="T11" fmla="*/ 0 60000 65536"/>
                <a:gd name="T12" fmla="*/ 0 60000 65536"/>
                <a:gd name="T13" fmla="*/ 0 60000 65536"/>
                <a:gd name="T14" fmla="*/ 0 60000 65536"/>
                <a:gd name="T15" fmla="*/ 0 w 183"/>
                <a:gd name="T16" fmla="*/ 0 h 1012"/>
                <a:gd name="T17" fmla="*/ 183 w 183"/>
                <a:gd name="T18" fmla="*/ 1012 h 1012"/>
              </a:gdLst>
              <a:ahLst/>
              <a:cxnLst>
                <a:cxn ang="T10">
                  <a:pos x="T0" y="T1"/>
                </a:cxn>
                <a:cxn ang="T11">
                  <a:pos x="T2" y="T3"/>
                </a:cxn>
                <a:cxn ang="T12">
                  <a:pos x="T4" y="T5"/>
                </a:cxn>
                <a:cxn ang="T13">
                  <a:pos x="T6" y="T7"/>
                </a:cxn>
                <a:cxn ang="T14">
                  <a:pos x="T8" y="T9"/>
                </a:cxn>
              </a:cxnLst>
              <a:rect l="T15" t="T16" r="T17" b="T18"/>
              <a:pathLst>
                <a:path w="183" h="1012">
                  <a:moveTo>
                    <a:pt x="183" y="1012"/>
                  </a:moveTo>
                  <a:lnTo>
                    <a:pt x="183" y="1011"/>
                  </a:lnTo>
                  <a:lnTo>
                    <a:pt x="164" y="0"/>
                  </a:lnTo>
                  <a:lnTo>
                    <a:pt x="0" y="421"/>
                  </a:lnTo>
                  <a:lnTo>
                    <a:pt x="183" y="1012"/>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6" name="Freeform 75"/>
            <p:cNvSpPr>
              <a:spLocks noChangeArrowheads="1"/>
            </p:cNvSpPr>
            <p:nvPr/>
          </p:nvSpPr>
          <p:spPr bwMode="auto">
            <a:xfrm rot="5400000" flipH="1">
              <a:off x="979151" y="1007362"/>
              <a:ext cx="497138" cy="856352"/>
            </a:xfrm>
            <a:custGeom>
              <a:avLst/>
              <a:gdLst>
                <a:gd name="T0" fmla="*/ 0 w 823"/>
                <a:gd name="T1" fmla="*/ 0 h 1417"/>
                <a:gd name="T2" fmla="*/ 125 w 823"/>
                <a:gd name="T3" fmla="*/ 1417 h 1417"/>
                <a:gd name="T4" fmla="*/ 823 w 823"/>
                <a:gd name="T5" fmla="*/ 1276 h 1417"/>
                <a:gd name="T6" fmla="*/ 0 w 823"/>
                <a:gd name="T7" fmla="*/ 0 h 1417"/>
                <a:gd name="T8" fmla="*/ 0 60000 65536"/>
                <a:gd name="T9" fmla="*/ 0 60000 65536"/>
                <a:gd name="T10" fmla="*/ 0 60000 65536"/>
                <a:gd name="T11" fmla="*/ 0 60000 65536"/>
                <a:gd name="T12" fmla="*/ 0 w 823"/>
                <a:gd name="T13" fmla="*/ 0 h 1417"/>
                <a:gd name="T14" fmla="*/ 823 w 823"/>
                <a:gd name="T15" fmla="*/ 1417 h 1417"/>
              </a:gdLst>
              <a:ahLst/>
              <a:cxnLst>
                <a:cxn ang="T8">
                  <a:pos x="T0" y="T1"/>
                </a:cxn>
                <a:cxn ang="T9">
                  <a:pos x="T2" y="T3"/>
                </a:cxn>
                <a:cxn ang="T10">
                  <a:pos x="T4" y="T5"/>
                </a:cxn>
                <a:cxn ang="T11">
                  <a:pos x="T6" y="T7"/>
                </a:cxn>
              </a:cxnLst>
              <a:rect l="T12" t="T13" r="T14" b="T15"/>
              <a:pathLst>
                <a:path w="823" h="1417">
                  <a:moveTo>
                    <a:pt x="0" y="0"/>
                  </a:moveTo>
                  <a:lnTo>
                    <a:pt x="125" y="1417"/>
                  </a:lnTo>
                  <a:lnTo>
                    <a:pt x="823" y="127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7" name="Freeform 76"/>
            <p:cNvSpPr>
              <a:spLocks noChangeArrowheads="1"/>
            </p:cNvSpPr>
            <p:nvPr/>
          </p:nvSpPr>
          <p:spPr bwMode="auto">
            <a:xfrm rot="5400000" flipH="1">
              <a:off x="231563" y="955406"/>
              <a:ext cx="421631" cy="884756"/>
            </a:xfrm>
            <a:custGeom>
              <a:avLst/>
              <a:gdLst>
                <a:gd name="T0" fmla="*/ 473 w 698"/>
                <a:gd name="T1" fmla="*/ 1464 h 1464"/>
                <a:gd name="T2" fmla="*/ 0 w 698"/>
                <a:gd name="T3" fmla="*/ 141 h 1464"/>
                <a:gd name="T4" fmla="*/ 698 w 698"/>
                <a:gd name="T5" fmla="*/ 0 h 1464"/>
                <a:gd name="T6" fmla="*/ 473 w 698"/>
                <a:gd name="T7" fmla="*/ 1464 h 1464"/>
                <a:gd name="T8" fmla="*/ 0 60000 65536"/>
                <a:gd name="T9" fmla="*/ 0 60000 65536"/>
                <a:gd name="T10" fmla="*/ 0 60000 65536"/>
                <a:gd name="T11" fmla="*/ 0 60000 65536"/>
                <a:gd name="T12" fmla="*/ 0 w 698"/>
                <a:gd name="T13" fmla="*/ 0 h 1464"/>
                <a:gd name="T14" fmla="*/ 698 w 698"/>
                <a:gd name="T15" fmla="*/ 1464 h 1464"/>
              </a:gdLst>
              <a:ahLst/>
              <a:cxnLst>
                <a:cxn ang="T8">
                  <a:pos x="T0" y="T1"/>
                </a:cxn>
                <a:cxn ang="T9">
                  <a:pos x="T2" y="T3"/>
                </a:cxn>
                <a:cxn ang="T10">
                  <a:pos x="T4" y="T5"/>
                </a:cxn>
                <a:cxn ang="T11">
                  <a:pos x="T6" y="T7"/>
                </a:cxn>
              </a:cxnLst>
              <a:rect l="T12" t="T13" r="T14" b="T15"/>
              <a:pathLst>
                <a:path w="698" h="1464">
                  <a:moveTo>
                    <a:pt x="473" y="1464"/>
                  </a:moveTo>
                  <a:lnTo>
                    <a:pt x="0" y="141"/>
                  </a:lnTo>
                  <a:lnTo>
                    <a:pt x="698" y="0"/>
                  </a:lnTo>
                  <a:lnTo>
                    <a:pt x="473"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8" name="Freeform 77"/>
            <p:cNvSpPr>
              <a:spLocks noChangeArrowheads="1"/>
            </p:cNvSpPr>
            <p:nvPr/>
          </p:nvSpPr>
          <p:spPr bwMode="auto">
            <a:xfrm rot="5400000" flipH="1">
              <a:off x="156338" y="1166544"/>
              <a:ext cx="486869" cy="799544"/>
            </a:xfrm>
            <a:custGeom>
              <a:avLst/>
              <a:gdLst>
                <a:gd name="T0" fmla="*/ 0 w 806"/>
                <a:gd name="T1" fmla="*/ 651 h 1323"/>
                <a:gd name="T2" fmla="*/ 333 w 806"/>
                <a:gd name="T3" fmla="*/ 0 h 1323"/>
                <a:gd name="T4" fmla="*/ 806 w 806"/>
                <a:gd name="T5" fmla="*/ 1323 h 1323"/>
                <a:gd name="T6" fmla="*/ 0 w 806"/>
                <a:gd name="T7" fmla="*/ 651 h 1323"/>
                <a:gd name="T8" fmla="*/ 0 60000 65536"/>
                <a:gd name="T9" fmla="*/ 0 60000 65536"/>
                <a:gd name="T10" fmla="*/ 0 60000 65536"/>
                <a:gd name="T11" fmla="*/ 0 60000 65536"/>
                <a:gd name="T12" fmla="*/ 0 w 806"/>
                <a:gd name="T13" fmla="*/ 0 h 1323"/>
                <a:gd name="T14" fmla="*/ 806 w 806"/>
                <a:gd name="T15" fmla="*/ 1323 h 1323"/>
              </a:gdLst>
              <a:ahLst/>
              <a:cxnLst>
                <a:cxn ang="T8">
                  <a:pos x="T0" y="T1"/>
                </a:cxn>
                <a:cxn ang="T9">
                  <a:pos x="T2" y="T3"/>
                </a:cxn>
                <a:cxn ang="T10">
                  <a:pos x="T4" y="T5"/>
                </a:cxn>
                <a:cxn ang="T11">
                  <a:pos x="T6" y="T7"/>
                </a:cxn>
              </a:cxnLst>
              <a:rect l="T12" t="T13" r="T14" b="T15"/>
              <a:pathLst>
                <a:path w="806" h="1323">
                  <a:moveTo>
                    <a:pt x="0" y="651"/>
                  </a:moveTo>
                  <a:lnTo>
                    <a:pt x="333" y="0"/>
                  </a:lnTo>
                  <a:lnTo>
                    <a:pt x="806" y="1323"/>
                  </a:lnTo>
                  <a:lnTo>
                    <a:pt x="0" y="6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9" name="Freeform 78"/>
            <p:cNvSpPr>
              <a:spLocks noChangeArrowheads="1"/>
            </p:cNvSpPr>
            <p:nvPr/>
          </p:nvSpPr>
          <p:spPr bwMode="auto">
            <a:xfrm rot="5400000" flipH="1">
              <a:off x="-40375" y="1363257"/>
              <a:ext cx="486869" cy="406118"/>
            </a:xfrm>
            <a:custGeom>
              <a:avLst/>
              <a:gdLst>
                <a:gd name="T0" fmla="*/ 0 w 806"/>
                <a:gd name="T1" fmla="*/ 0 h 672"/>
                <a:gd name="T2" fmla="*/ 10 w 806"/>
                <a:gd name="T3" fmla="*/ 396 h 672"/>
                <a:gd name="T4" fmla="*/ 806 w 806"/>
                <a:gd name="T5" fmla="*/ 672 h 672"/>
                <a:gd name="T6" fmla="*/ 0 w 806"/>
                <a:gd name="T7" fmla="*/ 0 h 672"/>
                <a:gd name="T8" fmla="*/ 0 60000 65536"/>
                <a:gd name="T9" fmla="*/ 0 60000 65536"/>
                <a:gd name="T10" fmla="*/ 0 60000 65536"/>
                <a:gd name="T11" fmla="*/ 0 60000 65536"/>
                <a:gd name="T12" fmla="*/ 0 w 806"/>
                <a:gd name="T13" fmla="*/ 0 h 672"/>
                <a:gd name="T14" fmla="*/ 806 w 806"/>
                <a:gd name="T15" fmla="*/ 672 h 672"/>
              </a:gdLst>
              <a:ahLst/>
              <a:cxnLst>
                <a:cxn ang="T8">
                  <a:pos x="T0" y="T1"/>
                </a:cxn>
                <a:cxn ang="T9">
                  <a:pos x="T2" y="T3"/>
                </a:cxn>
                <a:cxn ang="T10">
                  <a:pos x="T4" y="T5"/>
                </a:cxn>
                <a:cxn ang="T11">
                  <a:pos x="T6" y="T7"/>
                </a:cxn>
              </a:cxnLst>
              <a:rect l="T12" t="T13" r="T14" b="T15"/>
              <a:pathLst>
                <a:path w="806" h="672">
                  <a:moveTo>
                    <a:pt x="0" y="0"/>
                  </a:moveTo>
                  <a:lnTo>
                    <a:pt x="10" y="396"/>
                  </a:lnTo>
                  <a:lnTo>
                    <a:pt x="806" y="672"/>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0" name="Freeform 82"/>
            <p:cNvSpPr>
              <a:spLocks noChangeArrowheads="1"/>
            </p:cNvSpPr>
            <p:nvPr/>
          </p:nvSpPr>
          <p:spPr bwMode="auto">
            <a:xfrm rot="5400000" flipH="1">
              <a:off x="54784" y="882106"/>
              <a:ext cx="385992" cy="495560"/>
            </a:xfrm>
            <a:custGeom>
              <a:avLst/>
              <a:gdLst>
                <a:gd name="T0" fmla="*/ 0 w 639"/>
                <a:gd name="T1" fmla="*/ 820 h 820"/>
                <a:gd name="T2" fmla="*/ 416 w 639"/>
                <a:gd name="T3" fmla="*/ 0 h 820"/>
                <a:gd name="T4" fmla="*/ 639 w 639"/>
                <a:gd name="T5" fmla="*/ 820 h 820"/>
                <a:gd name="T6" fmla="*/ 0 w 639"/>
                <a:gd name="T7" fmla="*/ 820 h 820"/>
                <a:gd name="T8" fmla="*/ 0 60000 65536"/>
                <a:gd name="T9" fmla="*/ 0 60000 65536"/>
                <a:gd name="T10" fmla="*/ 0 60000 65536"/>
                <a:gd name="T11" fmla="*/ 0 60000 65536"/>
                <a:gd name="T12" fmla="*/ 0 w 639"/>
                <a:gd name="T13" fmla="*/ 0 h 820"/>
                <a:gd name="T14" fmla="*/ 639 w 639"/>
                <a:gd name="T15" fmla="*/ 820 h 820"/>
              </a:gdLst>
              <a:ahLst/>
              <a:cxnLst>
                <a:cxn ang="T8">
                  <a:pos x="T0" y="T1"/>
                </a:cxn>
                <a:cxn ang="T9">
                  <a:pos x="T2" y="T3"/>
                </a:cxn>
                <a:cxn ang="T10">
                  <a:pos x="T4" y="T5"/>
                </a:cxn>
                <a:cxn ang="T11">
                  <a:pos x="T6" y="T7"/>
                </a:cxn>
              </a:cxnLst>
              <a:rect l="T12" t="T13" r="T14" b="T15"/>
              <a:pathLst>
                <a:path w="639" h="820">
                  <a:moveTo>
                    <a:pt x="0" y="820"/>
                  </a:moveTo>
                  <a:lnTo>
                    <a:pt x="416" y="0"/>
                  </a:lnTo>
                  <a:lnTo>
                    <a:pt x="639" y="820"/>
                  </a:lnTo>
                  <a:lnTo>
                    <a:pt x="0"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1" name="Freeform 83"/>
            <p:cNvSpPr>
              <a:spLocks noChangeArrowheads="1"/>
            </p:cNvSpPr>
            <p:nvPr/>
          </p:nvSpPr>
          <p:spPr bwMode="auto">
            <a:xfrm rot="5400000" flipH="1">
              <a:off x="970111" y="998321"/>
              <a:ext cx="600431" cy="771140"/>
            </a:xfrm>
            <a:custGeom>
              <a:avLst/>
              <a:gdLst>
                <a:gd name="T0" fmla="*/ 994 w 994"/>
                <a:gd name="T1" fmla="*/ 816 h 1276"/>
                <a:gd name="T2" fmla="*/ 823 w 994"/>
                <a:gd name="T3" fmla="*/ 1276 h 1276"/>
                <a:gd name="T4" fmla="*/ 0 w 994"/>
                <a:gd name="T5" fmla="*/ 0 h 1276"/>
                <a:gd name="T6" fmla="*/ 994 w 994"/>
                <a:gd name="T7" fmla="*/ 816 h 1276"/>
                <a:gd name="T8" fmla="*/ 0 60000 65536"/>
                <a:gd name="T9" fmla="*/ 0 60000 65536"/>
                <a:gd name="T10" fmla="*/ 0 60000 65536"/>
                <a:gd name="T11" fmla="*/ 0 60000 65536"/>
                <a:gd name="T12" fmla="*/ 0 w 994"/>
                <a:gd name="T13" fmla="*/ 0 h 1276"/>
                <a:gd name="T14" fmla="*/ 994 w 994"/>
                <a:gd name="T15" fmla="*/ 1276 h 1276"/>
              </a:gdLst>
              <a:ahLst/>
              <a:cxnLst>
                <a:cxn ang="T8">
                  <a:pos x="T0" y="T1"/>
                </a:cxn>
                <a:cxn ang="T9">
                  <a:pos x="T2" y="T3"/>
                </a:cxn>
                <a:cxn ang="T10">
                  <a:pos x="T4" y="T5"/>
                </a:cxn>
                <a:cxn ang="T11">
                  <a:pos x="T6" y="T7"/>
                </a:cxn>
              </a:cxnLst>
              <a:rect l="T12" t="T13" r="T14" b="T15"/>
              <a:pathLst>
                <a:path w="994" h="1276">
                  <a:moveTo>
                    <a:pt x="994" y="816"/>
                  </a:moveTo>
                  <a:lnTo>
                    <a:pt x="823" y="1276"/>
                  </a:lnTo>
                  <a:lnTo>
                    <a:pt x="0" y="0"/>
                  </a:lnTo>
                  <a:lnTo>
                    <a:pt x="994" y="816"/>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2" name="Freeform 84"/>
            <p:cNvSpPr>
              <a:spLocks noChangeArrowheads="1"/>
            </p:cNvSpPr>
            <p:nvPr/>
          </p:nvSpPr>
          <p:spPr bwMode="auto">
            <a:xfrm rot="5400000" flipH="1">
              <a:off x="631933" y="552855"/>
              <a:ext cx="394448" cy="667193"/>
            </a:xfrm>
            <a:custGeom>
              <a:avLst/>
              <a:gdLst>
                <a:gd name="T0" fmla="*/ 653 w 653"/>
                <a:gd name="T1" fmla="*/ 327 h 1104"/>
                <a:gd name="T2" fmla="*/ 20 w 653"/>
                <a:gd name="T3" fmla="*/ 1104 h 1104"/>
                <a:gd name="T4" fmla="*/ 0 w 653"/>
                <a:gd name="T5" fmla="*/ 0 h 1104"/>
                <a:gd name="T6" fmla="*/ 653 w 653"/>
                <a:gd name="T7" fmla="*/ 327 h 1104"/>
                <a:gd name="T8" fmla="*/ 0 60000 65536"/>
                <a:gd name="T9" fmla="*/ 0 60000 65536"/>
                <a:gd name="T10" fmla="*/ 0 60000 65536"/>
                <a:gd name="T11" fmla="*/ 0 60000 65536"/>
                <a:gd name="T12" fmla="*/ 0 w 653"/>
                <a:gd name="T13" fmla="*/ 0 h 1104"/>
                <a:gd name="T14" fmla="*/ 653 w 653"/>
                <a:gd name="T15" fmla="*/ 1104 h 1104"/>
              </a:gdLst>
              <a:ahLst/>
              <a:cxnLst>
                <a:cxn ang="T8">
                  <a:pos x="T0" y="T1"/>
                </a:cxn>
                <a:cxn ang="T9">
                  <a:pos x="T2" y="T3"/>
                </a:cxn>
                <a:cxn ang="T10">
                  <a:pos x="T4" y="T5"/>
                </a:cxn>
                <a:cxn ang="T11">
                  <a:pos x="T6" y="T7"/>
                </a:cxn>
              </a:cxnLst>
              <a:rect l="T12" t="T13" r="T14" b="T15"/>
              <a:pathLst>
                <a:path w="653" h="1104">
                  <a:moveTo>
                    <a:pt x="653" y="327"/>
                  </a:moveTo>
                  <a:lnTo>
                    <a:pt x="20" y="1104"/>
                  </a:lnTo>
                  <a:lnTo>
                    <a:pt x="0" y="0"/>
                  </a:lnTo>
                  <a:lnTo>
                    <a:pt x="653" y="32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3" name="Freeform 85"/>
            <p:cNvSpPr>
              <a:spLocks noChangeArrowheads="1"/>
            </p:cNvSpPr>
            <p:nvPr/>
          </p:nvSpPr>
          <p:spPr bwMode="auto">
            <a:xfrm rot="5400000" flipH="1">
              <a:off x="1154689" y="500881"/>
              <a:ext cx="393844" cy="771744"/>
            </a:xfrm>
            <a:custGeom>
              <a:avLst/>
              <a:gdLst>
                <a:gd name="T0" fmla="*/ 0 w 652"/>
                <a:gd name="T1" fmla="*/ 951 h 1277"/>
                <a:gd name="T2" fmla="*/ 339 w 652"/>
                <a:gd name="T3" fmla="*/ 0 h 1277"/>
                <a:gd name="T4" fmla="*/ 652 w 652"/>
                <a:gd name="T5" fmla="*/ 1277 h 1277"/>
                <a:gd name="T6" fmla="*/ 0 w 652"/>
                <a:gd name="T7" fmla="*/ 951 h 1277"/>
                <a:gd name="T8" fmla="*/ 0 60000 65536"/>
                <a:gd name="T9" fmla="*/ 0 60000 65536"/>
                <a:gd name="T10" fmla="*/ 0 60000 65536"/>
                <a:gd name="T11" fmla="*/ 0 60000 65536"/>
                <a:gd name="T12" fmla="*/ 0 w 652"/>
                <a:gd name="T13" fmla="*/ 0 h 1277"/>
                <a:gd name="T14" fmla="*/ 652 w 652"/>
                <a:gd name="T15" fmla="*/ 1277 h 1277"/>
              </a:gdLst>
              <a:ahLst/>
              <a:cxnLst>
                <a:cxn ang="T8">
                  <a:pos x="T0" y="T1"/>
                </a:cxn>
                <a:cxn ang="T9">
                  <a:pos x="T2" y="T3"/>
                </a:cxn>
                <a:cxn ang="T10">
                  <a:pos x="T4" y="T5"/>
                </a:cxn>
                <a:cxn ang="T11">
                  <a:pos x="T6" y="T7"/>
                </a:cxn>
              </a:cxnLst>
              <a:rect l="T12" t="T13" r="T14" b="T15"/>
              <a:pathLst>
                <a:path w="652" h="1277">
                  <a:moveTo>
                    <a:pt x="0" y="951"/>
                  </a:moveTo>
                  <a:lnTo>
                    <a:pt x="339" y="0"/>
                  </a:lnTo>
                  <a:lnTo>
                    <a:pt x="652" y="1277"/>
                  </a:lnTo>
                  <a:lnTo>
                    <a:pt x="0" y="9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4" name="Freeform 86"/>
            <p:cNvSpPr>
              <a:spLocks noChangeArrowheads="1"/>
            </p:cNvSpPr>
            <p:nvPr/>
          </p:nvSpPr>
          <p:spPr bwMode="auto">
            <a:xfrm rot="5400000" flipH="1">
              <a:off x="916023" y="56836"/>
              <a:ext cx="602243" cy="1041885"/>
            </a:xfrm>
            <a:custGeom>
              <a:avLst/>
              <a:gdLst>
                <a:gd name="T0" fmla="*/ 314 w 997"/>
                <a:gd name="T1" fmla="*/ 1279 h 1724"/>
                <a:gd name="T2" fmla="*/ 313 w 997"/>
                <a:gd name="T3" fmla="*/ 1278 h 1724"/>
                <a:gd name="T4" fmla="*/ 0 w 997"/>
                <a:gd name="T5" fmla="*/ 1 h 1724"/>
                <a:gd name="T6" fmla="*/ 2 w 997"/>
                <a:gd name="T7" fmla="*/ 0 h 1724"/>
                <a:gd name="T8" fmla="*/ 997 w 997"/>
                <a:gd name="T9" fmla="*/ 1724 h 1724"/>
                <a:gd name="T10" fmla="*/ 314 w 997"/>
                <a:gd name="T11" fmla="*/ 1279 h 1724"/>
                <a:gd name="T12" fmla="*/ 0 60000 65536"/>
                <a:gd name="T13" fmla="*/ 0 60000 65536"/>
                <a:gd name="T14" fmla="*/ 0 60000 65536"/>
                <a:gd name="T15" fmla="*/ 0 60000 65536"/>
                <a:gd name="T16" fmla="*/ 0 60000 65536"/>
                <a:gd name="T17" fmla="*/ 0 60000 65536"/>
                <a:gd name="T18" fmla="*/ 0 w 997"/>
                <a:gd name="T19" fmla="*/ 0 h 1724"/>
                <a:gd name="T20" fmla="*/ 997 w 997"/>
                <a:gd name="T21" fmla="*/ 1724 h 1724"/>
              </a:gdLst>
              <a:ahLst/>
              <a:cxnLst>
                <a:cxn ang="T12">
                  <a:pos x="T0" y="T1"/>
                </a:cxn>
                <a:cxn ang="T13">
                  <a:pos x="T2" y="T3"/>
                </a:cxn>
                <a:cxn ang="T14">
                  <a:pos x="T4" y="T5"/>
                </a:cxn>
                <a:cxn ang="T15">
                  <a:pos x="T6" y="T7"/>
                </a:cxn>
                <a:cxn ang="T16">
                  <a:pos x="T8" y="T9"/>
                </a:cxn>
                <a:cxn ang="T17">
                  <a:pos x="T10" y="T11"/>
                </a:cxn>
              </a:cxnLst>
              <a:rect l="T18" t="T19" r="T20" b="T21"/>
              <a:pathLst>
                <a:path w="997" h="1724">
                  <a:moveTo>
                    <a:pt x="314" y="1279"/>
                  </a:moveTo>
                  <a:lnTo>
                    <a:pt x="313" y="1278"/>
                  </a:lnTo>
                  <a:lnTo>
                    <a:pt x="0" y="1"/>
                  </a:lnTo>
                  <a:lnTo>
                    <a:pt x="2" y="0"/>
                  </a:lnTo>
                  <a:lnTo>
                    <a:pt x="997" y="1724"/>
                  </a:lnTo>
                  <a:lnTo>
                    <a:pt x="314" y="127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5" name="Freeform 87"/>
            <p:cNvSpPr>
              <a:spLocks noChangeArrowheads="1"/>
            </p:cNvSpPr>
            <p:nvPr/>
          </p:nvSpPr>
          <p:spPr bwMode="auto">
            <a:xfrm rot="5400000" flipH="1">
              <a:off x="779205" y="-83003"/>
              <a:ext cx="877693" cy="1043698"/>
            </a:xfrm>
            <a:custGeom>
              <a:avLst/>
              <a:gdLst>
                <a:gd name="T0" fmla="*/ 1453 w 1453"/>
                <a:gd name="T1" fmla="*/ 1389 h 1727"/>
                <a:gd name="T2" fmla="*/ 995 w 1453"/>
                <a:gd name="T3" fmla="*/ 1727 h 1727"/>
                <a:gd name="T4" fmla="*/ 0 w 1453"/>
                <a:gd name="T5" fmla="*/ 3 h 1727"/>
                <a:gd name="T6" fmla="*/ 8 w 1453"/>
                <a:gd name="T7" fmla="*/ 0 h 1727"/>
                <a:gd name="T8" fmla="*/ 1453 w 1453"/>
                <a:gd name="T9" fmla="*/ 989 h 1727"/>
                <a:gd name="T10" fmla="*/ 1453 w 1453"/>
                <a:gd name="T11" fmla="*/ 1389 h 1727"/>
                <a:gd name="T12" fmla="*/ 0 60000 65536"/>
                <a:gd name="T13" fmla="*/ 0 60000 65536"/>
                <a:gd name="T14" fmla="*/ 0 60000 65536"/>
                <a:gd name="T15" fmla="*/ 0 60000 65536"/>
                <a:gd name="T16" fmla="*/ 0 60000 65536"/>
                <a:gd name="T17" fmla="*/ 0 60000 65536"/>
                <a:gd name="T18" fmla="*/ 0 w 1453"/>
                <a:gd name="T19" fmla="*/ 0 h 1727"/>
                <a:gd name="T20" fmla="*/ 1453 w 1453"/>
                <a:gd name="T21" fmla="*/ 1727 h 1727"/>
              </a:gdLst>
              <a:ahLst/>
              <a:cxnLst>
                <a:cxn ang="T12">
                  <a:pos x="T0" y="T1"/>
                </a:cxn>
                <a:cxn ang="T13">
                  <a:pos x="T2" y="T3"/>
                </a:cxn>
                <a:cxn ang="T14">
                  <a:pos x="T4" y="T5"/>
                </a:cxn>
                <a:cxn ang="T15">
                  <a:pos x="T6" y="T7"/>
                </a:cxn>
                <a:cxn ang="T16">
                  <a:pos x="T8" y="T9"/>
                </a:cxn>
                <a:cxn ang="T17">
                  <a:pos x="T10" y="T11"/>
                </a:cxn>
              </a:cxnLst>
              <a:rect l="T18" t="T19" r="T20" b="T21"/>
              <a:pathLst>
                <a:path w="1453" h="1727">
                  <a:moveTo>
                    <a:pt x="1453" y="1389"/>
                  </a:moveTo>
                  <a:lnTo>
                    <a:pt x="995" y="1727"/>
                  </a:lnTo>
                  <a:lnTo>
                    <a:pt x="0" y="3"/>
                  </a:lnTo>
                  <a:lnTo>
                    <a:pt x="8" y="0"/>
                  </a:lnTo>
                  <a:lnTo>
                    <a:pt x="1453" y="989"/>
                  </a:lnTo>
                  <a:lnTo>
                    <a:pt x="1453" y="13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6" name="Freeform 88"/>
            <p:cNvSpPr>
              <a:spLocks noChangeArrowheads="1"/>
            </p:cNvSpPr>
            <p:nvPr/>
          </p:nvSpPr>
          <p:spPr bwMode="auto">
            <a:xfrm rot="5400000" flipH="1">
              <a:off x="1004623" y="137583"/>
              <a:ext cx="872860" cy="597694"/>
            </a:xfrm>
            <a:custGeom>
              <a:avLst/>
              <a:gdLst>
                <a:gd name="T0" fmla="*/ 1445 w 1445"/>
                <a:gd name="T1" fmla="*/ 989 h 989"/>
                <a:gd name="T2" fmla="*/ 0 w 1445"/>
                <a:gd name="T3" fmla="*/ 0 h 989"/>
                <a:gd name="T4" fmla="*/ 1445 w 1445"/>
                <a:gd name="T5" fmla="*/ 262 h 989"/>
                <a:gd name="T6" fmla="*/ 1445 w 1445"/>
                <a:gd name="T7" fmla="*/ 989 h 989"/>
                <a:gd name="T8" fmla="*/ 0 60000 65536"/>
                <a:gd name="T9" fmla="*/ 0 60000 65536"/>
                <a:gd name="T10" fmla="*/ 0 60000 65536"/>
                <a:gd name="T11" fmla="*/ 0 60000 65536"/>
                <a:gd name="T12" fmla="*/ 0 w 1445"/>
                <a:gd name="T13" fmla="*/ 0 h 989"/>
                <a:gd name="T14" fmla="*/ 1445 w 1445"/>
                <a:gd name="T15" fmla="*/ 989 h 989"/>
              </a:gdLst>
              <a:ahLst/>
              <a:cxnLst>
                <a:cxn ang="T8">
                  <a:pos x="T0" y="T1"/>
                </a:cxn>
                <a:cxn ang="T9">
                  <a:pos x="T2" y="T3"/>
                </a:cxn>
                <a:cxn ang="T10">
                  <a:pos x="T4" y="T5"/>
                </a:cxn>
                <a:cxn ang="T11">
                  <a:pos x="T6" y="T7"/>
                </a:cxn>
              </a:cxnLst>
              <a:rect l="T12" t="T13" r="T14" b="T15"/>
              <a:pathLst>
                <a:path w="1445" h="989">
                  <a:moveTo>
                    <a:pt x="1445" y="989"/>
                  </a:moveTo>
                  <a:lnTo>
                    <a:pt x="0" y="0"/>
                  </a:lnTo>
                  <a:lnTo>
                    <a:pt x="1445" y="262"/>
                  </a:lnTo>
                  <a:lnTo>
                    <a:pt x="1445" y="9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7" name="Freeform 89"/>
            <p:cNvSpPr>
              <a:spLocks noChangeArrowheads="1"/>
            </p:cNvSpPr>
            <p:nvPr/>
          </p:nvSpPr>
          <p:spPr bwMode="auto">
            <a:xfrm rot="5400000" flipH="1">
              <a:off x="311906" y="-311906"/>
              <a:ext cx="276657" cy="900469"/>
            </a:xfrm>
            <a:custGeom>
              <a:avLst/>
              <a:gdLst>
                <a:gd name="T0" fmla="*/ 458 w 458"/>
                <a:gd name="T1" fmla="*/ 0 h 1490"/>
                <a:gd name="T2" fmla="*/ 0 w 458"/>
                <a:gd name="T3" fmla="*/ 338 h 1490"/>
                <a:gd name="T4" fmla="*/ 458 w 458"/>
                <a:gd name="T5" fmla="*/ 1490 h 1490"/>
                <a:gd name="T6" fmla="*/ 458 w 458"/>
                <a:gd name="T7" fmla="*/ 0 h 1490"/>
                <a:gd name="T8" fmla="*/ 0 60000 65536"/>
                <a:gd name="T9" fmla="*/ 0 60000 65536"/>
                <a:gd name="T10" fmla="*/ 0 60000 65536"/>
                <a:gd name="T11" fmla="*/ 0 60000 65536"/>
                <a:gd name="T12" fmla="*/ 0 w 458"/>
                <a:gd name="T13" fmla="*/ 0 h 1490"/>
                <a:gd name="T14" fmla="*/ 458 w 458"/>
                <a:gd name="T15" fmla="*/ 1490 h 1490"/>
              </a:gdLst>
              <a:ahLst/>
              <a:cxnLst>
                <a:cxn ang="T8">
                  <a:pos x="T0" y="T1"/>
                </a:cxn>
                <a:cxn ang="T9">
                  <a:pos x="T2" y="T3"/>
                </a:cxn>
                <a:cxn ang="T10">
                  <a:pos x="T4" y="T5"/>
                </a:cxn>
                <a:cxn ang="T11">
                  <a:pos x="T6" y="T7"/>
                </a:cxn>
              </a:cxnLst>
              <a:rect l="T12" t="T13" r="T14" b="T15"/>
              <a:pathLst>
                <a:path w="458" h="1490">
                  <a:moveTo>
                    <a:pt x="458" y="0"/>
                  </a:moveTo>
                  <a:lnTo>
                    <a:pt x="0" y="338"/>
                  </a:lnTo>
                  <a:lnTo>
                    <a:pt x="458" y="1490"/>
                  </a:lnTo>
                  <a:lnTo>
                    <a:pt x="458"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8" name="Freeform 90"/>
            <p:cNvSpPr>
              <a:spLocks noChangeArrowheads="1"/>
            </p:cNvSpPr>
            <p:nvPr/>
          </p:nvSpPr>
          <p:spPr bwMode="auto">
            <a:xfrm rot="5400000" flipH="1">
              <a:off x="137954" y="-137953"/>
              <a:ext cx="689227" cy="965134"/>
            </a:xfrm>
            <a:custGeom>
              <a:avLst/>
              <a:gdLst>
                <a:gd name="T0" fmla="*/ 514 w 1141"/>
                <a:gd name="T1" fmla="*/ 1597 h 1597"/>
                <a:gd name="T2" fmla="*/ 1141 w 1141"/>
                <a:gd name="T3" fmla="*/ 1597 h 1597"/>
                <a:gd name="T4" fmla="*/ 1141 w 1141"/>
                <a:gd name="T5" fmla="*/ 1597 h 1597"/>
                <a:gd name="T6" fmla="*/ 683 w 1141"/>
                <a:gd name="T7" fmla="*/ 445 h 1597"/>
                <a:gd name="T8" fmla="*/ 0 w 1141"/>
                <a:gd name="T9" fmla="*/ 0 h 1597"/>
                <a:gd name="T10" fmla="*/ 514 w 1141"/>
                <a:gd name="T11" fmla="*/ 1597 h 1597"/>
                <a:gd name="T12" fmla="*/ 0 60000 65536"/>
                <a:gd name="T13" fmla="*/ 0 60000 65536"/>
                <a:gd name="T14" fmla="*/ 0 60000 65536"/>
                <a:gd name="T15" fmla="*/ 0 60000 65536"/>
                <a:gd name="T16" fmla="*/ 0 60000 65536"/>
                <a:gd name="T17" fmla="*/ 0 60000 65536"/>
                <a:gd name="T18" fmla="*/ 0 w 1141"/>
                <a:gd name="T19" fmla="*/ 0 h 1597"/>
                <a:gd name="T20" fmla="*/ 1141 w 1141"/>
                <a:gd name="T21" fmla="*/ 1597 h 1597"/>
              </a:gdLst>
              <a:ahLst/>
              <a:cxnLst>
                <a:cxn ang="T12">
                  <a:pos x="T0" y="T1"/>
                </a:cxn>
                <a:cxn ang="T13">
                  <a:pos x="T2" y="T3"/>
                </a:cxn>
                <a:cxn ang="T14">
                  <a:pos x="T4" y="T5"/>
                </a:cxn>
                <a:cxn ang="T15">
                  <a:pos x="T6" y="T7"/>
                </a:cxn>
                <a:cxn ang="T16">
                  <a:pos x="T8" y="T9"/>
                </a:cxn>
                <a:cxn ang="T17">
                  <a:pos x="T10" y="T11"/>
                </a:cxn>
              </a:cxnLst>
              <a:rect l="T18" t="T19" r="T20" b="T21"/>
              <a:pathLst>
                <a:path w="1141" h="1597">
                  <a:moveTo>
                    <a:pt x="514" y="1597"/>
                  </a:moveTo>
                  <a:lnTo>
                    <a:pt x="1141" y="1597"/>
                  </a:lnTo>
                  <a:lnTo>
                    <a:pt x="1141" y="1597"/>
                  </a:lnTo>
                  <a:lnTo>
                    <a:pt x="683" y="445"/>
                  </a:lnTo>
                  <a:lnTo>
                    <a:pt x="0" y="0"/>
                  </a:lnTo>
                  <a:lnTo>
                    <a:pt x="514"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9" name="Freeform 91"/>
            <p:cNvSpPr>
              <a:spLocks noChangeArrowheads="1"/>
            </p:cNvSpPr>
            <p:nvPr/>
          </p:nvSpPr>
          <p:spPr bwMode="auto">
            <a:xfrm rot="5400000" flipH="1">
              <a:off x="136141" y="242602"/>
              <a:ext cx="692852" cy="965134"/>
            </a:xfrm>
            <a:custGeom>
              <a:avLst/>
              <a:gdLst>
                <a:gd name="T0" fmla="*/ 771 w 1147"/>
                <a:gd name="T1" fmla="*/ 1597 h 1597"/>
                <a:gd name="T2" fmla="*/ 0 w 1147"/>
                <a:gd name="T3" fmla="*/ 777 h 1597"/>
                <a:gd name="T4" fmla="*/ 633 w 1147"/>
                <a:gd name="T5" fmla="*/ 0 h 1597"/>
                <a:gd name="T6" fmla="*/ 1147 w 1147"/>
                <a:gd name="T7" fmla="*/ 1597 h 1597"/>
                <a:gd name="T8" fmla="*/ 771 w 1147"/>
                <a:gd name="T9" fmla="*/ 1597 h 1597"/>
                <a:gd name="T10" fmla="*/ 0 60000 65536"/>
                <a:gd name="T11" fmla="*/ 0 60000 65536"/>
                <a:gd name="T12" fmla="*/ 0 60000 65536"/>
                <a:gd name="T13" fmla="*/ 0 60000 65536"/>
                <a:gd name="T14" fmla="*/ 0 60000 65536"/>
                <a:gd name="T15" fmla="*/ 0 w 1147"/>
                <a:gd name="T16" fmla="*/ 0 h 1597"/>
                <a:gd name="T17" fmla="*/ 1147 w 1147"/>
                <a:gd name="T18" fmla="*/ 1597 h 1597"/>
              </a:gdLst>
              <a:ahLst/>
              <a:cxnLst>
                <a:cxn ang="T10">
                  <a:pos x="T0" y="T1"/>
                </a:cxn>
                <a:cxn ang="T11">
                  <a:pos x="T2" y="T3"/>
                </a:cxn>
                <a:cxn ang="T12">
                  <a:pos x="T4" y="T5"/>
                </a:cxn>
                <a:cxn ang="T13">
                  <a:pos x="T6" y="T7"/>
                </a:cxn>
                <a:cxn ang="T14">
                  <a:pos x="T8" y="T9"/>
                </a:cxn>
              </a:cxnLst>
              <a:rect l="T15" t="T16" r="T17" b="T18"/>
              <a:pathLst>
                <a:path w="1147" h="1597">
                  <a:moveTo>
                    <a:pt x="771" y="1597"/>
                  </a:moveTo>
                  <a:lnTo>
                    <a:pt x="0" y="777"/>
                  </a:lnTo>
                  <a:lnTo>
                    <a:pt x="633" y="0"/>
                  </a:lnTo>
                  <a:lnTo>
                    <a:pt x="1147" y="1597"/>
                  </a:lnTo>
                  <a:lnTo>
                    <a:pt x="771"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0" name="Freeform 92"/>
            <p:cNvSpPr>
              <a:spLocks noChangeArrowheads="1"/>
            </p:cNvSpPr>
            <p:nvPr/>
          </p:nvSpPr>
          <p:spPr bwMode="auto">
            <a:xfrm rot="5400000" flipH="1">
              <a:off x="14917" y="590951"/>
              <a:ext cx="465727" cy="495560"/>
            </a:xfrm>
            <a:custGeom>
              <a:avLst/>
              <a:gdLst>
                <a:gd name="T0" fmla="*/ 223 w 771"/>
                <a:gd name="T1" fmla="*/ 820 h 820"/>
                <a:gd name="T2" fmla="*/ 771 w 771"/>
                <a:gd name="T3" fmla="*/ 820 h 820"/>
                <a:gd name="T4" fmla="*/ 0 w 771"/>
                <a:gd name="T5" fmla="*/ 0 h 820"/>
                <a:gd name="T6" fmla="*/ 223 w 771"/>
                <a:gd name="T7" fmla="*/ 820 h 820"/>
                <a:gd name="T8" fmla="*/ 0 60000 65536"/>
                <a:gd name="T9" fmla="*/ 0 60000 65536"/>
                <a:gd name="T10" fmla="*/ 0 60000 65536"/>
                <a:gd name="T11" fmla="*/ 0 60000 65536"/>
                <a:gd name="T12" fmla="*/ 0 w 771"/>
                <a:gd name="T13" fmla="*/ 0 h 820"/>
                <a:gd name="T14" fmla="*/ 771 w 771"/>
                <a:gd name="T15" fmla="*/ 820 h 820"/>
              </a:gdLst>
              <a:ahLst/>
              <a:cxnLst>
                <a:cxn ang="T8">
                  <a:pos x="T0" y="T1"/>
                </a:cxn>
                <a:cxn ang="T9">
                  <a:pos x="T2" y="T3"/>
                </a:cxn>
                <a:cxn ang="T10">
                  <a:pos x="T4" y="T5"/>
                </a:cxn>
                <a:cxn ang="T11">
                  <a:pos x="T6" y="T7"/>
                </a:cxn>
              </a:cxnLst>
              <a:rect l="T12" t="T13" r="T14" b="T15"/>
              <a:pathLst>
                <a:path w="771" h="820">
                  <a:moveTo>
                    <a:pt x="223" y="820"/>
                  </a:moveTo>
                  <a:lnTo>
                    <a:pt x="771" y="820"/>
                  </a:lnTo>
                  <a:lnTo>
                    <a:pt x="0" y="0"/>
                  </a:lnTo>
                  <a:lnTo>
                    <a:pt x="223"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1" name="Freeform 93"/>
            <p:cNvSpPr>
              <a:spLocks noChangeArrowheads="1"/>
            </p:cNvSpPr>
            <p:nvPr/>
          </p:nvSpPr>
          <p:spPr bwMode="auto">
            <a:xfrm rot="5400000" flipH="1">
              <a:off x="317037" y="755162"/>
              <a:ext cx="250683" cy="884756"/>
            </a:xfrm>
            <a:custGeom>
              <a:avLst/>
              <a:gdLst>
                <a:gd name="T0" fmla="*/ 0 w 415"/>
                <a:gd name="T1" fmla="*/ 1464 h 1464"/>
                <a:gd name="T2" fmla="*/ 415 w 415"/>
                <a:gd name="T3" fmla="*/ 644 h 1464"/>
                <a:gd name="T4" fmla="*/ 225 w 415"/>
                <a:gd name="T5" fmla="*/ 0 h 1464"/>
                <a:gd name="T6" fmla="*/ 0 w 415"/>
                <a:gd name="T7" fmla="*/ 1464 h 1464"/>
                <a:gd name="T8" fmla="*/ 0 60000 65536"/>
                <a:gd name="T9" fmla="*/ 0 60000 65536"/>
                <a:gd name="T10" fmla="*/ 0 60000 65536"/>
                <a:gd name="T11" fmla="*/ 0 60000 65536"/>
                <a:gd name="T12" fmla="*/ 0 w 415"/>
                <a:gd name="T13" fmla="*/ 0 h 1464"/>
                <a:gd name="T14" fmla="*/ 415 w 415"/>
                <a:gd name="T15" fmla="*/ 1464 h 1464"/>
              </a:gdLst>
              <a:ahLst/>
              <a:cxnLst>
                <a:cxn ang="T8">
                  <a:pos x="T0" y="T1"/>
                </a:cxn>
                <a:cxn ang="T9">
                  <a:pos x="T2" y="T3"/>
                </a:cxn>
                <a:cxn ang="T10">
                  <a:pos x="T4" y="T5"/>
                </a:cxn>
                <a:cxn ang="T11">
                  <a:pos x="T6" y="T7"/>
                </a:cxn>
              </a:cxnLst>
              <a:rect l="T12" t="T13" r="T14" b="T15"/>
              <a:pathLst>
                <a:path w="415" h="1464">
                  <a:moveTo>
                    <a:pt x="0" y="1464"/>
                  </a:moveTo>
                  <a:lnTo>
                    <a:pt x="415" y="644"/>
                  </a:lnTo>
                  <a:lnTo>
                    <a:pt x="225" y="0"/>
                  </a:lnTo>
                  <a:lnTo>
                    <a:pt x="0"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2" name="Freeform 94"/>
            <p:cNvSpPr>
              <a:spLocks noChangeArrowheads="1"/>
            </p:cNvSpPr>
            <p:nvPr/>
          </p:nvSpPr>
          <p:spPr bwMode="auto">
            <a:xfrm rot="5400000" flipH="1">
              <a:off x="771469" y="795685"/>
              <a:ext cx="115375" cy="667193"/>
            </a:xfrm>
            <a:custGeom>
              <a:avLst/>
              <a:gdLst>
                <a:gd name="T0" fmla="*/ 190 w 191"/>
                <a:gd name="T1" fmla="*/ 1104 h 1104"/>
                <a:gd name="T2" fmla="*/ 191 w 191"/>
                <a:gd name="T3" fmla="*/ 1104 h 1104"/>
                <a:gd name="T4" fmla="*/ 171 w 191"/>
                <a:gd name="T5" fmla="*/ 0 h 1104"/>
                <a:gd name="T6" fmla="*/ 0 w 191"/>
                <a:gd name="T7" fmla="*/ 460 h 1104"/>
                <a:gd name="T8" fmla="*/ 190 w 191"/>
                <a:gd name="T9" fmla="*/ 1104 h 1104"/>
                <a:gd name="T10" fmla="*/ 0 60000 65536"/>
                <a:gd name="T11" fmla="*/ 0 60000 65536"/>
                <a:gd name="T12" fmla="*/ 0 60000 65536"/>
                <a:gd name="T13" fmla="*/ 0 60000 65536"/>
                <a:gd name="T14" fmla="*/ 0 60000 65536"/>
                <a:gd name="T15" fmla="*/ 0 w 191"/>
                <a:gd name="T16" fmla="*/ 0 h 1104"/>
                <a:gd name="T17" fmla="*/ 191 w 191"/>
                <a:gd name="T18" fmla="*/ 1104 h 1104"/>
              </a:gdLst>
              <a:ahLst/>
              <a:cxnLst>
                <a:cxn ang="T10">
                  <a:pos x="T0" y="T1"/>
                </a:cxn>
                <a:cxn ang="T11">
                  <a:pos x="T2" y="T3"/>
                </a:cxn>
                <a:cxn ang="T12">
                  <a:pos x="T4" y="T5"/>
                </a:cxn>
                <a:cxn ang="T13">
                  <a:pos x="T6" y="T7"/>
                </a:cxn>
                <a:cxn ang="T14">
                  <a:pos x="T8" y="T9"/>
                </a:cxn>
              </a:cxnLst>
              <a:rect l="T15" t="T16" r="T17" b="T18"/>
              <a:pathLst>
                <a:path w="191" h="1104">
                  <a:moveTo>
                    <a:pt x="190" y="1104"/>
                  </a:moveTo>
                  <a:lnTo>
                    <a:pt x="191" y="1104"/>
                  </a:lnTo>
                  <a:lnTo>
                    <a:pt x="171" y="0"/>
                  </a:lnTo>
                  <a:lnTo>
                    <a:pt x="0" y="460"/>
                  </a:lnTo>
                  <a:lnTo>
                    <a:pt x="190" y="110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3" name="Oval 104"/>
            <p:cNvSpPr>
              <a:spLocks noChangeArrowheads="1"/>
            </p:cNvSpPr>
            <p:nvPr/>
          </p:nvSpPr>
          <p:spPr bwMode="auto">
            <a:xfrm rot="5400000" flipH="1">
              <a:off x="356567" y="173302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4" name="Oval 105"/>
            <p:cNvSpPr>
              <a:spLocks noChangeArrowheads="1"/>
            </p:cNvSpPr>
            <p:nvPr/>
          </p:nvSpPr>
          <p:spPr bwMode="auto">
            <a:xfrm rot="5400000" flipH="1">
              <a:off x="148069" y="171853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5" name="Oval 106"/>
            <p:cNvSpPr>
              <a:spLocks noChangeArrowheads="1"/>
            </p:cNvSpPr>
            <p:nvPr/>
          </p:nvSpPr>
          <p:spPr bwMode="auto">
            <a:xfrm rot="5400000" flipH="1">
              <a:off x="719776" y="153489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6" name="Oval 107"/>
            <p:cNvSpPr>
              <a:spLocks noChangeArrowheads="1"/>
            </p:cNvSpPr>
            <p:nvPr/>
          </p:nvSpPr>
          <p:spPr bwMode="auto">
            <a:xfrm rot="5400000" flipH="1">
              <a:off x="803780" y="1132597"/>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7" name="Oval 108"/>
            <p:cNvSpPr>
              <a:spLocks noChangeArrowheads="1"/>
            </p:cNvSpPr>
            <p:nvPr/>
          </p:nvSpPr>
          <p:spPr bwMode="auto">
            <a:xfrm rot="5400000" flipH="1">
              <a:off x="1060021" y="1026283"/>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8" name="Oval 109"/>
            <p:cNvSpPr>
              <a:spLocks noChangeArrowheads="1"/>
            </p:cNvSpPr>
            <p:nvPr/>
          </p:nvSpPr>
          <p:spPr bwMode="auto">
            <a:xfrm rot="5400000" flipH="1">
              <a:off x="447823" y="102145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9" name="Oval 110"/>
            <p:cNvSpPr>
              <a:spLocks noChangeArrowheads="1"/>
            </p:cNvSpPr>
            <p:nvPr/>
          </p:nvSpPr>
          <p:spPr bwMode="auto">
            <a:xfrm rot="5400000" flipH="1">
              <a:off x="874186" y="649654"/>
              <a:ext cx="22350" cy="30217"/>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0" name="Oval 111"/>
            <p:cNvSpPr>
              <a:spLocks noChangeArrowheads="1"/>
            </p:cNvSpPr>
            <p:nvPr/>
          </p:nvSpPr>
          <p:spPr bwMode="auto">
            <a:xfrm rot="5400000" flipH="1">
              <a:off x="640608" y="25248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grpSp>
      <p:sp>
        <p:nvSpPr>
          <p:cNvPr id="91" name="文本框 90"/>
          <p:cNvSpPr txBox="1"/>
          <p:nvPr/>
        </p:nvSpPr>
        <p:spPr>
          <a:xfrm>
            <a:off x="676910" y="93345"/>
            <a:ext cx="2444115" cy="499110"/>
          </a:xfrm>
          <a:prstGeom prst="rect">
            <a:avLst/>
          </a:prstGeom>
          <a:noFill/>
        </p:spPr>
        <p:txBody>
          <a:bodyPr wrap="square" rtlCol="0" anchor="t">
            <a:spAutoFit/>
          </a:bodyPr>
          <a:p>
            <a:pPr lvl="0" algn="ctr"/>
            <a:r>
              <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项目应用成果</a:t>
            </a:r>
            <a:endPar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Tree>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7" name="图片 26"/>
          <p:cNvPicPr/>
          <p:nvPr/>
        </p:nvPicPr>
        <p:blipFill>
          <a:blip r:embed="rId2">
            <a:extLst>
              <a:ext uri="{28A0092B-C50C-407E-A947-70E740481C1C}">
                <a14:useLocalDpi xmlns:a14="http://schemas.microsoft.com/office/drawing/2010/main" val="0"/>
              </a:ext>
            </a:extLst>
          </a:blip>
          <a:stretch>
            <a:fillRect/>
          </a:stretch>
        </p:blipFill>
        <p:spPr>
          <a:xfrm>
            <a:off x="0" y="6086475"/>
            <a:ext cx="679450" cy="771525"/>
          </a:xfrm>
          <a:prstGeom prst="rect">
            <a:avLst/>
          </a:prstGeom>
        </p:spPr>
      </p:pic>
      <p:grpSp>
        <p:nvGrpSpPr>
          <p:cNvPr id="3" name="组合 2"/>
          <p:cNvGrpSpPr/>
          <p:nvPr/>
        </p:nvGrpSpPr>
        <p:grpSpPr>
          <a:xfrm>
            <a:off x="1" y="0"/>
            <a:ext cx="738000" cy="767628"/>
            <a:chOff x="0" y="-1"/>
            <a:chExt cx="1739901" cy="1809751"/>
          </a:xfrm>
          <a:gradFill>
            <a:gsLst>
              <a:gs pos="0">
                <a:srgbClr val="012D86"/>
              </a:gs>
              <a:gs pos="100000">
                <a:srgbClr val="0E2557"/>
              </a:gs>
            </a:gsLst>
            <a:lin scaled="0"/>
          </a:gradFill>
        </p:grpSpPr>
        <p:sp>
          <p:nvSpPr>
            <p:cNvPr id="4" name="Freeform 51"/>
            <p:cNvSpPr>
              <a:spLocks noChangeArrowheads="1"/>
            </p:cNvSpPr>
            <p:nvPr/>
          </p:nvSpPr>
          <p:spPr bwMode="auto">
            <a:xfrm rot="5400000" flipH="1">
              <a:off x="886683" y="990465"/>
              <a:ext cx="479016" cy="785040"/>
            </a:xfrm>
            <a:custGeom>
              <a:avLst/>
              <a:gdLst>
                <a:gd name="T0" fmla="*/ 0 w 793"/>
                <a:gd name="T1" fmla="*/ 0 h 1299"/>
                <a:gd name="T2" fmla="*/ 120 w 793"/>
                <a:gd name="T3" fmla="*/ 1299 h 1299"/>
                <a:gd name="T4" fmla="*/ 793 w 793"/>
                <a:gd name="T5" fmla="*/ 1170 h 1299"/>
                <a:gd name="T6" fmla="*/ 0 w 793"/>
                <a:gd name="T7" fmla="*/ 0 h 1299"/>
                <a:gd name="T8" fmla="*/ 0 60000 65536"/>
                <a:gd name="T9" fmla="*/ 0 60000 65536"/>
                <a:gd name="T10" fmla="*/ 0 60000 65536"/>
                <a:gd name="T11" fmla="*/ 0 60000 65536"/>
                <a:gd name="T12" fmla="*/ 0 w 793"/>
                <a:gd name="T13" fmla="*/ 0 h 1299"/>
                <a:gd name="T14" fmla="*/ 793 w 793"/>
                <a:gd name="T15" fmla="*/ 1299 h 1299"/>
              </a:gdLst>
              <a:ahLst/>
              <a:cxnLst>
                <a:cxn ang="T8">
                  <a:pos x="T0" y="T1"/>
                </a:cxn>
                <a:cxn ang="T9">
                  <a:pos x="T2" y="T3"/>
                </a:cxn>
                <a:cxn ang="T10">
                  <a:pos x="T4" y="T5"/>
                </a:cxn>
                <a:cxn ang="T11">
                  <a:pos x="T6" y="T7"/>
                </a:cxn>
              </a:cxnLst>
              <a:rect l="T12" t="T13" r="T14" b="T15"/>
              <a:pathLst>
                <a:path w="793" h="1299">
                  <a:moveTo>
                    <a:pt x="0" y="0"/>
                  </a:moveTo>
                  <a:lnTo>
                    <a:pt x="120" y="1299"/>
                  </a:lnTo>
                  <a:lnTo>
                    <a:pt x="793" y="1170"/>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0" name="Freeform 52"/>
            <p:cNvSpPr>
              <a:spLocks noChangeArrowheads="1"/>
            </p:cNvSpPr>
            <p:nvPr/>
          </p:nvSpPr>
          <p:spPr bwMode="auto">
            <a:xfrm rot="5400000" flipH="1">
              <a:off x="202551" y="940926"/>
              <a:ext cx="406529" cy="811631"/>
            </a:xfrm>
            <a:custGeom>
              <a:avLst/>
              <a:gdLst>
                <a:gd name="T0" fmla="*/ 457 w 673"/>
                <a:gd name="T1" fmla="*/ 1343 h 1343"/>
                <a:gd name="T2" fmla="*/ 0 w 673"/>
                <a:gd name="T3" fmla="*/ 129 h 1343"/>
                <a:gd name="T4" fmla="*/ 673 w 673"/>
                <a:gd name="T5" fmla="*/ 0 h 1343"/>
                <a:gd name="T6" fmla="*/ 457 w 673"/>
                <a:gd name="T7" fmla="*/ 1343 h 1343"/>
                <a:gd name="T8" fmla="*/ 0 60000 65536"/>
                <a:gd name="T9" fmla="*/ 0 60000 65536"/>
                <a:gd name="T10" fmla="*/ 0 60000 65536"/>
                <a:gd name="T11" fmla="*/ 0 60000 65536"/>
                <a:gd name="T12" fmla="*/ 0 w 673"/>
                <a:gd name="T13" fmla="*/ 0 h 1343"/>
                <a:gd name="T14" fmla="*/ 673 w 673"/>
                <a:gd name="T15" fmla="*/ 1343 h 1343"/>
              </a:gdLst>
              <a:ahLst/>
              <a:cxnLst>
                <a:cxn ang="T8">
                  <a:pos x="T0" y="T1"/>
                </a:cxn>
                <a:cxn ang="T9">
                  <a:pos x="T2" y="T3"/>
                </a:cxn>
                <a:cxn ang="T10">
                  <a:pos x="T4" y="T5"/>
                </a:cxn>
                <a:cxn ang="T11">
                  <a:pos x="T6" y="T7"/>
                </a:cxn>
              </a:cxnLst>
              <a:rect l="T12" t="T13" r="T14" b="T15"/>
              <a:pathLst>
                <a:path w="673" h="1343">
                  <a:moveTo>
                    <a:pt x="457" y="1343"/>
                  </a:moveTo>
                  <a:lnTo>
                    <a:pt x="0" y="129"/>
                  </a:lnTo>
                  <a:lnTo>
                    <a:pt x="673" y="0"/>
                  </a:lnTo>
                  <a:lnTo>
                    <a:pt x="457"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 name="Freeform 53"/>
            <p:cNvSpPr>
              <a:spLocks noChangeArrowheads="1"/>
            </p:cNvSpPr>
            <p:nvPr/>
          </p:nvSpPr>
          <p:spPr bwMode="auto">
            <a:xfrm rot="5400000" flipH="1">
              <a:off x="132160" y="1141793"/>
              <a:ext cx="469351" cy="733671"/>
            </a:xfrm>
            <a:custGeom>
              <a:avLst/>
              <a:gdLst>
                <a:gd name="T0" fmla="*/ 0 w 777"/>
                <a:gd name="T1" fmla="*/ 598 h 1214"/>
                <a:gd name="T2" fmla="*/ 320 w 777"/>
                <a:gd name="T3" fmla="*/ 0 h 1214"/>
                <a:gd name="T4" fmla="*/ 777 w 777"/>
                <a:gd name="T5" fmla="*/ 1214 h 1214"/>
                <a:gd name="T6" fmla="*/ 0 w 777"/>
                <a:gd name="T7" fmla="*/ 598 h 1214"/>
                <a:gd name="T8" fmla="*/ 0 60000 65536"/>
                <a:gd name="T9" fmla="*/ 0 60000 65536"/>
                <a:gd name="T10" fmla="*/ 0 60000 65536"/>
                <a:gd name="T11" fmla="*/ 0 60000 65536"/>
                <a:gd name="T12" fmla="*/ 0 w 777"/>
                <a:gd name="T13" fmla="*/ 0 h 1214"/>
                <a:gd name="T14" fmla="*/ 777 w 777"/>
                <a:gd name="T15" fmla="*/ 1214 h 1214"/>
              </a:gdLst>
              <a:ahLst/>
              <a:cxnLst>
                <a:cxn ang="T8">
                  <a:pos x="T0" y="T1"/>
                </a:cxn>
                <a:cxn ang="T9">
                  <a:pos x="T2" y="T3"/>
                </a:cxn>
                <a:cxn ang="T10">
                  <a:pos x="T4" y="T5"/>
                </a:cxn>
                <a:cxn ang="T11">
                  <a:pos x="T6" y="T7"/>
                </a:cxn>
              </a:cxnLst>
              <a:rect l="T12" t="T13" r="T14" b="T15"/>
              <a:pathLst>
                <a:path w="777" h="1214">
                  <a:moveTo>
                    <a:pt x="0" y="598"/>
                  </a:moveTo>
                  <a:lnTo>
                    <a:pt x="320" y="0"/>
                  </a:lnTo>
                  <a:lnTo>
                    <a:pt x="777" y="1214"/>
                  </a:lnTo>
                  <a:lnTo>
                    <a:pt x="0" y="598"/>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2" name="Freeform 54"/>
            <p:cNvSpPr>
              <a:spLocks noChangeArrowheads="1"/>
            </p:cNvSpPr>
            <p:nvPr/>
          </p:nvSpPr>
          <p:spPr bwMode="auto">
            <a:xfrm rot="5400000" flipH="1">
              <a:off x="-48538" y="1322491"/>
              <a:ext cx="469351" cy="372274"/>
            </a:xfrm>
            <a:custGeom>
              <a:avLst/>
              <a:gdLst>
                <a:gd name="T0" fmla="*/ 0 w 777"/>
                <a:gd name="T1" fmla="*/ 0 h 616"/>
                <a:gd name="T2" fmla="*/ 9 w 777"/>
                <a:gd name="T3" fmla="*/ 362 h 616"/>
                <a:gd name="T4" fmla="*/ 777 w 777"/>
                <a:gd name="T5" fmla="*/ 616 h 616"/>
                <a:gd name="T6" fmla="*/ 0 w 777"/>
                <a:gd name="T7" fmla="*/ 0 h 616"/>
                <a:gd name="T8" fmla="*/ 0 60000 65536"/>
                <a:gd name="T9" fmla="*/ 0 60000 65536"/>
                <a:gd name="T10" fmla="*/ 0 60000 65536"/>
                <a:gd name="T11" fmla="*/ 0 60000 65536"/>
                <a:gd name="T12" fmla="*/ 0 w 777"/>
                <a:gd name="T13" fmla="*/ 0 h 616"/>
                <a:gd name="T14" fmla="*/ 777 w 777"/>
                <a:gd name="T15" fmla="*/ 616 h 616"/>
              </a:gdLst>
              <a:ahLst/>
              <a:cxnLst>
                <a:cxn ang="T8">
                  <a:pos x="T0" y="T1"/>
                </a:cxn>
                <a:cxn ang="T9">
                  <a:pos x="T2" y="T3"/>
                </a:cxn>
                <a:cxn ang="T10">
                  <a:pos x="T4" y="T5"/>
                </a:cxn>
                <a:cxn ang="T11">
                  <a:pos x="T6" y="T7"/>
                </a:cxn>
              </a:cxnLst>
              <a:rect l="T12" t="T13" r="T14" b="T15"/>
              <a:pathLst>
                <a:path w="777" h="616">
                  <a:moveTo>
                    <a:pt x="0" y="0"/>
                  </a:moveTo>
                  <a:lnTo>
                    <a:pt x="9" y="362"/>
                  </a:lnTo>
                  <a:lnTo>
                    <a:pt x="777" y="61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 name="Freeform 58"/>
            <p:cNvSpPr>
              <a:spLocks noChangeArrowheads="1"/>
            </p:cNvSpPr>
            <p:nvPr/>
          </p:nvSpPr>
          <p:spPr bwMode="auto">
            <a:xfrm rot="5400000" flipH="1">
              <a:off x="41788" y="860671"/>
              <a:ext cx="371494" cy="455069"/>
            </a:xfrm>
            <a:custGeom>
              <a:avLst/>
              <a:gdLst>
                <a:gd name="T0" fmla="*/ 0 w 615"/>
                <a:gd name="T1" fmla="*/ 753 h 753"/>
                <a:gd name="T2" fmla="*/ 399 w 615"/>
                <a:gd name="T3" fmla="*/ 0 h 753"/>
                <a:gd name="T4" fmla="*/ 615 w 615"/>
                <a:gd name="T5" fmla="*/ 753 h 753"/>
                <a:gd name="T6" fmla="*/ 0 w 615"/>
                <a:gd name="T7" fmla="*/ 753 h 753"/>
                <a:gd name="T8" fmla="*/ 0 60000 65536"/>
                <a:gd name="T9" fmla="*/ 0 60000 65536"/>
                <a:gd name="T10" fmla="*/ 0 60000 65536"/>
                <a:gd name="T11" fmla="*/ 0 60000 65536"/>
                <a:gd name="T12" fmla="*/ 0 w 615"/>
                <a:gd name="T13" fmla="*/ 0 h 753"/>
                <a:gd name="T14" fmla="*/ 615 w 615"/>
                <a:gd name="T15" fmla="*/ 753 h 753"/>
              </a:gdLst>
              <a:ahLst/>
              <a:cxnLst>
                <a:cxn ang="T8">
                  <a:pos x="T0" y="T1"/>
                </a:cxn>
                <a:cxn ang="T9">
                  <a:pos x="T2" y="T3"/>
                </a:cxn>
                <a:cxn ang="T10">
                  <a:pos x="T4" y="T5"/>
                </a:cxn>
                <a:cxn ang="T11">
                  <a:pos x="T6" y="T7"/>
                </a:cxn>
              </a:cxnLst>
              <a:rect l="T12" t="T13" r="T14" b="T15"/>
              <a:pathLst>
                <a:path w="615" h="753">
                  <a:moveTo>
                    <a:pt x="0" y="753"/>
                  </a:moveTo>
                  <a:lnTo>
                    <a:pt x="399" y="0"/>
                  </a:lnTo>
                  <a:lnTo>
                    <a:pt x="615" y="753"/>
                  </a:lnTo>
                  <a:lnTo>
                    <a:pt x="0"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4" name="Freeform 59"/>
            <p:cNvSpPr>
              <a:spLocks noChangeArrowheads="1"/>
            </p:cNvSpPr>
            <p:nvPr/>
          </p:nvSpPr>
          <p:spPr bwMode="auto">
            <a:xfrm rot="5400000" flipH="1">
              <a:off x="876130" y="979912"/>
              <a:ext cx="578081" cy="707080"/>
            </a:xfrm>
            <a:custGeom>
              <a:avLst/>
              <a:gdLst>
                <a:gd name="T0" fmla="*/ 957 w 957"/>
                <a:gd name="T1" fmla="*/ 749 h 1170"/>
                <a:gd name="T2" fmla="*/ 793 w 957"/>
                <a:gd name="T3" fmla="*/ 1170 h 1170"/>
                <a:gd name="T4" fmla="*/ 0 w 957"/>
                <a:gd name="T5" fmla="*/ 0 h 1170"/>
                <a:gd name="T6" fmla="*/ 957 w 957"/>
                <a:gd name="T7" fmla="*/ 749 h 1170"/>
                <a:gd name="T8" fmla="*/ 0 60000 65536"/>
                <a:gd name="T9" fmla="*/ 0 60000 65536"/>
                <a:gd name="T10" fmla="*/ 0 60000 65536"/>
                <a:gd name="T11" fmla="*/ 0 60000 65536"/>
                <a:gd name="T12" fmla="*/ 0 w 957"/>
                <a:gd name="T13" fmla="*/ 0 h 1170"/>
                <a:gd name="T14" fmla="*/ 957 w 957"/>
                <a:gd name="T15" fmla="*/ 1170 h 1170"/>
              </a:gdLst>
              <a:ahLst/>
              <a:cxnLst>
                <a:cxn ang="T8">
                  <a:pos x="T0" y="T1"/>
                </a:cxn>
                <a:cxn ang="T9">
                  <a:pos x="T2" y="T3"/>
                </a:cxn>
                <a:cxn ang="T10">
                  <a:pos x="T4" y="T5"/>
                </a:cxn>
                <a:cxn ang="T11">
                  <a:pos x="T6" y="T7"/>
                </a:cxn>
              </a:cxnLst>
              <a:rect l="T12" t="T13" r="T14" b="T15"/>
              <a:pathLst>
                <a:path w="957" h="1170">
                  <a:moveTo>
                    <a:pt x="957" y="749"/>
                  </a:moveTo>
                  <a:lnTo>
                    <a:pt x="793" y="1170"/>
                  </a:lnTo>
                  <a:lnTo>
                    <a:pt x="0" y="0"/>
                  </a:lnTo>
                  <a:lnTo>
                    <a:pt x="957" y="74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5" name="Freeform 60"/>
            <p:cNvSpPr>
              <a:spLocks noChangeArrowheads="1"/>
            </p:cNvSpPr>
            <p:nvPr/>
          </p:nvSpPr>
          <p:spPr bwMode="auto">
            <a:xfrm rot="5400000" flipH="1">
              <a:off x="570287" y="548640"/>
              <a:ext cx="380555" cy="610989"/>
            </a:xfrm>
            <a:custGeom>
              <a:avLst/>
              <a:gdLst>
                <a:gd name="T0" fmla="*/ 630 w 630"/>
                <a:gd name="T1" fmla="*/ 299 h 1011"/>
                <a:gd name="T2" fmla="*/ 19 w 630"/>
                <a:gd name="T3" fmla="*/ 1011 h 1011"/>
                <a:gd name="T4" fmla="*/ 0 w 630"/>
                <a:gd name="T5" fmla="*/ 0 h 1011"/>
                <a:gd name="T6" fmla="*/ 630 w 630"/>
                <a:gd name="T7" fmla="*/ 299 h 1011"/>
                <a:gd name="T8" fmla="*/ 0 60000 65536"/>
                <a:gd name="T9" fmla="*/ 0 60000 65536"/>
                <a:gd name="T10" fmla="*/ 0 60000 65536"/>
                <a:gd name="T11" fmla="*/ 0 60000 65536"/>
                <a:gd name="T12" fmla="*/ 0 w 630"/>
                <a:gd name="T13" fmla="*/ 0 h 1011"/>
                <a:gd name="T14" fmla="*/ 630 w 630"/>
                <a:gd name="T15" fmla="*/ 1011 h 1011"/>
              </a:gdLst>
              <a:ahLst/>
              <a:cxnLst>
                <a:cxn ang="T8">
                  <a:pos x="T0" y="T1"/>
                </a:cxn>
                <a:cxn ang="T9">
                  <a:pos x="T2" y="T3"/>
                </a:cxn>
                <a:cxn ang="T10">
                  <a:pos x="T4" y="T5"/>
                </a:cxn>
                <a:cxn ang="T11">
                  <a:pos x="T6" y="T7"/>
                </a:cxn>
              </a:cxnLst>
              <a:rect l="T12" t="T13" r="T14" b="T15"/>
              <a:pathLst>
                <a:path w="630" h="1011">
                  <a:moveTo>
                    <a:pt x="630" y="299"/>
                  </a:moveTo>
                  <a:lnTo>
                    <a:pt x="19" y="1011"/>
                  </a:lnTo>
                  <a:lnTo>
                    <a:pt x="0" y="0"/>
                  </a:lnTo>
                  <a:lnTo>
                    <a:pt x="630" y="29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6" name="Freeform 61"/>
            <p:cNvSpPr>
              <a:spLocks noChangeArrowheads="1"/>
            </p:cNvSpPr>
            <p:nvPr/>
          </p:nvSpPr>
          <p:spPr bwMode="auto">
            <a:xfrm rot="5400000" flipH="1">
              <a:off x="1050134" y="500292"/>
              <a:ext cx="379951" cy="708288"/>
            </a:xfrm>
            <a:custGeom>
              <a:avLst/>
              <a:gdLst>
                <a:gd name="T0" fmla="*/ 0 w 629"/>
                <a:gd name="T1" fmla="*/ 874 h 1172"/>
                <a:gd name="T2" fmla="*/ 328 w 629"/>
                <a:gd name="T3" fmla="*/ 0 h 1172"/>
                <a:gd name="T4" fmla="*/ 629 w 629"/>
                <a:gd name="T5" fmla="*/ 1172 h 1172"/>
                <a:gd name="T6" fmla="*/ 0 w 629"/>
                <a:gd name="T7" fmla="*/ 874 h 1172"/>
                <a:gd name="T8" fmla="*/ 0 60000 65536"/>
                <a:gd name="T9" fmla="*/ 0 60000 65536"/>
                <a:gd name="T10" fmla="*/ 0 60000 65536"/>
                <a:gd name="T11" fmla="*/ 0 60000 65536"/>
                <a:gd name="T12" fmla="*/ 0 w 629"/>
                <a:gd name="T13" fmla="*/ 0 h 1172"/>
                <a:gd name="T14" fmla="*/ 629 w 629"/>
                <a:gd name="T15" fmla="*/ 1172 h 1172"/>
              </a:gdLst>
              <a:ahLst/>
              <a:cxnLst>
                <a:cxn ang="T8">
                  <a:pos x="T0" y="T1"/>
                </a:cxn>
                <a:cxn ang="T9">
                  <a:pos x="T2" y="T3"/>
                </a:cxn>
                <a:cxn ang="T10">
                  <a:pos x="T4" y="T5"/>
                </a:cxn>
                <a:cxn ang="T11">
                  <a:pos x="T6" y="T7"/>
                </a:cxn>
              </a:cxnLst>
              <a:rect l="T12" t="T13" r="T14" b="T15"/>
              <a:pathLst>
                <a:path w="629" h="1172">
                  <a:moveTo>
                    <a:pt x="0" y="874"/>
                  </a:moveTo>
                  <a:lnTo>
                    <a:pt x="328" y="0"/>
                  </a:lnTo>
                  <a:lnTo>
                    <a:pt x="629" y="1172"/>
                  </a:lnTo>
                  <a:lnTo>
                    <a:pt x="0" y="87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7" name="Freeform 62"/>
            <p:cNvSpPr>
              <a:spLocks noChangeArrowheads="1"/>
            </p:cNvSpPr>
            <p:nvPr/>
          </p:nvSpPr>
          <p:spPr bwMode="auto">
            <a:xfrm rot="5400000" flipH="1">
              <a:off x="826575" y="78603"/>
              <a:ext cx="579893" cy="955464"/>
            </a:xfrm>
            <a:custGeom>
              <a:avLst/>
              <a:gdLst>
                <a:gd name="T0" fmla="*/ 302 w 960"/>
                <a:gd name="T1" fmla="*/ 1173 h 1581"/>
                <a:gd name="T2" fmla="*/ 301 w 960"/>
                <a:gd name="T3" fmla="*/ 1172 h 1581"/>
                <a:gd name="T4" fmla="*/ 0 w 960"/>
                <a:gd name="T5" fmla="*/ 0 h 1581"/>
                <a:gd name="T6" fmla="*/ 0 w 960"/>
                <a:gd name="T7" fmla="*/ 0 h 1581"/>
                <a:gd name="T8" fmla="*/ 960 w 960"/>
                <a:gd name="T9" fmla="*/ 1581 h 1581"/>
                <a:gd name="T10" fmla="*/ 302 w 960"/>
                <a:gd name="T11" fmla="*/ 1173 h 1581"/>
                <a:gd name="T12" fmla="*/ 0 60000 65536"/>
                <a:gd name="T13" fmla="*/ 0 60000 65536"/>
                <a:gd name="T14" fmla="*/ 0 60000 65536"/>
                <a:gd name="T15" fmla="*/ 0 60000 65536"/>
                <a:gd name="T16" fmla="*/ 0 60000 65536"/>
                <a:gd name="T17" fmla="*/ 0 60000 65536"/>
                <a:gd name="T18" fmla="*/ 0 w 960"/>
                <a:gd name="T19" fmla="*/ 0 h 1581"/>
                <a:gd name="T20" fmla="*/ 960 w 960"/>
                <a:gd name="T21" fmla="*/ 1581 h 1581"/>
              </a:gdLst>
              <a:ahLst/>
              <a:cxnLst>
                <a:cxn ang="T12">
                  <a:pos x="T0" y="T1"/>
                </a:cxn>
                <a:cxn ang="T13">
                  <a:pos x="T2" y="T3"/>
                </a:cxn>
                <a:cxn ang="T14">
                  <a:pos x="T4" y="T5"/>
                </a:cxn>
                <a:cxn ang="T15">
                  <a:pos x="T6" y="T7"/>
                </a:cxn>
                <a:cxn ang="T16">
                  <a:pos x="T8" y="T9"/>
                </a:cxn>
                <a:cxn ang="T17">
                  <a:pos x="T10" y="T11"/>
                </a:cxn>
              </a:cxnLst>
              <a:rect l="T18" t="T19" r="T20" b="T21"/>
              <a:pathLst>
                <a:path w="960" h="1581">
                  <a:moveTo>
                    <a:pt x="302" y="1173"/>
                  </a:moveTo>
                  <a:lnTo>
                    <a:pt x="301" y="1172"/>
                  </a:lnTo>
                  <a:lnTo>
                    <a:pt x="0" y="0"/>
                  </a:lnTo>
                  <a:lnTo>
                    <a:pt x="0" y="0"/>
                  </a:lnTo>
                  <a:lnTo>
                    <a:pt x="960" y="1581"/>
                  </a:lnTo>
                  <a:lnTo>
                    <a:pt x="302" y="11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1" name="Freeform 63"/>
            <p:cNvSpPr>
              <a:spLocks noChangeArrowheads="1"/>
            </p:cNvSpPr>
            <p:nvPr/>
          </p:nvSpPr>
          <p:spPr bwMode="auto">
            <a:xfrm rot="5400000" flipH="1">
              <a:off x="693985" y="-55196"/>
              <a:ext cx="846282" cy="956673"/>
            </a:xfrm>
            <a:custGeom>
              <a:avLst/>
              <a:gdLst>
                <a:gd name="T0" fmla="*/ 1401 w 1401"/>
                <a:gd name="T1" fmla="*/ 1273 h 1583"/>
                <a:gd name="T2" fmla="*/ 960 w 1401"/>
                <a:gd name="T3" fmla="*/ 1583 h 1583"/>
                <a:gd name="T4" fmla="*/ 0 w 1401"/>
                <a:gd name="T5" fmla="*/ 2 h 1583"/>
                <a:gd name="T6" fmla="*/ 9 w 1401"/>
                <a:gd name="T7" fmla="*/ 0 h 1583"/>
                <a:gd name="T8" fmla="*/ 1401 w 1401"/>
                <a:gd name="T9" fmla="*/ 907 h 1583"/>
                <a:gd name="T10" fmla="*/ 1401 w 1401"/>
                <a:gd name="T11" fmla="*/ 1273 h 1583"/>
                <a:gd name="T12" fmla="*/ 0 60000 65536"/>
                <a:gd name="T13" fmla="*/ 0 60000 65536"/>
                <a:gd name="T14" fmla="*/ 0 60000 65536"/>
                <a:gd name="T15" fmla="*/ 0 60000 65536"/>
                <a:gd name="T16" fmla="*/ 0 60000 65536"/>
                <a:gd name="T17" fmla="*/ 0 60000 65536"/>
                <a:gd name="T18" fmla="*/ 0 w 1401"/>
                <a:gd name="T19" fmla="*/ 0 h 1583"/>
                <a:gd name="T20" fmla="*/ 1401 w 1401"/>
                <a:gd name="T21" fmla="*/ 1583 h 1583"/>
              </a:gdLst>
              <a:ahLst/>
              <a:cxnLst>
                <a:cxn ang="T12">
                  <a:pos x="T0" y="T1"/>
                </a:cxn>
                <a:cxn ang="T13">
                  <a:pos x="T2" y="T3"/>
                </a:cxn>
                <a:cxn ang="T14">
                  <a:pos x="T4" y="T5"/>
                </a:cxn>
                <a:cxn ang="T15">
                  <a:pos x="T6" y="T7"/>
                </a:cxn>
                <a:cxn ang="T16">
                  <a:pos x="T8" y="T9"/>
                </a:cxn>
                <a:cxn ang="T17">
                  <a:pos x="T10" y="T11"/>
                </a:cxn>
              </a:cxnLst>
              <a:rect l="T18" t="T19" r="T20" b="T21"/>
              <a:pathLst>
                <a:path w="1401" h="1583">
                  <a:moveTo>
                    <a:pt x="1401" y="1273"/>
                  </a:moveTo>
                  <a:lnTo>
                    <a:pt x="960" y="1583"/>
                  </a:lnTo>
                  <a:lnTo>
                    <a:pt x="0" y="2"/>
                  </a:lnTo>
                  <a:lnTo>
                    <a:pt x="9" y="0"/>
                  </a:lnTo>
                  <a:lnTo>
                    <a:pt x="1401" y="907"/>
                  </a:lnTo>
                  <a:lnTo>
                    <a:pt x="1401" y="12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2" name="Freeform 64"/>
            <p:cNvSpPr>
              <a:spLocks noChangeArrowheads="1"/>
            </p:cNvSpPr>
            <p:nvPr/>
          </p:nvSpPr>
          <p:spPr bwMode="auto">
            <a:xfrm rot="5400000" flipH="1">
              <a:off x="900971" y="146354"/>
              <a:ext cx="840845" cy="548138"/>
            </a:xfrm>
            <a:custGeom>
              <a:avLst/>
              <a:gdLst>
                <a:gd name="T0" fmla="*/ 1392 w 1392"/>
                <a:gd name="T1" fmla="*/ 907 h 907"/>
                <a:gd name="T2" fmla="*/ 0 w 1392"/>
                <a:gd name="T3" fmla="*/ 0 h 907"/>
                <a:gd name="T4" fmla="*/ 1392 w 1392"/>
                <a:gd name="T5" fmla="*/ 239 h 907"/>
                <a:gd name="T6" fmla="*/ 1392 w 1392"/>
                <a:gd name="T7" fmla="*/ 907 h 907"/>
                <a:gd name="T8" fmla="*/ 0 60000 65536"/>
                <a:gd name="T9" fmla="*/ 0 60000 65536"/>
                <a:gd name="T10" fmla="*/ 0 60000 65536"/>
                <a:gd name="T11" fmla="*/ 0 60000 65536"/>
                <a:gd name="T12" fmla="*/ 0 w 1392"/>
                <a:gd name="T13" fmla="*/ 0 h 907"/>
                <a:gd name="T14" fmla="*/ 1392 w 1392"/>
                <a:gd name="T15" fmla="*/ 907 h 907"/>
              </a:gdLst>
              <a:ahLst/>
              <a:cxnLst>
                <a:cxn ang="T8">
                  <a:pos x="T0" y="T1"/>
                </a:cxn>
                <a:cxn ang="T9">
                  <a:pos x="T2" y="T3"/>
                </a:cxn>
                <a:cxn ang="T10">
                  <a:pos x="T4" y="T5"/>
                </a:cxn>
                <a:cxn ang="T11">
                  <a:pos x="T6" y="T7"/>
                </a:cxn>
              </a:cxnLst>
              <a:rect l="T12" t="T13" r="T14" b="T15"/>
              <a:pathLst>
                <a:path w="1392" h="907">
                  <a:moveTo>
                    <a:pt x="1392" y="907"/>
                  </a:moveTo>
                  <a:lnTo>
                    <a:pt x="0" y="0"/>
                  </a:lnTo>
                  <a:lnTo>
                    <a:pt x="1392" y="239"/>
                  </a:lnTo>
                  <a:lnTo>
                    <a:pt x="1392" y="90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3" name="Freeform 65"/>
            <p:cNvSpPr>
              <a:spLocks noChangeArrowheads="1"/>
            </p:cNvSpPr>
            <p:nvPr/>
          </p:nvSpPr>
          <p:spPr bwMode="auto">
            <a:xfrm rot="5400000" flipH="1">
              <a:off x="279874" y="-279873"/>
              <a:ext cx="266389" cy="826135"/>
            </a:xfrm>
            <a:custGeom>
              <a:avLst/>
              <a:gdLst>
                <a:gd name="T0" fmla="*/ 441 w 441"/>
                <a:gd name="T1" fmla="*/ 0 h 1367"/>
                <a:gd name="T2" fmla="*/ 0 w 441"/>
                <a:gd name="T3" fmla="*/ 310 h 1367"/>
                <a:gd name="T4" fmla="*/ 441 w 441"/>
                <a:gd name="T5" fmla="*/ 1367 h 1367"/>
                <a:gd name="T6" fmla="*/ 441 w 441"/>
                <a:gd name="T7" fmla="*/ 0 h 1367"/>
                <a:gd name="T8" fmla="*/ 0 60000 65536"/>
                <a:gd name="T9" fmla="*/ 0 60000 65536"/>
                <a:gd name="T10" fmla="*/ 0 60000 65536"/>
                <a:gd name="T11" fmla="*/ 0 60000 65536"/>
                <a:gd name="T12" fmla="*/ 0 w 441"/>
                <a:gd name="T13" fmla="*/ 0 h 1367"/>
                <a:gd name="T14" fmla="*/ 441 w 441"/>
                <a:gd name="T15" fmla="*/ 1367 h 1367"/>
              </a:gdLst>
              <a:ahLst/>
              <a:cxnLst>
                <a:cxn ang="T8">
                  <a:pos x="T0" y="T1"/>
                </a:cxn>
                <a:cxn ang="T9">
                  <a:pos x="T2" y="T3"/>
                </a:cxn>
                <a:cxn ang="T10">
                  <a:pos x="T4" y="T5"/>
                </a:cxn>
                <a:cxn ang="T11">
                  <a:pos x="T6" y="T7"/>
                </a:cxn>
              </a:cxnLst>
              <a:rect l="T12" t="T13" r="T14" b="T15"/>
              <a:pathLst>
                <a:path w="441" h="1367">
                  <a:moveTo>
                    <a:pt x="441" y="0"/>
                  </a:moveTo>
                  <a:lnTo>
                    <a:pt x="0" y="310"/>
                  </a:lnTo>
                  <a:lnTo>
                    <a:pt x="441" y="1367"/>
                  </a:lnTo>
                  <a:lnTo>
                    <a:pt x="441"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4" name="Freeform 66"/>
            <p:cNvSpPr>
              <a:spLocks noChangeArrowheads="1"/>
            </p:cNvSpPr>
            <p:nvPr/>
          </p:nvSpPr>
          <p:spPr bwMode="auto">
            <a:xfrm rot="5400000" flipH="1">
              <a:off x="110752" y="-110752"/>
              <a:ext cx="663857" cy="885360"/>
            </a:xfrm>
            <a:custGeom>
              <a:avLst/>
              <a:gdLst>
                <a:gd name="T0" fmla="*/ 495 w 1099"/>
                <a:gd name="T1" fmla="*/ 1465 h 1465"/>
                <a:gd name="T2" fmla="*/ 1099 w 1099"/>
                <a:gd name="T3" fmla="*/ 1465 h 1465"/>
                <a:gd name="T4" fmla="*/ 1099 w 1099"/>
                <a:gd name="T5" fmla="*/ 1465 h 1465"/>
                <a:gd name="T6" fmla="*/ 658 w 1099"/>
                <a:gd name="T7" fmla="*/ 408 h 1465"/>
                <a:gd name="T8" fmla="*/ 0 w 1099"/>
                <a:gd name="T9" fmla="*/ 0 h 1465"/>
                <a:gd name="T10" fmla="*/ 495 w 1099"/>
                <a:gd name="T11" fmla="*/ 1465 h 1465"/>
                <a:gd name="T12" fmla="*/ 0 60000 65536"/>
                <a:gd name="T13" fmla="*/ 0 60000 65536"/>
                <a:gd name="T14" fmla="*/ 0 60000 65536"/>
                <a:gd name="T15" fmla="*/ 0 60000 65536"/>
                <a:gd name="T16" fmla="*/ 0 60000 65536"/>
                <a:gd name="T17" fmla="*/ 0 60000 65536"/>
                <a:gd name="T18" fmla="*/ 0 w 1099"/>
                <a:gd name="T19" fmla="*/ 0 h 1465"/>
                <a:gd name="T20" fmla="*/ 1099 w 1099"/>
                <a:gd name="T21" fmla="*/ 1465 h 1465"/>
              </a:gdLst>
              <a:ahLst/>
              <a:cxnLst>
                <a:cxn ang="T12">
                  <a:pos x="T0" y="T1"/>
                </a:cxn>
                <a:cxn ang="T13">
                  <a:pos x="T2" y="T3"/>
                </a:cxn>
                <a:cxn ang="T14">
                  <a:pos x="T4" y="T5"/>
                </a:cxn>
                <a:cxn ang="T15">
                  <a:pos x="T6" y="T7"/>
                </a:cxn>
                <a:cxn ang="T16">
                  <a:pos x="T8" y="T9"/>
                </a:cxn>
                <a:cxn ang="T17">
                  <a:pos x="T10" y="T11"/>
                </a:cxn>
              </a:cxnLst>
              <a:rect l="T18" t="T19" r="T20" b="T21"/>
              <a:pathLst>
                <a:path w="1099" h="1465">
                  <a:moveTo>
                    <a:pt x="495" y="1465"/>
                  </a:moveTo>
                  <a:lnTo>
                    <a:pt x="1099" y="1465"/>
                  </a:lnTo>
                  <a:lnTo>
                    <a:pt x="1099" y="1465"/>
                  </a:lnTo>
                  <a:lnTo>
                    <a:pt x="658" y="408"/>
                  </a:lnTo>
                  <a:lnTo>
                    <a:pt x="0" y="0"/>
                  </a:lnTo>
                  <a:lnTo>
                    <a:pt x="495"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5" name="Freeform 67"/>
            <p:cNvSpPr>
              <a:spLocks noChangeArrowheads="1"/>
            </p:cNvSpPr>
            <p:nvPr/>
          </p:nvSpPr>
          <p:spPr bwMode="auto">
            <a:xfrm rot="5400000" flipH="1">
              <a:off x="108638" y="256212"/>
              <a:ext cx="668085" cy="885360"/>
            </a:xfrm>
            <a:custGeom>
              <a:avLst/>
              <a:gdLst>
                <a:gd name="T0" fmla="*/ 744 w 1106"/>
                <a:gd name="T1" fmla="*/ 1465 h 1465"/>
                <a:gd name="T2" fmla="*/ 0 w 1106"/>
                <a:gd name="T3" fmla="*/ 712 h 1465"/>
                <a:gd name="T4" fmla="*/ 611 w 1106"/>
                <a:gd name="T5" fmla="*/ 0 h 1465"/>
                <a:gd name="T6" fmla="*/ 1106 w 1106"/>
                <a:gd name="T7" fmla="*/ 1465 h 1465"/>
                <a:gd name="T8" fmla="*/ 744 w 1106"/>
                <a:gd name="T9" fmla="*/ 1465 h 1465"/>
                <a:gd name="T10" fmla="*/ 0 60000 65536"/>
                <a:gd name="T11" fmla="*/ 0 60000 65536"/>
                <a:gd name="T12" fmla="*/ 0 60000 65536"/>
                <a:gd name="T13" fmla="*/ 0 60000 65536"/>
                <a:gd name="T14" fmla="*/ 0 60000 65536"/>
                <a:gd name="T15" fmla="*/ 0 w 1106"/>
                <a:gd name="T16" fmla="*/ 0 h 1465"/>
                <a:gd name="T17" fmla="*/ 1106 w 1106"/>
                <a:gd name="T18" fmla="*/ 1465 h 1465"/>
              </a:gdLst>
              <a:ahLst/>
              <a:cxnLst>
                <a:cxn ang="T10">
                  <a:pos x="T0" y="T1"/>
                </a:cxn>
                <a:cxn ang="T11">
                  <a:pos x="T2" y="T3"/>
                </a:cxn>
                <a:cxn ang="T12">
                  <a:pos x="T4" y="T5"/>
                </a:cxn>
                <a:cxn ang="T13">
                  <a:pos x="T6" y="T7"/>
                </a:cxn>
                <a:cxn ang="T14">
                  <a:pos x="T8" y="T9"/>
                </a:cxn>
              </a:cxnLst>
              <a:rect l="T15" t="T16" r="T17" b="T18"/>
              <a:pathLst>
                <a:path w="1106" h="1465">
                  <a:moveTo>
                    <a:pt x="744" y="1465"/>
                  </a:moveTo>
                  <a:lnTo>
                    <a:pt x="0" y="712"/>
                  </a:lnTo>
                  <a:lnTo>
                    <a:pt x="611" y="0"/>
                  </a:lnTo>
                  <a:lnTo>
                    <a:pt x="1106" y="1465"/>
                  </a:lnTo>
                  <a:lnTo>
                    <a:pt x="744"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3" name="Freeform 68"/>
            <p:cNvSpPr>
              <a:spLocks noChangeArrowheads="1"/>
            </p:cNvSpPr>
            <p:nvPr/>
          </p:nvSpPr>
          <p:spPr bwMode="auto">
            <a:xfrm rot="5400000" flipH="1">
              <a:off x="2826" y="580692"/>
              <a:ext cx="449417" cy="455069"/>
            </a:xfrm>
            <a:custGeom>
              <a:avLst/>
              <a:gdLst>
                <a:gd name="T0" fmla="*/ 216 w 744"/>
                <a:gd name="T1" fmla="*/ 753 h 753"/>
                <a:gd name="T2" fmla="*/ 744 w 744"/>
                <a:gd name="T3" fmla="*/ 753 h 753"/>
                <a:gd name="T4" fmla="*/ 0 w 744"/>
                <a:gd name="T5" fmla="*/ 0 h 753"/>
                <a:gd name="T6" fmla="*/ 216 w 744"/>
                <a:gd name="T7" fmla="*/ 753 h 753"/>
                <a:gd name="T8" fmla="*/ 0 60000 65536"/>
                <a:gd name="T9" fmla="*/ 0 60000 65536"/>
                <a:gd name="T10" fmla="*/ 0 60000 65536"/>
                <a:gd name="T11" fmla="*/ 0 60000 65536"/>
                <a:gd name="T12" fmla="*/ 0 w 744"/>
                <a:gd name="T13" fmla="*/ 0 h 753"/>
                <a:gd name="T14" fmla="*/ 744 w 744"/>
                <a:gd name="T15" fmla="*/ 753 h 753"/>
              </a:gdLst>
              <a:ahLst/>
              <a:cxnLst>
                <a:cxn ang="T8">
                  <a:pos x="T0" y="T1"/>
                </a:cxn>
                <a:cxn ang="T9">
                  <a:pos x="T2" y="T3"/>
                </a:cxn>
                <a:cxn ang="T10">
                  <a:pos x="T4" y="T5"/>
                </a:cxn>
                <a:cxn ang="T11">
                  <a:pos x="T6" y="T7"/>
                </a:cxn>
              </a:cxnLst>
              <a:rect l="T12" t="T13" r="T14" b="T15"/>
              <a:pathLst>
                <a:path w="744" h="753">
                  <a:moveTo>
                    <a:pt x="216" y="753"/>
                  </a:moveTo>
                  <a:lnTo>
                    <a:pt x="744" y="753"/>
                  </a:lnTo>
                  <a:lnTo>
                    <a:pt x="0" y="0"/>
                  </a:lnTo>
                  <a:lnTo>
                    <a:pt x="216"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4" name="Freeform 69"/>
            <p:cNvSpPr>
              <a:spLocks noChangeArrowheads="1"/>
            </p:cNvSpPr>
            <p:nvPr/>
          </p:nvSpPr>
          <p:spPr bwMode="auto">
            <a:xfrm rot="5400000" flipH="1">
              <a:off x="285307" y="747628"/>
              <a:ext cx="241018" cy="811631"/>
            </a:xfrm>
            <a:custGeom>
              <a:avLst/>
              <a:gdLst>
                <a:gd name="T0" fmla="*/ 0 w 399"/>
                <a:gd name="T1" fmla="*/ 1343 h 1343"/>
                <a:gd name="T2" fmla="*/ 399 w 399"/>
                <a:gd name="T3" fmla="*/ 591 h 1343"/>
                <a:gd name="T4" fmla="*/ 216 w 399"/>
                <a:gd name="T5" fmla="*/ 0 h 1343"/>
                <a:gd name="T6" fmla="*/ 0 w 399"/>
                <a:gd name="T7" fmla="*/ 1343 h 1343"/>
                <a:gd name="T8" fmla="*/ 0 60000 65536"/>
                <a:gd name="T9" fmla="*/ 0 60000 65536"/>
                <a:gd name="T10" fmla="*/ 0 60000 65536"/>
                <a:gd name="T11" fmla="*/ 0 60000 65536"/>
                <a:gd name="T12" fmla="*/ 0 w 399"/>
                <a:gd name="T13" fmla="*/ 0 h 1343"/>
                <a:gd name="T14" fmla="*/ 399 w 399"/>
                <a:gd name="T15" fmla="*/ 1343 h 1343"/>
              </a:gdLst>
              <a:ahLst/>
              <a:cxnLst>
                <a:cxn ang="T8">
                  <a:pos x="T0" y="T1"/>
                </a:cxn>
                <a:cxn ang="T9">
                  <a:pos x="T2" y="T3"/>
                </a:cxn>
                <a:cxn ang="T10">
                  <a:pos x="T4" y="T5"/>
                </a:cxn>
                <a:cxn ang="T11">
                  <a:pos x="T6" y="T7"/>
                </a:cxn>
              </a:cxnLst>
              <a:rect l="T12" t="T13" r="T14" b="T15"/>
              <a:pathLst>
                <a:path w="399" h="1343">
                  <a:moveTo>
                    <a:pt x="0" y="1343"/>
                  </a:moveTo>
                  <a:lnTo>
                    <a:pt x="399" y="591"/>
                  </a:lnTo>
                  <a:lnTo>
                    <a:pt x="216" y="0"/>
                  </a:lnTo>
                  <a:lnTo>
                    <a:pt x="0"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5" name="Freeform 70"/>
            <p:cNvSpPr>
              <a:spLocks noChangeArrowheads="1"/>
            </p:cNvSpPr>
            <p:nvPr/>
          </p:nvSpPr>
          <p:spPr bwMode="auto">
            <a:xfrm rot="5400000" flipH="1">
              <a:off x="704991" y="782409"/>
              <a:ext cx="110542" cy="611594"/>
            </a:xfrm>
            <a:custGeom>
              <a:avLst/>
              <a:gdLst>
                <a:gd name="T0" fmla="*/ 183 w 183"/>
                <a:gd name="T1" fmla="*/ 1012 h 1012"/>
                <a:gd name="T2" fmla="*/ 183 w 183"/>
                <a:gd name="T3" fmla="*/ 1011 h 1012"/>
                <a:gd name="T4" fmla="*/ 164 w 183"/>
                <a:gd name="T5" fmla="*/ 0 h 1012"/>
                <a:gd name="T6" fmla="*/ 0 w 183"/>
                <a:gd name="T7" fmla="*/ 421 h 1012"/>
                <a:gd name="T8" fmla="*/ 183 w 183"/>
                <a:gd name="T9" fmla="*/ 1012 h 1012"/>
                <a:gd name="T10" fmla="*/ 0 60000 65536"/>
                <a:gd name="T11" fmla="*/ 0 60000 65536"/>
                <a:gd name="T12" fmla="*/ 0 60000 65536"/>
                <a:gd name="T13" fmla="*/ 0 60000 65536"/>
                <a:gd name="T14" fmla="*/ 0 60000 65536"/>
                <a:gd name="T15" fmla="*/ 0 w 183"/>
                <a:gd name="T16" fmla="*/ 0 h 1012"/>
                <a:gd name="T17" fmla="*/ 183 w 183"/>
                <a:gd name="T18" fmla="*/ 1012 h 1012"/>
              </a:gdLst>
              <a:ahLst/>
              <a:cxnLst>
                <a:cxn ang="T10">
                  <a:pos x="T0" y="T1"/>
                </a:cxn>
                <a:cxn ang="T11">
                  <a:pos x="T2" y="T3"/>
                </a:cxn>
                <a:cxn ang="T12">
                  <a:pos x="T4" y="T5"/>
                </a:cxn>
                <a:cxn ang="T13">
                  <a:pos x="T6" y="T7"/>
                </a:cxn>
                <a:cxn ang="T14">
                  <a:pos x="T8" y="T9"/>
                </a:cxn>
              </a:cxnLst>
              <a:rect l="T15" t="T16" r="T17" b="T18"/>
              <a:pathLst>
                <a:path w="183" h="1012">
                  <a:moveTo>
                    <a:pt x="183" y="1012"/>
                  </a:moveTo>
                  <a:lnTo>
                    <a:pt x="183" y="1011"/>
                  </a:lnTo>
                  <a:lnTo>
                    <a:pt x="164" y="0"/>
                  </a:lnTo>
                  <a:lnTo>
                    <a:pt x="0" y="421"/>
                  </a:lnTo>
                  <a:lnTo>
                    <a:pt x="183" y="1012"/>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6" name="Freeform 75"/>
            <p:cNvSpPr>
              <a:spLocks noChangeArrowheads="1"/>
            </p:cNvSpPr>
            <p:nvPr/>
          </p:nvSpPr>
          <p:spPr bwMode="auto">
            <a:xfrm rot="5400000" flipH="1">
              <a:off x="979151" y="1007362"/>
              <a:ext cx="497138" cy="856352"/>
            </a:xfrm>
            <a:custGeom>
              <a:avLst/>
              <a:gdLst>
                <a:gd name="T0" fmla="*/ 0 w 823"/>
                <a:gd name="T1" fmla="*/ 0 h 1417"/>
                <a:gd name="T2" fmla="*/ 125 w 823"/>
                <a:gd name="T3" fmla="*/ 1417 h 1417"/>
                <a:gd name="T4" fmla="*/ 823 w 823"/>
                <a:gd name="T5" fmla="*/ 1276 h 1417"/>
                <a:gd name="T6" fmla="*/ 0 w 823"/>
                <a:gd name="T7" fmla="*/ 0 h 1417"/>
                <a:gd name="T8" fmla="*/ 0 60000 65536"/>
                <a:gd name="T9" fmla="*/ 0 60000 65536"/>
                <a:gd name="T10" fmla="*/ 0 60000 65536"/>
                <a:gd name="T11" fmla="*/ 0 60000 65536"/>
                <a:gd name="T12" fmla="*/ 0 w 823"/>
                <a:gd name="T13" fmla="*/ 0 h 1417"/>
                <a:gd name="T14" fmla="*/ 823 w 823"/>
                <a:gd name="T15" fmla="*/ 1417 h 1417"/>
              </a:gdLst>
              <a:ahLst/>
              <a:cxnLst>
                <a:cxn ang="T8">
                  <a:pos x="T0" y="T1"/>
                </a:cxn>
                <a:cxn ang="T9">
                  <a:pos x="T2" y="T3"/>
                </a:cxn>
                <a:cxn ang="T10">
                  <a:pos x="T4" y="T5"/>
                </a:cxn>
                <a:cxn ang="T11">
                  <a:pos x="T6" y="T7"/>
                </a:cxn>
              </a:cxnLst>
              <a:rect l="T12" t="T13" r="T14" b="T15"/>
              <a:pathLst>
                <a:path w="823" h="1417">
                  <a:moveTo>
                    <a:pt x="0" y="0"/>
                  </a:moveTo>
                  <a:lnTo>
                    <a:pt x="125" y="1417"/>
                  </a:lnTo>
                  <a:lnTo>
                    <a:pt x="823" y="127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7" name="Freeform 76"/>
            <p:cNvSpPr>
              <a:spLocks noChangeArrowheads="1"/>
            </p:cNvSpPr>
            <p:nvPr/>
          </p:nvSpPr>
          <p:spPr bwMode="auto">
            <a:xfrm rot="5400000" flipH="1">
              <a:off x="231563" y="955406"/>
              <a:ext cx="421631" cy="884756"/>
            </a:xfrm>
            <a:custGeom>
              <a:avLst/>
              <a:gdLst>
                <a:gd name="T0" fmla="*/ 473 w 698"/>
                <a:gd name="T1" fmla="*/ 1464 h 1464"/>
                <a:gd name="T2" fmla="*/ 0 w 698"/>
                <a:gd name="T3" fmla="*/ 141 h 1464"/>
                <a:gd name="T4" fmla="*/ 698 w 698"/>
                <a:gd name="T5" fmla="*/ 0 h 1464"/>
                <a:gd name="T6" fmla="*/ 473 w 698"/>
                <a:gd name="T7" fmla="*/ 1464 h 1464"/>
                <a:gd name="T8" fmla="*/ 0 60000 65536"/>
                <a:gd name="T9" fmla="*/ 0 60000 65536"/>
                <a:gd name="T10" fmla="*/ 0 60000 65536"/>
                <a:gd name="T11" fmla="*/ 0 60000 65536"/>
                <a:gd name="T12" fmla="*/ 0 w 698"/>
                <a:gd name="T13" fmla="*/ 0 h 1464"/>
                <a:gd name="T14" fmla="*/ 698 w 698"/>
                <a:gd name="T15" fmla="*/ 1464 h 1464"/>
              </a:gdLst>
              <a:ahLst/>
              <a:cxnLst>
                <a:cxn ang="T8">
                  <a:pos x="T0" y="T1"/>
                </a:cxn>
                <a:cxn ang="T9">
                  <a:pos x="T2" y="T3"/>
                </a:cxn>
                <a:cxn ang="T10">
                  <a:pos x="T4" y="T5"/>
                </a:cxn>
                <a:cxn ang="T11">
                  <a:pos x="T6" y="T7"/>
                </a:cxn>
              </a:cxnLst>
              <a:rect l="T12" t="T13" r="T14" b="T15"/>
              <a:pathLst>
                <a:path w="698" h="1464">
                  <a:moveTo>
                    <a:pt x="473" y="1464"/>
                  </a:moveTo>
                  <a:lnTo>
                    <a:pt x="0" y="141"/>
                  </a:lnTo>
                  <a:lnTo>
                    <a:pt x="698" y="0"/>
                  </a:lnTo>
                  <a:lnTo>
                    <a:pt x="473"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8" name="Freeform 77"/>
            <p:cNvSpPr>
              <a:spLocks noChangeArrowheads="1"/>
            </p:cNvSpPr>
            <p:nvPr/>
          </p:nvSpPr>
          <p:spPr bwMode="auto">
            <a:xfrm rot="5400000" flipH="1">
              <a:off x="156338" y="1166544"/>
              <a:ext cx="486869" cy="799544"/>
            </a:xfrm>
            <a:custGeom>
              <a:avLst/>
              <a:gdLst>
                <a:gd name="T0" fmla="*/ 0 w 806"/>
                <a:gd name="T1" fmla="*/ 651 h 1323"/>
                <a:gd name="T2" fmla="*/ 333 w 806"/>
                <a:gd name="T3" fmla="*/ 0 h 1323"/>
                <a:gd name="T4" fmla="*/ 806 w 806"/>
                <a:gd name="T5" fmla="*/ 1323 h 1323"/>
                <a:gd name="T6" fmla="*/ 0 w 806"/>
                <a:gd name="T7" fmla="*/ 651 h 1323"/>
                <a:gd name="T8" fmla="*/ 0 60000 65536"/>
                <a:gd name="T9" fmla="*/ 0 60000 65536"/>
                <a:gd name="T10" fmla="*/ 0 60000 65536"/>
                <a:gd name="T11" fmla="*/ 0 60000 65536"/>
                <a:gd name="T12" fmla="*/ 0 w 806"/>
                <a:gd name="T13" fmla="*/ 0 h 1323"/>
                <a:gd name="T14" fmla="*/ 806 w 806"/>
                <a:gd name="T15" fmla="*/ 1323 h 1323"/>
              </a:gdLst>
              <a:ahLst/>
              <a:cxnLst>
                <a:cxn ang="T8">
                  <a:pos x="T0" y="T1"/>
                </a:cxn>
                <a:cxn ang="T9">
                  <a:pos x="T2" y="T3"/>
                </a:cxn>
                <a:cxn ang="T10">
                  <a:pos x="T4" y="T5"/>
                </a:cxn>
                <a:cxn ang="T11">
                  <a:pos x="T6" y="T7"/>
                </a:cxn>
              </a:cxnLst>
              <a:rect l="T12" t="T13" r="T14" b="T15"/>
              <a:pathLst>
                <a:path w="806" h="1323">
                  <a:moveTo>
                    <a:pt x="0" y="651"/>
                  </a:moveTo>
                  <a:lnTo>
                    <a:pt x="333" y="0"/>
                  </a:lnTo>
                  <a:lnTo>
                    <a:pt x="806" y="1323"/>
                  </a:lnTo>
                  <a:lnTo>
                    <a:pt x="0" y="6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9" name="Freeform 78"/>
            <p:cNvSpPr>
              <a:spLocks noChangeArrowheads="1"/>
            </p:cNvSpPr>
            <p:nvPr/>
          </p:nvSpPr>
          <p:spPr bwMode="auto">
            <a:xfrm rot="5400000" flipH="1">
              <a:off x="-40375" y="1363257"/>
              <a:ext cx="486869" cy="406118"/>
            </a:xfrm>
            <a:custGeom>
              <a:avLst/>
              <a:gdLst>
                <a:gd name="T0" fmla="*/ 0 w 806"/>
                <a:gd name="T1" fmla="*/ 0 h 672"/>
                <a:gd name="T2" fmla="*/ 10 w 806"/>
                <a:gd name="T3" fmla="*/ 396 h 672"/>
                <a:gd name="T4" fmla="*/ 806 w 806"/>
                <a:gd name="T5" fmla="*/ 672 h 672"/>
                <a:gd name="T6" fmla="*/ 0 w 806"/>
                <a:gd name="T7" fmla="*/ 0 h 672"/>
                <a:gd name="T8" fmla="*/ 0 60000 65536"/>
                <a:gd name="T9" fmla="*/ 0 60000 65536"/>
                <a:gd name="T10" fmla="*/ 0 60000 65536"/>
                <a:gd name="T11" fmla="*/ 0 60000 65536"/>
                <a:gd name="T12" fmla="*/ 0 w 806"/>
                <a:gd name="T13" fmla="*/ 0 h 672"/>
                <a:gd name="T14" fmla="*/ 806 w 806"/>
                <a:gd name="T15" fmla="*/ 672 h 672"/>
              </a:gdLst>
              <a:ahLst/>
              <a:cxnLst>
                <a:cxn ang="T8">
                  <a:pos x="T0" y="T1"/>
                </a:cxn>
                <a:cxn ang="T9">
                  <a:pos x="T2" y="T3"/>
                </a:cxn>
                <a:cxn ang="T10">
                  <a:pos x="T4" y="T5"/>
                </a:cxn>
                <a:cxn ang="T11">
                  <a:pos x="T6" y="T7"/>
                </a:cxn>
              </a:cxnLst>
              <a:rect l="T12" t="T13" r="T14" b="T15"/>
              <a:pathLst>
                <a:path w="806" h="672">
                  <a:moveTo>
                    <a:pt x="0" y="0"/>
                  </a:moveTo>
                  <a:lnTo>
                    <a:pt x="10" y="396"/>
                  </a:lnTo>
                  <a:lnTo>
                    <a:pt x="806" y="672"/>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0" name="Freeform 82"/>
            <p:cNvSpPr>
              <a:spLocks noChangeArrowheads="1"/>
            </p:cNvSpPr>
            <p:nvPr/>
          </p:nvSpPr>
          <p:spPr bwMode="auto">
            <a:xfrm rot="5400000" flipH="1">
              <a:off x="54784" y="882106"/>
              <a:ext cx="385992" cy="495560"/>
            </a:xfrm>
            <a:custGeom>
              <a:avLst/>
              <a:gdLst>
                <a:gd name="T0" fmla="*/ 0 w 639"/>
                <a:gd name="T1" fmla="*/ 820 h 820"/>
                <a:gd name="T2" fmla="*/ 416 w 639"/>
                <a:gd name="T3" fmla="*/ 0 h 820"/>
                <a:gd name="T4" fmla="*/ 639 w 639"/>
                <a:gd name="T5" fmla="*/ 820 h 820"/>
                <a:gd name="T6" fmla="*/ 0 w 639"/>
                <a:gd name="T7" fmla="*/ 820 h 820"/>
                <a:gd name="T8" fmla="*/ 0 60000 65536"/>
                <a:gd name="T9" fmla="*/ 0 60000 65536"/>
                <a:gd name="T10" fmla="*/ 0 60000 65536"/>
                <a:gd name="T11" fmla="*/ 0 60000 65536"/>
                <a:gd name="T12" fmla="*/ 0 w 639"/>
                <a:gd name="T13" fmla="*/ 0 h 820"/>
                <a:gd name="T14" fmla="*/ 639 w 639"/>
                <a:gd name="T15" fmla="*/ 820 h 820"/>
              </a:gdLst>
              <a:ahLst/>
              <a:cxnLst>
                <a:cxn ang="T8">
                  <a:pos x="T0" y="T1"/>
                </a:cxn>
                <a:cxn ang="T9">
                  <a:pos x="T2" y="T3"/>
                </a:cxn>
                <a:cxn ang="T10">
                  <a:pos x="T4" y="T5"/>
                </a:cxn>
                <a:cxn ang="T11">
                  <a:pos x="T6" y="T7"/>
                </a:cxn>
              </a:cxnLst>
              <a:rect l="T12" t="T13" r="T14" b="T15"/>
              <a:pathLst>
                <a:path w="639" h="820">
                  <a:moveTo>
                    <a:pt x="0" y="820"/>
                  </a:moveTo>
                  <a:lnTo>
                    <a:pt x="416" y="0"/>
                  </a:lnTo>
                  <a:lnTo>
                    <a:pt x="639" y="820"/>
                  </a:lnTo>
                  <a:lnTo>
                    <a:pt x="0"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1" name="Freeform 83"/>
            <p:cNvSpPr>
              <a:spLocks noChangeArrowheads="1"/>
            </p:cNvSpPr>
            <p:nvPr/>
          </p:nvSpPr>
          <p:spPr bwMode="auto">
            <a:xfrm rot="5400000" flipH="1">
              <a:off x="970111" y="998321"/>
              <a:ext cx="600431" cy="771140"/>
            </a:xfrm>
            <a:custGeom>
              <a:avLst/>
              <a:gdLst>
                <a:gd name="T0" fmla="*/ 994 w 994"/>
                <a:gd name="T1" fmla="*/ 816 h 1276"/>
                <a:gd name="T2" fmla="*/ 823 w 994"/>
                <a:gd name="T3" fmla="*/ 1276 h 1276"/>
                <a:gd name="T4" fmla="*/ 0 w 994"/>
                <a:gd name="T5" fmla="*/ 0 h 1276"/>
                <a:gd name="T6" fmla="*/ 994 w 994"/>
                <a:gd name="T7" fmla="*/ 816 h 1276"/>
                <a:gd name="T8" fmla="*/ 0 60000 65536"/>
                <a:gd name="T9" fmla="*/ 0 60000 65536"/>
                <a:gd name="T10" fmla="*/ 0 60000 65536"/>
                <a:gd name="T11" fmla="*/ 0 60000 65536"/>
                <a:gd name="T12" fmla="*/ 0 w 994"/>
                <a:gd name="T13" fmla="*/ 0 h 1276"/>
                <a:gd name="T14" fmla="*/ 994 w 994"/>
                <a:gd name="T15" fmla="*/ 1276 h 1276"/>
              </a:gdLst>
              <a:ahLst/>
              <a:cxnLst>
                <a:cxn ang="T8">
                  <a:pos x="T0" y="T1"/>
                </a:cxn>
                <a:cxn ang="T9">
                  <a:pos x="T2" y="T3"/>
                </a:cxn>
                <a:cxn ang="T10">
                  <a:pos x="T4" y="T5"/>
                </a:cxn>
                <a:cxn ang="T11">
                  <a:pos x="T6" y="T7"/>
                </a:cxn>
              </a:cxnLst>
              <a:rect l="T12" t="T13" r="T14" b="T15"/>
              <a:pathLst>
                <a:path w="994" h="1276">
                  <a:moveTo>
                    <a:pt x="994" y="816"/>
                  </a:moveTo>
                  <a:lnTo>
                    <a:pt x="823" y="1276"/>
                  </a:lnTo>
                  <a:lnTo>
                    <a:pt x="0" y="0"/>
                  </a:lnTo>
                  <a:lnTo>
                    <a:pt x="994" y="816"/>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2" name="Freeform 84"/>
            <p:cNvSpPr>
              <a:spLocks noChangeArrowheads="1"/>
            </p:cNvSpPr>
            <p:nvPr/>
          </p:nvSpPr>
          <p:spPr bwMode="auto">
            <a:xfrm rot="5400000" flipH="1">
              <a:off x="631933" y="552855"/>
              <a:ext cx="394448" cy="667193"/>
            </a:xfrm>
            <a:custGeom>
              <a:avLst/>
              <a:gdLst>
                <a:gd name="T0" fmla="*/ 653 w 653"/>
                <a:gd name="T1" fmla="*/ 327 h 1104"/>
                <a:gd name="T2" fmla="*/ 20 w 653"/>
                <a:gd name="T3" fmla="*/ 1104 h 1104"/>
                <a:gd name="T4" fmla="*/ 0 w 653"/>
                <a:gd name="T5" fmla="*/ 0 h 1104"/>
                <a:gd name="T6" fmla="*/ 653 w 653"/>
                <a:gd name="T7" fmla="*/ 327 h 1104"/>
                <a:gd name="T8" fmla="*/ 0 60000 65536"/>
                <a:gd name="T9" fmla="*/ 0 60000 65536"/>
                <a:gd name="T10" fmla="*/ 0 60000 65536"/>
                <a:gd name="T11" fmla="*/ 0 60000 65536"/>
                <a:gd name="T12" fmla="*/ 0 w 653"/>
                <a:gd name="T13" fmla="*/ 0 h 1104"/>
                <a:gd name="T14" fmla="*/ 653 w 653"/>
                <a:gd name="T15" fmla="*/ 1104 h 1104"/>
              </a:gdLst>
              <a:ahLst/>
              <a:cxnLst>
                <a:cxn ang="T8">
                  <a:pos x="T0" y="T1"/>
                </a:cxn>
                <a:cxn ang="T9">
                  <a:pos x="T2" y="T3"/>
                </a:cxn>
                <a:cxn ang="T10">
                  <a:pos x="T4" y="T5"/>
                </a:cxn>
                <a:cxn ang="T11">
                  <a:pos x="T6" y="T7"/>
                </a:cxn>
              </a:cxnLst>
              <a:rect l="T12" t="T13" r="T14" b="T15"/>
              <a:pathLst>
                <a:path w="653" h="1104">
                  <a:moveTo>
                    <a:pt x="653" y="327"/>
                  </a:moveTo>
                  <a:lnTo>
                    <a:pt x="20" y="1104"/>
                  </a:lnTo>
                  <a:lnTo>
                    <a:pt x="0" y="0"/>
                  </a:lnTo>
                  <a:lnTo>
                    <a:pt x="653" y="32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3" name="Freeform 85"/>
            <p:cNvSpPr>
              <a:spLocks noChangeArrowheads="1"/>
            </p:cNvSpPr>
            <p:nvPr/>
          </p:nvSpPr>
          <p:spPr bwMode="auto">
            <a:xfrm rot="5400000" flipH="1">
              <a:off x="1154689" y="500881"/>
              <a:ext cx="393844" cy="771744"/>
            </a:xfrm>
            <a:custGeom>
              <a:avLst/>
              <a:gdLst>
                <a:gd name="T0" fmla="*/ 0 w 652"/>
                <a:gd name="T1" fmla="*/ 951 h 1277"/>
                <a:gd name="T2" fmla="*/ 339 w 652"/>
                <a:gd name="T3" fmla="*/ 0 h 1277"/>
                <a:gd name="T4" fmla="*/ 652 w 652"/>
                <a:gd name="T5" fmla="*/ 1277 h 1277"/>
                <a:gd name="T6" fmla="*/ 0 w 652"/>
                <a:gd name="T7" fmla="*/ 951 h 1277"/>
                <a:gd name="T8" fmla="*/ 0 60000 65536"/>
                <a:gd name="T9" fmla="*/ 0 60000 65536"/>
                <a:gd name="T10" fmla="*/ 0 60000 65536"/>
                <a:gd name="T11" fmla="*/ 0 60000 65536"/>
                <a:gd name="T12" fmla="*/ 0 w 652"/>
                <a:gd name="T13" fmla="*/ 0 h 1277"/>
                <a:gd name="T14" fmla="*/ 652 w 652"/>
                <a:gd name="T15" fmla="*/ 1277 h 1277"/>
              </a:gdLst>
              <a:ahLst/>
              <a:cxnLst>
                <a:cxn ang="T8">
                  <a:pos x="T0" y="T1"/>
                </a:cxn>
                <a:cxn ang="T9">
                  <a:pos x="T2" y="T3"/>
                </a:cxn>
                <a:cxn ang="T10">
                  <a:pos x="T4" y="T5"/>
                </a:cxn>
                <a:cxn ang="T11">
                  <a:pos x="T6" y="T7"/>
                </a:cxn>
              </a:cxnLst>
              <a:rect l="T12" t="T13" r="T14" b="T15"/>
              <a:pathLst>
                <a:path w="652" h="1277">
                  <a:moveTo>
                    <a:pt x="0" y="951"/>
                  </a:moveTo>
                  <a:lnTo>
                    <a:pt x="339" y="0"/>
                  </a:lnTo>
                  <a:lnTo>
                    <a:pt x="652" y="1277"/>
                  </a:lnTo>
                  <a:lnTo>
                    <a:pt x="0" y="9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4" name="Freeform 86"/>
            <p:cNvSpPr>
              <a:spLocks noChangeArrowheads="1"/>
            </p:cNvSpPr>
            <p:nvPr/>
          </p:nvSpPr>
          <p:spPr bwMode="auto">
            <a:xfrm rot="5400000" flipH="1">
              <a:off x="916023" y="56836"/>
              <a:ext cx="602243" cy="1041885"/>
            </a:xfrm>
            <a:custGeom>
              <a:avLst/>
              <a:gdLst>
                <a:gd name="T0" fmla="*/ 314 w 997"/>
                <a:gd name="T1" fmla="*/ 1279 h 1724"/>
                <a:gd name="T2" fmla="*/ 313 w 997"/>
                <a:gd name="T3" fmla="*/ 1278 h 1724"/>
                <a:gd name="T4" fmla="*/ 0 w 997"/>
                <a:gd name="T5" fmla="*/ 1 h 1724"/>
                <a:gd name="T6" fmla="*/ 2 w 997"/>
                <a:gd name="T7" fmla="*/ 0 h 1724"/>
                <a:gd name="T8" fmla="*/ 997 w 997"/>
                <a:gd name="T9" fmla="*/ 1724 h 1724"/>
                <a:gd name="T10" fmla="*/ 314 w 997"/>
                <a:gd name="T11" fmla="*/ 1279 h 1724"/>
                <a:gd name="T12" fmla="*/ 0 60000 65536"/>
                <a:gd name="T13" fmla="*/ 0 60000 65536"/>
                <a:gd name="T14" fmla="*/ 0 60000 65536"/>
                <a:gd name="T15" fmla="*/ 0 60000 65536"/>
                <a:gd name="T16" fmla="*/ 0 60000 65536"/>
                <a:gd name="T17" fmla="*/ 0 60000 65536"/>
                <a:gd name="T18" fmla="*/ 0 w 997"/>
                <a:gd name="T19" fmla="*/ 0 h 1724"/>
                <a:gd name="T20" fmla="*/ 997 w 997"/>
                <a:gd name="T21" fmla="*/ 1724 h 1724"/>
              </a:gdLst>
              <a:ahLst/>
              <a:cxnLst>
                <a:cxn ang="T12">
                  <a:pos x="T0" y="T1"/>
                </a:cxn>
                <a:cxn ang="T13">
                  <a:pos x="T2" y="T3"/>
                </a:cxn>
                <a:cxn ang="T14">
                  <a:pos x="T4" y="T5"/>
                </a:cxn>
                <a:cxn ang="T15">
                  <a:pos x="T6" y="T7"/>
                </a:cxn>
                <a:cxn ang="T16">
                  <a:pos x="T8" y="T9"/>
                </a:cxn>
                <a:cxn ang="T17">
                  <a:pos x="T10" y="T11"/>
                </a:cxn>
              </a:cxnLst>
              <a:rect l="T18" t="T19" r="T20" b="T21"/>
              <a:pathLst>
                <a:path w="997" h="1724">
                  <a:moveTo>
                    <a:pt x="314" y="1279"/>
                  </a:moveTo>
                  <a:lnTo>
                    <a:pt x="313" y="1278"/>
                  </a:lnTo>
                  <a:lnTo>
                    <a:pt x="0" y="1"/>
                  </a:lnTo>
                  <a:lnTo>
                    <a:pt x="2" y="0"/>
                  </a:lnTo>
                  <a:lnTo>
                    <a:pt x="997" y="1724"/>
                  </a:lnTo>
                  <a:lnTo>
                    <a:pt x="314" y="127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5" name="Freeform 87"/>
            <p:cNvSpPr>
              <a:spLocks noChangeArrowheads="1"/>
            </p:cNvSpPr>
            <p:nvPr/>
          </p:nvSpPr>
          <p:spPr bwMode="auto">
            <a:xfrm rot="5400000" flipH="1">
              <a:off x="779205" y="-83003"/>
              <a:ext cx="877693" cy="1043698"/>
            </a:xfrm>
            <a:custGeom>
              <a:avLst/>
              <a:gdLst>
                <a:gd name="T0" fmla="*/ 1453 w 1453"/>
                <a:gd name="T1" fmla="*/ 1389 h 1727"/>
                <a:gd name="T2" fmla="*/ 995 w 1453"/>
                <a:gd name="T3" fmla="*/ 1727 h 1727"/>
                <a:gd name="T4" fmla="*/ 0 w 1453"/>
                <a:gd name="T5" fmla="*/ 3 h 1727"/>
                <a:gd name="T6" fmla="*/ 8 w 1453"/>
                <a:gd name="T7" fmla="*/ 0 h 1727"/>
                <a:gd name="T8" fmla="*/ 1453 w 1453"/>
                <a:gd name="T9" fmla="*/ 989 h 1727"/>
                <a:gd name="T10" fmla="*/ 1453 w 1453"/>
                <a:gd name="T11" fmla="*/ 1389 h 1727"/>
                <a:gd name="T12" fmla="*/ 0 60000 65536"/>
                <a:gd name="T13" fmla="*/ 0 60000 65536"/>
                <a:gd name="T14" fmla="*/ 0 60000 65536"/>
                <a:gd name="T15" fmla="*/ 0 60000 65536"/>
                <a:gd name="T16" fmla="*/ 0 60000 65536"/>
                <a:gd name="T17" fmla="*/ 0 60000 65536"/>
                <a:gd name="T18" fmla="*/ 0 w 1453"/>
                <a:gd name="T19" fmla="*/ 0 h 1727"/>
                <a:gd name="T20" fmla="*/ 1453 w 1453"/>
                <a:gd name="T21" fmla="*/ 1727 h 1727"/>
              </a:gdLst>
              <a:ahLst/>
              <a:cxnLst>
                <a:cxn ang="T12">
                  <a:pos x="T0" y="T1"/>
                </a:cxn>
                <a:cxn ang="T13">
                  <a:pos x="T2" y="T3"/>
                </a:cxn>
                <a:cxn ang="T14">
                  <a:pos x="T4" y="T5"/>
                </a:cxn>
                <a:cxn ang="T15">
                  <a:pos x="T6" y="T7"/>
                </a:cxn>
                <a:cxn ang="T16">
                  <a:pos x="T8" y="T9"/>
                </a:cxn>
                <a:cxn ang="T17">
                  <a:pos x="T10" y="T11"/>
                </a:cxn>
              </a:cxnLst>
              <a:rect l="T18" t="T19" r="T20" b="T21"/>
              <a:pathLst>
                <a:path w="1453" h="1727">
                  <a:moveTo>
                    <a:pt x="1453" y="1389"/>
                  </a:moveTo>
                  <a:lnTo>
                    <a:pt x="995" y="1727"/>
                  </a:lnTo>
                  <a:lnTo>
                    <a:pt x="0" y="3"/>
                  </a:lnTo>
                  <a:lnTo>
                    <a:pt x="8" y="0"/>
                  </a:lnTo>
                  <a:lnTo>
                    <a:pt x="1453" y="989"/>
                  </a:lnTo>
                  <a:lnTo>
                    <a:pt x="1453" y="13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6" name="Freeform 88"/>
            <p:cNvSpPr>
              <a:spLocks noChangeArrowheads="1"/>
            </p:cNvSpPr>
            <p:nvPr/>
          </p:nvSpPr>
          <p:spPr bwMode="auto">
            <a:xfrm rot="5400000" flipH="1">
              <a:off x="1004623" y="137583"/>
              <a:ext cx="872860" cy="597694"/>
            </a:xfrm>
            <a:custGeom>
              <a:avLst/>
              <a:gdLst>
                <a:gd name="T0" fmla="*/ 1445 w 1445"/>
                <a:gd name="T1" fmla="*/ 989 h 989"/>
                <a:gd name="T2" fmla="*/ 0 w 1445"/>
                <a:gd name="T3" fmla="*/ 0 h 989"/>
                <a:gd name="T4" fmla="*/ 1445 w 1445"/>
                <a:gd name="T5" fmla="*/ 262 h 989"/>
                <a:gd name="T6" fmla="*/ 1445 w 1445"/>
                <a:gd name="T7" fmla="*/ 989 h 989"/>
                <a:gd name="T8" fmla="*/ 0 60000 65536"/>
                <a:gd name="T9" fmla="*/ 0 60000 65536"/>
                <a:gd name="T10" fmla="*/ 0 60000 65536"/>
                <a:gd name="T11" fmla="*/ 0 60000 65536"/>
                <a:gd name="T12" fmla="*/ 0 w 1445"/>
                <a:gd name="T13" fmla="*/ 0 h 989"/>
                <a:gd name="T14" fmla="*/ 1445 w 1445"/>
                <a:gd name="T15" fmla="*/ 989 h 989"/>
              </a:gdLst>
              <a:ahLst/>
              <a:cxnLst>
                <a:cxn ang="T8">
                  <a:pos x="T0" y="T1"/>
                </a:cxn>
                <a:cxn ang="T9">
                  <a:pos x="T2" y="T3"/>
                </a:cxn>
                <a:cxn ang="T10">
                  <a:pos x="T4" y="T5"/>
                </a:cxn>
                <a:cxn ang="T11">
                  <a:pos x="T6" y="T7"/>
                </a:cxn>
              </a:cxnLst>
              <a:rect l="T12" t="T13" r="T14" b="T15"/>
              <a:pathLst>
                <a:path w="1445" h="989">
                  <a:moveTo>
                    <a:pt x="1445" y="989"/>
                  </a:moveTo>
                  <a:lnTo>
                    <a:pt x="0" y="0"/>
                  </a:lnTo>
                  <a:lnTo>
                    <a:pt x="1445" y="262"/>
                  </a:lnTo>
                  <a:lnTo>
                    <a:pt x="1445" y="9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7" name="Freeform 89"/>
            <p:cNvSpPr>
              <a:spLocks noChangeArrowheads="1"/>
            </p:cNvSpPr>
            <p:nvPr/>
          </p:nvSpPr>
          <p:spPr bwMode="auto">
            <a:xfrm rot="5400000" flipH="1">
              <a:off x="311906" y="-311906"/>
              <a:ext cx="276657" cy="900469"/>
            </a:xfrm>
            <a:custGeom>
              <a:avLst/>
              <a:gdLst>
                <a:gd name="T0" fmla="*/ 458 w 458"/>
                <a:gd name="T1" fmla="*/ 0 h 1490"/>
                <a:gd name="T2" fmla="*/ 0 w 458"/>
                <a:gd name="T3" fmla="*/ 338 h 1490"/>
                <a:gd name="T4" fmla="*/ 458 w 458"/>
                <a:gd name="T5" fmla="*/ 1490 h 1490"/>
                <a:gd name="T6" fmla="*/ 458 w 458"/>
                <a:gd name="T7" fmla="*/ 0 h 1490"/>
                <a:gd name="T8" fmla="*/ 0 60000 65536"/>
                <a:gd name="T9" fmla="*/ 0 60000 65536"/>
                <a:gd name="T10" fmla="*/ 0 60000 65536"/>
                <a:gd name="T11" fmla="*/ 0 60000 65536"/>
                <a:gd name="T12" fmla="*/ 0 w 458"/>
                <a:gd name="T13" fmla="*/ 0 h 1490"/>
                <a:gd name="T14" fmla="*/ 458 w 458"/>
                <a:gd name="T15" fmla="*/ 1490 h 1490"/>
              </a:gdLst>
              <a:ahLst/>
              <a:cxnLst>
                <a:cxn ang="T8">
                  <a:pos x="T0" y="T1"/>
                </a:cxn>
                <a:cxn ang="T9">
                  <a:pos x="T2" y="T3"/>
                </a:cxn>
                <a:cxn ang="T10">
                  <a:pos x="T4" y="T5"/>
                </a:cxn>
                <a:cxn ang="T11">
                  <a:pos x="T6" y="T7"/>
                </a:cxn>
              </a:cxnLst>
              <a:rect l="T12" t="T13" r="T14" b="T15"/>
              <a:pathLst>
                <a:path w="458" h="1490">
                  <a:moveTo>
                    <a:pt x="458" y="0"/>
                  </a:moveTo>
                  <a:lnTo>
                    <a:pt x="0" y="338"/>
                  </a:lnTo>
                  <a:lnTo>
                    <a:pt x="458" y="1490"/>
                  </a:lnTo>
                  <a:lnTo>
                    <a:pt x="458"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8" name="Freeform 90"/>
            <p:cNvSpPr>
              <a:spLocks noChangeArrowheads="1"/>
            </p:cNvSpPr>
            <p:nvPr/>
          </p:nvSpPr>
          <p:spPr bwMode="auto">
            <a:xfrm rot="5400000" flipH="1">
              <a:off x="137954" y="-137953"/>
              <a:ext cx="689227" cy="965134"/>
            </a:xfrm>
            <a:custGeom>
              <a:avLst/>
              <a:gdLst>
                <a:gd name="T0" fmla="*/ 514 w 1141"/>
                <a:gd name="T1" fmla="*/ 1597 h 1597"/>
                <a:gd name="T2" fmla="*/ 1141 w 1141"/>
                <a:gd name="T3" fmla="*/ 1597 h 1597"/>
                <a:gd name="T4" fmla="*/ 1141 w 1141"/>
                <a:gd name="T5" fmla="*/ 1597 h 1597"/>
                <a:gd name="T6" fmla="*/ 683 w 1141"/>
                <a:gd name="T7" fmla="*/ 445 h 1597"/>
                <a:gd name="T8" fmla="*/ 0 w 1141"/>
                <a:gd name="T9" fmla="*/ 0 h 1597"/>
                <a:gd name="T10" fmla="*/ 514 w 1141"/>
                <a:gd name="T11" fmla="*/ 1597 h 1597"/>
                <a:gd name="T12" fmla="*/ 0 60000 65536"/>
                <a:gd name="T13" fmla="*/ 0 60000 65536"/>
                <a:gd name="T14" fmla="*/ 0 60000 65536"/>
                <a:gd name="T15" fmla="*/ 0 60000 65536"/>
                <a:gd name="T16" fmla="*/ 0 60000 65536"/>
                <a:gd name="T17" fmla="*/ 0 60000 65536"/>
                <a:gd name="T18" fmla="*/ 0 w 1141"/>
                <a:gd name="T19" fmla="*/ 0 h 1597"/>
                <a:gd name="T20" fmla="*/ 1141 w 1141"/>
                <a:gd name="T21" fmla="*/ 1597 h 1597"/>
              </a:gdLst>
              <a:ahLst/>
              <a:cxnLst>
                <a:cxn ang="T12">
                  <a:pos x="T0" y="T1"/>
                </a:cxn>
                <a:cxn ang="T13">
                  <a:pos x="T2" y="T3"/>
                </a:cxn>
                <a:cxn ang="T14">
                  <a:pos x="T4" y="T5"/>
                </a:cxn>
                <a:cxn ang="T15">
                  <a:pos x="T6" y="T7"/>
                </a:cxn>
                <a:cxn ang="T16">
                  <a:pos x="T8" y="T9"/>
                </a:cxn>
                <a:cxn ang="T17">
                  <a:pos x="T10" y="T11"/>
                </a:cxn>
              </a:cxnLst>
              <a:rect l="T18" t="T19" r="T20" b="T21"/>
              <a:pathLst>
                <a:path w="1141" h="1597">
                  <a:moveTo>
                    <a:pt x="514" y="1597"/>
                  </a:moveTo>
                  <a:lnTo>
                    <a:pt x="1141" y="1597"/>
                  </a:lnTo>
                  <a:lnTo>
                    <a:pt x="1141" y="1597"/>
                  </a:lnTo>
                  <a:lnTo>
                    <a:pt x="683" y="445"/>
                  </a:lnTo>
                  <a:lnTo>
                    <a:pt x="0" y="0"/>
                  </a:lnTo>
                  <a:lnTo>
                    <a:pt x="514"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9" name="Freeform 91"/>
            <p:cNvSpPr>
              <a:spLocks noChangeArrowheads="1"/>
            </p:cNvSpPr>
            <p:nvPr/>
          </p:nvSpPr>
          <p:spPr bwMode="auto">
            <a:xfrm rot="5400000" flipH="1">
              <a:off x="136141" y="242602"/>
              <a:ext cx="692852" cy="965134"/>
            </a:xfrm>
            <a:custGeom>
              <a:avLst/>
              <a:gdLst>
                <a:gd name="T0" fmla="*/ 771 w 1147"/>
                <a:gd name="T1" fmla="*/ 1597 h 1597"/>
                <a:gd name="T2" fmla="*/ 0 w 1147"/>
                <a:gd name="T3" fmla="*/ 777 h 1597"/>
                <a:gd name="T4" fmla="*/ 633 w 1147"/>
                <a:gd name="T5" fmla="*/ 0 h 1597"/>
                <a:gd name="T6" fmla="*/ 1147 w 1147"/>
                <a:gd name="T7" fmla="*/ 1597 h 1597"/>
                <a:gd name="T8" fmla="*/ 771 w 1147"/>
                <a:gd name="T9" fmla="*/ 1597 h 1597"/>
                <a:gd name="T10" fmla="*/ 0 60000 65536"/>
                <a:gd name="T11" fmla="*/ 0 60000 65536"/>
                <a:gd name="T12" fmla="*/ 0 60000 65536"/>
                <a:gd name="T13" fmla="*/ 0 60000 65536"/>
                <a:gd name="T14" fmla="*/ 0 60000 65536"/>
                <a:gd name="T15" fmla="*/ 0 w 1147"/>
                <a:gd name="T16" fmla="*/ 0 h 1597"/>
                <a:gd name="T17" fmla="*/ 1147 w 1147"/>
                <a:gd name="T18" fmla="*/ 1597 h 1597"/>
              </a:gdLst>
              <a:ahLst/>
              <a:cxnLst>
                <a:cxn ang="T10">
                  <a:pos x="T0" y="T1"/>
                </a:cxn>
                <a:cxn ang="T11">
                  <a:pos x="T2" y="T3"/>
                </a:cxn>
                <a:cxn ang="T12">
                  <a:pos x="T4" y="T5"/>
                </a:cxn>
                <a:cxn ang="T13">
                  <a:pos x="T6" y="T7"/>
                </a:cxn>
                <a:cxn ang="T14">
                  <a:pos x="T8" y="T9"/>
                </a:cxn>
              </a:cxnLst>
              <a:rect l="T15" t="T16" r="T17" b="T18"/>
              <a:pathLst>
                <a:path w="1147" h="1597">
                  <a:moveTo>
                    <a:pt x="771" y="1597"/>
                  </a:moveTo>
                  <a:lnTo>
                    <a:pt x="0" y="777"/>
                  </a:lnTo>
                  <a:lnTo>
                    <a:pt x="633" y="0"/>
                  </a:lnTo>
                  <a:lnTo>
                    <a:pt x="1147" y="1597"/>
                  </a:lnTo>
                  <a:lnTo>
                    <a:pt x="771"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0" name="Freeform 92"/>
            <p:cNvSpPr>
              <a:spLocks noChangeArrowheads="1"/>
            </p:cNvSpPr>
            <p:nvPr/>
          </p:nvSpPr>
          <p:spPr bwMode="auto">
            <a:xfrm rot="5400000" flipH="1">
              <a:off x="14917" y="590951"/>
              <a:ext cx="465727" cy="495560"/>
            </a:xfrm>
            <a:custGeom>
              <a:avLst/>
              <a:gdLst>
                <a:gd name="T0" fmla="*/ 223 w 771"/>
                <a:gd name="T1" fmla="*/ 820 h 820"/>
                <a:gd name="T2" fmla="*/ 771 w 771"/>
                <a:gd name="T3" fmla="*/ 820 h 820"/>
                <a:gd name="T4" fmla="*/ 0 w 771"/>
                <a:gd name="T5" fmla="*/ 0 h 820"/>
                <a:gd name="T6" fmla="*/ 223 w 771"/>
                <a:gd name="T7" fmla="*/ 820 h 820"/>
                <a:gd name="T8" fmla="*/ 0 60000 65536"/>
                <a:gd name="T9" fmla="*/ 0 60000 65536"/>
                <a:gd name="T10" fmla="*/ 0 60000 65536"/>
                <a:gd name="T11" fmla="*/ 0 60000 65536"/>
                <a:gd name="T12" fmla="*/ 0 w 771"/>
                <a:gd name="T13" fmla="*/ 0 h 820"/>
                <a:gd name="T14" fmla="*/ 771 w 771"/>
                <a:gd name="T15" fmla="*/ 820 h 820"/>
              </a:gdLst>
              <a:ahLst/>
              <a:cxnLst>
                <a:cxn ang="T8">
                  <a:pos x="T0" y="T1"/>
                </a:cxn>
                <a:cxn ang="T9">
                  <a:pos x="T2" y="T3"/>
                </a:cxn>
                <a:cxn ang="T10">
                  <a:pos x="T4" y="T5"/>
                </a:cxn>
                <a:cxn ang="T11">
                  <a:pos x="T6" y="T7"/>
                </a:cxn>
              </a:cxnLst>
              <a:rect l="T12" t="T13" r="T14" b="T15"/>
              <a:pathLst>
                <a:path w="771" h="820">
                  <a:moveTo>
                    <a:pt x="223" y="820"/>
                  </a:moveTo>
                  <a:lnTo>
                    <a:pt x="771" y="820"/>
                  </a:lnTo>
                  <a:lnTo>
                    <a:pt x="0" y="0"/>
                  </a:lnTo>
                  <a:lnTo>
                    <a:pt x="223"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1" name="Freeform 93"/>
            <p:cNvSpPr>
              <a:spLocks noChangeArrowheads="1"/>
            </p:cNvSpPr>
            <p:nvPr/>
          </p:nvSpPr>
          <p:spPr bwMode="auto">
            <a:xfrm rot="5400000" flipH="1">
              <a:off x="317037" y="755162"/>
              <a:ext cx="250683" cy="884756"/>
            </a:xfrm>
            <a:custGeom>
              <a:avLst/>
              <a:gdLst>
                <a:gd name="T0" fmla="*/ 0 w 415"/>
                <a:gd name="T1" fmla="*/ 1464 h 1464"/>
                <a:gd name="T2" fmla="*/ 415 w 415"/>
                <a:gd name="T3" fmla="*/ 644 h 1464"/>
                <a:gd name="T4" fmla="*/ 225 w 415"/>
                <a:gd name="T5" fmla="*/ 0 h 1464"/>
                <a:gd name="T6" fmla="*/ 0 w 415"/>
                <a:gd name="T7" fmla="*/ 1464 h 1464"/>
                <a:gd name="T8" fmla="*/ 0 60000 65536"/>
                <a:gd name="T9" fmla="*/ 0 60000 65536"/>
                <a:gd name="T10" fmla="*/ 0 60000 65536"/>
                <a:gd name="T11" fmla="*/ 0 60000 65536"/>
                <a:gd name="T12" fmla="*/ 0 w 415"/>
                <a:gd name="T13" fmla="*/ 0 h 1464"/>
                <a:gd name="T14" fmla="*/ 415 w 415"/>
                <a:gd name="T15" fmla="*/ 1464 h 1464"/>
              </a:gdLst>
              <a:ahLst/>
              <a:cxnLst>
                <a:cxn ang="T8">
                  <a:pos x="T0" y="T1"/>
                </a:cxn>
                <a:cxn ang="T9">
                  <a:pos x="T2" y="T3"/>
                </a:cxn>
                <a:cxn ang="T10">
                  <a:pos x="T4" y="T5"/>
                </a:cxn>
                <a:cxn ang="T11">
                  <a:pos x="T6" y="T7"/>
                </a:cxn>
              </a:cxnLst>
              <a:rect l="T12" t="T13" r="T14" b="T15"/>
              <a:pathLst>
                <a:path w="415" h="1464">
                  <a:moveTo>
                    <a:pt x="0" y="1464"/>
                  </a:moveTo>
                  <a:lnTo>
                    <a:pt x="415" y="644"/>
                  </a:lnTo>
                  <a:lnTo>
                    <a:pt x="225" y="0"/>
                  </a:lnTo>
                  <a:lnTo>
                    <a:pt x="0"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2" name="Freeform 94"/>
            <p:cNvSpPr>
              <a:spLocks noChangeArrowheads="1"/>
            </p:cNvSpPr>
            <p:nvPr/>
          </p:nvSpPr>
          <p:spPr bwMode="auto">
            <a:xfrm rot="5400000" flipH="1">
              <a:off x="771469" y="795685"/>
              <a:ext cx="115375" cy="667193"/>
            </a:xfrm>
            <a:custGeom>
              <a:avLst/>
              <a:gdLst>
                <a:gd name="T0" fmla="*/ 190 w 191"/>
                <a:gd name="T1" fmla="*/ 1104 h 1104"/>
                <a:gd name="T2" fmla="*/ 191 w 191"/>
                <a:gd name="T3" fmla="*/ 1104 h 1104"/>
                <a:gd name="T4" fmla="*/ 171 w 191"/>
                <a:gd name="T5" fmla="*/ 0 h 1104"/>
                <a:gd name="T6" fmla="*/ 0 w 191"/>
                <a:gd name="T7" fmla="*/ 460 h 1104"/>
                <a:gd name="T8" fmla="*/ 190 w 191"/>
                <a:gd name="T9" fmla="*/ 1104 h 1104"/>
                <a:gd name="T10" fmla="*/ 0 60000 65536"/>
                <a:gd name="T11" fmla="*/ 0 60000 65536"/>
                <a:gd name="T12" fmla="*/ 0 60000 65536"/>
                <a:gd name="T13" fmla="*/ 0 60000 65536"/>
                <a:gd name="T14" fmla="*/ 0 60000 65536"/>
                <a:gd name="T15" fmla="*/ 0 w 191"/>
                <a:gd name="T16" fmla="*/ 0 h 1104"/>
                <a:gd name="T17" fmla="*/ 191 w 191"/>
                <a:gd name="T18" fmla="*/ 1104 h 1104"/>
              </a:gdLst>
              <a:ahLst/>
              <a:cxnLst>
                <a:cxn ang="T10">
                  <a:pos x="T0" y="T1"/>
                </a:cxn>
                <a:cxn ang="T11">
                  <a:pos x="T2" y="T3"/>
                </a:cxn>
                <a:cxn ang="T12">
                  <a:pos x="T4" y="T5"/>
                </a:cxn>
                <a:cxn ang="T13">
                  <a:pos x="T6" y="T7"/>
                </a:cxn>
                <a:cxn ang="T14">
                  <a:pos x="T8" y="T9"/>
                </a:cxn>
              </a:cxnLst>
              <a:rect l="T15" t="T16" r="T17" b="T18"/>
              <a:pathLst>
                <a:path w="191" h="1104">
                  <a:moveTo>
                    <a:pt x="190" y="1104"/>
                  </a:moveTo>
                  <a:lnTo>
                    <a:pt x="191" y="1104"/>
                  </a:lnTo>
                  <a:lnTo>
                    <a:pt x="171" y="0"/>
                  </a:lnTo>
                  <a:lnTo>
                    <a:pt x="0" y="460"/>
                  </a:lnTo>
                  <a:lnTo>
                    <a:pt x="190" y="110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3" name="Oval 104"/>
            <p:cNvSpPr>
              <a:spLocks noChangeArrowheads="1"/>
            </p:cNvSpPr>
            <p:nvPr/>
          </p:nvSpPr>
          <p:spPr bwMode="auto">
            <a:xfrm rot="5400000" flipH="1">
              <a:off x="356567" y="173302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4" name="Oval 105"/>
            <p:cNvSpPr>
              <a:spLocks noChangeArrowheads="1"/>
            </p:cNvSpPr>
            <p:nvPr/>
          </p:nvSpPr>
          <p:spPr bwMode="auto">
            <a:xfrm rot="5400000" flipH="1">
              <a:off x="148069" y="171853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5" name="Oval 106"/>
            <p:cNvSpPr>
              <a:spLocks noChangeArrowheads="1"/>
            </p:cNvSpPr>
            <p:nvPr/>
          </p:nvSpPr>
          <p:spPr bwMode="auto">
            <a:xfrm rot="5400000" flipH="1">
              <a:off x="719776" y="153489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6" name="Oval 107"/>
            <p:cNvSpPr>
              <a:spLocks noChangeArrowheads="1"/>
            </p:cNvSpPr>
            <p:nvPr/>
          </p:nvSpPr>
          <p:spPr bwMode="auto">
            <a:xfrm rot="5400000" flipH="1">
              <a:off x="803780" y="1132597"/>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7" name="Oval 108"/>
            <p:cNvSpPr>
              <a:spLocks noChangeArrowheads="1"/>
            </p:cNvSpPr>
            <p:nvPr/>
          </p:nvSpPr>
          <p:spPr bwMode="auto">
            <a:xfrm rot="5400000" flipH="1">
              <a:off x="1060021" y="1026283"/>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8" name="Oval 109"/>
            <p:cNvSpPr>
              <a:spLocks noChangeArrowheads="1"/>
            </p:cNvSpPr>
            <p:nvPr/>
          </p:nvSpPr>
          <p:spPr bwMode="auto">
            <a:xfrm rot="5400000" flipH="1">
              <a:off x="447823" y="102145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9" name="Oval 110"/>
            <p:cNvSpPr>
              <a:spLocks noChangeArrowheads="1"/>
            </p:cNvSpPr>
            <p:nvPr/>
          </p:nvSpPr>
          <p:spPr bwMode="auto">
            <a:xfrm rot="5400000" flipH="1">
              <a:off x="874186" y="649654"/>
              <a:ext cx="22350" cy="30217"/>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0" name="Oval 111"/>
            <p:cNvSpPr>
              <a:spLocks noChangeArrowheads="1"/>
            </p:cNvSpPr>
            <p:nvPr/>
          </p:nvSpPr>
          <p:spPr bwMode="auto">
            <a:xfrm rot="5400000" flipH="1">
              <a:off x="640608" y="25248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grpSp>
      <p:sp>
        <p:nvSpPr>
          <p:cNvPr id="91" name="文本框 90"/>
          <p:cNvSpPr txBox="1"/>
          <p:nvPr/>
        </p:nvSpPr>
        <p:spPr>
          <a:xfrm>
            <a:off x="676910" y="93345"/>
            <a:ext cx="2444115" cy="499110"/>
          </a:xfrm>
          <a:prstGeom prst="rect">
            <a:avLst/>
          </a:prstGeom>
          <a:noFill/>
        </p:spPr>
        <p:txBody>
          <a:bodyPr wrap="square" rtlCol="0" anchor="t">
            <a:spAutoFit/>
          </a:bodyPr>
          <a:p>
            <a:pPr lvl="0" algn="ctr"/>
            <a:r>
              <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项目应用成果</a:t>
            </a:r>
            <a:endPar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
        <p:nvSpPr>
          <p:cNvPr id="18" name="标题 17"/>
          <p:cNvSpPr/>
          <p:nvPr>
            <p:ph type="title"/>
          </p:nvPr>
        </p:nvSpPr>
        <p:spPr>
          <a:xfrm>
            <a:off x="737235" y="868045"/>
            <a:ext cx="5557520" cy="789305"/>
          </a:xfrm>
        </p:spPr>
        <p:txBody>
          <a:bodyPr/>
          <a:p>
            <a:r>
              <a:rPr lang="zh-CN" altLang="en-US" sz="4000">
                <a:latin typeface="仿宋" panose="02010609060101010101" charset="-122"/>
                <a:ea typeface="仿宋" panose="02010609060101010101" charset="-122"/>
              </a:rPr>
              <a:t>应用场景举例</a:t>
            </a:r>
            <a:endParaRPr lang="zh-CN" altLang="en-US" sz="4000">
              <a:latin typeface="仿宋" panose="02010609060101010101" charset="-122"/>
              <a:ea typeface="仿宋" panose="02010609060101010101" charset="-122"/>
            </a:endParaRPr>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890" y="1856740"/>
            <a:ext cx="5791200" cy="4343400"/>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6400" y="91440"/>
            <a:ext cx="4516755" cy="3387725"/>
          </a:xfrm>
          <a:prstGeom prst="rect">
            <a:avLst/>
          </a:prstGeom>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9555" y="3551555"/>
            <a:ext cx="5130800" cy="320675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243632" y="1543486"/>
            <a:ext cx="2052165" cy="523220"/>
          </a:xfrm>
          <a:prstGeom prst="rect">
            <a:avLst/>
          </a:prstGeom>
          <a:noFill/>
        </p:spPr>
        <p:txBody>
          <a:bodyPr wrap="none">
            <a:spAutoFit/>
          </a:bodyPr>
          <a:lstStyle/>
          <a:p>
            <a:r>
              <a:rPr lang="en-US" sz="2800" b="1" i="1" dirty="0">
                <a:solidFill>
                  <a:schemeClr val="tx1">
                    <a:lumMod val="50000"/>
                    <a:lumOff val="50000"/>
                  </a:schemeClr>
                </a:solidFill>
                <a:latin typeface="微软雅黑" panose="020B0503020204020204" charset="-122"/>
                <a:ea typeface="微软雅黑" panose="020B0503020204020204" charset="-122"/>
              </a:rPr>
              <a:t>1 .</a:t>
            </a:r>
            <a:r>
              <a:rPr lang="zh-CN" altLang="en-US" sz="2800" b="1" i="1" dirty="0">
                <a:solidFill>
                  <a:schemeClr val="tx1">
                    <a:lumMod val="50000"/>
                    <a:lumOff val="50000"/>
                  </a:schemeClr>
                </a:solidFill>
                <a:latin typeface="微软雅黑" panose="020B0503020204020204" charset="-122"/>
                <a:ea typeface="微软雅黑" panose="020B0503020204020204" charset="-122"/>
              </a:rPr>
              <a:t>项目概要</a:t>
            </a:r>
            <a:endParaRPr lang="zh-CN" sz="2800" b="1" dirty="0">
              <a:solidFill>
                <a:schemeClr val="tx1">
                  <a:lumMod val="50000"/>
                  <a:lumOff val="50000"/>
                </a:schemeClr>
              </a:solidFill>
              <a:latin typeface="微软雅黑" panose="020B0503020204020204" charset="-122"/>
              <a:ea typeface="微软雅黑" panose="020B0503020204020204" charset="-122"/>
            </a:endParaRPr>
          </a:p>
        </p:txBody>
      </p:sp>
      <p:sp>
        <p:nvSpPr>
          <p:cNvPr id="7" name="文本框 6"/>
          <p:cNvSpPr txBox="1"/>
          <p:nvPr/>
        </p:nvSpPr>
        <p:spPr>
          <a:xfrm>
            <a:off x="6243632" y="2309661"/>
            <a:ext cx="2770310" cy="523220"/>
          </a:xfrm>
          <a:prstGeom prst="rect">
            <a:avLst/>
          </a:prstGeom>
          <a:noFill/>
        </p:spPr>
        <p:txBody>
          <a:bodyPr wrap="none">
            <a:spAutoFit/>
          </a:bodyPr>
          <a:lstStyle/>
          <a:p>
            <a:r>
              <a:rPr lang="en-US" sz="2800" b="1" i="1" dirty="0">
                <a:solidFill>
                  <a:schemeClr val="tx1">
                    <a:lumMod val="50000"/>
                    <a:lumOff val="50000"/>
                  </a:schemeClr>
                </a:solidFill>
                <a:latin typeface="微软雅黑" panose="020B0503020204020204" charset="-122"/>
                <a:ea typeface="微软雅黑" panose="020B0503020204020204" charset="-122"/>
              </a:rPr>
              <a:t>2 .</a:t>
            </a:r>
            <a:r>
              <a:rPr lang="zh-CN" altLang="en-US" sz="2800" b="1" dirty="0">
                <a:solidFill>
                  <a:schemeClr val="tx1">
                    <a:lumMod val="50000"/>
                    <a:lumOff val="50000"/>
                  </a:schemeClr>
                </a:solidFill>
                <a:latin typeface="微软雅黑" panose="020B0503020204020204" charset="-122"/>
                <a:ea typeface="微软雅黑" panose="020B0503020204020204" charset="-122"/>
              </a:rPr>
              <a:t>项目技术优势</a:t>
            </a:r>
            <a:endParaRPr lang="zh-CN" sz="2800" b="1" dirty="0">
              <a:solidFill>
                <a:schemeClr val="tx1">
                  <a:lumMod val="50000"/>
                  <a:lumOff val="50000"/>
                </a:schemeClr>
              </a:solidFill>
              <a:latin typeface="微软雅黑" panose="020B0503020204020204" charset="-122"/>
              <a:ea typeface="微软雅黑" panose="020B0503020204020204" charset="-122"/>
            </a:endParaRPr>
          </a:p>
        </p:txBody>
      </p:sp>
      <p:sp>
        <p:nvSpPr>
          <p:cNvPr id="10" name="文本框 9"/>
          <p:cNvSpPr txBox="1"/>
          <p:nvPr/>
        </p:nvSpPr>
        <p:spPr>
          <a:xfrm>
            <a:off x="6177544" y="3781301"/>
            <a:ext cx="2770310" cy="523220"/>
          </a:xfrm>
          <a:prstGeom prst="rect">
            <a:avLst/>
          </a:prstGeom>
          <a:noFill/>
        </p:spPr>
        <p:txBody>
          <a:bodyPr wrap="none">
            <a:spAutoFit/>
          </a:bodyPr>
          <a:lstStyle/>
          <a:p>
            <a:r>
              <a:rPr lang="en-US" sz="2800" b="1" i="1" dirty="0">
                <a:solidFill>
                  <a:schemeClr val="tx1">
                    <a:lumMod val="50000"/>
                    <a:lumOff val="50000"/>
                  </a:schemeClr>
                </a:solidFill>
                <a:latin typeface="微软雅黑" panose="020B0503020204020204" charset="-122"/>
                <a:ea typeface="微软雅黑" panose="020B0503020204020204" charset="-122"/>
              </a:rPr>
              <a:t>4 .</a:t>
            </a:r>
            <a:r>
              <a:rPr lang="zh-CN" altLang="en-US" sz="2800" b="1" dirty="0">
                <a:solidFill>
                  <a:schemeClr val="tx1">
                    <a:lumMod val="50000"/>
                    <a:lumOff val="50000"/>
                  </a:schemeClr>
                </a:solidFill>
                <a:latin typeface="微软雅黑" panose="020B0503020204020204" charset="-122"/>
                <a:ea typeface="微软雅黑" panose="020B0503020204020204" charset="-122"/>
              </a:rPr>
              <a:t>项目应用成果</a:t>
            </a:r>
            <a:endParaRPr lang="zh-CN" altLang="en-US" sz="2800" b="1" dirty="0">
              <a:solidFill>
                <a:schemeClr val="tx1">
                  <a:lumMod val="50000"/>
                  <a:lumOff val="50000"/>
                </a:schemeClr>
              </a:solidFill>
              <a:latin typeface="微软雅黑" panose="020B0503020204020204" charset="-122"/>
              <a:ea typeface="微软雅黑" panose="020B0503020204020204" charset="-122"/>
            </a:endParaRPr>
          </a:p>
        </p:txBody>
      </p:sp>
      <p:sp>
        <p:nvSpPr>
          <p:cNvPr id="13" name="文本框 12"/>
          <p:cNvSpPr txBox="1"/>
          <p:nvPr/>
        </p:nvSpPr>
        <p:spPr>
          <a:xfrm>
            <a:off x="6177544" y="3015126"/>
            <a:ext cx="2770310" cy="523220"/>
          </a:xfrm>
          <a:prstGeom prst="rect">
            <a:avLst/>
          </a:prstGeom>
          <a:noFill/>
        </p:spPr>
        <p:txBody>
          <a:bodyPr wrap="none">
            <a:spAutoFit/>
          </a:bodyPr>
          <a:lstStyle/>
          <a:p>
            <a:r>
              <a:rPr lang="en-US" sz="2800" b="1" i="1" dirty="0">
                <a:solidFill>
                  <a:schemeClr val="tx1">
                    <a:lumMod val="50000"/>
                    <a:lumOff val="50000"/>
                  </a:schemeClr>
                </a:solidFill>
                <a:latin typeface="微软雅黑" panose="020B0503020204020204" charset="-122"/>
                <a:ea typeface="微软雅黑" panose="020B0503020204020204" charset="-122"/>
              </a:rPr>
              <a:t>3 .</a:t>
            </a:r>
            <a:r>
              <a:rPr lang="zh-CN" altLang="en-US" sz="2800" b="1" i="1" dirty="0">
                <a:solidFill>
                  <a:schemeClr val="tx1">
                    <a:lumMod val="50000"/>
                    <a:lumOff val="50000"/>
                  </a:schemeClr>
                </a:solidFill>
                <a:latin typeface="微软雅黑" panose="020B0503020204020204" charset="-122"/>
                <a:ea typeface="微软雅黑" panose="020B0503020204020204" charset="-122"/>
              </a:rPr>
              <a:t>项目成员组成</a:t>
            </a:r>
            <a:endParaRPr lang="zh-CN" sz="2800" b="1" dirty="0">
              <a:solidFill>
                <a:schemeClr val="tx1">
                  <a:lumMod val="50000"/>
                  <a:lumOff val="50000"/>
                </a:schemeClr>
              </a:solidFill>
              <a:latin typeface="微软雅黑" panose="020B0503020204020204" charset="-122"/>
              <a:ea typeface="微软雅黑" panose="020B0503020204020204" charset="-122"/>
            </a:endParaRPr>
          </a:p>
        </p:txBody>
      </p:sp>
      <p:sp>
        <p:nvSpPr>
          <p:cNvPr id="3" name="文本框 9"/>
          <p:cNvSpPr txBox="1"/>
          <p:nvPr/>
        </p:nvSpPr>
        <p:spPr>
          <a:xfrm>
            <a:off x="6177544" y="4555706"/>
            <a:ext cx="2770310" cy="523220"/>
          </a:xfrm>
          <a:prstGeom prst="rect">
            <a:avLst/>
          </a:prstGeom>
          <a:noFill/>
        </p:spPr>
        <p:txBody>
          <a:bodyPr wrap="none">
            <a:spAutoFit/>
          </a:bodyPr>
          <a:lstStyle/>
          <a:p>
            <a:r>
              <a:rPr lang="en-US" sz="2800" b="1" i="1" dirty="0">
                <a:solidFill>
                  <a:schemeClr val="tx1">
                    <a:lumMod val="50000"/>
                    <a:lumOff val="50000"/>
                  </a:schemeClr>
                </a:solidFill>
                <a:latin typeface="微软雅黑" panose="020B0503020204020204" charset="-122"/>
                <a:ea typeface="微软雅黑" panose="020B0503020204020204" charset="-122"/>
              </a:rPr>
              <a:t>5 .</a:t>
            </a:r>
            <a:r>
              <a:rPr lang="zh-CN" altLang="en-US" sz="2800" b="1" dirty="0">
                <a:solidFill>
                  <a:schemeClr val="tx1">
                    <a:lumMod val="50000"/>
                    <a:lumOff val="50000"/>
                  </a:schemeClr>
                </a:solidFill>
                <a:latin typeface="微软雅黑" panose="020B0503020204020204" charset="-122"/>
                <a:ea typeface="微软雅黑" panose="020B0503020204020204" charset="-122"/>
              </a:rPr>
              <a:t>项目应用前景</a:t>
            </a:r>
            <a:endParaRPr lang="zh-CN" altLang="en-US" sz="2800" b="1" dirty="0">
              <a:solidFill>
                <a:schemeClr val="tx1">
                  <a:lumMod val="50000"/>
                  <a:lumOff val="50000"/>
                </a:schemeClr>
              </a:solidFill>
              <a:latin typeface="微软雅黑" panose="020B0503020204020204" charset="-122"/>
              <a:ea typeface="微软雅黑" panose="020B0503020204020204" charset="-122"/>
            </a:endParaRPr>
          </a:p>
        </p:txBody>
      </p:sp>
      <p:sp>
        <p:nvSpPr>
          <p:cNvPr id="42" name="Isosceles Triangle 41"/>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r="-4" b="2433"/>
          <a:stretch>
            <a:fillRect/>
          </a:stretch>
        </p:blipFill>
        <p:spPr bwMode="auto">
          <a:xfrm>
            <a:off x="319203" y="10"/>
            <a:ext cx="3153384" cy="3437494"/>
          </a:xfrm>
          <a:custGeom>
            <a:avLst/>
            <a:gdLst>
              <a:gd name="connsiteX0" fmla="*/ 511180 w 3153384"/>
              <a:gd name="connsiteY0" fmla="*/ 0 h 3437504"/>
              <a:gd name="connsiteX1" fmla="*/ 3153384 w 3153384"/>
              <a:gd name="connsiteY1" fmla="*/ 0 h 3437504"/>
              <a:gd name="connsiteX2" fmla="*/ 2638832 w 3153384"/>
              <a:gd name="connsiteY2" fmla="*/ 3437504 h 3437504"/>
              <a:gd name="connsiteX3" fmla="*/ 0 w 3153384"/>
              <a:gd name="connsiteY3" fmla="*/ 3437504 h 3437504"/>
            </a:gdLst>
            <a:ahLst/>
            <a:cxnLst>
              <a:cxn ang="0">
                <a:pos x="connsiteX0" y="connsiteY0"/>
              </a:cxn>
              <a:cxn ang="0">
                <a:pos x="connsiteX1" y="connsiteY1"/>
              </a:cxn>
              <a:cxn ang="0">
                <a:pos x="connsiteX2" y="connsiteY2"/>
              </a:cxn>
              <a:cxn ang="0">
                <a:pos x="connsiteX3" y="connsiteY3"/>
              </a:cxn>
            </a:cxnLst>
            <a:rect l="l" t="t" r="r" b="b"/>
            <a:pathLst>
              <a:path w="3153384" h="3437504">
                <a:moveTo>
                  <a:pt x="511180" y="0"/>
                </a:moveTo>
                <a:lnTo>
                  <a:pt x="3153384" y="0"/>
                </a:lnTo>
                <a:lnTo>
                  <a:pt x="2638832" y="3437504"/>
                </a:lnTo>
                <a:lnTo>
                  <a:pt x="0" y="3437504"/>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descr="35290_200906092122271ugVG"/>
          <p:cNvPicPr>
            <a:picLocks noChangeAspect="1" noChangeArrowheads="1"/>
          </p:cNvPicPr>
          <p:nvPr/>
        </p:nvPicPr>
        <p:blipFill rotWithShape="1">
          <a:blip r:embed="rId2">
            <a:extLst>
              <a:ext uri="{28A0092B-C50C-407E-A947-70E740481C1C}">
                <a14:useLocalDpi xmlns:a14="http://schemas.microsoft.com/office/drawing/2010/main" val="0"/>
              </a:ext>
            </a:extLst>
          </a:blip>
          <a:srcRect l="9887" r="17686" b="-1"/>
          <a:stretch>
            <a:fillRect/>
          </a:stretch>
        </p:blipFill>
        <p:spPr bwMode="auto">
          <a:xfrm>
            <a:off x="2957361" y="10"/>
            <a:ext cx="3151431" cy="3437494"/>
          </a:xfrm>
          <a:custGeom>
            <a:avLst/>
            <a:gdLst>
              <a:gd name="connsiteX0" fmla="*/ 514552 w 3151431"/>
              <a:gd name="connsiteY0" fmla="*/ 0 h 3437504"/>
              <a:gd name="connsiteX1" fmla="*/ 2008047 w 3151431"/>
              <a:gd name="connsiteY1" fmla="*/ 0 h 3437504"/>
              <a:gd name="connsiteX2" fmla="*/ 2008047 w 3151431"/>
              <a:gd name="connsiteY2" fmla="*/ 1 h 3437504"/>
              <a:gd name="connsiteX3" fmla="*/ 3151431 w 3151431"/>
              <a:gd name="connsiteY3" fmla="*/ 1 h 3437504"/>
              <a:gd name="connsiteX4" fmla="*/ 2637972 w 3151431"/>
              <a:gd name="connsiteY4" fmla="*/ 3437504 h 3437504"/>
              <a:gd name="connsiteX5" fmla="*/ 0 w 3151431"/>
              <a:gd name="connsiteY5" fmla="*/ 3437504 h 343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1431" h="3437504">
                <a:moveTo>
                  <a:pt x="514552" y="0"/>
                </a:moveTo>
                <a:lnTo>
                  <a:pt x="2008047" y="0"/>
                </a:lnTo>
                <a:lnTo>
                  <a:pt x="2008047" y="1"/>
                </a:lnTo>
                <a:lnTo>
                  <a:pt x="3151431" y="1"/>
                </a:lnTo>
                <a:lnTo>
                  <a:pt x="2637972" y="3437504"/>
                </a:lnTo>
                <a:lnTo>
                  <a:pt x="0" y="343750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1892" r="25361" b="2"/>
          <a:stretch>
            <a:fillRect/>
          </a:stretch>
        </p:blipFill>
        <p:spPr bwMode="auto">
          <a:xfrm>
            <a:off x="1057876" y="3420496"/>
            <a:ext cx="3151535" cy="3420496"/>
          </a:xfrm>
          <a:custGeom>
            <a:avLst/>
            <a:gdLst>
              <a:gd name="connsiteX0" fmla="*/ 512005 w 3151535"/>
              <a:gd name="connsiteY0" fmla="*/ 0 h 3420496"/>
              <a:gd name="connsiteX1" fmla="*/ 3151535 w 3151535"/>
              <a:gd name="connsiteY1" fmla="*/ 0 h 3420496"/>
              <a:gd name="connsiteX2" fmla="*/ 2640616 w 3151535"/>
              <a:gd name="connsiteY2" fmla="*/ 3420496 h 3420496"/>
              <a:gd name="connsiteX3" fmla="*/ 0 w 3151535"/>
              <a:gd name="connsiteY3" fmla="*/ 3420496 h 3420496"/>
            </a:gdLst>
            <a:ahLst/>
            <a:cxnLst>
              <a:cxn ang="0">
                <a:pos x="connsiteX0" y="connsiteY0"/>
              </a:cxn>
              <a:cxn ang="0">
                <a:pos x="connsiteX1" y="connsiteY1"/>
              </a:cxn>
              <a:cxn ang="0">
                <a:pos x="connsiteX2" y="connsiteY2"/>
              </a:cxn>
              <a:cxn ang="0">
                <a:pos x="connsiteX3" y="connsiteY3"/>
              </a:cxn>
            </a:cxnLst>
            <a:rect l="l" t="t" r="r" b="b"/>
            <a:pathLst>
              <a:path w="3151535" h="3420496">
                <a:moveTo>
                  <a:pt x="512005" y="0"/>
                </a:moveTo>
                <a:lnTo>
                  <a:pt x="3151535" y="0"/>
                </a:lnTo>
                <a:lnTo>
                  <a:pt x="2640616" y="3420496"/>
                </a:lnTo>
                <a:lnTo>
                  <a:pt x="0" y="3420496"/>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29"/>
          <p:cNvCxnSpPr>
            <a:cxnSpLocks noGrp="1" noRot="1" noChangeAspect="1" noMove="1" noResize="1" noEditPoints="1" noAdjustHandles="1" noChangeArrowheads="1" noChangeShapeType="1"/>
          </p:cNvCxnSpPr>
          <p:nvPr/>
        </p:nvCxnSpPr>
        <p:spPr>
          <a:xfrm flipV="1">
            <a:off x="2443799" y="0"/>
            <a:ext cx="1028788"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图片 17"/>
          <p:cNvPicPr/>
          <p:nvPr/>
        </p:nvPicPr>
        <p:blipFill>
          <a:blip r:embed="rId4">
            <a:extLst>
              <a:ext uri="{28A0092B-C50C-407E-A947-70E740481C1C}">
                <a14:useLocalDpi xmlns:a14="http://schemas.microsoft.com/office/drawing/2010/main" val="0"/>
              </a:ext>
            </a:extLst>
          </a:blip>
          <a:stretch>
            <a:fillRect/>
          </a:stretch>
        </p:blipFill>
        <p:spPr>
          <a:xfrm>
            <a:off x="0" y="6086475"/>
            <a:ext cx="679450" cy="77152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203325" y="481965"/>
            <a:ext cx="10515600" cy="670560"/>
          </a:xfrm>
        </p:spPr>
        <p:txBody>
          <a:bodyPr>
            <a:normAutofit/>
          </a:bodyPr>
          <a:lstStyle/>
          <a:p>
            <a:r>
              <a:rPr lang="zh-CN" altLang="en-US" sz="3600" dirty="0">
                <a:latin typeface="仿宋" panose="02010609060101010101" charset="-122"/>
                <a:ea typeface="仿宋" panose="02010609060101010101" charset="-122"/>
              </a:rPr>
              <a:t>部队、环保、核工业应用证明</a:t>
            </a:r>
            <a:endParaRPr lang="zh-CN" altLang="en-US" sz="3600" dirty="0">
              <a:latin typeface="仿宋" panose="02010609060101010101" charset="-122"/>
              <a:ea typeface="仿宋" panose="02010609060101010101"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33" y="1058387"/>
            <a:ext cx="3971194" cy="5383848"/>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4069"/>
          <a:stretch>
            <a:fillRect/>
          </a:stretch>
        </p:blipFill>
        <p:spPr>
          <a:xfrm>
            <a:off x="3969401" y="1109662"/>
            <a:ext cx="4154461" cy="5635626"/>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0595" y="1101012"/>
            <a:ext cx="3983238" cy="5635625"/>
          </a:xfrm>
          <a:prstGeom prst="rect">
            <a:avLst/>
          </a:prstGeom>
        </p:spPr>
      </p:pic>
      <p:pic>
        <p:nvPicPr>
          <p:cNvPr id="8" name="图片 7"/>
          <p:cNvPicPr/>
          <p:nvPr/>
        </p:nvPicPr>
        <p:blipFill>
          <a:blip r:embed="rId5">
            <a:extLst>
              <a:ext uri="{28A0092B-C50C-407E-A947-70E740481C1C}">
                <a14:useLocalDpi xmlns:a14="http://schemas.microsoft.com/office/drawing/2010/main" val="0"/>
              </a:ext>
            </a:extLst>
          </a:blip>
          <a:stretch>
            <a:fillRect/>
          </a:stretch>
        </p:blipFill>
        <p:spPr>
          <a:xfrm>
            <a:off x="0" y="6086475"/>
            <a:ext cx="679450" cy="771525"/>
          </a:xfrm>
          <a:prstGeom prst="rect">
            <a:avLst/>
          </a:prstGeom>
        </p:spPr>
      </p:pic>
      <p:grpSp>
        <p:nvGrpSpPr>
          <p:cNvPr id="3" name="组合 2"/>
          <p:cNvGrpSpPr/>
          <p:nvPr/>
        </p:nvGrpSpPr>
        <p:grpSpPr>
          <a:xfrm>
            <a:off x="1" y="0"/>
            <a:ext cx="738000" cy="767628"/>
            <a:chOff x="0" y="-1"/>
            <a:chExt cx="1739901" cy="1809751"/>
          </a:xfrm>
          <a:gradFill>
            <a:gsLst>
              <a:gs pos="0">
                <a:srgbClr val="012D86"/>
              </a:gs>
              <a:gs pos="100000">
                <a:srgbClr val="0E2557"/>
              </a:gs>
            </a:gsLst>
            <a:lin scaled="0"/>
          </a:gradFill>
        </p:grpSpPr>
        <p:sp>
          <p:nvSpPr>
            <p:cNvPr id="7" name="Freeform 51"/>
            <p:cNvSpPr>
              <a:spLocks noChangeArrowheads="1"/>
            </p:cNvSpPr>
            <p:nvPr/>
          </p:nvSpPr>
          <p:spPr bwMode="auto">
            <a:xfrm rot="5400000" flipH="1">
              <a:off x="886683" y="990465"/>
              <a:ext cx="479016" cy="785040"/>
            </a:xfrm>
            <a:custGeom>
              <a:avLst/>
              <a:gdLst>
                <a:gd name="T0" fmla="*/ 0 w 793"/>
                <a:gd name="T1" fmla="*/ 0 h 1299"/>
                <a:gd name="T2" fmla="*/ 120 w 793"/>
                <a:gd name="T3" fmla="*/ 1299 h 1299"/>
                <a:gd name="T4" fmla="*/ 793 w 793"/>
                <a:gd name="T5" fmla="*/ 1170 h 1299"/>
                <a:gd name="T6" fmla="*/ 0 w 793"/>
                <a:gd name="T7" fmla="*/ 0 h 1299"/>
                <a:gd name="T8" fmla="*/ 0 60000 65536"/>
                <a:gd name="T9" fmla="*/ 0 60000 65536"/>
                <a:gd name="T10" fmla="*/ 0 60000 65536"/>
                <a:gd name="T11" fmla="*/ 0 60000 65536"/>
                <a:gd name="T12" fmla="*/ 0 w 793"/>
                <a:gd name="T13" fmla="*/ 0 h 1299"/>
                <a:gd name="T14" fmla="*/ 793 w 793"/>
                <a:gd name="T15" fmla="*/ 1299 h 1299"/>
              </a:gdLst>
              <a:ahLst/>
              <a:cxnLst>
                <a:cxn ang="T8">
                  <a:pos x="T0" y="T1"/>
                </a:cxn>
                <a:cxn ang="T9">
                  <a:pos x="T2" y="T3"/>
                </a:cxn>
                <a:cxn ang="T10">
                  <a:pos x="T4" y="T5"/>
                </a:cxn>
                <a:cxn ang="T11">
                  <a:pos x="T6" y="T7"/>
                </a:cxn>
              </a:cxnLst>
              <a:rect l="T12" t="T13" r="T14" b="T15"/>
              <a:pathLst>
                <a:path w="793" h="1299">
                  <a:moveTo>
                    <a:pt x="0" y="0"/>
                  </a:moveTo>
                  <a:lnTo>
                    <a:pt x="120" y="1299"/>
                  </a:lnTo>
                  <a:lnTo>
                    <a:pt x="793" y="1170"/>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0" name="Freeform 52"/>
            <p:cNvSpPr>
              <a:spLocks noChangeArrowheads="1"/>
            </p:cNvSpPr>
            <p:nvPr/>
          </p:nvSpPr>
          <p:spPr bwMode="auto">
            <a:xfrm rot="5400000" flipH="1">
              <a:off x="202551" y="940926"/>
              <a:ext cx="406529" cy="811631"/>
            </a:xfrm>
            <a:custGeom>
              <a:avLst/>
              <a:gdLst>
                <a:gd name="T0" fmla="*/ 457 w 673"/>
                <a:gd name="T1" fmla="*/ 1343 h 1343"/>
                <a:gd name="T2" fmla="*/ 0 w 673"/>
                <a:gd name="T3" fmla="*/ 129 h 1343"/>
                <a:gd name="T4" fmla="*/ 673 w 673"/>
                <a:gd name="T5" fmla="*/ 0 h 1343"/>
                <a:gd name="T6" fmla="*/ 457 w 673"/>
                <a:gd name="T7" fmla="*/ 1343 h 1343"/>
                <a:gd name="T8" fmla="*/ 0 60000 65536"/>
                <a:gd name="T9" fmla="*/ 0 60000 65536"/>
                <a:gd name="T10" fmla="*/ 0 60000 65536"/>
                <a:gd name="T11" fmla="*/ 0 60000 65536"/>
                <a:gd name="T12" fmla="*/ 0 w 673"/>
                <a:gd name="T13" fmla="*/ 0 h 1343"/>
                <a:gd name="T14" fmla="*/ 673 w 673"/>
                <a:gd name="T15" fmla="*/ 1343 h 1343"/>
              </a:gdLst>
              <a:ahLst/>
              <a:cxnLst>
                <a:cxn ang="T8">
                  <a:pos x="T0" y="T1"/>
                </a:cxn>
                <a:cxn ang="T9">
                  <a:pos x="T2" y="T3"/>
                </a:cxn>
                <a:cxn ang="T10">
                  <a:pos x="T4" y="T5"/>
                </a:cxn>
                <a:cxn ang="T11">
                  <a:pos x="T6" y="T7"/>
                </a:cxn>
              </a:cxnLst>
              <a:rect l="T12" t="T13" r="T14" b="T15"/>
              <a:pathLst>
                <a:path w="673" h="1343">
                  <a:moveTo>
                    <a:pt x="457" y="1343"/>
                  </a:moveTo>
                  <a:lnTo>
                    <a:pt x="0" y="129"/>
                  </a:lnTo>
                  <a:lnTo>
                    <a:pt x="673" y="0"/>
                  </a:lnTo>
                  <a:lnTo>
                    <a:pt x="457"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 name="Freeform 53"/>
            <p:cNvSpPr>
              <a:spLocks noChangeArrowheads="1"/>
            </p:cNvSpPr>
            <p:nvPr/>
          </p:nvSpPr>
          <p:spPr bwMode="auto">
            <a:xfrm rot="5400000" flipH="1">
              <a:off x="132160" y="1141793"/>
              <a:ext cx="469351" cy="733671"/>
            </a:xfrm>
            <a:custGeom>
              <a:avLst/>
              <a:gdLst>
                <a:gd name="T0" fmla="*/ 0 w 777"/>
                <a:gd name="T1" fmla="*/ 598 h 1214"/>
                <a:gd name="T2" fmla="*/ 320 w 777"/>
                <a:gd name="T3" fmla="*/ 0 h 1214"/>
                <a:gd name="T4" fmla="*/ 777 w 777"/>
                <a:gd name="T5" fmla="*/ 1214 h 1214"/>
                <a:gd name="T6" fmla="*/ 0 w 777"/>
                <a:gd name="T7" fmla="*/ 598 h 1214"/>
                <a:gd name="T8" fmla="*/ 0 60000 65536"/>
                <a:gd name="T9" fmla="*/ 0 60000 65536"/>
                <a:gd name="T10" fmla="*/ 0 60000 65536"/>
                <a:gd name="T11" fmla="*/ 0 60000 65536"/>
                <a:gd name="T12" fmla="*/ 0 w 777"/>
                <a:gd name="T13" fmla="*/ 0 h 1214"/>
                <a:gd name="T14" fmla="*/ 777 w 777"/>
                <a:gd name="T15" fmla="*/ 1214 h 1214"/>
              </a:gdLst>
              <a:ahLst/>
              <a:cxnLst>
                <a:cxn ang="T8">
                  <a:pos x="T0" y="T1"/>
                </a:cxn>
                <a:cxn ang="T9">
                  <a:pos x="T2" y="T3"/>
                </a:cxn>
                <a:cxn ang="T10">
                  <a:pos x="T4" y="T5"/>
                </a:cxn>
                <a:cxn ang="T11">
                  <a:pos x="T6" y="T7"/>
                </a:cxn>
              </a:cxnLst>
              <a:rect l="T12" t="T13" r="T14" b="T15"/>
              <a:pathLst>
                <a:path w="777" h="1214">
                  <a:moveTo>
                    <a:pt x="0" y="598"/>
                  </a:moveTo>
                  <a:lnTo>
                    <a:pt x="320" y="0"/>
                  </a:lnTo>
                  <a:lnTo>
                    <a:pt x="777" y="1214"/>
                  </a:lnTo>
                  <a:lnTo>
                    <a:pt x="0" y="598"/>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2" name="Freeform 54"/>
            <p:cNvSpPr>
              <a:spLocks noChangeArrowheads="1"/>
            </p:cNvSpPr>
            <p:nvPr/>
          </p:nvSpPr>
          <p:spPr bwMode="auto">
            <a:xfrm rot="5400000" flipH="1">
              <a:off x="-48538" y="1322491"/>
              <a:ext cx="469351" cy="372274"/>
            </a:xfrm>
            <a:custGeom>
              <a:avLst/>
              <a:gdLst>
                <a:gd name="T0" fmla="*/ 0 w 777"/>
                <a:gd name="T1" fmla="*/ 0 h 616"/>
                <a:gd name="T2" fmla="*/ 9 w 777"/>
                <a:gd name="T3" fmla="*/ 362 h 616"/>
                <a:gd name="T4" fmla="*/ 777 w 777"/>
                <a:gd name="T5" fmla="*/ 616 h 616"/>
                <a:gd name="T6" fmla="*/ 0 w 777"/>
                <a:gd name="T7" fmla="*/ 0 h 616"/>
                <a:gd name="T8" fmla="*/ 0 60000 65536"/>
                <a:gd name="T9" fmla="*/ 0 60000 65536"/>
                <a:gd name="T10" fmla="*/ 0 60000 65536"/>
                <a:gd name="T11" fmla="*/ 0 60000 65536"/>
                <a:gd name="T12" fmla="*/ 0 w 777"/>
                <a:gd name="T13" fmla="*/ 0 h 616"/>
                <a:gd name="T14" fmla="*/ 777 w 777"/>
                <a:gd name="T15" fmla="*/ 616 h 616"/>
              </a:gdLst>
              <a:ahLst/>
              <a:cxnLst>
                <a:cxn ang="T8">
                  <a:pos x="T0" y="T1"/>
                </a:cxn>
                <a:cxn ang="T9">
                  <a:pos x="T2" y="T3"/>
                </a:cxn>
                <a:cxn ang="T10">
                  <a:pos x="T4" y="T5"/>
                </a:cxn>
                <a:cxn ang="T11">
                  <a:pos x="T6" y="T7"/>
                </a:cxn>
              </a:cxnLst>
              <a:rect l="T12" t="T13" r="T14" b="T15"/>
              <a:pathLst>
                <a:path w="777" h="616">
                  <a:moveTo>
                    <a:pt x="0" y="0"/>
                  </a:moveTo>
                  <a:lnTo>
                    <a:pt x="9" y="362"/>
                  </a:lnTo>
                  <a:lnTo>
                    <a:pt x="777" y="61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1" name="Freeform 58"/>
            <p:cNvSpPr>
              <a:spLocks noChangeArrowheads="1"/>
            </p:cNvSpPr>
            <p:nvPr/>
          </p:nvSpPr>
          <p:spPr bwMode="auto">
            <a:xfrm rot="5400000" flipH="1">
              <a:off x="41788" y="860671"/>
              <a:ext cx="371494" cy="455069"/>
            </a:xfrm>
            <a:custGeom>
              <a:avLst/>
              <a:gdLst>
                <a:gd name="T0" fmla="*/ 0 w 615"/>
                <a:gd name="T1" fmla="*/ 753 h 753"/>
                <a:gd name="T2" fmla="*/ 399 w 615"/>
                <a:gd name="T3" fmla="*/ 0 h 753"/>
                <a:gd name="T4" fmla="*/ 615 w 615"/>
                <a:gd name="T5" fmla="*/ 753 h 753"/>
                <a:gd name="T6" fmla="*/ 0 w 615"/>
                <a:gd name="T7" fmla="*/ 753 h 753"/>
                <a:gd name="T8" fmla="*/ 0 60000 65536"/>
                <a:gd name="T9" fmla="*/ 0 60000 65536"/>
                <a:gd name="T10" fmla="*/ 0 60000 65536"/>
                <a:gd name="T11" fmla="*/ 0 60000 65536"/>
                <a:gd name="T12" fmla="*/ 0 w 615"/>
                <a:gd name="T13" fmla="*/ 0 h 753"/>
                <a:gd name="T14" fmla="*/ 615 w 615"/>
                <a:gd name="T15" fmla="*/ 753 h 753"/>
              </a:gdLst>
              <a:ahLst/>
              <a:cxnLst>
                <a:cxn ang="T8">
                  <a:pos x="T0" y="T1"/>
                </a:cxn>
                <a:cxn ang="T9">
                  <a:pos x="T2" y="T3"/>
                </a:cxn>
                <a:cxn ang="T10">
                  <a:pos x="T4" y="T5"/>
                </a:cxn>
                <a:cxn ang="T11">
                  <a:pos x="T6" y="T7"/>
                </a:cxn>
              </a:cxnLst>
              <a:rect l="T12" t="T13" r="T14" b="T15"/>
              <a:pathLst>
                <a:path w="615" h="753">
                  <a:moveTo>
                    <a:pt x="0" y="753"/>
                  </a:moveTo>
                  <a:lnTo>
                    <a:pt x="399" y="0"/>
                  </a:lnTo>
                  <a:lnTo>
                    <a:pt x="615" y="753"/>
                  </a:lnTo>
                  <a:lnTo>
                    <a:pt x="0"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4" name="Freeform 59"/>
            <p:cNvSpPr>
              <a:spLocks noChangeArrowheads="1"/>
            </p:cNvSpPr>
            <p:nvPr/>
          </p:nvSpPr>
          <p:spPr bwMode="auto">
            <a:xfrm rot="5400000" flipH="1">
              <a:off x="876130" y="979912"/>
              <a:ext cx="578081" cy="707080"/>
            </a:xfrm>
            <a:custGeom>
              <a:avLst/>
              <a:gdLst>
                <a:gd name="T0" fmla="*/ 957 w 957"/>
                <a:gd name="T1" fmla="*/ 749 h 1170"/>
                <a:gd name="T2" fmla="*/ 793 w 957"/>
                <a:gd name="T3" fmla="*/ 1170 h 1170"/>
                <a:gd name="T4" fmla="*/ 0 w 957"/>
                <a:gd name="T5" fmla="*/ 0 h 1170"/>
                <a:gd name="T6" fmla="*/ 957 w 957"/>
                <a:gd name="T7" fmla="*/ 749 h 1170"/>
                <a:gd name="T8" fmla="*/ 0 60000 65536"/>
                <a:gd name="T9" fmla="*/ 0 60000 65536"/>
                <a:gd name="T10" fmla="*/ 0 60000 65536"/>
                <a:gd name="T11" fmla="*/ 0 60000 65536"/>
                <a:gd name="T12" fmla="*/ 0 w 957"/>
                <a:gd name="T13" fmla="*/ 0 h 1170"/>
                <a:gd name="T14" fmla="*/ 957 w 957"/>
                <a:gd name="T15" fmla="*/ 1170 h 1170"/>
              </a:gdLst>
              <a:ahLst/>
              <a:cxnLst>
                <a:cxn ang="T8">
                  <a:pos x="T0" y="T1"/>
                </a:cxn>
                <a:cxn ang="T9">
                  <a:pos x="T2" y="T3"/>
                </a:cxn>
                <a:cxn ang="T10">
                  <a:pos x="T4" y="T5"/>
                </a:cxn>
                <a:cxn ang="T11">
                  <a:pos x="T6" y="T7"/>
                </a:cxn>
              </a:cxnLst>
              <a:rect l="T12" t="T13" r="T14" b="T15"/>
              <a:pathLst>
                <a:path w="957" h="1170">
                  <a:moveTo>
                    <a:pt x="957" y="749"/>
                  </a:moveTo>
                  <a:lnTo>
                    <a:pt x="793" y="1170"/>
                  </a:lnTo>
                  <a:lnTo>
                    <a:pt x="0" y="0"/>
                  </a:lnTo>
                  <a:lnTo>
                    <a:pt x="957" y="74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5" name="Freeform 60"/>
            <p:cNvSpPr>
              <a:spLocks noChangeArrowheads="1"/>
            </p:cNvSpPr>
            <p:nvPr/>
          </p:nvSpPr>
          <p:spPr bwMode="auto">
            <a:xfrm rot="5400000" flipH="1">
              <a:off x="570287" y="548640"/>
              <a:ext cx="380555" cy="610989"/>
            </a:xfrm>
            <a:custGeom>
              <a:avLst/>
              <a:gdLst>
                <a:gd name="T0" fmla="*/ 630 w 630"/>
                <a:gd name="T1" fmla="*/ 299 h 1011"/>
                <a:gd name="T2" fmla="*/ 19 w 630"/>
                <a:gd name="T3" fmla="*/ 1011 h 1011"/>
                <a:gd name="T4" fmla="*/ 0 w 630"/>
                <a:gd name="T5" fmla="*/ 0 h 1011"/>
                <a:gd name="T6" fmla="*/ 630 w 630"/>
                <a:gd name="T7" fmla="*/ 299 h 1011"/>
                <a:gd name="T8" fmla="*/ 0 60000 65536"/>
                <a:gd name="T9" fmla="*/ 0 60000 65536"/>
                <a:gd name="T10" fmla="*/ 0 60000 65536"/>
                <a:gd name="T11" fmla="*/ 0 60000 65536"/>
                <a:gd name="T12" fmla="*/ 0 w 630"/>
                <a:gd name="T13" fmla="*/ 0 h 1011"/>
                <a:gd name="T14" fmla="*/ 630 w 630"/>
                <a:gd name="T15" fmla="*/ 1011 h 1011"/>
              </a:gdLst>
              <a:ahLst/>
              <a:cxnLst>
                <a:cxn ang="T8">
                  <a:pos x="T0" y="T1"/>
                </a:cxn>
                <a:cxn ang="T9">
                  <a:pos x="T2" y="T3"/>
                </a:cxn>
                <a:cxn ang="T10">
                  <a:pos x="T4" y="T5"/>
                </a:cxn>
                <a:cxn ang="T11">
                  <a:pos x="T6" y="T7"/>
                </a:cxn>
              </a:cxnLst>
              <a:rect l="T12" t="T13" r="T14" b="T15"/>
              <a:pathLst>
                <a:path w="630" h="1011">
                  <a:moveTo>
                    <a:pt x="630" y="299"/>
                  </a:moveTo>
                  <a:lnTo>
                    <a:pt x="19" y="1011"/>
                  </a:lnTo>
                  <a:lnTo>
                    <a:pt x="0" y="0"/>
                  </a:lnTo>
                  <a:lnTo>
                    <a:pt x="630" y="29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6" name="Freeform 61"/>
            <p:cNvSpPr>
              <a:spLocks noChangeArrowheads="1"/>
            </p:cNvSpPr>
            <p:nvPr/>
          </p:nvSpPr>
          <p:spPr bwMode="auto">
            <a:xfrm rot="5400000" flipH="1">
              <a:off x="1050134" y="500292"/>
              <a:ext cx="379951" cy="708288"/>
            </a:xfrm>
            <a:custGeom>
              <a:avLst/>
              <a:gdLst>
                <a:gd name="T0" fmla="*/ 0 w 629"/>
                <a:gd name="T1" fmla="*/ 874 h 1172"/>
                <a:gd name="T2" fmla="*/ 328 w 629"/>
                <a:gd name="T3" fmla="*/ 0 h 1172"/>
                <a:gd name="T4" fmla="*/ 629 w 629"/>
                <a:gd name="T5" fmla="*/ 1172 h 1172"/>
                <a:gd name="T6" fmla="*/ 0 w 629"/>
                <a:gd name="T7" fmla="*/ 874 h 1172"/>
                <a:gd name="T8" fmla="*/ 0 60000 65536"/>
                <a:gd name="T9" fmla="*/ 0 60000 65536"/>
                <a:gd name="T10" fmla="*/ 0 60000 65536"/>
                <a:gd name="T11" fmla="*/ 0 60000 65536"/>
                <a:gd name="T12" fmla="*/ 0 w 629"/>
                <a:gd name="T13" fmla="*/ 0 h 1172"/>
                <a:gd name="T14" fmla="*/ 629 w 629"/>
                <a:gd name="T15" fmla="*/ 1172 h 1172"/>
              </a:gdLst>
              <a:ahLst/>
              <a:cxnLst>
                <a:cxn ang="T8">
                  <a:pos x="T0" y="T1"/>
                </a:cxn>
                <a:cxn ang="T9">
                  <a:pos x="T2" y="T3"/>
                </a:cxn>
                <a:cxn ang="T10">
                  <a:pos x="T4" y="T5"/>
                </a:cxn>
                <a:cxn ang="T11">
                  <a:pos x="T6" y="T7"/>
                </a:cxn>
              </a:cxnLst>
              <a:rect l="T12" t="T13" r="T14" b="T15"/>
              <a:pathLst>
                <a:path w="629" h="1172">
                  <a:moveTo>
                    <a:pt x="0" y="874"/>
                  </a:moveTo>
                  <a:lnTo>
                    <a:pt x="328" y="0"/>
                  </a:lnTo>
                  <a:lnTo>
                    <a:pt x="629" y="1172"/>
                  </a:lnTo>
                  <a:lnTo>
                    <a:pt x="0" y="87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7" name="Freeform 62"/>
            <p:cNvSpPr>
              <a:spLocks noChangeArrowheads="1"/>
            </p:cNvSpPr>
            <p:nvPr/>
          </p:nvSpPr>
          <p:spPr bwMode="auto">
            <a:xfrm rot="5400000" flipH="1">
              <a:off x="826575" y="78603"/>
              <a:ext cx="579893" cy="955464"/>
            </a:xfrm>
            <a:custGeom>
              <a:avLst/>
              <a:gdLst>
                <a:gd name="T0" fmla="*/ 302 w 960"/>
                <a:gd name="T1" fmla="*/ 1173 h 1581"/>
                <a:gd name="T2" fmla="*/ 301 w 960"/>
                <a:gd name="T3" fmla="*/ 1172 h 1581"/>
                <a:gd name="T4" fmla="*/ 0 w 960"/>
                <a:gd name="T5" fmla="*/ 0 h 1581"/>
                <a:gd name="T6" fmla="*/ 0 w 960"/>
                <a:gd name="T7" fmla="*/ 0 h 1581"/>
                <a:gd name="T8" fmla="*/ 960 w 960"/>
                <a:gd name="T9" fmla="*/ 1581 h 1581"/>
                <a:gd name="T10" fmla="*/ 302 w 960"/>
                <a:gd name="T11" fmla="*/ 1173 h 1581"/>
                <a:gd name="T12" fmla="*/ 0 60000 65536"/>
                <a:gd name="T13" fmla="*/ 0 60000 65536"/>
                <a:gd name="T14" fmla="*/ 0 60000 65536"/>
                <a:gd name="T15" fmla="*/ 0 60000 65536"/>
                <a:gd name="T16" fmla="*/ 0 60000 65536"/>
                <a:gd name="T17" fmla="*/ 0 60000 65536"/>
                <a:gd name="T18" fmla="*/ 0 w 960"/>
                <a:gd name="T19" fmla="*/ 0 h 1581"/>
                <a:gd name="T20" fmla="*/ 960 w 960"/>
                <a:gd name="T21" fmla="*/ 1581 h 1581"/>
              </a:gdLst>
              <a:ahLst/>
              <a:cxnLst>
                <a:cxn ang="T12">
                  <a:pos x="T0" y="T1"/>
                </a:cxn>
                <a:cxn ang="T13">
                  <a:pos x="T2" y="T3"/>
                </a:cxn>
                <a:cxn ang="T14">
                  <a:pos x="T4" y="T5"/>
                </a:cxn>
                <a:cxn ang="T15">
                  <a:pos x="T6" y="T7"/>
                </a:cxn>
                <a:cxn ang="T16">
                  <a:pos x="T8" y="T9"/>
                </a:cxn>
                <a:cxn ang="T17">
                  <a:pos x="T10" y="T11"/>
                </a:cxn>
              </a:cxnLst>
              <a:rect l="T18" t="T19" r="T20" b="T21"/>
              <a:pathLst>
                <a:path w="960" h="1581">
                  <a:moveTo>
                    <a:pt x="302" y="1173"/>
                  </a:moveTo>
                  <a:lnTo>
                    <a:pt x="301" y="1172"/>
                  </a:lnTo>
                  <a:lnTo>
                    <a:pt x="0" y="0"/>
                  </a:lnTo>
                  <a:lnTo>
                    <a:pt x="0" y="0"/>
                  </a:lnTo>
                  <a:lnTo>
                    <a:pt x="960" y="1581"/>
                  </a:lnTo>
                  <a:lnTo>
                    <a:pt x="302" y="11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1" name="Freeform 63"/>
            <p:cNvSpPr>
              <a:spLocks noChangeArrowheads="1"/>
            </p:cNvSpPr>
            <p:nvPr/>
          </p:nvSpPr>
          <p:spPr bwMode="auto">
            <a:xfrm rot="5400000" flipH="1">
              <a:off x="693985" y="-55196"/>
              <a:ext cx="846282" cy="956673"/>
            </a:xfrm>
            <a:custGeom>
              <a:avLst/>
              <a:gdLst>
                <a:gd name="T0" fmla="*/ 1401 w 1401"/>
                <a:gd name="T1" fmla="*/ 1273 h 1583"/>
                <a:gd name="T2" fmla="*/ 960 w 1401"/>
                <a:gd name="T3" fmla="*/ 1583 h 1583"/>
                <a:gd name="T4" fmla="*/ 0 w 1401"/>
                <a:gd name="T5" fmla="*/ 2 h 1583"/>
                <a:gd name="T6" fmla="*/ 9 w 1401"/>
                <a:gd name="T7" fmla="*/ 0 h 1583"/>
                <a:gd name="T8" fmla="*/ 1401 w 1401"/>
                <a:gd name="T9" fmla="*/ 907 h 1583"/>
                <a:gd name="T10" fmla="*/ 1401 w 1401"/>
                <a:gd name="T11" fmla="*/ 1273 h 1583"/>
                <a:gd name="T12" fmla="*/ 0 60000 65536"/>
                <a:gd name="T13" fmla="*/ 0 60000 65536"/>
                <a:gd name="T14" fmla="*/ 0 60000 65536"/>
                <a:gd name="T15" fmla="*/ 0 60000 65536"/>
                <a:gd name="T16" fmla="*/ 0 60000 65536"/>
                <a:gd name="T17" fmla="*/ 0 60000 65536"/>
                <a:gd name="T18" fmla="*/ 0 w 1401"/>
                <a:gd name="T19" fmla="*/ 0 h 1583"/>
                <a:gd name="T20" fmla="*/ 1401 w 1401"/>
                <a:gd name="T21" fmla="*/ 1583 h 1583"/>
              </a:gdLst>
              <a:ahLst/>
              <a:cxnLst>
                <a:cxn ang="T12">
                  <a:pos x="T0" y="T1"/>
                </a:cxn>
                <a:cxn ang="T13">
                  <a:pos x="T2" y="T3"/>
                </a:cxn>
                <a:cxn ang="T14">
                  <a:pos x="T4" y="T5"/>
                </a:cxn>
                <a:cxn ang="T15">
                  <a:pos x="T6" y="T7"/>
                </a:cxn>
                <a:cxn ang="T16">
                  <a:pos x="T8" y="T9"/>
                </a:cxn>
                <a:cxn ang="T17">
                  <a:pos x="T10" y="T11"/>
                </a:cxn>
              </a:cxnLst>
              <a:rect l="T18" t="T19" r="T20" b="T21"/>
              <a:pathLst>
                <a:path w="1401" h="1583">
                  <a:moveTo>
                    <a:pt x="1401" y="1273"/>
                  </a:moveTo>
                  <a:lnTo>
                    <a:pt x="960" y="1583"/>
                  </a:lnTo>
                  <a:lnTo>
                    <a:pt x="0" y="2"/>
                  </a:lnTo>
                  <a:lnTo>
                    <a:pt x="9" y="0"/>
                  </a:lnTo>
                  <a:lnTo>
                    <a:pt x="1401" y="907"/>
                  </a:lnTo>
                  <a:lnTo>
                    <a:pt x="1401" y="12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2" name="Freeform 64"/>
            <p:cNvSpPr>
              <a:spLocks noChangeArrowheads="1"/>
            </p:cNvSpPr>
            <p:nvPr/>
          </p:nvSpPr>
          <p:spPr bwMode="auto">
            <a:xfrm rot="5400000" flipH="1">
              <a:off x="900971" y="146354"/>
              <a:ext cx="840845" cy="548138"/>
            </a:xfrm>
            <a:custGeom>
              <a:avLst/>
              <a:gdLst>
                <a:gd name="T0" fmla="*/ 1392 w 1392"/>
                <a:gd name="T1" fmla="*/ 907 h 907"/>
                <a:gd name="T2" fmla="*/ 0 w 1392"/>
                <a:gd name="T3" fmla="*/ 0 h 907"/>
                <a:gd name="T4" fmla="*/ 1392 w 1392"/>
                <a:gd name="T5" fmla="*/ 239 h 907"/>
                <a:gd name="T6" fmla="*/ 1392 w 1392"/>
                <a:gd name="T7" fmla="*/ 907 h 907"/>
                <a:gd name="T8" fmla="*/ 0 60000 65536"/>
                <a:gd name="T9" fmla="*/ 0 60000 65536"/>
                <a:gd name="T10" fmla="*/ 0 60000 65536"/>
                <a:gd name="T11" fmla="*/ 0 60000 65536"/>
                <a:gd name="T12" fmla="*/ 0 w 1392"/>
                <a:gd name="T13" fmla="*/ 0 h 907"/>
                <a:gd name="T14" fmla="*/ 1392 w 1392"/>
                <a:gd name="T15" fmla="*/ 907 h 907"/>
              </a:gdLst>
              <a:ahLst/>
              <a:cxnLst>
                <a:cxn ang="T8">
                  <a:pos x="T0" y="T1"/>
                </a:cxn>
                <a:cxn ang="T9">
                  <a:pos x="T2" y="T3"/>
                </a:cxn>
                <a:cxn ang="T10">
                  <a:pos x="T4" y="T5"/>
                </a:cxn>
                <a:cxn ang="T11">
                  <a:pos x="T6" y="T7"/>
                </a:cxn>
              </a:cxnLst>
              <a:rect l="T12" t="T13" r="T14" b="T15"/>
              <a:pathLst>
                <a:path w="1392" h="907">
                  <a:moveTo>
                    <a:pt x="1392" y="907"/>
                  </a:moveTo>
                  <a:lnTo>
                    <a:pt x="0" y="0"/>
                  </a:lnTo>
                  <a:lnTo>
                    <a:pt x="1392" y="239"/>
                  </a:lnTo>
                  <a:lnTo>
                    <a:pt x="1392" y="90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3" name="Freeform 65"/>
            <p:cNvSpPr>
              <a:spLocks noChangeArrowheads="1"/>
            </p:cNvSpPr>
            <p:nvPr/>
          </p:nvSpPr>
          <p:spPr bwMode="auto">
            <a:xfrm rot="5400000" flipH="1">
              <a:off x="279874" y="-279873"/>
              <a:ext cx="266389" cy="826135"/>
            </a:xfrm>
            <a:custGeom>
              <a:avLst/>
              <a:gdLst>
                <a:gd name="T0" fmla="*/ 441 w 441"/>
                <a:gd name="T1" fmla="*/ 0 h 1367"/>
                <a:gd name="T2" fmla="*/ 0 w 441"/>
                <a:gd name="T3" fmla="*/ 310 h 1367"/>
                <a:gd name="T4" fmla="*/ 441 w 441"/>
                <a:gd name="T5" fmla="*/ 1367 h 1367"/>
                <a:gd name="T6" fmla="*/ 441 w 441"/>
                <a:gd name="T7" fmla="*/ 0 h 1367"/>
                <a:gd name="T8" fmla="*/ 0 60000 65536"/>
                <a:gd name="T9" fmla="*/ 0 60000 65536"/>
                <a:gd name="T10" fmla="*/ 0 60000 65536"/>
                <a:gd name="T11" fmla="*/ 0 60000 65536"/>
                <a:gd name="T12" fmla="*/ 0 w 441"/>
                <a:gd name="T13" fmla="*/ 0 h 1367"/>
                <a:gd name="T14" fmla="*/ 441 w 441"/>
                <a:gd name="T15" fmla="*/ 1367 h 1367"/>
              </a:gdLst>
              <a:ahLst/>
              <a:cxnLst>
                <a:cxn ang="T8">
                  <a:pos x="T0" y="T1"/>
                </a:cxn>
                <a:cxn ang="T9">
                  <a:pos x="T2" y="T3"/>
                </a:cxn>
                <a:cxn ang="T10">
                  <a:pos x="T4" y="T5"/>
                </a:cxn>
                <a:cxn ang="T11">
                  <a:pos x="T6" y="T7"/>
                </a:cxn>
              </a:cxnLst>
              <a:rect l="T12" t="T13" r="T14" b="T15"/>
              <a:pathLst>
                <a:path w="441" h="1367">
                  <a:moveTo>
                    <a:pt x="441" y="0"/>
                  </a:moveTo>
                  <a:lnTo>
                    <a:pt x="0" y="310"/>
                  </a:lnTo>
                  <a:lnTo>
                    <a:pt x="441" y="1367"/>
                  </a:lnTo>
                  <a:lnTo>
                    <a:pt x="441"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4" name="Freeform 66"/>
            <p:cNvSpPr>
              <a:spLocks noChangeArrowheads="1"/>
            </p:cNvSpPr>
            <p:nvPr/>
          </p:nvSpPr>
          <p:spPr bwMode="auto">
            <a:xfrm rot="5400000" flipH="1">
              <a:off x="110752" y="-110752"/>
              <a:ext cx="663857" cy="885360"/>
            </a:xfrm>
            <a:custGeom>
              <a:avLst/>
              <a:gdLst>
                <a:gd name="T0" fmla="*/ 495 w 1099"/>
                <a:gd name="T1" fmla="*/ 1465 h 1465"/>
                <a:gd name="T2" fmla="*/ 1099 w 1099"/>
                <a:gd name="T3" fmla="*/ 1465 h 1465"/>
                <a:gd name="T4" fmla="*/ 1099 w 1099"/>
                <a:gd name="T5" fmla="*/ 1465 h 1465"/>
                <a:gd name="T6" fmla="*/ 658 w 1099"/>
                <a:gd name="T7" fmla="*/ 408 h 1465"/>
                <a:gd name="T8" fmla="*/ 0 w 1099"/>
                <a:gd name="T9" fmla="*/ 0 h 1465"/>
                <a:gd name="T10" fmla="*/ 495 w 1099"/>
                <a:gd name="T11" fmla="*/ 1465 h 1465"/>
                <a:gd name="T12" fmla="*/ 0 60000 65536"/>
                <a:gd name="T13" fmla="*/ 0 60000 65536"/>
                <a:gd name="T14" fmla="*/ 0 60000 65536"/>
                <a:gd name="T15" fmla="*/ 0 60000 65536"/>
                <a:gd name="T16" fmla="*/ 0 60000 65536"/>
                <a:gd name="T17" fmla="*/ 0 60000 65536"/>
                <a:gd name="T18" fmla="*/ 0 w 1099"/>
                <a:gd name="T19" fmla="*/ 0 h 1465"/>
                <a:gd name="T20" fmla="*/ 1099 w 1099"/>
                <a:gd name="T21" fmla="*/ 1465 h 1465"/>
              </a:gdLst>
              <a:ahLst/>
              <a:cxnLst>
                <a:cxn ang="T12">
                  <a:pos x="T0" y="T1"/>
                </a:cxn>
                <a:cxn ang="T13">
                  <a:pos x="T2" y="T3"/>
                </a:cxn>
                <a:cxn ang="T14">
                  <a:pos x="T4" y="T5"/>
                </a:cxn>
                <a:cxn ang="T15">
                  <a:pos x="T6" y="T7"/>
                </a:cxn>
                <a:cxn ang="T16">
                  <a:pos x="T8" y="T9"/>
                </a:cxn>
                <a:cxn ang="T17">
                  <a:pos x="T10" y="T11"/>
                </a:cxn>
              </a:cxnLst>
              <a:rect l="T18" t="T19" r="T20" b="T21"/>
              <a:pathLst>
                <a:path w="1099" h="1465">
                  <a:moveTo>
                    <a:pt x="495" y="1465"/>
                  </a:moveTo>
                  <a:lnTo>
                    <a:pt x="1099" y="1465"/>
                  </a:lnTo>
                  <a:lnTo>
                    <a:pt x="1099" y="1465"/>
                  </a:lnTo>
                  <a:lnTo>
                    <a:pt x="658" y="408"/>
                  </a:lnTo>
                  <a:lnTo>
                    <a:pt x="0" y="0"/>
                  </a:lnTo>
                  <a:lnTo>
                    <a:pt x="495"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5" name="Freeform 67"/>
            <p:cNvSpPr>
              <a:spLocks noChangeArrowheads="1"/>
            </p:cNvSpPr>
            <p:nvPr/>
          </p:nvSpPr>
          <p:spPr bwMode="auto">
            <a:xfrm rot="5400000" flipH="1">
              <a:off x="108638" y="256212"/>
              <a:ext cx="668085" cy="885360"/>
            </a:xfrm>
            <a:custGeom>
              <a:avLst/>
              <a:gdLst>
                <a:gd name="T0" fmla="*/ 744 w 1106"/>
                <a:gd name="T1" fmla="*/ 1465 h 1465"/>
                <a:gd name="T2" fmla="*/ 0 w 1106"/>
                <a:gd name="T3" fmla="*/ 712 h 1465"/>
                <a:gd name="T4" fmla="*/ 611 w 1106"/>
                <a:gd name="T5" fmla="*/ 0 h 1465"/>
                <a:gd name="T6" fmla="*/ 1106 w 1106"/>
                <a:gd name="T7" fmla="*/ 1465 h 1465"/>
                <a:gd name="T8" fmla="*/ 744 w 1106"/>
                <a:gd name="T9" fmla="*/ 1465 h 1465"/>
                <a:gd name="T10" fmla="*/ 0 60000 65536"/>
                <a:gd name="T11" fmla="*/ 0 60000 65536"/>
                <a:gd name="T12" fmla="*/ 0 60000 65536"/>
                <a:gd name="T13" fmla="*/ 0 60000 65536"/>
                <a:gd name="T14" fmla="*/ 0 60000 65536"/>
                <a:gd name="T15" fmla="*/ 0 w 1106"/>
                <a:gd name="T16" fmla="*/ 0 h 1465"/>
                <a:gd name="T17" fmla="*/ 1106 w 1106"/>
                <a:gd name="T18" fmla="*/ 1465 h 1465"/>
              </a:gdLst>
              <a:ahLst/>
              <a:cxnLst>
                <a:cxn ang="T10">
                  <a:pos x="T0" y="T1"/>
                </a:cxn>
                <a:cxn ang="T11">
                  <a:pos x="T2" y="T3"/>
                </a:cxn>
                <a:cxn ang="T12">
                  <a:pos x="T4" y="T5"/>
                </a:cxn>
                <a:cxn ang="T13">
                  <a:pos x="T6" y="T7"/>
                </a:cxn>
                <a:cxn ang="T14">
                  <a:pos x="T8" y="T9"/>
                </a:cxn>
              </a:cxnLst>
              <a:rect l="T15" t="T16" r="T17" b="T18"/>
              <a:pathLst>
                <a:path w="1106" h="1465">
                  <a:moveTo>
                    <a:pt x="744" y="1465"/>
                  </a:moveTo>
                  <a:lnTo>
                    <a:pt x="0" y="712"/>
                  </a:lnTo>
                  <a:lnTo>
                    <a:pt x="611" y="0"/>
                  </a:lnTo>
                  <a:lnTo>
                    <a:pt x="1106" y="1465"/>
                  </a:lnTo>
                  <a:lnTo>
                    <a:pt x="744"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3" name="Freeform 68"/>
            <p:cNvSpPr>
              <a:spLocks noChangeArrowheads="1"/>
            </p:cNvSpPr>
            <p:nvPr/>
          </p:nvSpPr>
          <p:spPr bwMode="auto">
            <a:xfrm rot="5400000" flipH="1">
              <a:off x="2826" y="580692"/>
              <a:ext cx="449417" cy="455069"/>
            </a:xfrm>
            <a:custGeom>
              <a:avLst/>
              <a:gdLst>
                <a:gd name="T0" fmla="*/ 216 w 744"/>
                <a:gd name="T1" fmla="*/ 753 h 753"/>
                <a:gd name="T2" fmla="*/ 744 w 744"/>
                <a:gd name="T3" fmla="*/ 753 h 753"/>
                <a:gd name="T4" fmla="*/ 0 w 744"/>
                <a:gd name="T5" fmla="*/ 0 h 753"/>
                <a:gd name="T6" fmla="*/ 216 w 744"/>
                <a:gd name="T7" fmla="*/ 753 h 753"/>
                <a:gd name="T8" fmla="*/ 0 60000 65536"/>
                <a:gd name="T9" fmla="*/ 0 60000 65536"/>
                <a:gd name="T10" fmla="*/ 0 60000 65536"/>
                <a:gd name="T11" fmla="*/ 0 60000 65536"/>
                <a:gd name="T12" fmla="*/ 0 w 744"/>
                <a:gd name="T13" fmla="*/ 0 h 753"/>
                <a:gd name="T14" fmla="*/ 744 w 744"/>
                <a:gd name="T15" fmla="*/ 753 h 753"/>
              </a:gdLst>
              <a:ahLst/>
              <a:cxnLst>
                <a:cxn ang="T8">
                  <a:pos x="T0" y="T1"/>
                </a:cxn>
                <a:cxn ang="T9">
                  <a:pos x="T2" y="T3"/>
                </a:cxn>
                <a:cxn ang="T10">
                  <a:pos x="T4" y="T5"/>
                </a:cxn>
                <a:cxn ang="T11">
                  <a:pos x="T6" y="T7"/>
                </a:cxn>
              </a:cxnLst>
              <a:rect l="T12" t="T13" r="T14" b="T15"/>
              <a:pathLst>
                <a:path w="744" h="753">
                  <a:moveTo>
                    <a:pt x="216" y="753"/>
                  </a:moveTo>
                  <a:lnTo>
                    <a:pt x="744" y="753"/>
                  </a:lnTo>
                  <a:lnTo>
                    <a:pt x="0" y="0"/>
                  </a:lnTo>
                  <a:lnTo>
                    <a:pt x="216"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4" name="Freeform 69"/>
            <p:cNvSpPr>
              <a:spLocks noChangeArrowheads="1"/>
            </p:cNvSpPr>
            <p:nvPr/>
          </p:nvSpPr>
          <p:spPr bwMode="auto">
            <a:xfrm rot="5400000" flipH="1">
              <a:off x="285307" y="747628"/>
              <a:ext cx="241018" cy="811631"/>
            </a:xfrm>
            <a:custGeom>
              <a:avLst/>
              <a:gdLst>
                <a:gd name="T0" fmla="*/ 0 w 399"/>
                <a:gd name="T1" fmla="*/ 1343 h 1343"/>
                <a:gd name="T2" fmla="*/ 399 w 399"/>
                <a:gd name="T3" fmla="*/ 591 h 1343"/>
                <a:gd name="T4" fmla="*/ 216 w 399"/>
                <a:gd name="T5" fmla="*/ 0 h 1343"/>
                <a:gd name="T6" fmla="*/ 0 w 399"/>
                <a:gd name="T7" fmla="*/ 1343 h 1343"/>
                <a:gd name="T8" fmla="*/ 0 60000 65536"/>
                <a:gd name="T9" fmla="*/ 0 60000 65536"/>
                <a:gd name="T10" fmla="*/ 0 60000 65536"/>
                <a:gd name="T11" fmla="*/ 0 60000 65536"/>
                <a:gd name="T12" fmla="*/ 0 w 399"/>
                <a:gd name="T13" fmla="*/ 0 h 1343"/>
                <a:gd name="T14" fmla="*/ 399 w 399"/>
                <a:gd name="T15" fmla="*/ 1343 h 1343"/>
              </a:gdLst>
              <a:ahLst/>
              <a:cxnLst>
                <a:cxn ang="T8">
                  <a:pos x="T0" y="T1"/>
                </a:cxn>
                <a:cxn ang="T9">
                  <a:pos x="T2" y="T3"/>
                </a:cxn>
                <a:cxn ang="T10">
                  <a:pos x="T4" y="T5"/>
                </a:cxn>
                <a:cxn ang="T11">
                  <a:pos x="T6" y="T7"/>
                </a:cxn>
              </a:cxnLst>
              <a:rect l="T12" t="T13" r="T14" b="T15"/>
              <a:pathLst>
                <a:path w="399" h="1343">
                  <a:moveTo>
                    <a:pt x="0" y="1343"/>
                  </a:moveTo>
                  <a:lnTo>
                    <a:pt x="399" y="591"/>
                  </a:lnTo>
                  <a:lnTo>
                    <a:pt x="216" y="0"/>
                  </a:lnTo>
                  <a:lnTo>
                    <a:pt x="0"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5" name="Freeform 70"/>
            <p:cNvSpPr>
              <a:spLocks noChangeArrowheads="1"/>
            </p:cNvSpPr>
            <p:nvPr/>
          </p:nvSpPr>
          <p:spPr bwMode="auto">
            <a:xfrm rot="5400000" flipH="1">
              <a:off x="704991" y="782409"/>
              <a:ext cx="110542" cy="611594"/>
            </a:xfrm>
            <a:custGeom>
              <a:avLst/>
              <a:gdLst>
                <a:gd name="T0" fmla="*/ 183 w 183"/>
                <a:gd name="T1" fmla="*/ 1012 h 1012"/>
                <a:gd name="T2" fmla="*/ 183 w 183"/>
                <a:gd name="T3" fmla="*/ 1011 h 1012"/>
                <a:gd name="T4" fmla="*/ 164 w 183"/>
                <a:gd name="T5" fmla="*/ 0 h 1012"/>
                <a:gd name="T6" fmla="*/ 0 w 183"/>
                <a:gd name="T7" fmla="*/ 421 h 1012"/>
                <a:gd name="T8" fmla="*/ 183 w 183"/>
                <a:gd name="T9" fmla="*/ 1012 h 1012"/>
                <a:gd name="T10" fmla="*/ 0 60000 65536"/>
                <a:gd name="T11" fmla="*/ 0 60000 65536"/>
                <a:gd name="T12" fmla="*/ 0 60000 65536"/>
                <a:gd name="T13" fmla="*/ 0 60000 65536"/>
                <a:gd name="T14" fmla="*/ 0 60000 65536"/>
                <a:gd name="T15" fmla="*/ 0 w 183"/>
                <a:gd name="T16" fmla="*/ 0 h 1012"/>
                <a:gd name="T17" fmla="*/ 183 w 183"/>
                <a:gd name="T18" fmla="*/ 1012 h 1012"/>
              </a:gdLst>
              <a:ahLst/>
              <a:cxnLst>
                <a:cxn ang="T10">
                  <a:pos x="T0" y="T1"/>
                </a:cxn>
                <a:cxn ang="T11">
                  <a:pos x="T2" y="T3"/>
                </a:cxn>
                <a:cxn ang="T12">
                  <a:pos x="T4" y="T5"/>
                </a:cxn>
                <a:cxn ang="T13">
                  <a:pos x="T6" y="T7"/>
                </a:cxn>
                <a:cxn ang="T14">
                  <a:pos x="T8" y="T9"/>
                </a:cxn>
              </a:cxnLst>
              <a:rect l="T15" t="T16" r="T17" b="T18"/>
              <a:pathLst>
                <a:path w="183" h="1012">
                  <a:moveTo>
                    <a:pt x="183" y="1012"/>
                  </a:moveTo>
                  <a:lnTo>
                    <a:pt x="183" y="1011"/>
                  </a:lnTo>
                  <a:lnTo>
                    <a:pt x="164" y="0"/>
                  </a:lnTo>
                  <a:lnTo>
                    <a:pt x="0" y="421"/>
                  </a:lnTo>
                  <a:lnTo>
                    <a:pt x="183" y="1012"/>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6" name="Freeform 75"/>
            <p:cNvSpPr>
              <a:spLocks noChangeArrowheads="1"/>
            </p:cNvSpPr>
            <p:nvPr/>
          </p:nvSpPr>
          <p:spPr bwMode="auto">
            <a:xfrm rot="5400000" flipH="1">
              <a:off x="979151" y="1007362"/>
              <a:ext cx="497138" cy="856352"/>
            </a:xfrm>
            <a:custGeom>
              <a:avLst/>
              <a:gdLst>
                <a:gd name="T0" fmla="*/ 0 w 823"/>
                <a:gd name="T1" fmla="*/ 0 h 1417"/>
                <a:gd name="T2" fmla="*/ 125 w 823"/>
                <a:gd name="T3" fmla="*/ 1417 h 1417"/>
                <a:gd name="T4" fmla="*/ 823 w 823"/>
                <a:gd name="T5" fmla="*/ 1276 h 1417"/>
                <a:gd name="T6" fmla="*/ 0 w 823"/>
                <a:gd name="T7" fmla="*/ 0 h 1417"/>
                <a:gd name="T8" fmla="*/ 0 60000 65536"/>
                <a:gd name="T9" fmla="*/ 0 60000 65536"/>
                <a:gd name="T10" fmla="*/ 0 60000 65536"/>
                <a:gd name="T11" fmla="*/ 0 60000 65536"/>
                <a:gd name="T12" fmla="*/ 0 w 823"/>
                <a:gd name="T13" fmla="*/ 0 h 1417"/>
                <a:gd name="T14" fmla="*/ 823 w 823"/>
                <a:gd name="T15" fmla="*/ 1417 h 1417"/>
              </a:gdLst>
              <a:ahLst/>
              <a:cxnLst>
                <a:cxn ang="T8">
                  <a:pos x="T0" y="T1"/>
                </a:cxn>
                <a:cxn ang="T9">
                  <a:pos x="T2" y="T3"/>
                </a:cxn>
                <a:cxn ang="T10">
                  <a:pos x="T4" y="T5"/>
                </a:cxn>
                <a:cxn ang="T11">
                  <a:pos x="T6" y="T7"/>
                </a:cxn>
              </a:cxnLst>
              <a:rect l="T12" t="T13" r="T14" b="T15"/>
              <a:pathLst>
                <a:path w="823" h="1417">
                  <a:moveTo>
                    <a:pt x="0" y="0"/>
                  </a:moveTo>
                  <a:lnTo>
                    <a:pt x="125" y="1417"/>
                  </a:lnTo>
                  <a:lnTo>
                    <a:pt x="823" y="127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7" name="Freeform 76"/>
            <p:cNvSpPr>
              <a:spLocks noChangeArrowheads="1"/>
            </p:cNvSpPr>
            <p:nvPr/>
          </p:nvSpPr>
          <p:spPr bwMode="auto">
            <a:xfrm rot="5400000" flipH="1">
              <a:off x="231563" y="955406"/>
              <a:ext cx="421631" cy="884756"/>
            </a:xfrm>
            <a:custGeom>
              <a:avLst/>
              <a:gdLst>
                <a:gd name="T0" fmla="*/ 473 w 698"/>
                <a:gd name="T1" fmla="*/ 1464 h 1464"/>
                <a:gd name="T2" fmla="*/ 0 w 698"/>
                <a:gd name="T3" fmla="*/ 141 h 1464"/>
                <a:gd name="T4" fmla="*/ 698 w 698"/>
                <a:gd name="T5" fmla="*/ 0 h 1464"/>
                <a:gd name="T6" fmla="*/ 473 w 698"/>
                <a:gd name="T7" fmla="*/ 1464 h 1464"/>
                <a:gd name="T8" fmla="*/ 0 60000 65536"/>
                <a:gd name="T9" fmla="*/ 0 60000 65536"/>
                <a:gd name="T10" fmla="*/ 0 60000 65536"/>
                <a:gd name="T11" fmla="*/ 0 60000 65536"/>
                <a:gd name="T12" fmla="*/ 0 w 698"/>
                <a:gd name="T13" fmla="*/ 0 h 1464"/>
                <a:gd name="T14" fmla="*/ 698 w 698"/>
                <a:gd name="T15" fmla="*/ 1464 h 1464"/>
              </a:gdLst>
              <a:ahLst/>
              <a:cxnLst>
                <a:cxn ang="T8">
                  <a:pos x="T0" y="T1"/>
                </a:cxn>
                <a:cxn ang="T9">
                  <a:pos x="T2" y="T3"/>
                </a:cxn>
                <a:cxn ang="T10">
                  <a:pos x="T4" y="T5"/>
                </a:cxn>
                <a:cxn ang="T11">
                  <a:pos x="T6" y="T7"/>
                </a:cxn>
              </a:cxnLst>
              <a:rect l="T12" t="T13" r="T14" b="T15"/>
              <a:pathLst>
                <a:path w="698" h="1464">
                  <a:moveTo>
                    <a:pt x="473" y="1464"/>
                  </a:moveTo>
                  <a:lnTo>
                    <a:pt x="0" y="141"/>
                  </a:lnTo>
                  <a:lnTo>
                    <a:pt x="698" y="0"/>
                  </a:lnTo>
                  <a:lnTo>
                    <a:pt x="473"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8" name="Freeform 77"/>
            <p:cNvSpPr>
              <a:spLocks noChangeArrowheads="1"/>
            </p:cNvSpPr>
            <p:nvPr/>
          </p:nvSpPr>
          <p:spPr bwMode="auto">
            <a:xfrm rot="5400000" flipH="1">
              <a:off x="156338" y="1166544"/>
              <a:ext cx="486869" cy="799544"/>
            </a:xfrm>
            <a:custGeom>
              <a:avLst/>
              <a:gdLst>
                <a:gd name="T0" fmla="*/ 0 w 806"/>
                <a:gd name="T1" fmla="*/ 651 h 1323"/>
                <a:gd name="T2" fmla="*/ 333 w 806"/>
                <a:gd name="T3" fmla="*/ 0 h 1323"/>
                <a:gd name="T4" fmla="*/ 806 w 806"/>
                <a:gd name="T5" fmla="*/ 1323 h 1323"/>
                <a:gd name="T6" fmla="*/ 0 w 806"/>
                <a:gd name="T7" fmla="*/ 651 h 1323"/>
                <a:gd name="T8" fmla="*/ 0 60000 65536"/>
                <a:gd name="T9" fmla="*/ 0 60000 65536"/>
                <a:gd name="T10" fmla="*/ 0 60000 65536"/>
                <a:gd name="T11" fmla="*/ 0 60000 65536"/>
                <a:gd name="T12" fmla="*/ 0 w 806"/>
                <a:gd name="T13" fmla="*/ 0 h 1323"/>
                <a:gd name="T14" fmla="*/ 806 w 806"/>
                <a:gd name="T15" fmla="*/ 1323 h 1323"/>
              </a:gdLst>
              <a:ahLst/>
              <a:cxnLst>
                <a:cxn ang="T8">
                  <a:pos x="T0" y="T1"/>
                </a:cxn>
                <a:cxn ang="T9">
                  <a:pos x="T2" y="T3"/>
                </a:cxn>
                <a:cxn ang="T10">
                  <a:pos x="T4" y="T5"/>
                </a:cxn>
                <a:cxn ang="T11">
                  <a:pos x="T6" y="T7"/>
                </a:cxn>
              </a:cxnLst>
              <a:rect l="T12" t="T13" r="T14" b="T15"/>
              <a:pathLst>
                <a:path w="806" h="1323">
                  <a:moveTo>
                    <a:pt x="0" y="651"/>
                  </a:moveTo>
                  <a:lnTo>
                    <a:pt x="333" y="0"/>
                  </a:lnTo>
                  <a:lnTo>
                    <a:pt x="806" y="1323"/>
                  </a:lnTo>
                  <a:lnTo>
                    <a:pt x="0" y="6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9" name="Freeform 78"/>
            <p:cNvSpPr>
              <a:spLocks noChangeArrowheads="1"/>
            </p:cNvSpPr>
            <p:nvPr/>
          </p:nvSpPr>
          <p:spPr bwMode="auto">
            <a:xfrm rot="5400000" flipH="1">
              <a:off x="-40375" y="1363257"/>
              <a:ext cx="486869" cy="406118"/>
            </a:xfrm>
            <a:custGeom>
              <a:avLst/>
              <a:gdLst>
                <a:gd name="T0" fmla="*/ 0 w 806"/>
                <a:gd name="T1" fmla="*/ 0 h 672"/>
                <a:gd name="T2" fmla="*/ 10 w 806"/>
                <a:gd name="T3" fmla="*/ 396 h 672"/>
                <a:gd name="T4" fmla="*/ 806 w 806"/>
                <a:gd name="T5" fmla="*/ 672 h 672"/>
                <a:gd name="T6" fmla="*/ 0 w 806"/>
                <a:gd name="T7" fmla="*/ 0 h 672"/>
                <a:gd name="T8" fmla="*/ 0 60000 65536"/>
                <a:gd name="T9" fmla="*/ 0 60000 65536"/>
                <a:gd name="T10" fmla="*/ 0 60000 65536"/>
                <a:gd name="T11" fmla="*/ 0 60000 65536"/>
                <a:gd name="T12" fmla="*/ 0 w 806"/>
                <a:gd name="T13" fmla="*/ 0 h 672"/>
                <a:gd name="T14" fmla="*/ 806 w 806"/>
                <a:gd name="T15" fmla="*/ 672 h 672"/>
              </a:gdLst>
              <a:ahLst/>
              <a:cxnLst>
                <a:cxn ang="T8">
                  <a:pos x="T0" y="T1"/>
                </a:cxn>
                <a:cxn ang="T9">
                  <a:pos x="T2" y="T3"/>
                </a:cxn>
                <a:cxn ang="T10">
                  <a:pos x="T4" y="T5"/>
                </a:cxn>
                <a:cxn ang="T11">
                  <a:pos x="T6" y="T7"/>
                </a:cxn>
              </a:cxnLst>
              <a:rect l="T12" t="T13" r="T14" b="T15"/>
              <a:pathLst>
                <a:path w="806" h="672">
                  <a:moveTo>
                    <a:pt x="0" y="0"/>
                  </a:moveTo>
                  <a:lnTo>
                    <a:pt x="10" y="396"/>
                  </a:lnTo>
                  <a:lnTo>
                    <a:pt x="806" y="672"/>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0" name="Freeform 82"/>
            <p:cNvSpPr>
              <a:spLocks noChangeArrowheads="1"/>
            </p:cNvSpPr>
            <p:nvPr/>
          </p:nvSpPr>
          <p:spPr bwMode="auto">
            <a:xfrm rot="5400000" flipH="1">
              <a:off x="54784" y="882106"/>
              <a:ext cx="385992" cy="495560"/>
            </a:xfrm>
            <a:custGeom>
              <a:avLst/>
              <a:gdLst>
                <a:gd name="T0" fmla="*/ 0 w 639"/>
                <a:gd name="T1" fmla="*/ 820 h 820"/>
                <a:gd name="T2" fmla="*/ 416 w 639"/>
                <a:gd name="T3" fmla="*/ 0 h 820"/>
                <a:gd name="T4" fmla="*/ 639 w 639"/>
                <a:gd name="T5" fmla="*/ 820 h 820"/>
                <a:gd name="T6" fmla="*/ 0 w 639"/>
                <a:gd name="T7" fmla="*/ 820 h 820"/>
                <a:gd name="T8" fmla="*/ 0 60000 65536"/>
                <a:gd name="T9" fmla="*/ 0 60000 65536"/>
                <a:gd name="T10" fmla="*/ 0 60000 65536"/>
                <a:gd name="T11" fmla="*/ 0 60000 65536"/>
                <a:gd name="T12" fmla="*/ 0 w 639"/>
                <a:gd name="T13" fmla="*/ 0 h 820"/>
                <a:gd name="T14" fmla="*/ 639 w 639"/>
                <a:gd name="T15" fmla="*/ 820 h 820"/>
              </a:gdLst>
              <a:ahLst/>
              <a:cxnLst>
                <a:cxn ang="T8">
                  <a:pos x="T0" y="T1"/>
                </a:cxn>
                <a:cxn ang="T9">
                  <a:pos x="T2" y="T3"/>
                </a:cxn>
                <a:cxn ang="T10">
                  <a:pos x="T4" y="T5"/>
                </a:cxn>
                <a:cxn ang="T11">
                  <a:pos x="T6" y="T7"/>
                </a:cxn>
              </a:cxnLst>
              <a:rect l="T12" t="T13" r="T14" b="T15"/>
              <a:pathLst>
                <a:path w="639" h="820">
                  <a:moveTo>
                    <a:pt x="0" y="820"/>
                  </a:moveTo>
                  <a:lnTo>
                    <a:pt x="416" y="0"/>
                  </a:lnTo>
                  <a:lnTo>
                    <a:pt x="639" y="820"/>
                  </a:lnTo>
                  <a:lnTo>
                    <a:pt x="0"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1" name="Freeform 83"/>
            <p:cNvSpPr>
              <a:spLocks noChangeArrowheads="1"/>
            </p:cNvSpPr>
            <p:nvPr/>
          </p:nvSpPr>
          <p:spPr bwMode="auto">
            <a:xfrm rot="5400000" flipH="1">
              <a:off x="970111" y="998321"/>
              <a:ext cx="600431" cy="771140"/>
            </a:xfrm>
            <a:custGeom>
              <a:avLst/>
              <a:gdLst>
                <a:gd name="T0" fmla="*/ 994 w 994"/>
                <a:gd name="T1" fmla="*/ 816 h 1276"/>
                <a:gd name="T2" fmla="*/ 823 w 994"/>
                <a:gd name="T3" fmla="*/ 1276 h 1276"/>
                <a:gd name="T4" fmla="*/ 0 w 994"/>
                <a:gd name="T5" fmla="*/ 0 h 1276"/>
                <a:gd name="T6" fmla="*/ 994 w 994"/>
                <a:gd name="T7" fmla="*/ 816 h 1276"/>
                <a:gd name="T8" fmla="*/ 0 60000 65536"/>
                <a:gd name="T9" fmla="*/ 0 60000 65536"/>
                <a:gd name="T10" fmla="*/ 0 60000 65536"/>
                <a:gd name="T11" fmla="*/ 0 60000 65536"/>
                <a:gd name="T12" fmla="*/ 0 w 994"/>
                <a:gd name="T13" fmla="*/ 0 h 1276"/>
                <a:gd name="T14" fmla="*/ 994 w 994"/>
                <a:gd name="T15" fmla="*/ 1276 h 1276"/>
              </a:gdLst>
              <a:ahLst/>
              <a:cxnLst>
                <a:cxn ang="T8">
                  <a:pos x="T0" y="T1"/>
                </a:cxn>
                <a:cxn ang="T9">
                  <a:pos x="T2" y="T3"/>
                </a:cxn>
                <a:cxn ang="T10">
                  <a:pos x="T4" y="T5"/>
                </a:cxn>
                <a:cxn ang="T11">
                  <a:pos x="T6" y="T7"/>
                </a:cxn>
              </a:cxnLst>
              <a:rect l="T12" t="T13" r="T14" b="T15"/>
              <a:pathLst>
                <a:path w="994" h="1276">
                  <a:moveTo>
                    <a:pt x="994" y="816"/>
                  </a:moveTo>
                  <a:lnTo>
                    <a:pt x="823" y="1276"/>
                  </a:lnTo>
                  <a:lnTo>
                    <a:pt x="0" y="0"/>
                  </a:lnTo>
                  <a:lnTo>
                    <a:pt x="994" y="816"/>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2" name="Freeform 84"/>
            <p:cNvSpPr>
              <a:spLocks noChangeArrowheads="1"/>
            </p:cNvSpPr>
            <p:nvPr/>
          </p:nvSpPr>
          <p:spPr bwMode="auto">
            <a:xfrm rot="5400000" flipH="1">
              <a:off x="631933" y="552855"/>
              <a:ext cx="394448" cy="667193"/>
            </a:xfrm>
            <a:custGeom>
              <a:avLst/>
              <a:gdLst>
                <a:gd name="T0" fmla="*/ 653 w 653"/>
                <a:gd name="T1" fmla="*/ 327 h 1104"/>
                <a:gd name="T2" fmla="*/ 20 w 653"/>
                <a:gd name="T3" fmla="*/ 1104 h 1104"/>
                <a:gd name="T4" fmla="*/ 0 w 653"/>
                <a:gd name="T5" fmla="*/ 0 h 1104"/>
                <a:gd name="T6" fmla="*/ 653 w 653"/>
                <a:gd name="T7" fmla="*/ 327 h 1104"/>
                <a:gd name="T8" fmla="*/ 0 60000 65536"/>
                <a:gd name="T9" fmla="*/ 0 60000 65536"/>
                <a:gd name="T10" fmla="*/ 0 60000 65536"/>
                <a:gd name="T11" fmla="*/ 0 60000 65536"/>
                <a:gd name="T12" fmla="*/ 0 w 653"/>
                <a:gd name="T13" fmla="*/ 0 h 1104"/>
                <a:gd name="T14" fmla="*/ 653 w 653"/>
                <a:gd name="T15" fmla="*/ 1104 h 1104"/>
              </a:gdLst>
              <a:ahLst/>
              <a:cxnLst>
                <a:cxn ang="T8">
                  <a:pos x="T0" y="T1"/>
                </a:cxn>
                <a:cxn ang="T9">
                  <a:pos x="T2" y="T3"/>
                </a:cxn>
                <a:cxn ang="T10">
                  <a:pos x="T4" y="T5"/>
                </a:cxn>
                <a:cxn ang="T11">
                  <a:pos x="T6" y="T7"/>
                </a:cxn>
              </a:cxnLst>
              <a:rect l="T12" t="T13" r="T14" b="T15"/>
              <a:pathLst>
                <a:path w="653" h="1104">
                  <a:moveTo>
                    <a:pt x="653" y="327"/>
                  </a:moveTo>
                  <a:lnTo>
                    <a:pt x="20" y="1104"/>
                  </a:lnTo>
                  <a:lnTo>
                    <a:pt x="0" y="0"/>
                  </a:lnTo>
                  <a:lnTo>
                    <a:pt x="653" y="32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3" name="Freeform 85"/>
            <p:cNvSpPr>
              <a:spLocks noChangeArrowheads="1"/>
            </p:cNvSpPr>
            <p:nvPr/>
          </p:nvSpPr>
          <p:spPr bwMode="auto">
            <a:xfrm rot="5400000" flipH="1">
              <a:off x="1154689" y="500881"/>
              <a:ext cx="393844" cy="771744"/>
            </a:xfrm>
            <a:custGeom>
              <a:avLst/>
              <a:gdLst>
                <a:gd name="T0" fmla="*/ 0 w 652"/>
                <a:gd name="T1" fmla="*/ 951 h 1277"/>
                <a:gd name="T2" fmla="*/ 339 w 652"/>
                <a:gd name="T3" fmla="*/ 0 h 1277"/>
                <a:gd name="T4" fmla="*/ 652 w 652"/>
                <a:gd name="T5" fmla="*/ 1277 h 1277"/>
                <a:gd name="T6" fmla="*/ 0 w 652"/>
                <a:gd name="T7" fmla="*/ 951 h 1277"/>
                <a:gd name="T8" fmla="*/ 0 60000 65536"/>
                <a:gd name="T9" fmla="*/ 0 60000 65536"/>
                <a:gd name="T10" fmla="*/ 0 60000 65536"/>
                <a:gd name="T11" fmla="*/ 0 60000 65536"/>
                <a:gd name="T12" fmla="*/ 0 w 652"/>
                <a:gd name="T13" fmla="*/ 0 h 1277"/>
                <a:gd name="T14" fmla="*/ 652 w 652"/>
                <a:gd name="T15" fmla="*/ 1277 h 1277"/>
              </a:gdLst>
              <a:ahLst/>
              <a:cxnLst>
                <a:cxn ang="T8">
                  <a:pos x="T0" y="T1"/>
                </a:cxn>
                <a:cxn ang="T9">
                  <a:pos x="T2" y="T3"/>
                </a:cxn>
                <a:cxn ang="T10">
                  <a:pos x="T4" y="T5"/>
                </a:cxn>
                <a:cxn ang="T11">
                  <a:pos x="T6" y="T7"/>
                </a:cxn>
              </a:cxnLst>
              <a:rect l="T12" t="T13" r="T14" b="T15"/>
              <a:pathLst>
                <a:path w="652" h="1277">
                  <a:moveTo>
                    <a:pt x="0" y="951"/>
                  </a:moveTo>
                  <a:lnTo>
                    <a:pt x="339" y="0"/>
                  </a:lnTo>
                  <a:lnTo>
                    <a:pt x="652" y="1277"/>
                  </a:lnTo>
                  <a:lnTo>
                    <a:pt x="0" y="9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4" name="Freeform 86"/>
            <p:cNvSpPr>
              <a:spLocks noChangeArrowheads="1"/>
            </p:cNvSpPr>
            <p:nvPr/>
          </p:nvSpPr>
          <p:spPr bwMode="auto">
            <a:xfrm rot="5400000" flipH="1">
              <a:off x="916023" y="56836"/>
              <a:ext cx="602243" cy="1041885"/>
            </a:xfrm>
            <a:custGeom>
              <a:avLst/>
              <a:gdLst>
                <a:gd name="T0" fmla="*/ 314 w 997"/>
                <a:gd name="T1" fmla="*/ 1279 h 1724"/>
                <a:gd name="T2" fmla="*/ 313 w 997"/>
                <a:gd name="T3" fmla="*/ 1278 h 1724"/>
                <a:gd name="T4" fmla="*/ 0 w 997"/>
                <a:gd name="T5" fmla="*/ 1 h 1724"/>
                <a:gd name="T6" fmla="*/ 2 w 997"/>
                <a:gd name="T7" fmla="*/ 0 h 1724"/>
                <a:gd name="T8" fmla="*/ 997 w 997"/>
                <a:gd name="T9" fmla="*/ 1724 h 1724"/>
                <a:gd name="T10" fmla="*/ 314 w 997"/>
                <a:gd name="T11" fmla="*/ 1279 h 1724"/>
                <a:gd name="T12" fmla="*/ 0 60000 65536"/>
                <a:gd name="T13" fmla="*/ 0 60000 65536"/>
                <a:gd name="T14" fmla="*/ 0 60000 65536"/>
                <a:gd name="T15" fmla="*/ 0 60000 65536"/>
                <a:gd name="T16" fmla="*/ 0 60000 65536"/>
                <a:gd name="T17" fmla="*/ 0 60000 65536"/>
                <a:gd name="T18" fmla="*/ 0 w 997"/>
                <a:gd name="T19" fmla="*/ 0 h 1724"/>
                <a:gd name="T20" fmla="*/ 997 w 997"/>
                <a:gd name="T21" fmla="*/ 1724 h 1724"/>
              </a:gdLst>
              <a:ahLst/>
              <a:cxnLst>
                <a:cxn ang="T12">
                  <a:pos x="T0" y="T1"/>
                </a:cxn>
                <a:cxn ang="T13">
                  <a:pos x="T2" y="T3"/>
                </a:cxn>
                <a:cxn ang="T14">
                  <a:pos x="T4" y="T5"/>
                </a:cxn>
                <a:cxn ang="T15">
                  <a:pos x="T6" y="T7"/>
                </a:cxn>
                <a:cxn ang="T16">
                  <a:pos x="T8" y="T9"/>
                </a:cxn>
                <a:cxn ang="T17">
                  <a:pos x="T10" y="T11"/>
                </a:cxn>
              </a:cxnLst>
              <a:rect l="T18" t="T19" r="T20" b="T21"/>
              <a:pathLst>
                <a:path w="997" h="1724">
                  <a:moveTo>
                    <a:pt x="314" y="1279"/>
                  </a:moveTo>
                  <a:lnTo>
                    <a:pt x="313" y="1278"/>
                  </a:lnTo>
                  <a:lnTo>
                    <a:pt x="0" y="1"/>
                  </a:lnTo>
                  <a:lnTo>
                    <a:pt x="2" y="0"/>
                  </a:lnTo>
                  <a:lnTo>
                    <a:pt x="997" y="1724"/>
                  </a:lnTo>
                  <a:lnTo>
                    <a:pt x="314" y="127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5" name="Freeform 87"/>
            <p:cNvSpPr>
              <a:spLocks noChangeArrowheads="1"/>
            </p:cNvSpPr>
            <p:nvPr/>
          </p:nvSpPr>
          <p:spPr bwMode="auto">
            <a:xfrm rot="5400000" flipH="1">
              <a:off x="779205" y="-83003"/>
              <a:ext cx="877693" cy="1043698"/>
            </a:xfrm>
            <a:custGeom>
              <a:avLst/>
              <a:gdLst>
                <a:gd name="T0" fmla="*/ 1453 w 1453"/>
                <a:gd name="T1" fmla="*/ 1389 h 1727"/>
                <a:gd name="T2" fmla="*/ 995 w 1453"/>
                <a:gd name="T3" fmla="*/ 1727 h 1727"/>
                <a:gd name="T4" fmla="*/ 0 w 1453"/>
                <a:gd name="T5" fmla="*/ 3 h 1727"/>
                <a:gd name="T6" fmla="*/ 8 w 1453"/>
                <a:gd name="T7" fmla="*/ 0 h 1727"/>
                <a:gd name="T8" fmla="*/ 1453 w 1453"/>
                <a:gd name="T9" fmla="*/ 989 h 1727"/>
                <a:gd name="T10" fmla="*/ 1453 w 1453"/>
                <a:gd name="T11" fmla="*/ 1389 h 1727"/>
                <a:gd name="T12" fmla="*/ 0 60000 65536"/>
                <a:gd name="T13" fmla="*/ 0 60000 65536"/>
                <a:gd name="T14" fmla="*/ 0 60000 65536"/>
                <a:gd name="T15" fmla="*/ 0 60000 65536"/>
                <a:gd name="T16" fmla="*/ 0 60000 65536"/>
                <a:gd name="T17" fmla="*/ 0 60000 65536"/>
                <a:gd name="T18" fmla="*/ 0 w 1453"/>
                <a:gd name="T19" fmla="*/ 0 h 1727"/>
                <a:gd name="T20" fmla="*/ 1453 w 1453"/>
                <a:gd name="T21" fmla="*/ 1727 h 1727"/>
              </a:gdLst>
              <a:ahLst/>
              <a:cxnLst>
                <a:cxn ang="T12">
                  <a:pos x="T0" y="T1"/>
                </a:cxn>
                <a:cxn ang="T13">
                  <a:pos x="T2" y="T3"/>
                </a:cxn>
                <a:cxn ang="T14">
                  <a:pos x="T4" y="T5"/>
                </a:cxn>
                <a:cxn ang="T15">
                  <a:pos x="T6" y="T7"/>
                </a:cxn>
                <a:cxn ang="T16">
                  <a:pos x="T8" y="T9"/>
                </a:cxn>
                <a:cxn ang="T17">
                  <a:pos x="T10" y="T11"/>
                </a:cxn>
              </a:cxnLst>
              <a:rect l="T18" t="T19" r="T20" b="T21"/>
              <a:pathLst>
                <a:path w="1453" h="1727">
                  <a:moveTo>
                    <a:pt x="1453" y="1389"/>
                  </a:moveTo>
                  <a:lnTo>
                    <a:pt x="995" y="1727"/>
                  </a:lnTo>
                  <a:lnTo>
                    <a:pt x="0" y="3"/>
                  </a:lnTo>
                  <a:lnTo>
                    <a:pt x="8" y="0"/>
                  </a:lnTo>
                  <a:lnTo>
                    <a:pt x="1453" y="989"/>
                  </a:lnTo>
                  <a:lnTo>
                    <a:pt x="1453" y="13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6" name="Freeform 88"/>
            <p:cNvSpPr>
              <a:spLocks noChangeArrowheads="1"/>
            </p:cNvSpPr>
            <p:nvPr/>
          </p:nvSpPr>
          <p:spPr bwMode="auto">
            <a:xfrm rot="5400000" flipH="1">
              <a:off x="1004623" y="137583"/>
              <a:ext cx="872860" cy="597694"/>
            </a:xfrm>
            <a:custGeom>
              <a:avLst/>
              <a:gdLst>
                <a:gd name="T0" fmla="*/ 1445 w 1445"/>
                <a:gd name="T1" fmla="*/ 989 h 989"/>
                <a:gd name="T2" fmla="*/ 0 w 1445"/>
                <a:gd name="T3" fmla="*/ 0 h 989"/>
                <a:gd name="T4" fmla="*/ 1445 w 1445"/>
                <a:gd name="T5" fmla="*/ 262 h 989"/>
                <a:gd name="T6" fmla="*/ 1445 w 1445"/>
                <a:gd name="T7" fmla="*/ 989 h 989"/>
                <a:gd name="T8" fmla="*/ 0 60000 65536"/>
                <a:gd name="T9" fmla="*/ 0 60000 65536"/>
                <a:gd name="T10" fmla="*/ 0 60000 65536"/>
                <a:gd name="T11" fmla="*/ 0 60000 65536"/>
                <a:gd name="T12" fmla="*/ 0 w 1445"/>
                <a:gd name="T13" fmla="*/ 0 h 989"/>
                <a:gd name="T14" fmla="*/ 1445 w 1445"/>
                <a:gd name="T15" fmla="*/ 989 h 989"/>
              </a:gdLst>
              <a:ahLst/>
              <a:cxnLst>
                <a:cxn ang="T8">
                  <a:pos x="T0" y="T1"/>
                </a:cxn>
                <a:cxn ang="T9">
                  <a:pos x="T2" y="T3"/>
                </a:cxn>
                <a:cxn ang="T10">
                  <a:pos x="T4" y="T5"/>
                </a:cxn>
                <a:cxn ang="T11">
                  <a:pos x="T6" y="T7"/>
                </a:cxn>
              </a:cxnLst>
              <a:rect l="T12" t="T13" r="T14" b="T15"/>
              <a:pathLst>
                <a:path w="1445" h="989">
                  <a:moveTo>
                    <a:pt x="1445" y="989"/>
                  </a:moveTo>
                  <a:lnTo>
                    <a:pt x="0" y="0"/>
                  </a:lnTo>
                  <a:lnTo>
                    <a:pt x="1445" y="262"/>
                  </a:lnTo>
                  <a:lnTo>
                    <a:pt x="1445" y="9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7" name="Freeform 89"/>
            <p:cNvSpPr>
              <a:spLocks noChangeArrowheads="1"/>
            </p:cNvSpPr>
            <p:nvPr/>
          </p:nvSpPr>
          <p:spPr bwMode="auto">
            <a:xfrm rot="5400000" flipH="1">
              <a:off x="311906" y="-311906"/>
              <a:ext cx="276657" cy="900469"/>
            </a:xfrm>
            <a:custGeom>
              <a:avLst/>
              <a:gdLst>
                <a:gd name="T0" fmla="*/ 458 w 458"/>
                <a:gd name="T1" fmla="*/ 0 h 1490"/>
                <a:gd name="T2" fmla="*/ 0 w 458"/>
                <a:gd name="T3" fmla="*/ 338 h 1490"/>
                <a:gd name="T4" fmla="*/ 458 w 458"/>
                <a:gd name="T5" fmla="*/ 1490 h 1490"/>
                <a:gd name="T6" fmla="*/ 458 w 458"/>
                <a:gd name="T7" fmla="*/ 0 h 1490"/>
                <a:gd name="T8" fmla="*/ 0 60000 65536"/>
                <a:gd name="T9" fmla="*/ 0 60000 65536"/>
                <a:gd name="T10" fmla="*/ 0 60000 65536"/>
                <a:gd name="T11" fmla="*/ 0 60000 65536"/>
                <a:gd name="T12" fmla="*/ 0 w 458"/>
                <a:gd name="T13" fmla="*/ 0 h 1490"/>
                <a:gd name="T14" fmla="*/ 458 w 458"/>
                <a:gd name="T15" fmla="*/ 1490 h 1490"/>
              </a:gdLst>
              <a:ahLst/>
              <a:cxnLst>
                <a:cxn ang="T8">
                  <a:pos x="T0" y="T1"/>
                </a:cxn>
                <a:cxn ang="T9">
                  <a:pos x="T2" y="T3"/>
                </a:cxn>
                <a:cxn ang="T10">
                  <a:pos x="T4" y="T5"/>
                </a:cxn>
                <a:cxn ang="T11">
                  <a:pos x="T6" y="T7"/>
                </a:cxn>
              </a:cxnLst>
              <a:rect l="T12" t="T13" r="T14" b="T15"/>
              <a:pathLst>
                <a:path w="458" h="1490">
                  <a:moveTo>
                    <a:pt x="458" y="0"/>
                  </a:moveTo>
                  <a:lnTo>
                    <a:pt x="0" y="338"/>
                  </a:lnTo>
                  <a:lnTo>
                    <a:pt x="458" y="1490"/>
                  </a:lnTo>
                  <a:lnTo>
                    <a:pt x="458"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8" name="Freeform 90"/>
            <p:cNvSpPr>
              <a:spLocks noChangeArrowheads="1"/>
            </p:cNvSpPr>
            <p:nvPr/>
          </p:nvSpPr>
          <p:spPr bwMode="auto">
            <a:xfrm rot="5400000" flipH="1">
              <a:off x="137954" y="-137953"/>
              <a:ext cx="689227" cy="965134"/>
            </a:xfrm>
            <a:custGeom>
              <a:avLst/>
              <a:gdLst>
                <a:gd name="T0" fmla="*/ 514 w 1141"/>
                <a:gd name="T1" fmla="*/ 1597 h 1597"/>
                <a:gd name="T2" fmla="*/ 1141 w 1141"/>
                <a:gd name="T3" fmla="*/ 1597 h 1597"/>
                <a:gd name="T4" fmla="*/ 1141 w 1141"/>
                <a:gd name="T5" fmla="*/ 1597 h 1597"/>
                <a:gd name="T6" fmla="*/ 683 w 1141"/>
                <a:gd name="T7" fmla="*/ 445 h 1597"/>
                <a:gd name="T8" fmla="*/ 0 w 1141"/>
                <a:gd name="T9" fmla="*/ 0 h 1597"/>
                <a:gd name="T10" fmla="*/ 514 w 1141"/>
                <a:gd name="T11" fmla="*/ 1597 h 1597"/>
                <a:gd name="T12" fmla="*/ 0 60000 65536"/>
                <a:gd name="T13" fmla="*/ 0 60000 65536"/>
                <a:gd name="T14" fmla="*/ 0 60000 65536"/>
                <a:gd name="T15" fmla="*/ 0 60000 65536"/>
                <a:gd name="T16" fmla="*/ 0 60000 65536"/>
                <a:gd name="T17" fmla="*/ 0 60000 65536"/>
                <a:gd name="T18" fmla="*/ 0 w 1141"/>
                <a:gd name="T19" fmla="*/ 0 h 1597"/>
                <a:gd name="T20" fmla="*/ 1141 w 1141"/>
                <a:gd name="T21" fmla="*/ 1597 h 1597"/>
              </a:gdLst>
              <a:ahLst/>
              <a:cxnLst>
                <a:cxn ang="T12">
                  <a:pos x="T0" y="T1"/>
                </a:cxn>
                <a:cxn ang="T13">
                  <a:pos x="T2" y="T3"/>
                </a:cxn>
                <a:cxn ang="T14">
                  <a:pos x="T4" y="T5"/>
                </a:cxn>
                <a:cxn ang="T15">
                  <a:pos x="T6" y="T7"/>
                </a:cxn>
                <a:cxn ang="T16">
                  <a:pos x="T8" y="T9"/>
                </a:cxn>
                <a:cxn ang="T17">
                  <a:pos x="T10" y="T11"/>
                </a:cxn>
              </a:cxnLst>
              <a:rect l="T18" t="T19" r="T20" b="T21"/>
              <a:pathLst>
                <a:path w="1141" h="1597">
                  <a:moveTo>
                    <a:pt x="514" y="1597"/>
                  </a:moveTo>
                  <a:lnTo>
                    <a:pt x="1141" y="1597"/>
                  </a:lnTo>
                  <a:lnTo>
                    <a:pt x="1141" y="1597"/>
                  </a:lnTo>
                  <a:lnTo>
                    <a:pt x="683" y="445"/>
                  </a:lnTo>
                  <a:lnTo>
                    <a:pt x="0" y="0"/>
                  </a:lnTo>
                  <a:lnTo>
                    <a:pt x="514"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9" name="Freeform 91"/>
            <p:cNvSpPr>
              <a:spLocks noChangeArrowheads="1"/>
            </p:cNvSpPr>
            <p:nvPr/>
          </p:nvSpPr>
          <p:spPr bwMode="auto">
            <a:xfrm rot="5400000" flipH="1">
              <a:off x="136141" y="242602"/>
              <a:ext cx="692852" cy="965134"/>
            </a:xfrm>
            <a:custGeom>
              <a:avLst/>
              <a:gdLst>
                <a:gd name="T0" fmla="*/ 771 w 1147"/>
                <a:gd name="T1" fmla="*/ 1597 h 1597"/>
                <a:gd name="T2" fmla="*/ 0 w 1147"/>
                <a:gd name="T3" fmla="*/ 777 h 1597"/>
                <a:gd name="T4" fmla="*/ 633 w 1147"/>
                <a:gd name="T5" fmla="*/ 0 h 1597"/>
                <a:gd name="T6" fmla="*/ 1147 w 1147"/>
                <a:gd name="T7" fmla="*/ 1597 h 1597"/>
                <a:gd name="T8" fmla="*/ 771 w 1147"/>
                <a:gd name="T9" fmla="*/ 1597 h 1597"/>
                <a:gd name="T10" fmla="*/ 0 60000 65536"/>
                <a:gd name="T11" fmla="*/ 0 60000 65536"/>
                <a:gd name="T12" fmla="*/ 0 60000 65536"/>
                <a:gd name="T13" fmla="*/ 0 60000 65536"/>
                <a:gd name="T14" fmla="*/ 0 60000 65536"/>
                <a:gd name="T15" fmla="*/ 0 w 1147"/>
                <a:gd name="T16" fmla="*/ 0 h 1597"/>
                <a:gd name="T17" fmla="*/ 1147 w 1147"/>
                <a:gd name="T18" fmla="*/ 1597 h 1597"/>
              </a:gdLst>
              <a:ahLst/>
              <a:cxnLst>
                <a:cxn ang="T10">
                  <a:pos x="T0" y="T1"/>
                </a:cxn>
                <a:cxn ang="T11">
                  <a:pos x="T2" y="T3"/>
                </a:cxn>
                <a:cxn ang="T12">
                  <a:pos x="T4" y="T5"/>
                </a:cxn>
                <a:cxn ang="T13">
                  <a:pos x="T6" y="T7"/>
                </a:cxn>
                <a:cxn ang="T14">
                  <a:pos x="T8" y="T9"/>
                </a:cxn>
              </a:cxnLst>
              <a:rect l="T15" t="T16" r="T17" b="T18"/>
              <a:pathLst>
                <a:path w="1147" h="1597">
                  <a:moveTo>
                    <a:pt x="771" y="1597"/>
                  </a:moveTo>
                  <a:lnTo>
                    <a:pt x="0" y="777"/>
                  </a:lnTo>
                  <a:lnTo>
                    <a:pt x="633" y="0"/>
                  </a:lnTo>
                  <a:lnTo>
                    <a:pt x="1147" y="1597"/>
                  </a:lnTo>
                  <a:lnTo>
                    <a:pt x="771"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0" name="Freeform 92"/>
            <p:cNvSpPr>
              <a:spLocks noChangeArrowheads="1"/>
            </p:cNvSpPr>
            <p:nvPr/>
          </p:nvSpPr>
          <p:spPr bwMode="auto">
            <a:xfrm rot="5400000" flipH="1">
              <a:off x="14917" y="590951"/>
              <a:ext cx="465727" cy="495560"/>
            </a:xfrm>
            <a:custGeom>
              <a:avLst/>
              <a:gdLst>
                <a:gd name="T0" fmla="*/ 223 w 771"/>
                <a:gd name="T1" fmla="*/ 820 h 820"/>
                <a:gd name="T2" fmla="*/ 771 w 771"/>
                <a:gd name="T3" fmla="*/ 820 h 820"/>
                <a:gd name="T4" fmla="*/ 0 w 771"/>
                <a:gd name="T5" fmla="*/ 0 h 820"/>
                <a:gd name="T6" fmla="*/ 223 w 771"/>
                <a:gd name="T7" fmla="*/ 820 h 820"/>
                <a:gd name="T8" fmla="*/ 0 60000 65536"/>
                <a:gd name="T9" fmla="*/ 0 60000 65536"/>
                <a:gd name="T10" fmla="*/ 0 60000 65536"/>
                <a:gd name="T11" fmla="*/ 0 60000 65536"/>
                <a:gd name="T12" fmla="*/ 0 w 771"/>
                <a:gd name="T13" fmla="*/ 0 h 820"/>
                <a:gd name="T14" fmla="*/ 771 w 771"/>
                <a:gd name="T15" fmla="*/ 820 h 820"/>
              </a:gdLst>
              <a:ahLst/>
              <a:cxnLst>
                <a:cxn ang="T8">
                  <a:pos x="T0" y="T1"/>
                </a:cxn>
                <a:cxn ang="T9">
                  <a:pos x="T2" y="T3"/>
                </a:cxn>
                <a:cxn ang="T10">
                  <a:pos x="T4" y="T5"/>
                </a:cxn>
                <a:cxn ang="T11">
                  <a:pos x="T6" y="T7"/>
                </a:cxn>
              </a:cxnLst>
              <a:rect l="T12" t="T13" r="T14" b="T15"/>
              <a:pathLst>
                <a:path w="771" h="820">
                  <a:moveTo>
                    <a:pt x="223" y="820"/>
                  </a:moveTo>
                  <a:lnTo>
                    <a:pt x="771" y="820"/>
                  </a:lnTo>
                  <a:lnTo>
                    <a:pt x="0" y="0"/>
                  </a:lnTo>
                  <a:lnTo>
                    <a:pt x="223"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1" name="Freeform 93"/>
            <p:cNvSpPr>
              <a:spLocks noChangeArrowheads="1"/>
            </p:cNvSpPr>
            <p:nvPr/>
          </p:nvSpPr>
          <p:spPr bwMode="auto">
            <a:xfrm rot="5400000" flipH="1">
              <a:off x="317037" y="755162"/>
              <a:ext cx="250683" cy="884756"/>
            </a:xfrm>
            <a:custGeom>
              <a:avLst/>
              <a:gdLst>
                <a:gd name="T0" fmla="*/ 0 w 415"/>
                <a:gd name="T1" fmla="*/ 1464 h 1464"/>
                <a:gd name="T2" fmla="*/ 415 w 415"/>
                <a:gd name="T3" fmla="*/ 644 h 1464"/>
                <a:gd name="T4" fmla="*/ 225 w 415"/>
                <a:gd name="T5" fmla="*/ 0 h 1464"/>
                <a:gd name="T6" fmla="*/ 0 w 415"/>
                <a:gd name="T7" fmla="*/ 1464 h 1464"/>
                <a:gd name="T8" fmla="*/ 0 60000 65536"/>
                <a:gd name="T9" fmla="*/ 0 60000 65536"/>
                <a:gd name="T10" fmla="*/ 0 60000 65536"/>
                <a:gd name="T11" fmla="*/ 0 60000 65536"/>
                <a:gd name="T12" fmla="*/ 0 w 415"/>
                <a:gd name="T13" fmla="*/ 0 h 1464"/>
                <a:gd name="T14" fmla="*/ 415 w 415"/>
                <a:gd name="T15" fmla="*/ 1464 h 1464"/>
              </a:gdLst>
              <a:ahLst/>
              <a:cxnLst>
                <a:cxn ang="T8">
                  <a:pos x="T0" y="T1"/>
                </a:cxn>
                <a:cxn ang="T9">
                  <a:pos x="T2" y="T3"/>
                </a:cxn>
                <a:cxn ang="T10">
                  <a:pos x="T4" y="T5"/>
                </a:cxn>
                <a:cxn ang="T11">
                  <a:pos x="T6" y="T7"/>
                </a:cxn>
              </a:cxnLst>
              <a:rect l="T12" t="T13" r="T14" b="T15"/>
              <a:pathLst>
                <a:path w="415" h="1464">
                  <a:moveTo>
                    <a:pt x="0" y="1464"/>
                  </a:moveTo>
                  <a:lnTo>
                    <a:pt x="415" y="644"/>
                  </a:lnTo>
                  <a:lnTo>
                    <a:pt x="225" y="0"/>
                  </a:lnTo>
                  <a:lnTo>
                    <a:pt x="0"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2" name="Freeform 94"/>
            <p:cNvSpPr>
              <a:spLocks noChangeArrowheads="1"/>
            </p:cNvSpPr>
            <p:nvPr/>
          </p:nvSpPr>
          <p:spPr bwMode="auto">
            <a:xfrm rot="5400000" flipH="1">
              <a:off x="771469" y="795685"/>
              <a:ext cx="115375" cy="667193"/>
            </a:xfrm>
            <a:custGeom>
              <a:avLst/>
              <a:gdLst>
                <a:gd name="T0" fmla="*/ 190 w 191"/>
                <a:gd name="T1" fmla="*/ 1104 h 1104"/>
                <a:gd name="T2" fmla="*/ 191 w 191"/>
                <a:gd name="T3" fmla="*/ 1104 h 1104"/>
                <a:gd name="T4" fmla="*/ 171 w 191"/>
                <a:gd name="T5" fmla="*/ 0 h 1104"/>
                <a:gd name="T6" fmla="*/ 0 w 191"/>
                <a:gd name="T7" fmla="*/ 460 h 1104"/>
                <a:gd name="T8" fmla="*/ 190 w 191"/>
                <a:gd name="T9" fmla="*/ 1104 h 1104"/>
                <a:gd name="T10" fmla="*/ 0 60000 65536"/>
                <a:gd name="T11" fmla="*/ 0 60000 65536"/>
                <a:gd name="T12" fmla="*/ 0 60000 65536"/>
                <a:gd name="T13" fmla="*/ 0 60000 65536"/>
                <a:gd name="T14" fmla="*/ 0 60000 65536"/>
                <a:gd name="T15" fmla="*/ 0 w 191"/>
                <a:gd name="T16" fmla="*/ 0 h 1104"/>
                <a:gd name="T17" fmla="*/ 191 w 191"/>
                <a:gd name="T18" fmla="*/ 1104 h 1104"/>
              </a:gdLst>
              <a:ahLst/>
              <a:cxnLst>
                <a:cxn ang="T10">
                  <a:pos x="T0" y="T1"/>
                </a:cxn>
                <a:cxn ang="T11">
                  <a:pos x="T2" y="T3"/>
                </a:cxn>
                <a:cxn ang="T12">
                  <a:pos x="T4" y="T5"/>
                </a:cxn>
                <a:cxn ang="T13">
                  <a:pos x="T6" y="T7"/>
                </a:cxn>
                <a:cxn ang="T14">
                  <a:pos x="T8" y="T9"/>
                </a:cxn>
              </a:cxnLst>
              <a:rect l="T15" t="T16" r="T17" b="T18"/>
              <a:pathLst>
                <a:path w="191" h="1104">
                  <a:moveTo>
                    <a:pt x="190" y="1104"/>
                  </a:moveTo>
                  <a:lnTo>
                    <a:pt x="191" y="1104"/>
                  </a:lnTo>
                  <a:lnTo>
                    <a:pt x="171" y="0"/>
                  </a:lnTo>
                  <a:lnTo>
                    <a:pt x="0" y="460"/>
                  </a:lnTo>
                  <a:lnTo>
                    <a:pt x="190" y="110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3" name="Oval 104"/>
            <p:cNvSpPr>
              <a:spLocks noChangeArrowheads="1"/>
            </p:cNvSpPr>
            <p:nvPr/>
          </p:nvSpPr>
          <p:spPr bwMode="auto">
            <a:xfrm rot="5400000" flipH="1">
              <a:off x="356567" y="173302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4" name="Oval 105"/>
            <p:cNvSpPr>
              <a:spLocks noChangeArrowheads="1"/>
            </p:cNvSpPr>
            <p:nvPr/>
          </p:nvSpPr>
          <p:spPr bwMode="auto">
            <a:xfrm rot="5400000" flipH="1">
              <a:off x="148069" y="171853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5" name="Oval 106"/>
            <p:cNvSpPr>
              <a:spLocks noChangeArrowheads="1"/>
            </p:cNvSpPr>
            <p:nvPr/>
          </p:nvSpPr>
          <p:spPr bwMode="auto">
            <a:xfrm rot="5400000" flipH="1">
              <a:off x="719776" y="153489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6" name="Oval 107"/>
            <p:cNvSpPr>
              <a:spLocks noChangeArrowheads="1"/>
            </p:cNvSpPr>
            <p:nvPr/>
          </p:nvSpPr>
          <p:spPr bwMode="auto">
            <a:xfrm rot="5400000" flipH="1">
              <a:off x="803780" y="1132597"/>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7" name="Oval 108"/>
            <p:cNvSpPr>
              <a:spLocks noChangeArrowheads="1"/>
            </p:cNvSpPr>
            <p:nvPr/>
          </p:nvSpPr>
          <p:spPr bwMode="auto">
            <a:xfrm rot="5400000" flipH="1">
              <a:off x="1060021" y="1026283"/>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8" name="Oval 109"/>
            <p:cNvSpPr>
              <a:spLocks noChangeArrowheads="1"/>
            </p:cNvSpPr>
            <p:nvPr/>
          </p:nvSpPr>
          <p:spPr bwMode="auto">
            <a:xfrm rot="5400000" flipH="1">
              <a:off x="447823" y="102145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9" name="Oval 110"/>
            <p:cNvSpPr>
              <a:spLocks noChangeArrowheads="1"/>
            </p:cNvSpPr>
            <p:nvPr/>
          </p:nvSpPr>
          <p:spPr bwMode="auto">
            <a:xfrm rot="5400000" flipH="1">
              <a:off x="874186" y="649654"/>
              <a:ext cx="22350" cy="30217"/>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0" name="Oval 111"/>
            <p:cNvSpPr>
              <a:spLocks noChangeArrowheads="1"/>
            </p:cNvSpPr>
            <p:nvPr/>
          </p:nvSpPr>
          <p:spPr bwMode="auto">
            <a:xfrm rot="5400000" flipH="1">
              <a:off x="640608" y="25248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grpSp>
      <p:sp>
        <p:nvSpPr>
          <p:cNvPr id="91" name="文本框 90"/>
          <p:cNvSpPr txBox="1"/>
          <p:nvPr/>
        </p:nvSpPr>
        <p:spPr>
          <a:xfrm>
            <a:off x="676910" y="93345"/>
            <a:ext cx="2444115" cy="499110"/>
          </a:xfrm>
          <a:prstGeom prst="rect">
            <a:avLst/>
          </a:prstGeom>
          <a:noFill/>
        </p:spPr>
        <p:txBody>
          <a:bodyPr wrap="square" rtlCol="0" anchor="t">
            <a:spAutoFit/>
          </a:bodyPr>
          <a:p>
            <a:pPr lvl="0" algn="ctr"/>
            <a:r>
              <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项目应用成果</a:t>
            </a:r>
            <a:endPar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Tree>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70560" y="591820"/>
            <a:ext cx="10515600" cy="661670"/>
          </a:xfrm>
        </p:spPr>
        <p:txBody>
          <a:bodyPr/>
          <a:lstStyle/>
          <a:p>
            <a:r>
              <a:rPr lang="zh-CN" altLang="en-US" sz="3600" dirty="0">
                <a:latin typeface="仿宋" panose="02010609060101010101" charset="-122"/>
                <a:ea typeface="仿宋" panose="02010609060101010101" charset="-122"/>
              </a:rPr>
              <a:t>项目成果前期的项目基础</a:t>
            </a:r>
            <a:endParaRPr lang="zh-CN" altLang="en-US" sz="3600" dirty="0">
              <a:latin typeface="仿宋" panose="02010609060101010101" charset="-122"/>
              <a:ea typeface="仿宋" panose="02010609060101010101" charset="-122"/>
            </a:endParaRPr>
          </a:p>
        </p:txBody>
      </p:sp>
      <p:sp>
        <p:nvSpPr>
          <p:cNvPr id="3" name="内容占位符 2"/>
          <p:cNvSpPr>
            <a:spLocks noGrp="1"/>
          </p:cNvSpPr>
          <p:nvPr>
            <p:ph idx="1"/>
          </p:nvPr>
        </p:nvSpPr>
        <p:spPr>
          <a:xfrm>
            <a:off x="485775" y="1253331"/>
            <a:ext cx="10515600" cy="4351338"/>
          </a:xfrm>
        </p:spPr>
        <p:txBody>
          <a:bodyPr/>
          <a:lstStyle/>
          <a:p>
            <a:pPr marL="0" indent="0">
              <a:buNone/>
            </a:pPr>
            <a:r>
              <a:rPr lang="zh-CN" altLang="zh-CN" sz="2000" kern="100" dirty="0">
                <a:latin typeface="等线" panose="02010600030101010101" pitchFamily="2" charset="-122"/>
                <a:ea typeface="华文楷体" panose="02010600040101010101" pitchFamily="2" charset="-122"/>
                <a:cs typeface="Times New Roman" panose="02020603050405020304" pitchFamily="18" charset="0"/>
              </a:rPr>
              <a:t>中国医学科学院医学与健康科技创新工程重大协同创新项目</a:t>
            </a:r>
            <a:r>
              <a:rPr lang="en-US" altLang="zh-CN" sz="2000" kern="100" dirty="0">
                <a:latin typeface="等线" panose="02010600030101010101" pitchFamily="2" charset="-122"/>
                <a:ea typeface="华文楷体" panose="02010600040101010101" pitchFamily="2" charset="-122"/>
                <a:cs typeface="Times New Roman" panose="02020603050405020304" pitchFamily="18" charset="0"/>
              </a:rPr>
              <a:t>(</a:t>
            </a:r>
            <a:r>
              <a:rPr lang="zh-CN" altLang="zh-CN" sz="2000" kern="100" dirty="0">
                <a:latin typeface="等线" panose="02010600030101010101" pitchFamily="2" charset="-122"/>
                <a:ea typeface="华文楷体" panose="02010600040101010101" pitchFamily="2" charset="-122"/>
                <a:cs typeface="Times New Roman" panose="02020603050405020304" pitchFamily="18" charset="0"/>
              </a:rPr>
              <a:t>核辐射突发事件医学应急体系</a:t>
            </a:r>
            <a:r>
              <a:rPr lang="en-US" altLang="zh-CN" sz="2000" kern="100" dirty="0">
                <a:latin typeface="等线" panose="02010600030101010101" pitchFamily="2" charset="-122"/>
                <a:ea typeface="华文楷体" panose="02010600040101010101" pitchFamily="2" charset="-122"/>
                <a:cs typeface="Times New Roman" panose="02020603050405020304" pitchFamily="18" charset="0"/>
              </a:rPr>
              <a:t>,</a:t>
            </a:r>
            <a:r>
              <a:rPr lang="zh-CN" altLang="zh-CN" sz="2000" kern="100" dirty="0">
                <a:latin typeface="等线" panose="02010600030101010101" pitchFamily="2" charset="-122"/>
                <a:ea typeface="华文楷体" panose="02010600040101010101" pitchFamily="2" charset="-122"/>
                <a:cs typeface="Times New Roman" panose="02020603050405020304" pitchFamily="18" charset="0"/>
              </a:rPr>
              <a:t>项目编号</a:t>
            </a:r>
            <a:r>
              <a:rPr lang="en-US" altLang="zh-CN" sz="2000" kern="100" dirty="0">
                <a:latin typeface="等线" panose="02010600030101010101" pitchFamily="2" charset="-122"/>
                <a:ea typeface="华文楷体" panose="02010600040101010101" pitchFamily="2" charset="-122"/>
                <a:cs typeface="Times New Roman" panose="02020603050405020304" pitchFamily="18" charset="0"/>
              </a:rPr>
              <a:t>:2017-I2M-1-016</a:t>
            </a:r>
            <a:r>
              <a:rPr lang="zh-CN" altLang="en-US" sz="2000" kern="100" dirty="0">
                <a:latin typeface="等线" panose="02010600030101010101" pitchFamily="2" charset="-122"/>
                <a:ea typeface="华文楷体" panose="02010600040101010101" pitchFamily="2" charset="-122"/>
                <a:cs typeface="Times New Roman" panose="02020603050405020304" pitchFamily="18" charset="0"/>
              </a:rPr>
              <a:t>项目：经费</a:t>
            </a:r>
            <a:r>
              <a:rPr lang="en-US" altLang="zh-CN" sz="2000" kern="100" dirty="0">
                <a:latin typeface="等线" panose="02010600030101010101" pitchFamily="2" charset="-122"/>
                <a:ea typeface="华文楷体" panose="02010600040101010101" pitchFamily="2" charset="-122"/>
                <a:cs typeface="Times New Roman" panose="02020603050405020304" pitchFamily="18" charset="0"/>
              </a:rPr>
              <a:t>2920</a:t>
            </a:r>
            <a:r>
              <a:rPr lang="zh-CN" altLang="en-US" sz="2000" kern="100" dirty="0">
                <a:latin typeface="等线" panose="02010600030101010101" pitchFamily="2" charset="-122"/>
                <a:ea typeface="华文楷体" panose="02010600040101010101" pitchFamily="2" charset="-122"/>
                <a:cs typeface="Times New Roman" panose="02020603050405020304" pitchFamily="18" charset="0"/>
              </a:rPr>
              <a:t>万</a:t>
            </a:r>
            <a:r>
              <a:rPr lang="en-US" altLang="zh-CN" sz="2000" kern="100" dirty="0">
                <a:latin typeface="等线" panose="02010600030101010101" pitchFamily="2" charset="-122"/>
                <a:ea typeface="华文楷体" panose="02010600040101010101" pitchFamily="2" charset="-122"/>
                <a:cs typeface="Times New Roman" panose="02020603050405020304" pitchFamily="18" charset="0"/>
              </a:rPr>
              <a:t>)</a:t>
            </a:r>
            <a:r>
              <a:rPr lang="zh-CN" altLang="zh-CN" sz="2000" kern="100" dirty="0">
                <a:latin typeface="等线" panose="02010600030101010101" pitchFamily="2" charset="-122"/>
                <a:ea typeface="华文楷体" panose="02010600040101010101" pitchFamily="2" charset="-122"/>
                <a:cs typeface="Times New Roman" panose="02020603050405020304" pitchFamily="18" charset="0"/>
              </a:rPr>
              <a:t>中的</a:t>
            </a:r>
            <a:r>
              <a:rPr lang="zh-CN" altLang="zh-CN" sz="2000" b="1" kern="100" dirty="0">
                <a:latin typeface="等线" panose="02010600030101010101" pitchFamily="2" charset="-122"/>
                <a:ea typeface="华文楷体" panose="02010600040101010101" pitchFamily="2" charset="-122"/>
                <a:cs typeface="Times New Roman" panose="02020603050405020304" pitchFamily="18" charset="0"/>
              </a:rPr>
              <a:t>无人机辐射监测设备研制</a:t>
            </a:r>
            <a:endParaRPr lang="en-US" altLang="zh-CN" sz="2000" kern="100" dirty="0">
              <a:latin typeface="等线" panose="02010600030101010101" pitchFamily="2" charset="-122"/>
              <a:ea typeface="华文楷体" panose="02010600040101010101" pitchFamily="2" charset="-122"/>
              <a:cs typeface="Times New Roman" panose="02020603050405020304" pitchFamily="18" charset="0"/>
            </a:endParaRPr>
          </a:p>
          <a:p>
            <a:endParaRPr lang="zh-CN" alt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250" y="1969975"/>
            <a:ext cx="3071980" cy="4345417"/>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9742" t="5451" r="6839" b="5324"/>
          <a:stretch>
            <a:fillRect/>
          </a:stretch>
        </p:blipFill>
        <p:spPr>
          <a:xfrm>
            <a:off x="4249016" y="1917934"/>
            <a:ext cx="3071980" cy="4648327"/>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6729" t="8400" r="8447" b="5393"/>
          <a:stretch>
            <a:fillRect/>
          </a:stretch>
        </p:blipFill>
        <p:spPr>
          <a:xfrm>
            <a:off x="7770419" y="1917934"/>
            <a:ext cx="3240481" cy="4658810"/>
          </a:xfrm>
          <a:prstGeom prst="rect">
            <a:avLst/>
          </a:prstGeom>
        </p:spPr>
      </p:pic>
      <p:pic>
        <p:nvPicPr>
          <p:cNvPr id="8" name="图片 7"/>
          <p:cNvPicPr/>
          <p:nvPr/>
        </p:nvPicPr>
        <p:blipFill>
          <a:blip r:embed="rId5">
            <a:extLst>
              <a:ext uri="{28A0092B-C50C-407E-A947-70E740481C1C}">
                <a14:useLocalDpi xmlns:a14="http://schemas.microsoft.com/office/drawing/2010/main" val="0"/>
              </a:ext>
            </a:extLst>
          </a:blip>
          <a:stretch>
            <a:fillRect/>
          </a:stretch>
        </p:blipFill>
        <p:spPr>
          <a:xfrm>
            <a:off x="0" y="6086475"/>
            <a:ext cx="679450" cy="771525"/>
          </a:xfrm>
          <a:prstGeom prst="rect">
            <a:avLst/>
          </a:prstGeom>
        </p:spPr>
      </p:pic>
      <p:grpSp>
        <p:nvGrpSpPr>
          <p:cNvPr id="7" name="组合 6"/>
          <p:cNvGrpSpPr/>
          <p:nvPr/>
        </p:nvGrpSpPr>
        <p:grpSpPr>
          <a:xfrm>
            <a:off x="1" y="0"/>
            <a:ext cx="738000" cy="767628"/>
            <a:chOff x="0" y="-1"/>
            <a:chExt cx="1739901" cy="1809751"/>
          </a:xfrm>
          <a:gradFill>
            <a:gsLst>
              <a:gs pos="0">
                <a:srgbClr val="012D86"/>
              </a:gs>
              <a:gs pos="100000">
                <a:srgbClr val="0E2557"/>
              </a:gs>
            </a:gsLst>
            <a:lin scaled="0"/>
          </a:gradFill>
        </p:grpSpPr>
        <p:sp>
          <p:nvSpPr>
            <p:cNvPr id="9" name="Freeform 51"/>
            <p:cNvSpPr>
              <a:spLocks noChangeArrowheads="1"/>
            </p:cNvSpPr>
            <p:nvPr/>
          </p:nvSpPr>
          <p:spPr bwMode="auto">
            <a:xfrm rot="5400000" flipH="1">
              <a:off x="886683" y="990465"/>
              <a:ext cx="479016" cy="785040"/>
            </a:xfrm>
            <a:custGeom>
              <a:avLst/>
              <a:gdLst>
                <a:gd name="T0" fmla="*/ 0 w 793"/>
                <a:gd name="T1" fmla="*/ 0 h 1299"/>
                <a:gd name="T2" fmla="*/ 120 w 793"/>
                <a:gd name="T3" fmla="*/ 1299 h 1299"/>
                <a:gd name="T4" fmla="*/ 793 w 793"/>
                <a:gd name="T5" fmla="*/ 1170 h 1299"/>
                <a:gd name="T6" fmla="*/ 0 w 793"/>
                <a:gd name="T7" fmla="*/ 0 h 1299"/>
                <a:gd name="T8" fmla="*/ 0 60000 65536"/>
                <a:gd name="T9" fmla="*/ 0 60000 65536"/>
                <a:gd name="T10" fmla="*/ 0 60000 65536"/>
                <a:gd name="T11" fmla="*/ 0 60000 65536"/>
                <a:gd name="T12" fmla="*/ 0 w 793"/>
                <a:gd name="T13" fmla="*/ 0 h 1299"/>
                <a:gd name="T14" fmla="*/ 793 w 793"/>
                <a:gd name="T15" fmla="*/ 1299 h 1299"/>
              </a:gdLst>
              <a:ahLst/>
              <a:cxnLst>
                <a:cxn ang="T8">
                  <a:pos x="T0" y="T1"/>
                </a:cxn>
                <a:cxn ang="T9">
                  <a:pos x="T2" y="T3"/>
                </a:cxn>
                <a:cxn ang="T10">
                  <a:pos x="T4" y="T5"/>
                </a:cxn>
                <a:cxn ang="T11">
                  <a:pos x="T6" y="T7"/>
                </a:cxn>
              </a:cxnLst>
              <a:rect l="T12" t="T13" r="T14" b="T15"/>
              <a:pathLst>
                <a:path w="793" h="1299">
                  <a:moveTo>
                    <a:pt x="0" y="0"/>
                  </a:moveTo>
                  <a:lnTo>
                    <a:pt x="120" y="1299"/>
                  </a:lnTo>
                  <a:lnTo>
                    <a:pt x="793" y="1170"/>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0" name="Freeform 52"/>
            <p:cNvSpPr>
              <a:spLocks noChangeArrowheads="1"/>
            </p:cNvSpPr>
            <p:nvPr/>
          </p:nvSpPr>
          <p:spPr bwMode="auto">
            <a:xfrm rot="5400000" flipH="1">
              <a:off x="202551" y="940926"/>
              <a:ext cx="406529" cy="811631"/>
            </a:xfrm>
            <a:custGeom>
              <a:avLst/>
              <a:gdLst>
                <a:gd name="T0" fmla="*/ 457 w 673"/>
                <a:gd name="T1" fmla="*/ 1343 h 1343"/>
                <a:gd name="T2" fmla="*/ 0 w 673"/>
                <a:gd name="T3" fmla="*/ 129 h 1343"/>
                <a:gd name="T4" fmla="*/ 673 w 673"/>
                <a:gd name="T5" fmla="*/ 0 h 1343"/>
                <a:gd name="T6" fmla="*/ 457 w 673"/>
                <a:gd name="T7" fmla="*/ 1343 h 1343"/>
                <a:gd name="T8" fmla="*/ 0 60000 65536"/>
                <a:gd name="T9" fmla="*/ 0 60000 65536"/>
                <a:gd name="T10" fmla="*/ 0 60000 65536"/>
                <a:gd name="T11" fmla="*/ 0 60000 65536"/>
                <a:gd name="T12" fmla="*/ 0 w 673"/>
                <a:gd name="T13" fmla="*/ 0 h 1343"/>
                <a:gd name="T14" fmla="*/ 673 w 673"/>
                <a:gd name="T15" fmla="*/ 1343 h 1343"/>
              </a:gdLst>
              <a:ahLst/>
              <a:cxnLst>
                <a:cxn ang="T8">
                  <a:pos x="T0" y="T1"/>
                </a:cxn>
                <a:cxn ang="T9">
                  <a:pos x="T2" y="T3"/>
                </a:cxn>
                <a:cxn ang="T10">
                  <a:pos x="T4" y="T5"/>
                </a:cxn>
                <a:cxn ang="T11">
                  <a:pos x="T6" y="T7"/>
                </a:cxn>
              </a:cxnLst>
              <a:rect l="T12" t="T13" r="T14" b="T15"/>
              <a:pathLst>
                <a:path w="673" h="1343">
                  <a:moveTo>
                    <a:pt x="457" y="1343"/>
                  </a:moveTo>
                  <a:lnTo>
                    <a:pt x="0" y="129"/>
                  </a:lnTo>
                  <a:lnTo>
                    <a:pt x="673" y="0"/>
                  </a:lnTo>
                  <a:lnTo>
                    <a:pt x="457"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1" name="Freeform 53"/>
            <p:cNvSpPr>
              <a:spLocks noChangeArrowheads="1"/>
            </p:cNvSpPr>
            <p:nvPr/>
          </p:nvSpPr>
          <p:spPr bwMode="auto">
            <a:xfrm rot="5400000" flipH="1">
              <a:off x="132160" y="1141793"/>
              <a:ext cx="469351" cy="733671"/>
            </a:xfrm>
            <a:custGeom>
              <a:avLst/>
              <a:gdLst>
                <a:gd name="T0" fmla="*/ 0 w 777"/>
                <a:gd name="T1" fmla="*/ 598 h 1214"/>
                <a:gd name="T2" fmla="*/ 320 w 777"/>
                <a:gd name="T3" fmla="*/ 0 h 1214"/>
                <a:gd name="T4" fmla="*/ 777 w 777"/>
                <a:gd name="T5" fmla="*/ 1214 h 1214"/>
                <a:gd name="T6" fmla="*/ 0 w 777"/>
                <a:gd name="T7" fmla="*/ 598 h 1214"/>
                <a:gd name="T8" fmla="*/ 0 60000 65536"/>
                <a:gd name="T9" fmla="*/ 0 60000 65536"/>
                <a:gd name="T10" fmla="*/ 0 60000 65536"/>
                <a:gd name="T11" fmla="*/ 0 60000 65536"/>
                <a:gd name="T12" fmla="*/ 0 w 777"/>
                <a:gd name="T13" fmla="*/ 0 h 1214"/>
                <a:gd name="T14" fmla="*/ 777 w 777"/>
                <a:gd name="T15" fmla="*/ 1214 h 1214"/>
              </a:gdLst>
              <a:ahLst/>
              <a:cxnLst>
                <a:cxn ang="T8">
                  <a:pos x="T0" y="T1"/>
                </a:cxn>
                <a:cxn ang="T9">
                  <a:pos x="T2" y="T3"/>
                </a:cxn>
                <a:cxn ang="T10">
                  <a:pos x="T4" y="T5"/>
                </a:cxn>
                <a:cxn ang="T11">
                  <a:pos x="T6" y="T7"/>
                </a:cxn>
              </a:cxnLst>
              <a:rect l="T12" t="T13" r="T14" b="T15"/>
              <a:pathLst>
                <a:path w="777" h="1214">
                  <a:moveTo>
                    <a:pt x="0" y="598"/>
                  </a:moveTo>
                  <a:lnTo>
                    <a:pt x="320" y="0"/>
                  </a:lnTo>
                  <a:lnTo>
                    <a:pt x="777" y="1214"/>
                  </a:lnTo>
                  <a:lnTo>
                    <a:pt x="0" y="598"/>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2" name="Freeform 54"/>
            <p:cNvSpPr>
              <a:spLocks noChangeArrowheads="1"/>
            </p:cNvSpPr>
            <p:nvPr/>
          </p:nvSpPr>
          <p:spPr bwMode="auto">
            <a:xfrm rot="5400000" flipH="1">
              <a:off x="-48538" y="1322491"/>
              <a:ext cx="469351" cy="372274"/>
            </a:xfrm>
            <a:custGeom>
              <a:avLst/>
              <a:gdLst>
                <a:gd name="T0" fmla="*/ 0 w 777"/>
                <a:gd name="T1" fmla="*/ 0 h 616"/>
                <a:gd name="T2" fmla="*/ 9 w 777"/>
                <a:gd name="T3" fmla="*/ 362 h 616"/>
                <a:gd name="T4" fmla="*/ 777 w 777"/>
                <a:gd name="T5" fmla="*/ 616 h 616"/>
                <a:gd name="T6" fmla="*/ 0 w 777"/>
                <a:gd name="T7" fmla="*/ 0 h 616"/>
                <a:gd name="T8" fmla="*/ 0 60000 65536"/>
                <a:gd name="T9" fmla="*/ 0 60000 65536"/>
                <a:gd name="T10" fmla="*/ 0 60000 65536"/>
                <a:gd name="T11" fmla="*/ 0 60000 65536"/>
                <a:gd name="T12" fmla="*/ 0 w 777"/>
                <a:gd name="T13" fmla="*/ 0 h 616"/>
                <a:gd name="T14" fmla="*/ 777 w 777"/>
                <a:gd name="T15" fmla="*/ 616 h 616"/>
              </a:gdLst>
              <a:ahLst/>
              <a:cxnLst>
                <a:cxn ang="T8">
                  <a:pos x="T0" y="T1"/>
                </a:cxn>
                <a:cxn ang="T9">
                  <a:pos x="T2" y="T3"/>
                </a:cxn>
                <a:cxn ang="T10">
                  <a:pos x="T4" y="T5"/>
                </a:cxn>
                <a:cxn ang="T11">
                  <a:pos x="T6" y="T7"/>
                </a:cxn>
              </a:cxnLst>
              <a:rect l="T12" t="T13" r="T14" b="T15"/>
              <a:pathLst>
                <a:path w="777" h="616">
                  <a:moveTo>
                    <a:pt x="0" y="0"/>
                  </a:moveTo>
                  <a:lnTo>
                    <a:pt x="9" y="362"/>
                  </a:lnTo>
                  <a:lnTo>
                    <a:pt x="777" y="61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3" name="Freeform 58"/>
            <p:cNvSpPr>
              <a:spLocks noChangeArrowheads="1"/>
            </p:cNvSpPr>
            <p:nvPr/>
          </p:nvSpPr>
          <p:spPr bwMode="auto">
            <a:xfrm rot="5400000" flipH="1">
              <a:off x="41788" y="860671"/>
              <a:ext cx="371494" cy="455069"/>
            </a:xfrm>
            <a:custGeom>
              <a:avLst/>
              <a:gdLst>
                <a:gd name="T0" fmla="*/ 0 w 615"/>
                <a:gd name="T1" fmla="*/ 753 h 753"/>
                <a:gd name="T2" fmla="*/ 399 w 615"/>
                <a:gd name="T3" fmla="*/ 0 h 753"/>
                <a:gd name="T4" fmla="*/ 615 w 615"/>
                <a:gd name="T5" fmla="*/ 753 h 753"/>
                <a:gd name="T6" fmla="*/ 0 w 615"/>
                <a:gd name="T7" fmla="*/ 753 h 753"/>
                <a:gd name="T8" fmla="*/ 0 60000 65536"/>
                <a:gd name="T9" fmla="*/ 0 60000 65536"/>
                <a:gd name="T10" fmla="*/ 0 60000 65536"/>
                <a:gd name="T11" fmla="*/ 0 60000 65536"/>
                <a:gd name="T12" fmla="*/ 0 w 615"/>
                <a:gd name="T13" fmla="*/ 0 h 753"/>
                <a:gd name="T14" fmla="*/ 615 w 615"/>
                <a:gd name="T15" fmla="*/ 753 h 753"/>
              </a:gdLst>
              <a:ahLst/>
              <a:cxnLst>
                <a:cxn ang="T8">
                  <a:pos x="T0" y="T1"/>
                </a:cxn>
                <a:cxn ang="T9">
                  <a:pos x="T2" y="T3"/>
                </a:cxn>
                <a:cxn ang="T10">
                  <a:pos x="T4" y="T5"/>
                </a:cxn>
                <a:cxn ang="T11">
                  <a:pos x="T6" y="T7"/>
                </a:cxn>
              </a:cxnLst>
              <a:rect l="T12" t="T13" r="T14" b="T15"/>
              <a:pathLst>
                <a:path w="615" h="753">
                  <a:moveTo>
                    <a:pt x="0" y="753"/>
                  </a:moveTo>
                  <a:lnTo>
                    <a:pt x="399" y="0"/>
                  </a:lnTo>
                  <a:lnTo>
                    <a:pt x="615" y="753"/>
                  </a:lnTo>
                  <a:lnTo>
                    <a:pt x="0"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4" name="Freeform 59"/>
            <p:cNvSpPr>
              <a:spLocks noChangeArrowheads="1"/>
            </p:cNvSpPr>
            <p:nvPr/>
          </p:nvSpPr>
          <p:spPr bwMode="auto">
            <a:xfrm rot="5400000" flipH="1">
              <a:off x="876130" y="979912"/>
              <a:ext cx="578081" cy="707080"/>
            </a:xfrm>
            <a:custGeom>
              <a:avLst/>
              <a:gdLst>
                <a:gd name="T0" fmla="*/ 957 w 957"/>
                <a:gd name="T1" fmla="*/ 749 h 1170"/>
                <a:gd name="T2" fmla="*/ 793 w 957"/>
                <a:gd name="T3" fmla="*/ 1170 h 1170"/>
                <a:gd name="T4" fmla="*/ 0 w 957"/>
                <a:gd name="T5" fmla="*/ 0 h 1170"/>
                <a:gd name="T6" fmla="*/ 957 w 957"/>
                <a:gd name="T7" fmla="*/ 749 h 1170"/>
                <a:gd name="T8" fmla="*/ 0 60000 65536"/>
                <a:gd name="T9" fmla="*/ 0 60000 65536"/>
                <a:gd name="T10" fmla="*/ 0 60000 65536"/>
                <a:gd name="T11" fmla="*/ 0 60000 65536"/>
                <a:gd name="T12" fmla="*/ 0 w 957"/>
                <a:gd name="T13" fmla="*/ 0 h 1170"/>
                <a:gd name="T14" fmla="*/ 957 w 957"/>
                <a:gd name="T15" fmla="*/ 1170 h 1170"/>
              </a:gdLst>
              <a:ahLst/>
              <a:cxnLst>
                <a:cxn ang="T8">
                  <a:pos x="T0" y="T1"/>
                </a:cxn>
                <a:cxn ang="T9">
                  <a:pos x="T2" y="T3"/>
                </a:cxn>
                <a:cxn ang="T10">
                  <a:pos x="T4" y="T5"/>
                </a:cxn>
                <a:cxn ang="T11">
                  <a:pos x="T6" y="T7"/>
                </a:cxn>
              </a:cxnLst>
              <a:rect l="T12" t="T13" r="T14" b="T15"/>
              <a:pathLst>
                <a:path w="957" h="1170">
                  <a:moveTo>
                    <a:pt x="957" y="749"/>
                  </a:moveTo>
                  <a:lnTo>
                    <a:pt x="793" y="1170"/>
                  </a:lnTo>
                  <a:lnTo>
                    <a:pt x="0" y="0"/>
                  </a:lnTo>
                  <a:lnTo>
                    <a:pt x="957" y="74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5" name="Freeform 60"/>
            <p:cNvSpPr>
              <a:spLocks noChangeArrowheads="1"/>
            </p:cNvSpPr>
            <p:nvPr/>
          </p:nvSpPr>
          <p:spPr bwMode="auto">
            <a:xfrm rot="5400000" flipH="1">
              <a:off x="570287" y="548640"/>
              <a:ext cx="380555" cy="610989"/>
            </a:xfrm>
            <a:custGeom>
              <a:avLst/>
              <a:gdLst>
                <a:gd name="T0" fmla="*/ 630 w 630"/>
                <a:gd name="T1" fmla="*/ 299 h 1011"/>
                <a:gd name="T2" fmla="*/ 19 w 630"/>
                <a:gd name="T3" fmla="*/ 1011 h 1011"/>
                <a:gd name="T4" fmla="*/ 0 w 630"/>
                <a:gd name="T5" fmla="*/ 0 h 1011"/>
                <a:gd name="T6" fmla="*/ 630 w 630"/>
                <a:gd name="T7" fmla="*/ 299 h 1011"/>
                <a:gd name="T8" fmla="*/ 0 60000 65536"/>
                <a:gd name="T9" fmla="*/ 0 60000 65536"/>
                <a:gd name="T10" fmla="*/ 0 60000 65536"/>
                <a:gd name="T11" fmla="*/ 0 60000 65536"/>
                <a:gd name="T12" fmla="*/ 0 w 630"/>
                <a:gd name="T13" fmla="*/ 0 h 1011"/>
                <a:gd name="T14" fmla="*/ 630 w 630"/>
                <a:gd name="T15" fmla="*/ 1011 h 1011"/>
              </a:gdLst>
              <a:ahLst/>
              <a:cxnLst>
                <a:cxn ang="T8">
                  <a:pos x="T0" y="T1"/>
                </a:cxn>
                <a:cxn ang="T9">
                  <a:pos x="T2" y="T3"/>
                </a:cxn>
                <a:cxn ang="T10">
                  <a:pos x="T4" y="T5"/>
                </a:cxn>
                <a:cxn ang="T11">
                  <a:pos x="T6" y="T7"/>
                </a:cxn>
              </a:cxnLst>
              <a:rect l="T12" t="T13" r="T14" b="T15"/>
              <a:pathLst>
                <a:path w="630" h="1011">
                  <a:moveTo>
                    <a:pt x="630" y="299"/>
                  </a:moveTo>
                  <a:lnTo>
                    <a:pt x="19" y="1011"/>
                  </a:lnTo>
                  <a:lnTo>
                    <a:pt x="0" y="0"/>
                  </a:lnTo>
                  <a:lnTo>
                    <a:pt x="630" y="29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6" name="Freeform 61"/>
            <p:cNvSpPr>
              <a:spLocks noChangeArrowheads="1"/>
            </p:cNvSpPr>
            <p:nvPr/>
          </p:nvSpPr>
          <p:spPr bwMode="auto">
            <a:xfrm rot="5400000" flipH="1">
              <a:off x="1050134" y="500292"/>
              <a:ext cx="379951" cy="708288"/>
            </a:xfrm>
            <a:custGeom>
              <a:avLst/>
              <a:gdLst>
                <a:gd name="T0" fmla="*/ 0 w 629"/>
                <a:gd name="T1" fmla="*/ 874 h 1172"/>
                <a:gd name="T2" fmla="*/ 328 w 629"/>
                <a:gd name="T3" fmla="*/ 0 h 1172"/>
                <a:gd name="T4" fmla="*/ 629 w 629"/>
                <a:gd name="T5" fmla="*/ 1172 h 1172"/>
                <a:gd name="T6" fmla="*/ 0 w 629"/>
                <a:gd name="T7" fmla="*/ 874 h 1172"/>
                <a:gd name="T8" fmla="*/ 0 60000 65536"/>
                <a:gd name="T9" fmla="*/ 0 60000 65536"/>
                <a:gd name="T10" fmla="*/ 0 60000 65536"/>
                <a:gd name="T11" fmla="*/ 0 60000 65536"/>
                <a:gd name="T12" fmla="*/ 0 w 629"/>
                <a:gd name="T13" fmla="*/ 0 h 1172"/>
                <a:gd name="T14" fmla="*/ 629 w 629"/>
                <a:gd name="T15" fmla="*/ 1172 h 1172"/>
              </a:gdLst>
              <a:ahLst/>
              <a:cxnLst>
                <a:cxn ang="T8">
                  <a:pos x="T0" y="T1"/>
                </a:cxn>
                <a:cxn ang="T9">
                  <a:pos x="T2" y="T3"/>
                </a:cxn>
                <a:cxn ang="T10">
                  <a:pos x="T4" y="T5"/>
                </a:cxn>
                <a:cxn ang="T11">
                  <a:pos x="T6" y="T7"/>
                </a:cxn>
              </a:cxnLst>
              <a:rect l="T12" t="T13" r="T14" b="T15"/>
              <a:pathLst>
                <a:path w="629" h="1172">
                  <a:moveTo>
                    <a:pt x="0" y="874"/>
                  </a:moveTo>
                  <a:lnTo>
                    <a:pt x="328" y="0"/>
                  </a:lnTo>
                  <a:lnTo>
                    <a:pt x="629" y="1172"/>
                  </a:lnTo>
                  <a:lnTo>
                    <a:pt x="0" y="87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7" name="Freeform 62"/>
            <p:cNvSpPr>
              <a:spLocks noChangeArrowheads="1"/>
            </p:cNvSpPr>
            <p:nvPr/>
          </p:nvSpPr>
          <p:spPr bwMode="auto">
            <a:xfrm rot="5400000" flipH="1">
              <a:off x="826575" y="78603"/>
              <a:ext cx="579893" cy="955464"/>
            </a:xfrm>
            <a:custGeom>
              <a:avLst/>
              <a:gdLst>
                <a:gd name="T0" fmla="*/ 302 w 960"/>
                <a:gd name="T1" fmla="*/ 1173 h 1581"/>
                <a:gd name="T2" fmla="*/ 301 w 960"/>
                <a:gd name="T3" fmla="*/ 1172 h 1581"/>
                <a:gd name="T4" fmla="*/ 0 w 960"/>
                <a:gd name="T5" fmla="*/ 0 h 1581"/>
                <a:gd name="T6" fmla="*/ 0 w 960"/>
                <a:gd name="T7" fmla="*/ 0 h 1581"/>
                <a:gd name="T8" fmla="*/ 960 w 960"/>
                <a:gd name="T9" fmla="*/ 1581 h 1581"/>
                <a:gd name="T10" fmla="*/ 302 w 960"/>
                <a:gd name="T11" fmla="*/ 1173 h 1581"/>
                <a:gd name="T12" fmla="*/ 0 60000 65536"/>
                <a:gd name="T13" fmla="*/ 0 60000 65536"/>
                <a:gd name="T14" fmla="*/ 0 60000 65536"/>
                <a:gd name="T15" fmla="*/ 0 60000 65536"/>
                <a:gd name="T16" fmla="*/ 0 60000 65536"/>
                <a:gd name="T17" fmla="*/ 0 60000 65536"/>
                <a:gd name="T18" fmla="*/ 0 w 960"/>
                <a:gd name="T19" fmla="*/ 0 h 1581"/>
                <a:gd name="T20" fmla="*/ 960 w 960"/>
                <a:gd name="T21" fmla="*/ 1581 h 1581"/>
              </a:gdLst>
              <a:ahLst/>
              <a:cxnLst>
                <a:cxn ang="T12">
                  <a:pos x="T0" y="T1"/>
                </a:cxn>
                <a:cxn ang="T13">
                  <a:pos x="T2" y="T3"/>
                </a:cxn>
                <a:cxn ang="T14">
                  <a:pos x="T4" y="T5"/>
                </a:cxn>
                <a:cxn ang="T15">
                  <a:pos x="T6" y="T7"/>
                </a:cxn>
                <a:cxn ang="T16">
                  <a:pos x="T8" y="T9"/>
                </a:cxn>
                <a:cxn ang="T17">
                  <a:pos x="T10" y="T11"/>
                </a:cxn>
              </a:cxnLst>
              <a:rect l="T18" t="T19" r="T20" b="T21"/>
              <a:pathLst>
                <a:path w="960" h="1581">
                  <a:moveTo>
                    <a:pt x="302" y="1173"/>
                  </a:moveTo>
                  <a:lnTo>
                    <a:pt x="301" y="1172"/>
                  </a:lnTo>
                  <a:lnTo>
                    <a:pt x="0" y="0"/>
                  </a:lnTo>
                  <a:lnTo>
                    <a:pt x="0" y="0"/>
                  </a:lnTo>
                  <a:lnTo>
                    <a:pt x="960" y="1581"/>
                  </a:lnTo>
                  <a:lnTo>
                    <a:pt x="302" y="11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1" name="Freeform 63"/>
            <p:cNvSpPr>
              <a:spLocks noChangeArrowheads="1"/>
            </p:cNvSpPr>
            <p:nvPr/>
          </p:nvSpPr>
          <p:spPr bwMode="auto">
            <a:xfrm rot="5400000" flipH="1">
              <a:off x="693985" y="-55196"/>
              <a:ext cx="846282" cy="956673"/>
            </a:xfrm>
            <a:custGeom>
              <a:avLst/>
              <a:gdLst>
                <a:gd name="T0" fmla="*/ 1401 w 1401"/>
                <a:gd name="T1" fmla="*/ 1273 h 1583"/>
                <a:gd name="T2" fmla="*/ 960 w 1401"/>
                <a:gd name="T3" fmla="*/ 1583 h 1583"/>
                <a:gd name="T4" fmla="*/ 0 w 1401"/>
                <a:gd name="T5" fmla="*/ 2 h 1583"/>
                <a:gd name="T6" fmla="*/ 9 w 1401"/>
                <a:gd name="T7" fmla="*/ 0 h 1583"/>
                <a:gd name="T8" fmla="*/ 1401 w 1401"/>
                <a:gd name="T9" fmla="*/ 907 h 1583"/>
                <a:gd name="T10" fmla="*/ 1401 w 1401"/>
                <a:gd name="T11" fmla="*/ 1273 h 1583"/>
                <a:gd name="T12" fmla="*/ 0 60000 65536"/>
                <a:gd name="T13" fmla="*/ 0 60000 65536"/>
                <a:gd name="T14" fmla="*/ 0 60000 65536"/>
                <a:gd name="T15" fmla="*/ 0 60000 65536"/>
                <a:gd name="T16" fmla="*/ 0 60000 65536"/>
                <a:gd name="T17" fmla="*/ 0 60000 65536"/>
                <a:gd name="T18" fmla="*/ 0 w 1401"/>
                <a:gd name="T19" fmla="*/ 0 h 1583"/>
                <a:gd name="T20" fmla="*/ 1401 w 1401"/>
                <a:gd name="T21" fmla="*/ 1583 h 1583"/>
              </a:gdLst>
              <a:ahLst/>
              <a:cxnLst>
                <a:cxn ang="T12">
                  <a:pos x="T0" y="T1"/>
                </a:cxn>
                <a:cxn ang="T13">
                  <a:pos x="T2" y="T3"/>
                </a:cxn>
                <a:cxn ang="T14">
                  <a:pos x="T4" y="T5"/>
                </a:cxn>
                <a:cxn ang="T15">
                  <a:pos x="T6" y="T7"/>
                </a:cxn>
                <a:cxn ang="T16">
                  <a:pos x="T8" y="T9"/>
                </a:cxn>
                <a:cxn ang="T17">
                  <a:pos x="T10" y="T11"/>
                </a:cxn>
              </a:cxnLst>
              <a:rect l="T18" t="T19" r="T20" b="T21"/>
              <a:pathLst>
                <a:path w="1401" h="1583">
                  <a:moveTo>
                    <a:pt x="1401" y="1273"/>
                  </a:moveTo>
                  <a:lnTo>
                    <a:pt x="960" y="1583"/>
                  </a:lnTo>
                  <a:lnTo>
                    <a:pt x="0" y="2"/>
                  </a:lnTo>
                  <a:lnTo>
                    <a:pt x="9" y="0"/>
                  </a:lnTo>
                  <a:lnTo>
                    <a:pt x="1401" y="907"/>
                  </a:lnTo>
                  <a:lnTo>
                    <a:pt x="1401" y="12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2" name="Freeform 64"/>
            <p:cNvSpPr>
              <a:spLocks noChangeArrowheads="1"/>
            </p:cNvSpPr>
            <p:nvPr/>
          </p:nvSpPr>
          <p:spPr bwMode="auto">
            <a:xfrm rot="5400000" flipH="1">
              <a:off x="900971" y="146354"/>
              <a:ext cx="840845" cy="548138"/>
            </a:xfrm>
            <a:custGeom>
              <a:avLst/>
              <a:gdLst>
                <a:gd name="T0" fmla="*/ 1392 w 1392"/>
                <a:gd name="T1" fmla="*/ 907 h 907"/>
                <a:gd name="T2" fmla="*/ 0 w 1392"/>
                <a:gd name="T3" fmla="*/ 0 h 907"/>
                <a:gd name="T4" fmla="*/ 1392 w 1392"/>
                <a:gd name="T5" fmla="*/ 239 h 907"/>
                <a:gd name="T6" fmla="*/ 1392 w 1392"/>
                <a:gd name="T7" fmla="*/ 907 h 907"/>
                <a:gd name="T8" fmla="*/ 0 60000 65536"/>
                <a:gd name="T9" fmla="*/ 0 60000 65536"/>
                <a:gd name="T10" fmla="*/ 0 60000 65536"/>
                <a:gd name="T11" fmla="*/ 0 60000 65536"/>
                <a:gd name="T12" fmla="*/ 0 w 1392"/>
                <a:gd name="T13" fmla="*/ 0 h 907"/>
                <a:gd name="T14" fmla="*/ 1392 w 1392"/>
                <a:gd name="T15" fmla="*/ 907 h 907"/>
              </a:gdLst>
              <a:ahLst/>
              <a:cxnLst>
                <a:cxn ang="T8">
                  <a:pos x="T0" y="T1"/>
                </a:cxn>
                <a:cxn ang="T9">
                  <a:pos x="T2" y="T3"/>
                </a:cxn>
                <a:cxn ang="T10">
                  <a:pos x="T4" y="T5"/>
                </a:cxn>
                <a:cxn ang="T11">
                  <a:pos x="T6" y="T7"/>
                </a:cxn>
              </a:cxnLst>
              <a:rect l="T12" t="T13" r="T14" b="T15"/>
              <a:pathLst>
                <a:path w="1392" h="907">
                  <a:moveTo>
                    <a:pt x="1392" y="907"/>
                  </a:moveTo>
                  <a:lnTo>
                    <a:pt x="0" y="0"/>
                  </a:lnTo>
                  <a:lnTo>
                    <a:pt x="1392" y="239"/>
                  </a:lnTo>
                  <a:lnTo>
                    <a:pt x="1392" y="90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3" name="Freeform 65"/>
            <p:cNvSpPr>
              <a:spLocks noChangeArrowheads="1"/>
            </p:cNvSpPr>
            <p:nvPr/>
          </p:nvSpPr>
          <p:spPr bwMode="auto">
            <a:xfrm rot="5400000" flipH="1">
              <a:off x="279874" y="-279873"/>
              <a:ext cx="266389" cy="826135"/>
            </a:xfrm>
            <a:custGeom>
              <a:avLst/>
              <a:gdLst>
                <a:gd name="T0" fmla="*/ 441 w 441"/>
                <a:gd name="T1" fmla="*/ 0 h 1367"/>
                <a:gd name="T2" fmla="*/ 0 w 441"/>
                <a:gd name="T3" fmla="*/ 310 h 1367"/>
                <a:gd name="T4" fmla="*/ 441 w 441"/>
                <a:gd name="T5" fmla="*/ 1367 h 1367"/>
                <a:gd name="T6" fmla="*/ 441 w 441"/>
                <a:gd name="T7" fmla="*/ 0 h 1367"/>
                <a:gd name="T8" fmla="*/ 0 60000 65536"/>
                <a:gd name="T9" fmla="*/ 0 60000 65536"/>
                <a:gd name="T10" fmla="*/ 0 60000 65536"/>
                <a:gd name="T11" fmla="*/ 0 60000 65536"/>
                <a:gd name="T12" fmla="*/ 0 w 441"/>
                <a:gd name="T13" fmla="*/ 0 h 1367"/>
                <a:gd name="T14" fmla="*/ 441 w 441"/>
                <a:gd name="T15" fmla="*/ 1367 h 1367"/>
              </a:gdLst>
              <a:ahLst/>
              <a:cxnLst>
                <a:cxn ang="T8">
                  <a:pos x="T0" y="T1"/>
                </a:cxn>
                <a:cxn ang="T9">
                  <a:pos x="T2" y="T3"/>
                </a:cxn>
                <a:cxn ang="T10">
                  <a:pos x="T4" y="T5"/>
                </a:cxn>
                <a:cxn ang="T11">
                  <a:pos x="T6" y="T7"/>
                </a:cxn>
              </a:cxnLst>
              <a:rect l="T12" t="T13" r="T14" b="T15"/>
              <a:pathLst>
                <a:path w="441" h="1367">
                  <a:moveTo>
                    <a:pt x="441" y="0"/>
                  </a:moveTo>
                  <a:lnTo>
                    <a:pt x="0" y="310"/>
                  </a:lnTo>
                  <a:lnTo>
                    <a:pt x="441" y="1367"/>
                  </a:lnTo>
                  <a:lnTo>
                    <a:pt x="441"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4" name="Freeform 66"/>
            <p:cNvSpPr>
              <a:spLocks noChangeArrowheads="1"/>
            </p:cNvSpPr>
            <p:nvPr/>
          </p:nvSpPr>
          <p:spPr bwMode="auto">
            <a:xfrm rot="5400000" flipH="1">
              <a:off x="110752" y="-110752"/>
              <a:ext cx="663857" cy="885360"/>
            </a:xfrm>
            <a:custGeom>
              <a:avLst/>
              <a:gdLst>
                <a:gd name="T0" fmla="*/ 495 w 1099"/>
                <a:gd name="T1" fmla="*/ 1465 h 1465"/>
                <a:gd name="T2" fmla="*/ 1099 w 1099"/>
                <a:gd name="T3" fmla="*/ 1465 h 1465"/>
                <a:gd name="T4" fmla="*/ 1099 w 1099"/>
                <a:gd name="T5" fmla="*/ 1465 h 1465"/>
                <a:gd name="T6" fmla="*/ 658 w 1099"/>
                <a:gd name="T7" fmla="*/ 408 h 1465"/>
                <a:gd name="T8" fmla="*/ 0 w 1099"/>
                <a:gd name="T9" fmla="*/ 0 h 1465"/>
                <a:gd name="T10" fmla="*/ 495 w 1099"/>
                <a:gd name="T11" fmla="*/ 1465 h 1465"/>
                <a:gd name="T12" fmla="*/ 0 60000 65536"/>
                <a:gd name="T13" fmla="*/ 0 60000 65536"/>
                <a:gd name="T14" fmla="*/ 0 60000 65536"/>
                <a:gd name="T15" fmla="*/ 0 60000 65536"/>
                <a:gd name="T16" fmla="*/ 0 60000 65536"/>
                <a:gd name="T17" fmla="*/ 0 60000 65536"/>
                <a:gd name="T18" fmla="*/ 0 w 1099"/>
                <a:gd name="T19" fmla="*/ 0 h 1465"/>
                <a:gd name="T20" fmla="*/ 1099 w 1099"/>
                <a:gd name="T21" fmla="*/ 1465 h 1465"/>
              </a:gdLst>
              <a:ahLst/>
              <a:cxnLst>
                <a:cxn ang="T12">
                  <a:pos x="T0" y="T1"/>
                </a:cxn>
                <a:cxn ang="T13">
                  <a:pos x="T2" y="T3"/>
                </a:cxn>
                <a:cxn ang="T14">
                  <a:pos x="T4" y="T5"/>
                </a:cxn>
                <a:cxn ang="T15">
                  <a:pos x="T6" y="T7"/>
                </a:cxn>
                <a:cxn ang="T16">
                  <a:pos x="T8" y="T9"/>
                </a:cxn>
                <a:cxn ang="T17">
                  <a:pos x="T10" y="T11"/>
                </a:cxn>
              </a:cxnLst>
              <a:rect l="T18" t="T19" r="T20" b="T21"/>
              <a:pathLst>
                <a:path w="1099" h="1465">
                  <a:moveTo>
                    <a:pt x="495" y="1465"/>
                  </a:moveTo>
                  <a:lnTo>
                    <a:pt x="1099" y="1465"/>
                  </a:lnTo>
                  <a:lnTo>
                    <a:pt x="1099" y="1465"/>
                  </a:lnTo>
                  <a:lnTo>
                    <a:pt x="658" y="408"/>
                  </a:lnTo>
                  <a:lnTo>
                    <a:pt x="0" y="0"/>
                  </a:lnTo>
                  <a:lnTo>
                    <a:pt x="495"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5" name="Freeform 67"/>
            <p:cNvSpPr>
              <a:spLocks noChangeArrowheads="1"/>
            </p:cNvSpPr>
            <p:nvPr/>
          </p:nvSpPr>
          <p:spPr bwMode="auto">
            <a:xfrm rot="5400000" flipH="1">
              <a:off x="108638" y="256212"/>
              <a:ext cx="668085" cy="885360"/>
            </a:xfrm>
            <a:custGeom>
              <a:avLst/>
              <a:gdLst>
                <a:gd name="T0" fmla="*/ 744 w 1106"/>
                <a:gd name="T1" fmla="*/ 1465 h 1465"/>
                <a:gd name="T2" fmla="*/ 0 w 1106"/>
                <a:gd name="T3" fmla="*/ 712 h 1465"/>
                <a:gd name="T4" fmla="*/ 611 w 1106"/>
                <a:gd name="T5" fmla="*/ 0 h 1465"/>
                <a:gd name="T6" fmla="*/ 1106 w 1106"/>
                <a:gd name="T7" fmla="*/ 1465 h 1465"/>
                <a:gd name="T8" fmla="*/ 744 w 1106"/>
                <a:gd name="T9" fmla="*/ 1465 h 1465"/>
                <a:gd name="T10" fmla="*/ 0 60000 65536"/>
                <a:gd name="T11" fmla="*/ 0 60000 65536"/>
                <a:gd name="T12" fmla="*/ 0 60000 65536"/>
                <a:gd name="T13" fmla="*/ 0 60000 65536"/>
                <a:gd name="T14" fmla="*/ 0 60000 65536"/>
                <a:gd name="T15" fmla="*/ 0 w 1106"/>
                <a:gd name="T16" fmla="*/ 0 h 1465"/>
                <a:gd name="T17" fmla="*/ 1106 w 1106"/>
                <a:gd name="T18" fmla="*/ 1465 h 1465"/>
              </a:gdLst>
              <a:ahLst/>
              <a:cxnLst>
                <a:cxn ang="T10">
                  <a:pos x="T0" y="T1"/>
                </a:cxn>
                <a:cxn ang="T11">
                  <a:pos x="T2" y="T3"/>
                </a:cxn>
                <a:cxn ang="T12">
                  <a:pos x="T4" y="T5"/>
                </a:cxn>
                <a:cxn ang="T13">
                  <a:pos x="T6" y="T7"/>
                </a:cxn>
                <a:cxn ang="T14">
                  <a:pos x="T8" y="T9"/>
                </a:cxn>
              </a:cxnLst>
              <a:rect l="T15" t="T16" r="T17" b="T18"/>
              <a:pathLst>
                <a:path w="1106" h="1465">
                  <a:moveTo>
                    <a:pt x="744" y="1465"/>
                  </a:moveTo>
                  <a:lnTo>
                    <a:pt x="0" y="712"/>
                  </a:lnTo>
                  <a:lnTo>
                    <a:pt x="611" y="0"/>
                  </a:lnTo>
                  <a:lnTo>
                    <a:pt x="1106" y="1465"/>
                  </a:lnTo>
                  <a:lnTo>
                    <a:pt x="744"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3" name="Freeform 68"/>
            <p:cNvSpPr>
              <a:spLocks noChangeArrowheads="1"/>
            </p:cNvSpPr>
            <p:nvPr/>
          </p:nvSpPr>
          <p:spPr bwMode="auto">
            <a:xfrm rot="5400000" flipH="1">
              <a:off x="2826" y="580692"/>
              <a:ext cx="449417" cy="455069"/>
            </a:xfrm>
            <a:custGeom>
              <a:avLst/>
              <a:gdLst>
                <a:gd name="T0" fmla="*/ 216 w 744"/>
                <a:gd name="T1" fmla="*/ 753 h 753"/>
                <a:gd name="T2" fmla="*/ 744 w 744"/>
                <a:gd name="T3" fmla="*/ 753 h 753"/>
                <a:gd name="T4" fmla="*/ 0 w 744"/>
                <a:gd name="T5" fmla="*/ 0 h 753"/>
                <a:gd name="T6" fmla="*/ 216 w 744"/>
                <a:gd name="T7" fmla="*/ 753 h 753"/>
                <a:gd name="T8" fmla="*/ 0 60000 65536"/>
                <a:gd name="T9" fmla="*/ 0 60000 65536"/>
                <a:gd name="T10" fmla="*/ 0 60000 65536"/>
                <a:gd name="T11" fmla="*/ 0 60000 65536"/>
                <a:gd name="T12" fmla="*/ 0 w 744"/>
                <a:gd name="T13" fmla="*/ 0 h 753"/>
                <a:gd name="T14" fmla="*/ 744 w 744"/>
                <a:gd name="T15" fmla="*/ 753 h 753"/>
              </a:gdLst>
              <a:ahLst/>
              <a:cxnLst>
                <a:cxn ang="T8">
                  <a:pos x="T0" y="T1"/>
                </a:cxn>
                <a:cxn ang="T9">
                  <a:pos x="T2" y="T3"/>
                </a:cxn>
                <a:cxn ang="T10">
                  <a:pos x="T4" y="T5"/>
                </a:cxn>
                <a:cxn ang="T11">
                  <a:pos x="T6" y="T7"/>
                </a:cxn>
              </a:cxnLst>
              <a:rect l="T12" t="T13" r="T14" b="T15"/>
              <a:pathLst>
                <a:path w="744" h="753">
                  <a:moveTo>
                    <a:pt x="216" y="753"/>
                  </a:moveTo>
                  <a:lnTo>
                    <a:pt x="744" y="753"/>
                  </a:lnTo>
                  <a:lnTo>
                    <a:pt x="0" y="0"/>
                  </a:lnTo>
                  <a:lnTo>
                    <a:pt x="216"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4" name="Freeform 69"/>
            <p:cNvSpPr>
              <a:spLocks noChangeArrowheads="1"/>
            </p:cNvSpPr>
            <p:nvPr/>
          </p:nvSpPr>
          <p:spPr bwMode="auto">
            <a:xfrm rot="5400000" flipH="1">
              <a:off x="285307" y="747628"/>
              <a:ext cx="241018" cy="811631"/>
            </a:xfrm>
            <a:custGeom>
              <a:avLst/>
              <a:gdLst>
                <a:gd name="T0" fmla="*/ 0 w 399"/>
                <a:gd name="T1" fmla="*/ 1343 h 1343"/>
                <a:gd name="T2" fmla="*/ 399 w 399"/>
                <a:gd name="T3" fmla="*/ 591 h 1343"/>
                <a:gd name="T4" fmla="*/ 216 w 399"/>
                <a:gd name="T5" fmla="*/ 0 h 1343"/>
                <a:gd name="T6" fmla="*/ 0 w 399"/>
                <a:gd name="T7" fmla="*/ 1343 h 1343"/>
                <a:gd name="T8" fmla="*/ 0 60000 65536"/>
                <a:gd name="T9" fmla="*/ 0 60000 65536"/>
                <a:gd name="T10" fmla="*/ 0 60000 65536"/>
                <a:gd name="T11" fmla="*/ 0 60000 65536"/>
                <a:gd name="T12" fmla="*/ 0 w 399"/>
                <a:gd name="T13" fmla="*/ 0 h 1343"/>
                <a:gd name="T14" fmla="*/ 399 w 399"/>
                <a:gd name="T15" fmla="*/ 1343 h 1343"/>
              </a:gdLst>
              <a:ahLst/>
              <a:cxnLst>
                <a:cxn ang="T8">
                  <a:pos x="T0" y="T1"/>
                </a:cxn>
                <a:cxn ang="T9">
                  <a:pos x="T2" y="T3"/>
                </a:cxn>
                <a:cxn ang="T10">
                  <a:pos x="T4" y="T5"/>
                </a:cxn>
                <a:cxn ang="T11">
                  <a:pos x="T6" y="T7"/>
                </a:cxn>
              </a:cxnLst>
              <a:rect l="T12" t="T13" r="T14" b="T15"/>
              <a:pathLst>
                <a:path w="399" h="1343">
                  <a:moveTo>
                    <a:pt x="0" y="1343"/>
                  </a:moveTo>
                  <a:lnTo>
                    <a:pt x="399" y="591"/>
                  </a:lnTo>
                  <a:lnTo>
                    <a:pt x="216" y="0"/>
                  </a:lnTo>
                  <a:lnTo>
                    <a:pt x="0"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5" name="Freeform 70"/>
            <p:cNvSpPr>
              <a:spLocks noChangeArrowheads="1"/>
            </p:cNvSpPr>
            <p:nvPr/>
          </p:nvSpPr>
          <p:spPr bwMode="auto">
            <a:xfrm rot="5400000" flipH="1">
              <a:off x="704991" y="782409"/>
              <a:ext cx="110542" cy="611594"/>
            </a:xfrm>
            <a:custGeom>
              <a:avLst/>
              <a:gdLst>
                <a:gd name="T0" fmla="*/ 183 w 183"/>
                <a:gd name="T1" fmla="*/ 1012 h 1012"/>
                <a:gd name="T2" fmla="*/ 183 w 183"/>
                <a:gd name="T3" fmla="*/ 1011 h 1012"/>
                <a:gd name="T4" fmla="*/ 164 w 183"/>
                <a:gd name="T5" fmla="*/ 0 h 1012"/>
                <a:gd name="T6" fmla="*/ 0 w 183"/>
                <a:gd name="T7" fmla="*/ 421 h 1012"/>
                <a:gd name="T8" fmla="*/ 183 w 183"/>
                <a:gd name="T9" fmla="*/ 1012 h 1012"/>
                <a:gd name="T10" fmla="*/ 0 60000 65536"/>
                <a:gd name="T11" fmla="*/ 0 60000 65536"/>
                <a:gd name="T12" fmla="*/ 0 60000 65536"/>
                <a:gd name="T13" fmla="*/ 0 60000 65536"/>
                <a:gd name="T14" fmla="*/ 0 60000 65536"/>
                <a:gd name="T15" fmla="*/ 0 w 183"/>
                <a:gd name="T16" fmla="*/ 0 h 1012"/>
                <a:gd name="T17" fmla="*/ 183 w 183"/>
                <a:gd name="T18" fmla="*/ 1012 h 1012"/>
              </a:gdLst>
              <a:ahLst/>
              <a:cxnLst>
                <a:cxn ang="T10">
                  <a:pos x="T0" y="T1"/>
                </a:cxn>
                <a:cxn ang="T11">
                  <a:pos x="T2" y="T3"/>
                </a:cxn>
                <a:cxn ang="T12">
                  <a:pos x="T4" y="T5"/>
                </a:cxn>
                <a:cxn ang="T13">
                  <a:pos x="T6" y="T7"/>
                </a:cxn>
                <a:cxn ang="T14">
                  <a:pos x="T8" y="T9"/>
                </a:cxn>
              </a:cxnLst>
              <a:rect l="T15" t="T16" r="T17" b="T18"/>
              <a:pathLst>
                <a:path w="183" h="1012">
                  <a:moveTo>
                    <a:pt x="183" y="1012"/>
                  </a:moveTo>
                  <a:lnTo>
                    <a:pt x="183" y="1011"/>
                  </a:lnTo>
                  <a:lnTo>
                    <a:pt x="164" y="0"/>
                  </a:lnTo>
                  <a:lnTo>
                    <a:pt x="0" y="421"/>
                  </a:lnTo>
                  <a:lnTo>
                    <a:pt x="183" y="1012"/>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6" name="Freeform 75"/>
            <p:cNvSpPr>
              <a:spLocks noChangeArrowheads="1"/>
            </p:cNvSpPr>
            <p:nvPr/>
          </p:nvSpPr>
          <p:spPr bwMode="auto">
            <a:xfrm rot="5400000" flipH="1">
              <a:off x="979151" y="1007362"/>
              <a:ext cx="497138" cy="856352"/>
            </a:xfrm>
            <a:custGeom>
              <a:avLst/>
              <a:gdLst>
                <a:gd name="T0" fmla="*/ 0 w 823"/>
                <a:gd name="T1" fmla="*/ 0 h 1417"/>
                <a:gd name="T2" fmla="*/ 125 w 823"/>
                <a:gd name="T3" fmla="*/ 1417 h 1417"/>
                <a:gd name="T4" fmla="*/ 823 w 823"/>
                <a:gd name="T5" fmla="*/ 1276 h 1417"/>
                <a:gd name="T6" fmla="*/ 0 w 823"/>
                <a:gd name="T7" fmla="*/ 0 h 1417"/>
                <a:gd name="T8" fmla="*/ 0 60000 65536"/>
                <a:gd name="T9" fmla="*/ 0 60000 65536"/>
                <a:gd name="T10" fmla="*/ 0 60000 65536"/>
                <a:gd name="T11" fmla="*/ 0 60000 65536"/>
                <a:gd name="T12" fmla="*/ 0 w 823"/>
                <a:gd name="T13" fmla="*/ 0 h 1417"/>
                <a:gd name="T14" fmla="*/ 823 w 823"/>
                <a:gd name="T15" fmla="*/ 1417 h 1417"/>
              </a:gdLst>
              <a:ahLst/>
              <a:cxnLst>
                <a:cxn ang="T8">
                  <a:pos x="T0" y="T1"/>
                </a:cxn>
                <a:cxn ang="T9">
                  <a:pos x="T2" y="T3"/>
                </a:cxn>
                <a:cxn ang="T10">
                  <a:pos x="T4" y="T5"/>
                </a:cxn>
                <a:cxn ang="T11">
                  <a:pos x="T6" y="T7"/>
                </a:cxn>
              </a:cxnLst>
              <a:rect l="T12" t="T13" r="T14" b="T15"/>
              <a:pathLst>
                <a:path w="823" h="1417">
                  <a:moveTo>
                    <a:pt x="0" y="0"/>
                  </a:moveTo>
                  <a:lnTo>
                    <a:pt x="125" y="1417"/>
                  </a:lnTo>
                  <a:lnTo>
                    <a:pt x="823" y="127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7" name="Freeform 76"/>
            <p:cNvSpPr>
              <a:spLocks noChangeArrowheads="1"/>
            </p:cNvSpPr>
            <p:nvPr/>
          </p:nvSpPr>
          <p:spPr bwMode="auto">
            <a:xfrm rot="5400000" flipH="1">
              <a:off x="231563" y="955406"/>
              <a:ext cx="421631" cy="884756"/>
            </a:xfrm>
            <a:custGeom>
              <a:avLst/>
              <a:gdLst>
                <a:gd name="T0" fmla="*/ 473 w 698"/>
                <a:gd name="T1" fmla="*/ 1464 h 1464"/>
                <a:gd name="T2" fmla="*/ 0 w 698"/>
                <a:gd name="T3" fmla="*/ 141 h 1464"/>
                <a:gd name="T4" fmla="*/ 698 w 698"/>
                <a:gd name="T5" fmla="*/ 0 h 1464"/>
                <a:gd name="T6" fmla="*/ 473 w 698"/>
                <a:gd name="T7" fmla="*/ 1464 h 1464"/>
                <a:gd name="T8" fmla="*/ 0 60000 65536"/>
                <a:gd name="T9" fmla="*/ 0 60000 65536"/>
                <a:gd name="T10" fmla="*/ 0 60000 65536"/>
                <a:gd name="T11" fmla="*/ 0 60000 65536"/>
                <a:gd name="T12" fmla="*/ 0 w 698"/>
                <a:gd name="T13" fmla="*/ 0 h 1464"/>
                <a:gd name="T14" fmla="*/ 698 w 698"/>
                <a:gd name="T15" fmla="*/ 1464 h 1464"/>
              </a:gdLst>
              <a:ahLst/>
              <a:cxnLst>
                <a:cxn ang="T8">
                  <a:pos x="T0" y="T1"/>
                </a:cxn>
                <a:cxn ang="T9">
                  <a:pos x="T2" y="T3"/>
                </a:cxn>
                <a:cxn ang="T10">
                  <a:pos x="T4" y="T5"/>
                </a:cxn>
                <a:cxn ang="T11">
                  <a:pos x="T6" y="T7"/>
                </a:cxn>
              </a:cxnLst>
              <a:rect l="T12" t="T13" r="T14" b="T15"/>
              <a:pathLst>
                <a:path w="698" h="1464">
                  <a:moveTo>
                    <a:pt x="473" y="1464"/>
                  </a:moveTo>
                  <a:lnTo>
                    <a:pt x="0" y="141"/>
                  </a:lnTo>
                  <a:lnTo>
                    <a:pt x="698" y="0"/>
                  </a:lnTo>
                  <a:lnTo>
                    <a:pt x="473"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8" name="Freeform 77"/>
            <p:cNvSpPr>
              <a:spLocks noChangeArrowheads="1"/>
            </p:cNvSpPr>
            <p:nvPr/>
          </p:nvSpPr>
          <p:spPr bwMode="auto">
            <a:xfrm rot="5400000" flipH="1">
              <a:off x="156338" y="1166544"/>
              <a:ext cx="486869" cy="799544"/>
            </a:xfrm>
            <a:custGeom>
              <a:avLst/>
              <a:gdLst>
                <a:gd name="T0" fmla="*/ 0 w 806"/>
                <a:gd name="T1" fmla="*/ 651 h 1323"/>
                <a:gd name="T2" fmla="*/ 333 w 806"/>
                <a:gd name="T3" fmla="*/ 0 h 1323"/>
                <a:gd name="T4" fmla="*/ 806 w 806"/>
                <a:gd name="T5" fmla="*/ 1323 h 1323"/>
                <a:gd name="T6" fmla="*/ 0 w 806"/>
                <a:gd name="T7" fmla="*/ 651 h 1323"/>
                <a:gd name="T8" fmla="*/ 0 60000 65536"/>
                <a:gd name="T9" fmla="*/ 0 60000 65536"/>
                <a:gd name="T10" fmla="*/ 0 60000 65536"/>
                <a:gd name="T11" fmla="*/ 0 60000 65536"/>
                <a:gd name="T12" fmla="*/ 0 w 806"/>
                <a:gd name="T13" fmla="*/ 0 h 1323"/>
                <a:gd name="T14" fmla="*/ 806 w 806"/>
                <a:gd name="T15" fmla="*/ 1323 h 1323"/>
              </a:gdLst>
              <a:ahLst/>
              <a:cxnLst>
                <a:cxn ang="T8">
                  <a:pos x="T0" y="T1"/>
                </a:cxn>
                <a:cxn ang="T9">
                  <a:pos x="T2" y="T3"/>
                </a:cxn>
                <a:cxn ang="T10">
                  <a:pos x="T4" y="T5"/>
                </a:cxn>
                <a:cxn ang="T11">
                  <a:pos x="T6" y="T7"/>
                </a:cxn>
              </a:cxnLst>
              <a:rect l="T12" t="T13" r="T14" b="T15"/>
              <a:pathLst>
                <a:path w="806" h="1323">
                  <a:moveTo>
                    <a:pt x="0" y="651"/>
                  </a:moveTo>
                  <a:lnTo>
                    <a:pt x="333" y="0"/>
                  </a:lnTo>
                  <a:lnTo>
                    <a:pt x="806" y="1323"/>
                  </a:lnTo>
                  <a:lnTo>
                    <a:pt x="0" y="6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9" name="Freeform 78"/>
            <p:cNvSpPr>
              <a:spLocks noChangeArrowheads="1"/>
            </p:cNvSpPr>
            <p:nvPr/>
          </p:nvSpPr>
          <p:spPr bwMode="auto">
            <a:xfrm rot="5400000" flipH="1">
              <a:off x="-40375" y="1363257"/>
              <a:ext cx="486869" cy="406118"/>
            </a:xfrm>
            <a:custGeom>
              <a:avLst/>
              <a:gdLst>
                <a:gd name="T0" fmla="*/ 0 w 806"/>
                <a:gd name="T1" fmla="*/ 0 h 672"/>
                <a:gd name="T2" fmla="*/ 10 w 806"/>
                <a:gd name="T3" fmla="*/ 396 h 672"/>
                <a:gd name="T4" fmla="*/ 806 w 806"/>
                <a:gd name="T5" fmla="*/ 672 h 672"/>
                <a:gd name="T6" fmla="*/ 0 w 806"/>
                <a:gd name="T7" fmla="*/ 0 h 672"/>
                <a:gd name="T8" fmla="*/ 0 60000 65536"/>
                <a:gd name="T9" fmla="*/ 0 60000 65536"/>
                <a:gd name="T10" fmla="*/ 0 60000 65536"/>
                <a:gd name="T11" fmla="*/ 0 60000 65536"/>
                <a:gd name="T12" fmla="*/ 0 w 806"/>
                <a:gd name="T13" fmla="*/ 0 h 672"/>
                <a:gd name="T14" fmla="*/ 806 w 806"/>
                <a:gd name="T15" fmla="*/ 672 h 672"/>
              </a:gdLst>
              <a:ahLst/>
              <a:cxnLst>
                <a:cxn ang="T8">
                  <a:pos x="T0" y="T1"/>
                </a:cxn>
                <a:cxn ang="T9">
                  <a:pos x="T2" y="T3"/>
                </a:cxn>
                <a:cxn ang="T10">
                  <a:pos x="T4" y="T5"/>
                </a:cxn>
                <a:cxn ang="T11">
                  <a:pos x="T6" y="T7"/>
                </a:cxn>
              </a:cxnLst>
              <a:rect l="T12" t="T13" r="T14" b="T15"/>
              <a:pathLst>
                <a:path w="806" h="672">
                  <a:moveTo>
                    <a:pt x="0" y="0"/>
                  </a:moveTo>
                  <a:lnTo>
                    <a:pt x="10" y="396"/>
                  </a:lnTo>
                  <a:lnTo>
                    <a:pt x="806" y="672"/>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0" name="Freeform 82"/>
            <p:cNvSpPr>
              <a:spLocks noChangeArrowheads="1"/>
            </p:cNvSpPr>
            <p:nvPr/>
          </p:nvSpPr>
          <p:spPr bwMode="auto">
            <a:xfrm rot="5400000" flipH="1">
              <a:off x="54784" y="882106"/>
              <a:ext cx="385992" cy="495560"/>
            </a:xfrm>
            <a:custGeom>
              <a:avLst/>
              <a:gdLst>
                <a:gd name="T0" fmla="*/ 0 w 639"/>
                <a:gd name="T1" fmla="*/ 820 h 820"/>
                <a:gd name="T2" fmla="*/ 416 w 639"/>
                <a:gd name="T3" fmla="*/ 0 h 820"/>
                <a:gd name="T4" fmla="*/ 639 w 639"/>
                <a:gd name="T5" fmla="*/ 820 h 820"/>
                <a:gd name="T6" fmla="*/ 0 w 639"/>
                <a:gd name="T7" fmla="*/ 820 h 820"/>
                <a:gd name="T8" fmla="*/ 0 60000 65536"/>
                <a:gd name="T9" fmla="*/ 0 60000 65536"/>
                <a:gd name="T10" fmla="*/ 0 60000 65536"/>
                <a:gd name="T11" fmla="*/ 0 60000 65536"/>
                <a:gd name="T12" fmla="*/ 0 w 639"/>
                <a:gd name="T13" fmla="*/ 0 h 820"/>
                <a:gd name="T14" fmla="*/ 639 w 639"/>
                <a:gd name="T15" fmla="*/ 820 h 820"/>
              </a:gdLst>
              <a:ahLst/>
              <a:cxnLst>
                <a:cxn ang="T8">
                  <a:pos x="T0" y="T1"/>
                </a:cxn>
                <a:cxn ang="T9">
                  <a:pos x="T2" y="T3"/>
                </a:cxn>
                <a:cxn ang="T10">
                  <a:pos x="T4" y="T5"/>
                </a:cxn>
                <a:cxn ang="T11">
                  <a:pos x="T6" y="T7"/>
                </a:cxn>
              </a:cxnLst>
              <a:rect l="T12" t="T13" r="T14" b="T15"/>
              <a:pathLst>
                <a:path w="639" h="820">
                  <a:moveTo>
                    <a:pt x="0" y="820"/>
                  </a:moveTo>
                  <a:lnTo>
                    <a:pt x="416" y="0"/>
                  </a:lnTo>
                  <a:lnTo>
                    <a:pt x="639" y="820"/>
                  </a:lnTo>
                  <a:lnTo>
                    <a:pt x="0"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1" name="Freeform 83"/>
            <p:cNvSpPr>
              <a:spLocks noChangeArrowheads="1"/>
            </p:cNvSpPr>
            <p:nvPr/>
          </p:nvSpPr>
          <p:spPr bwMode="auto">
            <a:xfrm rot="5400000" flipH="1">
              <a:off x="970111" y="998321"/>
              <a:ext cx="600431" cy="771140"/>
            </a:xfrm>
            <a:custGeom>
              <a:avLst/>
              <a:gdLst>
                <a:gd name="T0" fmla="*/ 994 w 994"/>
                <a:gd name="T1" fmla="*/ 816 h 1276"/>
                <a:gd name="T2" fmla="*/ 823 w 994"/>
                <a:gd name="T3" fmla="*/ 1276 h 1276"/>
                <a:gd name="T4" fmla="*/ 0 w 994"/>
                <a:gd name="T5" fmla="*/ 0 h 1276"/>
                <a:gd name="T6" fmla="*/ 994 w 994"/>
                <a:gd name="T7" fmla="*/ 816 h 1276"/>
                <a:gd name="T8" fmla="*/ 0 60000 65536"/>
                <a:gd name="T9" fmla="*/ 0 60000 65536"/>
                <a:gd name="T10" fmla="*/ 0 60000 65536"/>
                <a:gd name="T11" fmla="*/ 0 60000 65536"/>
                <a:gd name="T12" fmla="*/ 0 w 994"/>
                <a:gd name="T13" fmla="*/ 0 h 1276"/>
                <a:gd name="T14" fmla="*/ 994 w 994"/>
                <a:gd name="T15" fmla="*/ 1276 h 1276"/>
              </a:gdLst>
              <a:ahLst/>
              <a:cxnLst>
                <a:cxn ang="T8">
                  <a:pos x="T0" y="T1"/>
                </a:cxn>
                <a:cxn ang="T9">
                  <a:pos x="T2" y="T3"/>
                </a:cxn>
                <a:cxn ang="T10">
                  <a:pos x="T4" y="T5"/>
                </a:cxn>
                <a:cxn ang="T11">
                  <a:pos x="T6" y="T7"/>
                </a:cxn>
              </a:cxnLst>
              <a:rect l="T12" t="T13" r="T14" b="T15"/>
              <a:pathLst>
                <a:path w="994" h="1276">
                  <a:moveTo>
                    <a:pt x="994" y="816"/>
                  </a:moveTo>
                  <a:lnTo>
                    <a:pt x="823" y="1276"/>
                  </a:lnTo>
                  <a:lnTo>
                    <a:pt x="0" y="0"/>
                  </a:lnTo>
                  <a:lnTo>
                    <a:pt x="994" y="816"/>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2" name="Freeform 84"/>
            <p:cNvSpPr>
              <a:spLocks noChangeArrowheads="1"/>
            </p:cNvSpPr>
            <p:nvPr/>
          </p:nvSpPr>
          <p:spPr bwMode="auto">
            <a:xfrm rot="5400000" flipH="1">
              <a:off x="631933" y="552855"/>
              <a:ext cx="394448" cy="667193"/>
            </a:xfrm>
            <a:custGeom>
              <a:avLst/>
              <a:gdLst>
                <a:gd name="T0" fmla="*/ 653 w 653"/>
                <a:gd name="T1" fmla="*/ 327 h 1104"/>
                <a:gd name="T2" fmla="*/ 20 w 653"/>
                <a:gd name="T3" fmla="*/ 1104 h 1104"/>
                <a:gd name="T4" fmla="*/ 0 w 653"/>
                <a:gd name="T5" fmla="*/ 0 h 1104"/>
                <a:gd name="T6" fmla="*/ 653 w 653"/>
                <a:gd name="T7" fmla="*/ 327 h 1104"/>
                <a:gd name="T8" fmla="*/ 0 60000 65536"/>
                <a:gd name="T9" fmla="*/ 0 60000 65536"/>
                <a:gd name="T10" fmla="*/ 0 60000 65536"/>
                <a:gd name="T11" fmla="*/ 0 60000 65536"/>
                <a:gd name="T12" fmla="*/ 0 w 653"/>
                <a:gd name="T13" fmla="*/ 0 h 1104"/>
                <a:gd name="T14" fmla="*/ 653 w 653"/>
                <a:gd name="T15" fmla="*/ 1104 h 1104"/>
              </a:gdLst>
              <a:ahLst/>
              <a:cxnLst>
                <a:cxn ang="T8">
                  <a:pos x="T0" y="T1"/>
                </a:cxn>
                <a:cxn ang="T9">
                  <a:pos x="T2" y="T3"/>
                </a:cxn>
                <a:cxn ang="T10">
                  <a:pos x="T4" y="T5"/>
                </a:cxn>
                <a:cxn ang="T11">
                  <a:pos x="T6" y="T7"/>
                </a:cxn>
              </a:cxnLst>
              <a:rect l="T12" t="T13" r="T14" b="T15"/>
              <a:pathLst>
                <a:path w="653" h="1104">
                  <a:moveTo>
                    <a:pt x="653" y="327"/>
                  </a:moveTo>
                  <a:lnTo>
                    <a:pt x="20" y="1104"/>
                  </a:lnTo>
                  <a:lnTo>
                    <a:pt x="0" y="0"/>
                  </a:lnTo>
                  <a:lnTo>
                    <a:pt x="653" y="32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3" name="Freeform 85"/>
            <p:cNvSpPr>
              <a:spLocks noChangeArrowheads="1"/>
            </p:cNvSpPr>
            <p:nvPr/>
          </p:nvSpPr>
          <p:spPr bwMode="auto">
            <a:xfrm rot="5400000" flipH="1">
              <a:off x="1154689" y="500881"/>
              <a:ext cx="393844" cy="771744"/>
            </a:xfrm>
            <a:custGeom>
              <a:avLst/>
              <a:gdLst>
                <a:gd name="T0" fmla="*/ 0 w 652"/>
                <a:gd name="T1" fmla="*/ 951 h 1277"/>
                <a:gd name="T2" fmla="*/ 339 w 652"/>
                <a:gd name="T3" fmla="*/ 0 h 1277"/>
                <a:gd name="T4" fmla="*/ 652 w 652"/>
                <a:gd name="T5" fmla="*/ 1277 h 1277"/>
                <a:gd name="T6" fmla="*/ 0 w 652"/>
                <a:gd name="T7" fmla="*/ 951 h 1277"/>
                <a:gd name="T8" fmla="*/ 0 60000 65536"/>
                <a:gd name="T9" fmla="*/ 0 60000 65536"/>
                <a:gd name="T10" fmla="*/ 0 60000 65536"/>
                <a:gd name="T11" fmla="*/ 0 60000 65536"/>
                <a:gd name="T12" fmla="*/ 0 w 652"/>
                <a:gd name="T13" fmla="*/ 0 h 1277"/>
                <a:gd name="T14" fmla="*/ 652 w 652"/>
                <a:gd name="T15" fmla="*/ 1277 h 1277"/>
              </a:gdLst>
              <a:ahLst/>
              <a:cxnLst>
                <a:cxn ang="T8">
                  <a:pos x="T0" y="T1"/>
                </a:cxn>
                <a:cxn ang="T9">
                  <a:pos x="T2" y="T3"/>
                </a:cxn>
                <a:cxn ang="T10">
                  <a:pos x="T4" y="T5"/>
                </a:cxn>
                <a:cxn ang="T11">
                  <a:pos x="T6" y="T7"/>
                </a:cxn>
              </a:cxnLst>
              <a:rect l="T12" t="T13" r="T14" b="T15"/>
              <a:pathLst>
                <a:path w="652" h="1277">
                  <a:moveTo>
                    <a:pt x="0" y="951"/>
                  </a:moveTo>
                  <a:lnTo>
                    <a:pt x="339" y="0"/>
                  </a:lnTo>
                  <a:lnTo>
                    <a:pt x="652" y="1277"/>
                  </a:lnTo>
                  <a:lnTo>
                    <a:pt x="0" y="9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4" name="Freeform 86"/>
            <p:cNvSpPr>
              <a:spLocks noChangeArrowheads="1"/>
            </p:cNvSpPr>
            <p:nvPr/>
          </p:nvSpPr>
          <p:spPr bwMode="auto">
            <a:xfrm rot="5400000" flipH="1">
              <a:off x="916023" y="56836"/>
              <a:ext cx="602243" cy="1041885"/>
            </a:xfrm>
            <a:custGeom>
              <a:avLst/>
              <a:gdLst>
                <a:gd name="T0" fmla="*/ 314 w 997"/>
                <a:gd name="T1" fmla="*/ 1279 h 1724"/>
                <a:gd name="T2" fmla="*/ 313 w 997"/>
                <a:gd name="T3" fmla="*/ 1278 h 1724"/>
                <a:gd name="T4" fmla="*/ 0 w 997"/>
                <a:gd name="T5" fmla="*/ 1 h 1724"/>
                <a:gd name="T6" fmla="*/ 2 w 997"/>
                <a:gd name="T7" fmla="*/ 0 h 1724"/>
                <a:gd name="T8" fmla="*/ 997 w 997"/>
                <a:gd name="T9" fmla="*/ 1724 h 1724"/>
                <a:gd name="T10" fmla="*/ 314 w 997"/>
                <a:gd name="T11" fmla="*/ 1279 h 1724"/>
                <a:gd name="T12" fmla="*/ 0 60000 65536"/>
                <a:gd name="T13" fmla="*/ 0 60000 65536"/>
                <a:gd name="T14" fmla="*/ 0 60000 65536"/>
                <a:gd name="T15" fmla="*/ 0 60000 65536"/>
                <a:gd name="T16" fmla="*/ 0 60000 65536"/>
                <a:gd name="T17" fmla="*/ 0 60000 65536"/>
                <a:gd name="T18" fmla="*/ 0 w 997"/>
                <a:gd name="T19" fmla="*/ 0 h 1724"/>
                <a:gd name="T20" fmla="*/ 997 w 997"/>
                <a:gd name="T21" fmla="*/ 1724 h 1724"/>
              </a:gdLst>
              <a:ahLst/>
              <a:cxnLst>
                <a:cxn ang="T12">
                  <a:pos x="T0" y="T1"/>
                </a:cxn>
                <a:cxn ang="T13">
                  <a:pos x="T2" y="T3"/>
                </a:cxn>
                <a:cxn ang="T14">
                  <a:pos x="T4" y="T5"/>
                </a:cxn>
                <a:cxn ang="T15">
                  <a:pos x="T6" y="T7"/>
                </a:cxn>
                <a:cxn ang="T16">
                  <a:pos x="T8" y="T9"/>
                </a:cxn>
                <a:cxn ang="T17">
                  <a:pos x="T10" y="T11"/>
                </a:cxn>
              </a:cxnLst>
              <a:rect l="T18" t="T19" r="T20" b="T21"/>
              <a:pathLst>
                <a:path w="997" h="1724">
                  <a:moveTo>
                    <a:pt x="314" y="1279"/>
                  </a:moveTo>
                  <a:lnTo>
                    <a:pt x="313" y="1278"/>
                  </a:lnTo>
                  <a:lnTo>
                    <a:pt x="0" y="1"/>
                  </a:lnTo>
                  <a:lnTo>
                    <a:pt x="2" y="0"/>
                  </a:lnTo>
                  <a:lnTo>
                    <a:pt x="997" y="1724"/>
                  </a:lnTo>
                  <a:lnTo>
                    <a:pt x="314" y="127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5" name="Freeform 87"/>
            <p:cNvSpPr>
              <a:spLocks noChangeArrowheads="1"/>
            </p:cNvSpPr>
            <p:nvPr/>
          </p:nvSpPr>
          <p:spPr bwMode="auto">
            <a:xfrm rot="5400000" flipH="1">
              <a:off x="779205" y="-83003"/>
              <a:ext cx="877693" cy="1043698"/>
            </a:xfrm>
            <a:custGeom>
              <a:avLst/>
              <a:gdLst>
                <a:gd name="T0" fmla="*/ 1453 w 1453"/>
                <a:gd name="T1" fmla="*/ 1389 h 1727"/>
                <a:gd name="T2" fmla="*/ 995 w 1453"/>
                <a:gd name="T3" fmla="*/ 1727 h 1727"/>
                <a:gd name="T4" fmla="*/ 0 w 1453"/>
                <a:gd name="T5" fmla="*/ 3 h 1727"/>
                <a:gd name="T6" fmla="*/ 8 w 1453"/>
                <a:gd name="T7" fmla="*/ 0 h 1727"/>
                <a:gd name="T8" fmla="*/ 1453 w 1453"/>
                <a:gd name="T9" fmla="*/ 989 h 1727"/>
                <a:gd name="T10" fmla="*/ 1453 w 1453"/>
                <a:gd name="T11" fmla="*/ 1389 h 1727"/>
                <a:gd name="T12" fmla="*/ 0 60000 65536"/>
                <a:gd name="T13" fmla="*/ 0 60000 65536"/>
                <a:gd name="T14" fmla="*/ 0 60000 65536"/>
                <a:gd name="T15" fmla="*/ 0 60000 65536"/>
                <a:gd name="T16" fmla="*/ 0 60000 65536"/>
                <a:gd name="T17" fmla="*/ 0 60000 65536"/>
                <a:gd name="T18" fmla="*/ 0 w 1453"/>
                <a:gd name="T19" fmla="*/ 0 h 1727"/>
                <a:gd name="T20" fmla="*/ 1453 w 1453"/>
                <a:gd name="T21" fmla="*/ 1727 h 1727"/>
              </a:gdLst>
              <a:ahLst/>
              <a:cxnLst>
                <a:cxn ang="T12">
                  <a:pos x="T0" y="T1"/>
                </a:cxn>
                <a:cxn ang="T13">
                  <a:pos x="T2" y="T3"/>
                </a:cxn>
                <a:cxn ang="T14">
                  <a:pos x="T4" y="T5"/>
                </a:cxn>
                <a:cxn ang="T15">
                  <a:pos x="T6" y="T7"/>
                </a:cxn>
                <a:cxn ang="T16">
                  <a:pos x="T8" y="T9"/>
                </a:cxn>
                <a:cxn ang="T17">
                  <a:pos x="T10" y="T11"/>
                </a:cxn>
              </a:cxnLst>
              <a:rect l="T18" t="T19" r="T20" b="T21"/>
              <a:pathLst>
                <a:path w="1453" h="1727">
                  <a:moveTo>
                    <a:pt x="1453" y="1389"/>
                  </a:moveTo>
                  <a:lnTo>
                    <a:pt x="995" y="1727"/>
                  </a:lnTo>
                  <a:lnTo>
                    <a:pt x="0" y="3"/>
                  </a:lnTo>
                  <a:lnTo>
                    <a:pt x="8" y="0"/>
                  </a:lnTo>
                  <a:lnTo>
                    <a:pt x="1453" y="989"/>
                  </a:lnTo>
                  <a:lnTo>
                    <a:pt x="1453" y="13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6" name="Freeform 88"/>
            <p:cNvSpPr>
              <a:spLocks noChangeArrowheads="1"/>
            </p:cNvSpPr>
            <p:nvPr/>
          </p:nvSpPr>
          <p:spPr bwMode="auto">
            <a:xfrm rot="5400000" flipH="1">
              <a:off x="1004623" y="137583"/>
              <a:ext cx="872860" cy="597694"/>
            </a:xfrm>
            <a:custGeom>
              <a:avLst/>
              <a:gdLst>
                <a:gd name="T0" fmla="*/ 1445 w 1445"/>
                <a:gd name="T1" fmla="*/ 989 h 989"/>
                <a:gd name="T2" fmla="*/ 0 w 1445"/>
                <a:gd name="T3" fmla="*/ 0 h 989"/>
                <a:gd name="T4" fmla="*/ 1445 w 1445"/>
                <a:gd name="T5" fmla="*/ 262 h 989"/>
                <a:gd name="T6" fmla="*/ 1445 w 1445"/>
                <a:gd name="T7" fmla="*/ 989 h 989"/>
                <a:gd name="T8" fmla="*/ 0 60000 65536"/>
                <a:gd name="T9" fmla="*/ 0 60000 65536"/>
                <a:gd name="T10" fmla="*/ 0 60000 65536"/>
                <a:gd name="T11" fmla="*/ 0 60000 65536"/>
                <a:gd name="T12" fmla="*/ 0 w 1445"/>
                <a:gd name="T13" fmla="*/ 0 h 989"/>
                <a:gd name="T14" fmla="*/ 1445 w 1445"/>
                <a:gd name="T15" fmla="*/ 989 h 989"/>
              </a:gdLst>
              <a:ahLst/>
              <a:cxnLst>
                <a:cxn ang="T8">
                  <a:pos x="T0" y="T1"/>
                </a:cxn>
                <a:cxn ang="T9">
                  <a:pos x="T2" y="T3"/>
                </a:cxn>
                <a:cxn ang="T10">
                  <a:pos x="T4" y="T5"/>
                </a:cxn>
                <a:cxn ang="T11">
                  <a:pos x="T6" y="T7"/>
                </a:cxn>
              </a:cxnLst>
              <a:rect l="T12" t="T13" r="T14" b="T15"/>
              <a:pathLst>
                <a:path w="1445" h="989">
                  <a:moveTo>
                    <a:pt x="1445" y="989"/>
                  </a:moveTo>
                  <a:lnTo>
                    <a:pt x="0" y="0"/>
                  </a:lnTo>
                  <a:lnTo>
                    <a:pt x="1445" y="262"/>
                  </a:lnTo>
                  <a:lnTo>
                    <a:pt x="1445" y="9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7" name="Freeform 89"/>
            <p:cNvSpPr>
              <a:spLocks noChangeArrowheads="1"/>
            </p:cNvSpPr>
            <p:nvPr/>
          </p:nvSpPr>
          <p:spPr bwMode="auto">
            <a:xfrm rot="5400000" flipH="1">
              <a:off x="311906" y="-311906"/>
              <a:ext cx="276657" cy="900469"/>
            </a:xfrm>
            <a:custGeom>
              <a:avLst/>
              <a:gdLst>
                <a:gd name="T0" fmla="*/ 458 w 458"/>
                <a:gd name="T1" fmla="*/ 0 h 1490"/>
                <a:gd name="T2" fmla="*/ 0 w 458"/>
                <a:gd name="T3" fmla="*/ 338 h 1490"/>
                <a:gd name="T4" fmla="*/ 458 w 458"/>
                <a:gd name="T5" fmla="*/ 1490 h 1490"/>
                <a:gd name="T6" fmla="*/ 458 w 458"/>
                <a:gd name="T7" fmla="*/ 0 h 1490"/>
                <a:gd name="T8" fmla="*/ 0 60000 65536"/>
                <a:gd name="T9" fmla="*/ 0 60000 65536"/>
                <a:gd name="T10" fmla="*/ 0 60000 65536"/>
                <a:gd name="T11" fmla="*/ 0 60000 65536"/>
                <a:gd name="T12" fmla="*/ 0 w 458"/>
                <a:gd name="T13" fmla="*/ 0 h 1490"/>
                <a:gd name="T14" fmla="*/ 458 w 458"/>
                <a:gd name="T15" fmla="*/ 1490 h 1490"/>
              </a:gdLst>
              <a:ahLst/>
              <a:cxnLst>
                <a:cxn ang="T8">
                  <a:pos x="T0" y="T1"/>
                </a:cxn>
                <a:cxn ang="T9">
                  <a:pos x="T2" y="T3"/>
                </a:cxn>
                <a:cxn ang="T10">
                  <a:pos x="T4" y="T5"/>
                </a:cxn>
                <a:cxn ang="T11">
                  <a:pos x="T6" y="T7"/>
                </a:cxn>
              </a:cxnLst>
              <a:rect l="T12" t="T13" r="T14" b="T15"/>
              <a:pathLst>
                <a:path w="458" h="1490">
                  <a:moveTo>
                    <a:pt x="458" y="0"/>
                  </a:moveTo>
                  <a:lnTo>
                    <a:pt x="0" y="338"/>
                  </a:lnTo>
                  <a:lnTo>
                    <a:pt x="458" y="1490"/>
                  </a:lnTo>
                  <a:lnTo>
                    <a:pt x="458"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8" name="Freeform 90"/>
            <p:cNvSpPr>
              <a:spLocks noChangeArrowheads="1"/>
            </p:cNvSpPr>
            <p:nvPr/>
          </p:nvSpPr>
          <p:spPr bwMode="auto">
            <a:xfrm rot="5400000" flipH="1">
              <a:off x="137954" y="-137953"/>
              <a:ext cx="689227" cy="965134"/>
            </a:xfrm>
            <a:custGeom>
              <a:avLst/>
              <a:gdLst>
                <a:gd name="T0" fmla="*/ 514 w 1141"/>
                <a:gd name="T1" fmla="*/ 1597 h 1597"/>
                <a:gd name="T2" fmla="*/ 1141 w 1141"/>
                <a:gd name="T3" fmla="*/ 1597 h 1597"/>
                <a:gd name="T4" fmla="*/ 1141 w 1141"/>
                <a:gd name="T5" fmla="*/ 1597 h 1597"/>
                <a:gd name="T6" fmla="*/ 683 w 1141"/>
                <a:gd name="T7" fmla="*/ 445 h 1597"/>
                <a:gd name="T8" fmla="*/ 0 w 1141"/>
                <a:gd name="T9" fmla="*/ 0 h 1597"/>
                <a:gd name="T10" fmla="*/ 514 w 1141"/>
                <a:gd name="T11" fmla="*/ 1597 h 1597"/>
                <a:gd name="T12" fmla="*/ 0 60000 65536"/>
                <a:gd name="T13" fmla="*/ 0 60000 65536"/>
                <a:gd name="T14" fmla="*/ 0 60000 65536"/>
                <a:gd name="T15" fmla="*/ 0 60000 65536"/>
                <a:gd name="T16" fmla="*/ 0 60000 65536"/>
                <a:gd name="T17" fmla="*/ 0 60000 65536"/>
                <a:gd name="T18" fmla="*/ 0 w 1141"/>
                <a:gd name="T19" fmla="*/ 0 h 1597"/>
                <a:gd name="T20" fmla="*/ 1141 w 1141"/>
                <a:gd name="T21" fmla="*/ 1597 h 1597"/>
              </a:gdLst>
              <a:ahLst/>
              <a:cxnLst>
                <a:cxn ang="T12">
                  <a:pos x="T0" y="T1"/>
                </a:cxn>
                <a:cxn ang="T13">
                  <a:pos x="T2" y="T3"/>
                </a:cxn>
                <a:cxn ang="T14">
                  <a:pos x="T4" y="T5"/>
                </a:cxn>
                <a:cxn ang="T15">
                  <a:pos x="T6" y="T7"/>
                </a:cxn>
                <a:cxn ang="T16">
                  <a:pos x="T8" y="T9"/>
                </a:cxn>
                <a:cxn ang="T17">
                  <a:pos x="T10" y="T11"/>
                </a:cxn>
              </a:cxnLst>
              <a:rect l="T18" t="T19" r="T20" b="T21"/>
              <a:pathLst>
                <a:path w="1141" h="1597">
                  <a:moveTo>
                    <a:pt x="514" y="1597"/>
                  </a:moveTo>
                  <a:lnTo>
                    <a:pt x="1141" y="1597"/>
                  </a:lnTo>
                  <a:lnTo>
                    <a:pt x="1141" y="1597"/>
                  </a:lnTo>
                  <a:lnTo>
                    <a:pt x="683" y="445"/>
                  </a:lnTo>
                  <a:lnTo>
                    <a:pt x="0" y="0"/>
                  </a:lnTo>
                  <a:lnTo>
                    <a:pt x="514"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79" name="Freeform 91"/>
            <p:cNvSpPr>
              <a:spLocks noChangeArrowheads="1"/>
            </p:cNvSpPr>
            <p:nvPr/>
          </p:nvSpPr>
          <p:spPr bwMode="auto">
            <a:xfrm rot="5400000" flipH="1">
              <a:off x="136141" y="242602"/>
              <a:ext cx="692852" cy="965134"/>
            </a:xfrm>
            <a:custGeom>
              <a:avLst/>
              <a:gdLst>
                <a:gd name="T0" fmla="*/ 771 w 1147"/>
                <a:gd name="T1" fmla="*/ 1597 h 1597"/>
                <a:gd name="T2" fmla="*/ 0 w 1147"/>
                <a:gd name="T3" fmla="*/ 777 h 1597"/>
                <a:gd name="T4" fmla="*/ 633 w 1147"/>
                <a:gd name="T5" fmla="*/ 0 h 1597"/>
                <a:gd name="T6" fmla="*/ 1147 w 1147"/>
                <a:gd name="T7" fmla="*/ 1597 h 1597"/>
                <a:gd name="T8" fmla="*/ 771 w 1147"/>
                <a:gd name="T9" fmla="*/ 1597 h 1597"/>
                <a:gd name="T10" fmla="*/ 0 60000 65536"/>
                <a:gd name="T11" fmla="*/ 0 60000 65536"/>
                <a:gd name="T12" fmla="*/ 0 60000 65536"/>
                <a:gd name="T13" fmla="*/ 0 60000 65536"/>
                <a:gd name="T14" fmla="*/ 0 60000 65536"/>
                <a:gd name="T15" fmla="*/ 0 w 1147"/>
                <a:gd name="T16" fmla="*/ 0 h 1597"/>
                <a:gd name="T17" fmla="*/ 1147 w 1147"/>
                <a:gd name="T18" fmla="*/ 1597 h 1597"/>
              </a:gdLst>
              <a:ahLst/>
              <a:cxnLst>
                <a:cxn ang="T10">
                  <a:pos x="T0" y="T1"/>
                </a:cxn>
                <a:cxn ang="T11">
                  <a:pos x="T2" y="T3"/>
                </a:cxn>
                <a:cxn ang="T12">
                  <a:pos x="T4" y="T5"/>
                </a:cxn>
                <a:cxn ang="T13">
                  <a:pos x="T6" y="T7"/>
                </a:cxn>
                <a:cxn ang="T14">
                  <a:pos x="T8" y="T9"/>
                </a:cxn>
              </a:cxnLst>
              <a:rect l="T15" t="T16" r="T17" b="T18"/>
              <a:pathLst>
                <a:path w="1147" h="1597">
                  <a:moveTo>
                    <a:pt x="771" y="1597"/>
                  </a:moveTo>
                  <a:lnTo>
                    <a:pt x="0" y="777"/>
                  </a:lnTo>
                  <a:lnTo>
                    <a:pt x="633" y="0"/>
                  </a:lnTo>
                  <a:lnTo>
                    <a:pt x="1147" y="1597"/>
                  </a:lnTo>
                  <a:lnTo>
                    <a:pt x="771"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0" name="Freeform 92"/>
            <p:cNvSpPr>
              <a:spLocks noChangeArrowheads="1"/>
            </p:cNvSpPr>
            <p:nvPr/>
          </p:nvSpPr>
          <p:spPr bwMode="auto">
            <a:xfrm rot="5400000" flipH="1">
              <a:off x="14917" y="590951"/>
              <a:ext cx="465727" cy="495560"/>
            </a:xfrm>
            <a:custGeom>
              <a:avLst/>
              <a:gdLst>
                <a:gd name="T0" fmla="*/ 223 w 771"/>
                <a:gd name="T1" fmla="*/ 820 h 820"/>
                <a:gd name="T2" fmla="*/ 771 w 771"/>
                <a:gd name="T3" fmla="*/ 820 h 820"/>
                <a:gd name="T4" fmla="*/ 0 w 771"/>
                <a:gd name="T5" fmla="*/ 0 h 820"/>
                <a:gd name="T6" fmla="*/ 223 w 771"/>
                <a:gd name="T7" fmla="*/ 820 h 820"/>
                <a:gd name="T8" fmla="*/ 0 60000 65536"/>
                <a:gd name="T9" fmla="*/ 0 60000 65536"/>
                <a:gd name="T10" fmla="*/ 0 60000 65536"/>
                <a:gd name="T11" fmla="*/ 0 60000 65536"/>
                <a:gd name="T12" fmla="*/ 0 w 771"/>
                <a:gd name="T13" fmla="*/ 0 h 820"/>
                <a:gd name="T14" fmla="*/ 771 w 771"/>
                <a:gd name="T15" fmla="*/ 820 h 820"/>
              </a:gdLst>
              <a:ahLst/>
              <a:cxnLst>
                <a:cxn ang="T8">
                  <a:pos x="T0" y="T1"/>
                </a:cxn>
                <a:cxn ang="T9">
                  <a:pos x="T2" y="T3"/>
                </a:cxn>
                <a:cxn ang="T10">
                  <a:pos x="T4" y="T5"/>
                </a:cxn>
                <a:cxn ang="T11">
                  <a:pos x="T6" y="T7"/>
                </a:cxn>
              </a:cxnLst>
              <a:rect l="T12" t="T13" r="T14" b="T15"/>
              <a:pathLst>
                <a:path w="771" h="820">
                  <a:moveTo>
                    <a:pt x="223" y="820"/>
                  </a:moveTo>
                  <a:lnTo>
                    <a:pt x="771" y="820"/>
                  </a:lnTo>
                  <a:lnTo>
                    <a:pt x="0" y="0"/>
                  </a:lnTo>
                  <a:lnTo>
                    <a:pt x="223"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1" name="Freeform 93"/>
            <p:cNvSpPr>
              <a:spLocks noChangeArrowheads="1"/>
            </p:cNvSpPr>
            <p:nvPr/>
          </p:nvSpPr>
          <p:spPr bwMode="auto">
            <a:xfrm rot="5400000" flipH="1">
              <a:off x="317037" y="755162"/>
              <a:ext cx="250683" cy="884756"/>
            </a:xfrm>
            <a:custGeom>
              <a:avLst/>
              <a:gdLst>
                <a:gd name="T0" fmla="*/ 0 w 415"/>
                <a:gd name="T1" fmla="*/ 1464 h 1464"/>
                <a:gd name="T2" fmla="*/ 415 w 415"/>
                <a:gd name="T3" fmla="*/ 644 h 1464"/>
                <a:gd name="T4" fmla="*/ 225 w 415"/>
                <a:gd name="T5" fmla="*/ 0 h 1464"/>
                <a:gd name="T6" fmla="*/ 0 w 415"/>
                <a:gd name="T7" fmla="*/ 1464 h 1464"/>
                <a:gd name="T8" fmla="*/ 0 60000 65536"/>
                <a:gd name="T9" fmla="*/ 0 60000 65536"/>
                <a:gd name="T10" fmla="*/ 0 60000 65536"/>
                <a:gd name="T11" fmla="*/ 0 60000 65536"/>
                <a:gd name="T12" fmla="*/ 0 w 415"/>
                <a:gd name="T13" fmla="*/ 0 h 1464"/>
                <a:gd name="T14" fmla="*/ 415 w 415"/>
                <a:gd name="T15" fmla="*/ 1464 h 1464"/>
              </a:gdLst>
              <a:ahLst/>
              <a:cxnLst>
                <a:cxn ang="T8">
                  <a:pos x="T0" y="T1"/>
                </a:cxn>
                <a:cxn ang="T9">
                  <a:pos x="T2" y="T3"/>
                </a:cxn>
                <a:cxn ang="T10">
                  <a:pos x="T4" y="T5"/>
                </a:cxn>
                <a:cxn ang="T11">
                  <a:pos x="T6" y="T7"/>
                </a:cxn>
              </a:cxnLst>
              <a:rect l="T12" t="T13" r="T14" b="T15"/>
              <a:pathLst>
                <a:path w="415" h="1464">
                  <a:moveTo>
                    <a:pt x="0" y="1464"/>
                  </a:moveTo>
                  <a:lnTo>
                    <a:pt x="415" y="644"/>
                  </a:lnTo>
                  <a:lnTo>
                    <a:pt x="225" y="0"/>
                  </a:lnTo>
                  <a:lnTo>
                    <a:pt x="0"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2" name="Freeform 94"/>
            <p:cNvSpPr>
              <a:spLocks noChangeArrowheads="1"/>
            </p:cNvSpPr>
            <p:nvPr/>
          </p:nvSpPr>
          <p:spPr bwMode="auto">
            <a:xfrm rot="5400000" flipH="1">
              <a:off x="771469" y="795685"/>
              <a:ext cx="115375" cy="667193"/>
            </a:xfrm>
            <a:custGeom>
              <a:avLst/>
              <a:gdLst>
                <a:gd name="T0" fmla="*/ 190 w 191"/>
                <a:gd name="T1" fmla="*/ 1104 h 1104"/>
                <a:gd name="T2" fmla="*/ 191 w 191"/>
                <a:gd name="T3" fmla="*/ 1104 h 1104"/>
                <a:gd name="T4" fmla="*/ 171 w 191"/>
                <a:gd name="T5" fmla="*/ 0 h 1104"/>
                <a:gd name="T6" fmla="*/ 0 w 191"/>
                <a:gd name="T7" fmla="*/ 460 h 1104"/>
                <a:gd name="T8" fmla="*/ 190 w 191"/>
                <a:gd name="T9" fmla="*/ 1104 h 1104"/>
                <a:gd name="T10" fmla="*/ 0 60000 65536"/>
                <a:gd name="T11" fmla="*/ 0 60000 65536"/>
                <a:gd name="T12" fmla="*/ 0 60000 65536"/>
                <a:gd name="T13" fmla="*/ 0 60000 65536"/>
                <a:gd name="T14" fmla="*/ 0 60000 65536"/>
                <a:gd name="T15" fmla="*/ 0 w 191"/>
                <a:gd name="T16" fmla="*/ 0 h 1104"/>
                <a:gd name="T17" fmla="*/ 191 w 191"/>
                <a:gd name="T18" fmla="*/ 1104 h 1104"/>
              </a:gdLst>
              <a:ahLst/>
              <a:cxnLst>
                <a:cxn ang="T10">
                  <a:pos x="T0" y="T1"/>
                </a:cxn>
                <a:cxn ang="T11">
                  <a:pos x="T2" y="T3"/>
                </a:cxn>
                <a:cxn ang="T12">
                  <a:pos x="T4" y="T5"/>
                </a:cxn>
                <a:cxn ang="T13">
                  <a:pos x="T6" y="T7"/>
                </a:cxn>
                <a:cxn ang="T14">
                  <a:pos x="T8" y="T9"/>
                </a:cxn>
              </a:cxnLst>
              <a:rect l="T15" t="T16" r="T17" b="T18"/>
              <a:pathLst>
                <a:path w="191" h="1104">
                  <a:moveTo>
                    <a:pt x="190" y="1104"/>
                  </a:moveTo>
                  <a:lnTo>
                    <a:pt x="191" y="1104"/>
                  </a:lnTo>
                  <a:lnTo>
                    <a:pt x="171" y="0"/>
                  </a:lnTo>
                  <a:lnTo>
                    <a:pt x="0" y="460"/>
                  </a:lnTo>
                  <a:lnTo>
                    <a:pt x="190" y="110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3" name="Oval 104"/>
            <p:cNvSpPr>
              <a:spLocks noChangeArrowheads="1"/>
            </p:cNvSpPr>
            <p:nvPr/>
          </p:nvSpPr>
          <p:spPr bwMode="auto">
            <a:xfrm rot="5400000" flipH="1">
              <a:off x="356567" y="173302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4" name="Oval 105"/>
            <p:cNvSpPr>
              <a:spLocks noChangeArrowheads="1"/>
            </p:cNvSpPr>
            <p:nvPr/>
          </p:nvSpPr>
          <p:spPr bwMode="auto">
            <a:xfrm rot="5400000" flipH="1">
              <a:off x="148069" y="171853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5" name="Oval 106"/>
            <p:cNvSpPr>
              <a:spLocks noChangeArrowheads="1"/>
            </p:cNvSpPr>
            <p:nvPr/>
          </p:nvSpPr>
          <p:spPr bwMode="auto">
            <a:xfrm rot="5400000" flipH="1">
              <a:off x="719776" y="153489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6" name="Oval 107"/>
            <p:cNvSpPr>
              <a:spLocks noChangeArrowheads="1"/>
            </p:cNvSpPr>
            <p:nvPr/>
          </p:nvSpPr>
          <p:spPr bwMode="auto">
            <a:xfrm rot="5400000" flipH="1">
              <a:off x="803780" y="1132597"/>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7" name="Oval 108"/>
            <p:cNvSpPr>
              <a:spLocks noChangeArrowheads="1"/>
            </p:cNvSpPr>
            <p:nvPr/>
          </p:nvSpPr>
          <p:spPr bwMode="auto">
            <a:xfrm rot="5400000" flipH="1">
              <a:off x="1060021" y="1026283"/>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8" name="Oval 109"/>
            <p:cNvSpPr>
              <a:spLocks noChangeArrowheads="1"/>
            </p:cNvSpPr>
            <p:nvPr/>
          </p:nvSpPr>
          <p:spPr bwMode="auto">
            <a:xfrm rot="5400000" flipH="1">
              <a:off x="447823" y="102145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89" name="Oval 110"/>
            <p:cNvSpPr>
              <a:spLocks noChangeArrowheads="1"/>
            </p:cNvSpPr>
            <p:nvPr/>
          </p:nvSpPr>
          <p:spPr bwMode="auto">
            <a:xfrm rot="5400000" flipH="1">
              <a:off x="874186" y="649654"/>
              <a:ext cx="22350" cy="30217"/>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90" name="Oval 111"/>
            <p:cNvSpPr>
              <a:spLocks noChangeArrowheads="1"/>
            </p:cNvSpPr>
            <p:nvPr/>
          </p:nvSpPr>
          <p:spPr bwMode="auto">
            <a:xfrm rot="5400000" flipH="1">
              <a:off x="640608" y="25248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grpSp>
      <p:sp>
        <p:nvSpPr>
          <p:cNvPr id="91" name="文本框 90"/>
          <p:cNvSpPr txBox="1"/>
          <p:nvPr/>
        </p:nvSpPr>
        <p:spPr>
          <a:xfrm>
            <a:off x="676910" y="93345"/>
            <a:ext cx="2444115" cy="499110"/>
          </a:xfrm>
          <a:prstGeom prst="rect">
            <a:avLst/>
          </a:prstGeom>
          <a:noFill/>
        </p:spPr>
        <p:txBody>
          <a:bodyPr wrap="square" rtlCol="0" anchor="t">
            <a:spAutoFit/>
          </a:bodyPr>
          <a:p>
            <a:pPr lvl="0" algn="ctr"/>
            <a:r>
              <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项目团队</a:t>
            </a:r>
            <a:r>
              <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成员</a:t>
            </a:r>
            <a:endPar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endParaRPr>
          </a:p>
        </p:txBody>
      </p:sp>
      <p:sp>
        <p:nvSpPr>
          <p:cNvPr id="18" name="矩形 17"/>
          <p:cNvSpPr/>
          <p:nvPr/>
        </p:nvSpPr>
        <p:spPr>
          <a:xfrm>
            <a:off x="4571365" y="2518410"/>
            <a:ext cx="2076450" cy="161925"/>
          </a:xfrm>
          <a:prstGeom prst="rect">
            <a:avLst/>
          </a:prstGeom>
          <a:solidFill>
            <a:srgbClr val="00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4947285" y="3156585"/>
            <a:ext cx="2162175" cy="15748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8476615" y="5276850"/>
            <a:ext cx="781050" cy="48577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flipH="1">
            <a:off x="0" y="0"/>
            <a:ext cx="4337254" cy="6858000"/>
          </a:xfrm>
          <a:prstGeom prst="rect">
            <a:avLst/>
          </a:prstGeom>
        </p:spPr>
      </p:pic>
      <p:sp>
        <p:nvSpPr>
          <p:cNvPr id="16" name="文本框 15"/>
          <p:cNvSpPr txBox="1"/>
          <p:nvPr/>
        </p:nvSpPr>
        <p:spPr>
          <a:xfrm>
            <a:off x="4658614" y="2449830"/>
            <a:ext cx="2895600" cy="706755"/>
          </a:xfrm>
          <a:prstGeom prst="rect">
            <a:avLst/>
          </a:prstGeom>
          <a:noFill/>
        </p:spPr>
        <p:txBody>
          <a:bodyPr wrap="square">
            <a:spAutoFit/>
          </a:bodyPr>
          <a:lstStyle/>
          <a:p>
            <a:pPr lvl="0" algn="ctr"/>
            <a:r>
              <a:rPr lang="en-US" sz="4000" b="1" i="1" dirty="0">
                <a:solidFill>
                  <a:srgbClr val="494398"/>
                </a:solidFill>
                <a:latin typeface="微软雅黑" panose="020B0503020204020204" charset="-122"/>
                <a:ea typeface="微软雅黑" panose="020B0503020204020204" charset="-122"/>
              </a:rPr>
              <a:t>PART 01</a:t>
            </a:r>
            <a:endParaRPr lang="en-US" sz="4000" b="1" i="1" dirty="0">
              <a:solidFill>
                <a:srgbClr val="494398"/>
              </a:solidFill>
              <a:latin typeface="微软雅黑" panose="020B0503020204020204" charset="-122"/>
              <a:ea typeface="微软雅黑" panose="020B0503020204020204" charset="-122"/>
            </a:endParaRPr>
          </a:p>
        </p:txBody>
      </p:sp>
      <p:sp>
        <p:nvSpPr>
          <p:cNvPr id="17" name="文本框 16"/>
          <p:cNvSpPr txBox="1"/>
          <p:nvPr/>
        </p:nvSpPr>
        <p:spPr>
          <a:xfrm>
            <a:off x="5170793" y="3217316"/>
            <a:ext cx="2031325" cy="646331"/>
          </a:xfrm>
          <a:prstGeom prst="rect">
            <a:avLst/>
          </a:prstGeom>
          <a:noFill/>
        </p:spPr>
        <p:txBody>
          <a:bodyPr wrap="none" anchor="ctr">
            <a:spAutoFit/>
          </a:bodyPr>
          <a:lstStyle/>
          <a:p>
            <a:pPr algn="ctr"/>
            <a:r>
              <a:rPr lang="zh-CN" altLang="en-US" sz="3600" b="1" dirty="0">
                <a:solidFill>
                  <a:srgbClr val="494398"/>
                </a:solidFill>
                <a:latin typeface="微软雅黑" panose="020B0503020204020204" charset="-122"/>
                <a:ea typeface="微软雅黑" panose="020B0503020204020204" charset="-122"/>
              </a:rPr>
              <a:t>项目概要</a:t>
            </a:r>
            <a:endParaRPr lang="zh-CN" sz="3600" b="1" dirty="0">
              <a:solidFill>
                <a:srgbClr val="494398"/>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09625" y="182880"/>
            <a:ext cx="1558290" cy="499110"/>
          </a:xfrm>
          <a:prstGeom prst="rect">
            <a:avLst/>
          </a:prstGeom>
        </p:spPr>
        <p:txBody>
          <a:bodyPr wrap="square">
            <a:spAutoFit/>
          </a:bodyPr>
          <a:p>
            <a:r>
              <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项目概要</a:t>
            </a:r>
            <a:endParaRPr lang="zh-CN" altLang="en-US" sz="3200" b="1" dirty="0">
              <a:solidFill>
                <a:schemeClr val="tx1">
                  <a:lumMod val="50000"/>
                  <a:lumOff val="50000"/>
                </a:schemeClr>
              </a:solidFill>
              <a:latin typeface="Hiragino Sans GB W6" charset="-122"/>
              <a:ea typeface="Hiragino Sans GB W6" charset="-122"/>
              <a:cs typeface="Hiragino Sans GB W6" charset="-122"/>
            </a:endParaRPr>
          </a:p>
        </p:txBody>
      </p:sp>
      <p:sp>
        <p:nvSpPr>
          <p:cNvPr id="5" name="ZoneTexte 4"/>
          <p:cNvSpPr txBox="1"/>
          <p:nvPr/>
        </p:nvSpPr>
        <p:spPr>
          <a:xfrm>
            <a:off x="318135" y="800100"/>
            <a:ext cx="11419205" cy="1291590"/>
          </a:xfrm>
          <a:prstGeom prst="rect">
            <a:avLst/>
          </a:prstGeom>
          <a:noFill/>
        </p:spPr>
        <p:txBody>
          <a:bodyPr wrap="square">
            <a:spAutoFit/>
          </a:bodyPr>
          <a:p>
            <a:r>
              <a:rPr lang="zh-CN" altLang="zh-CN" sz="2400" b="1" kern="100" dirty="0">
                <a:effectLst/>
                <a:ea typeface="华文楷体" panose="02010600040101010101" pitchFamily="2" charset="-122"/>
                <a:cs typeface="Times New Roman" panose="02020603050405020304" pitchFamily="18" charset="0"/>
              </a:rPr>
              <a:t>人工智能无人介入辐射监测装备</a:t>
            </a:r>
            <a:endParaRPr lang="zh-CN" altLang="zh-CN" sz="2400" b="1" kern="100" dirty="0">
              <a:effectLst/>
              <a:ea typeface="华文楷体" panose="02010600040101010101" pitchFamily="2" charset="-122"/>
              <a:cs typeface="Times New Roman" panose="02020603050405020304" pitchFamily="18" charset="0"/>
            </a:endParaRPr>
          </a:p>
          <a:p>
            <a:endParaRPr lang="en-US" altLang="zh-CN" kern="100" dirty="0">
              <a:latin typeface="Times New Roman" panose="02020603050405020304" pitchFamily="18" charset="0"/>
              <a:ea typeface="华文楷体" panose="02010600040101010101" pitchFamily="2" charset="-122"/>
            </a:endParaRPr>
          </a:p>
          <a:p>
            <a:pPr indent="0">
              <a:buNone/>
            </a:pPr>
            <a:r>
              <a:rPr lang="zh-CN" altLang="zh-CN" kern="100" dirty="0">
                <a:effectLst/>
                <a:latin typeface="Times New Roman" panose="02020603050405020304" pitchFamily="18" charset="0"/>
                <a:ea typeface="华文楷体" panose="02010600040101010101" pitchFamily="2" charset="-122"/>
              </a:rPr>
              <a:t>基于远程广域辐射探测的研究成果，结合运输载体如无人机，机器人，浮标，无人船等，结合</a:t>
            </a:r>
            <a:r>
              <a:rPr lang="zh-CN" altLang="zh-CN" kern="100" dirty="0">
                <a:solidFill>
                  <a:srgbClr val="FF0000"/>
                </a:solidFill>
                <a:effectLst/>
                <a:latin typeface="Times New Roman" panose="02020603050405020304" pitchFamily="18" charset="0"/>
                <a:ea typeface="华文楷体" panose="02010600040101010101" pitchFamily="2" charset="-122"/>
              </a:rPr>
              <a:t>辐射传感器</a:t>
            </a:r>
            <a:r>
              <a:rPr lang="zh-CN" altLang="zh-CN" kern="100" dirty="0">
                <a:effectLst/>
                <a:latin typeface="Times New Roman" panose="02020603050405020304" pitchFamily="18" charset="0"/>
                <a:ea typeface="华文楷体" panose="02010600040101010101" pitchFamily="2" charset="-122"/>
              </a:rPr>
              <a:t>、</a:t>
            </a:r>
            <a:r>
              <a:rPr lang="zh-CN" altLang="zh-CN" kern="100" dirty="0">
                <a:solidFill>
                  <a:srgbClr val="FF0000"/>
                </a:solidFill>
                <a:effectLst/>
                <a:latin typeface="Times New Roman" panose="02020603050405020304" pitchFamily="18" charset="0"/>
                <a:ea typeface="华文楷体" panose="02010600040101010101" pitchFamily="2" charset="-122"/>
              </a:rPr>
              <a:t>物联网</a:t>
            </a:r>
            <a:r>
              <a:rPr lang="zh-CN" altLang="zh-CN" kern="100" dirty="0">
                <a:effectLst/>
                <a:latin typeface="Times New Roman" panose="02020603050405020304" pitchFamily="18" charset="0"/>
                <a:ea typeface="华文楷体" panose="02010600040101010101" pitchFamily="2" charset="-122"/>
              </a:rPr>
              <a:t>、</a:t>
            </a:r>
            <a:r>
              <a:rPr lang="zh-CN" altLang="zh-CN" kern="100" dirty="0">
                <a:solidFill>
                  <a:srgbClr val="FF0000"/>
                </a:solidFill>
                <a:effectLst/>
                <a:latin typeface="Times New Roman" panose="02020603050405020304" pitchFamily="18" charset="0"/>
                <a:ea typeface="华文楷体" panose="02010600040101010101" pitchFamily="2" charset="-122"/>
              </a:rPr>
              <a:t>远程通信</a:t>
            </a:r>
            <a:r>
              <a:rPr lang="zh-CN" altLang="en-US" kern="100" dirty="0">
                <a:effectLst/>
                <a:latin typeface="Times New Roman" panose="02020603050405020304" pitchFamily="18" charset="0"/>
                <a:ea typeface="华文楷体" panose="02010600040101010101" pitchFamily="2" charset="-122"/>
              </a:rPr>
              <a:t>、</a:t>
            </a:r>
            <a:r>
              <a:rPr lang="zh-CN" altLang="en-US" kern="100" dirty="0">
                <a:solidFill>
                  <a:srgbClr val="FF0000"/>
                </a:solidFill>
                <a:effectLst/>
                <a:latin typeface="Times New Roman" panose="02020603050405020304" pitchFamily="18" charset="0"/>
                <a:ea typeface="华文楷体" panose="02010600040101010101" pitchFamily="2" charset="-122"/>
              </a:rPr>
              <a:t>数据融合</a:t>
            </a:r>
            <a:r>
              <a:rPr lang="zh-CN" altLang="en-US" kern="100" dirty="0">
                <a:effectLst/>
                <a:latin typeface="Times New Roman" panose="02020603050405020304" pitchFamily="18" charset="0"/>
                <a:ea typeface="华文楷体" panose="02010600040101010101" pitchFamily="2" charset="-122"/>
              </a:rPr>
              <a:t>、</a:t>
            </a:r>
            <a:r>
              <a:rPr lang="zh-CN" altLang="en-US" kern="100" dirty="0">
                <a:solidFill>
                  <a:srgbClr val="FF0000"/>
                </a:solidFill>
                <a:effectLst/>
                <a:latin typeface="Times New Roman" panose="02020603050405020304" pitchFamily="18" charset="0"/>
                <a:ea typeface="华文楷体" panose="02010600040101010101" pitchFamily="2" charset="-122"/>
              </a:rPr>
              <a:t>人工智能</a:t>
            </a:r>
            <a:r>
              <a:rPr lang="zh-CN" altLang="zh-CN" kern="100" dirty="0">
                <a:effectLst/>
                <a:latin typeface="Times New Roman" panose="02020603050405020304" pitchFamily="18" charset="0"/>
                <a:ea typeface="华文楷体" panose="02010600040101010101" pitchFamily="2" charset="-122"/>
              </a:rPr>
              <a:t>等技术，实现辐射监测精准的无人化、数字化、体系化的管理打下坚实基础。</a:t>
            </a:r>
            <a:endParaRPr lang="en-US" altLang="zh-CN" kern="100" dirty="0">
              <a:effectLst/>
              <a:latin typeface="Times New Roman" panose="02020603050405020304" pitchFamily="18" charset="0"/>
              <a:ea typeface="华文楷体" panose="02010600040101010101" pitchFamily="2" charset="-122"/>
            </a:endParaRPr>
          </a:p>
        </p:txBody>
      </p:sp>
      <p:grpSp>
        <p:nvGrpSpPr>
          <p:cNvPr id="7" name="组合 48"/>
          <p:cNvGrpSpPr/>
          <p:nvPr/>
        </p:nvGrpSpPr>
        <p:grpSpPr>
          <a:xfrm>
            <a:off x="2596823" y="2400322"/>
            <a:ext cx="6982182" cy="4289169"/>
            <a:chOff x="4950117" y="467742"/>
            <a:chExt cx="6982182" cy="4289169"/>
          </a:xfrm>
        </p:grpSpPr>
        <p:pic>
          <p:nvPicPr>
            <p:cNvPr id="8" name="图片 32"/>
            <p:cNvPicPr>
              <a:picLocks noChangeAspect="1"/>
            </p:cNvPicPr>
            <p:nvPr/>
          </p:nvPicPr>
          <p:blipFill rotWithShape="1">
            <a:blip r:embed="rId1">
              <a:extLst>
                <a:ext uri="{28A0092B-C50C-407E-A947-70E740481C1C}">
                  <a14:useLocalDpi xmlns:a14="http://schemas.microsoft.com/office/drawing/2010/main" val="0"/>
                </a:ext>
              </a:extLst>
            </a:blip>
            <a:srcRect l="11793" t="19172" r="18966" b="22431"/>
            <a:stretch>
              <a:fillRect/>
            </a:stretch>
          </p:blipFill>
          <p:spPr>
            <a:xfrm>
              <a:off x="4950117" y="2772057"/>
              <a:ext cx="1867915" cy="1330633"/>
            </a:xfrm>
            <a:prstGeom prst="rect">
              <a:avLst/>
            </a:prstGeom>
          </p:spPr>
        </p:pic>
        <p:pic>
          <p:nvPicPr>
            <p:cNvPr id="9" name="图片 34"/>
            <p:cNvPicPr>
              <a:picLocks noChangeAspect="1"/>
            </p:cNvPicPr>
            <p:nvPr/>
          </p:nvPicPr>
          <p:blipFill rotWithShape="1">
            <a:blip r:embed="rId2" cstate="print">
              <a:extLst>
                <a:ext uri="{28A0092B-C50C-407E-A947-70E740481C1C}">
                  <a14:useLocalDpi xmlns:a14="http://schemas.microsoft.com/office/drawing/2010/main" val="0"/>
                </a:ext>
              </a:extLst>
            </a:blip>
            <a:srcRect t="12793"/>
            <a:stretch>
              <a:fillRect/>
            </a:stretch>
          </p:blipFill>
          <p:spPr>
            <a:xfrm>
              <a:off x="7414703" y="2772057"/>
              <a:ext cx="1707016" cy="1984854"/>
            </a:xfrm>
            <a:prstGeom prst="rect">
              <a:avLst/>
            </a:prstGeom>
          </p:spPr>
        </p:pic>
        <p:pic>
          <p:nvPicPr>
            <p:cNvPr id="10" name="图片 36"/>
            <p:cNvPicPr>
              <a:picLocks noChangeAspect="1"/>
            </p:cNvPicPr>
            <p:nvPr/>
          </p:nvPicPr>
          <p:blipFill rotWithShape="1">
            <a:blip r:embed="rId3">
              <a:extLst>
                <a:ext uri="{28A0092B-C50C-407E-A947-70E740481C1C}">
                  <a14:useLocalDpi xmlns:a14="http://schemas.microsoft.com/office/drawing/2010/main" val="0"/>
                </a:ext>
              </a:extLst>
            </a:blip>
            <a:srcRect b="8616"/>
            <a:stretch>
              <a:fillRect/>
            </a:stretch>
          </p:blipFill>
          <p:spPr>
            <a:xfrm>
              <a:off x="9458339" y="2965622"/>
              <a:ext cx="2473960" cy="1695599"/>
            </a:xfrm>
            <a:prstGeom prst="rect">
              <a:avLst/>
            </a:prstGeom>
          </p:spPr>
        </p:pic>
        <p:pic>
          <p:nvPicPr>
            <p:cNvPr id="11"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1620" y="570508"/>
              <a:ext cx="1724815" cy="1165987"/>
            </a:xfrm>
            <a:prstGeom prst="rect">
              <a:avLst/>
            </a:prstGeom>
          </p:spPr>
        </p:pic>
        <p:pic>
          <p:nvPicPr>
            <p:cNvPr id="12"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3145" y="570508"/>
              <a:ext cx="2120428" cy="1330633"/>
            </a:xfrm>
            <a:prstGeom prst="rect">
              <a:avLst/>
            </a:prstGeom>
          </p:spPr>
        </p:pic>
        <p:pic>
          <p:nvPicPr>
            <p:cNvPr id="13"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8339" y="570508"/>
              <a:ext cx="1501331" cy="1340289"/>
            </a:xfrm>
            <a:prstGeom prst="rect">
              <a:avLst/>
            </a:prstGeom>
          </p:spPr>
        </p:pic>
        <p:sp>
          <p:nvSpPr>
            <p:cNvPr id="14" name="矩形 37"/>
            <p:cNvSpPr/>
            <p:nvPr/>
          </p:nvSpPr>
          <p:spPr>
            <a:xfrm>
              <a:off x="4950117" y="467742"/>
              <a:ext cx="6636193" cy="1443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5" name="直接箭头连接符 40"/>
            <p:cNvCxnSpPr>
              <a:endCxn id="8" idx="0"/>
            </p:cNvCxnSpPr>
            <p:nvPr/>
          </p:nvCxnSpPr>
          <p:spPr>
            <a:xfrm>
              <a:off x="5884074" y="1910797"/>
              <a:ext cx="1" cy="861260"/>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cxnSp>
          <p:nvCxnSpPr>
            <p:cNvPr id="3" name="直接箭头连接符 41"/>
            <p:cNvCxnSpPr/>
            <p:nvPr/>
          </p:nvCxnSpPr>
          <p:spPr>
            <a:xfrm>
              <a:off x="8268211" y="1910797"/>
              <a:ext cx="0" cy="861260"/>
            </a:xfrm>
            <a:prstGeom prst="straightConnector1">
              <a:avLst/>
            </a:prstGeom>
            <a:ln w="31750">
              <a:solidFill>
                <a:schemeClr val="accent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43"/>
            <p:cNvCxnSpPr/>
            <p:nvPr/>
          </p:nvCxnSpPr>
          <p:spPr>
            <a:xfrm>
              <a:off x="10784637" y="1901141"/>
              <a:ext cx="0" cy="1064481"/>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45" name="组合 44"/>
          <p:cNvGrpSpPr/>
          <p:nvPr/>
        </p:nvGrpSpPr>
        <p:grpSpPr>
          <a:xfrm>
            <a:off x="1" y="0"/>
            <a:ext cx="738000" cy="767628"/>
            <a:chOff x="0" y="-1"/>
            <a:chExt cx="1739901" cy="1809751"/>
          </a:xfrm>
          <a:gradFill>
            <a:gsLst>
              <a:gs pos="0">
                <a:srgbClr val="012D86"/>
              </a:gs>
              <a:gs pos="100000">
                <a:srgbClr val="0E2557"/>
              </a:gs>
            </a:gsLst>
            <a:lin scaled="0"/>
          </a:gradFill>
        </p:grpSpPr>
        <p:sp>
          <p:nvSpPr>
            <p:cNvPr id="18" name="Freeform 51"/>
            <p:cNvSpPr>
              <a:spLocks noChangeArrowheads="1"/>
            </p:cNvSpPr>
            <p:nvPr/>
          </p:nvSpPr>
          <p:spPr bwMode="auto">
            <a:xfrm rot="5400000" flipH="1">
              <a:off x="886683" y="990465"/>
              <a:ext cx="479016" cy="785040"/>
            </a:xfrm>
            <a:custGeom>
              <a:avLst/>
              <a:gdLst>
                <a:gd name="T0" fmla="*/ 0 w 793"/>
                <a:gd name="T1" fmla="*/ 0 h 1299"/>
                <a:gd name="T2" fmla="*/ 120 w 793"/>
                <a:gd name="T3" fmla="*/ 1299 h 1299"/>
                <a:gd name="T4" fmla="*/ 793 w 793"/>
                <a:gd name="T5" fmla="*/ 1170 h 1299"/>
                <a:gd name="T6" fmla="*/ 0 w 793"/>
                <a:gd name="T7" fmla="*/ 0 h 1299"/>
                <a:gd name="T8" fmla="*/ 0 60000 65536"/>
                <a:gd name="T9" fmla="*/ 0 60000 65536"/>
                <a:gd name="T10" fmla="*/ 0 60000 65536"/>
                <a:gd name="T11" fmla="*/ 0 60000 65536"/>
                <a:gd name="T12" fmla="*/ 0 w 793"/>
                <a:gd name="T13" fmla="*/ 0 h 1299"/>
                <a:gd name="T14" fmla="*/ 793 w 793"/>
                <a:gd name="T15" fmla="*/ 1299 h 1299"/>
              </a:gdLst>
              <a:ahLst/>
              <a:cxnLst>
                <a:cxn ang="T8">
                  <a:pos x="T0" y="T1"/>
                </a:cxn>
                <a:cxn ang="T9">
                  <a:pos x="T2" y="T3"/>
                </a:cxn>
                <a:cxn ang="T10">
                  <a:pos x="T4" y="T5"/>
                </a:cxn>
                <a:cxn ang="T11">
                  <a:pos x="T6" y="T7"/>
                </a:cxn>
              </a:cxnLst>
              <a:rect l="T12" t="T13" r="T14" b="T15"/>
              <a:pathLst>
                <a:path w="793" h="1299">
                  <a:moveTo>
                    <a:pt x="0" y="0"/>
                  </a:moveTo>
                  <a:lnTo>
                    <a:pt x="120" y="1299"/>
                  </a:lnTo>
                  <a:lnTo>
                    <a:pt x="793" y="1170"/>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9" name="Freeform 52"/>
            <p:cNvSpPr>
              <a:spLocks noChangeArrowheads="1"/>
            </p:cNvSpPr>
            <p:nvPr/>
          </p:nvSpPr>
          <p:spPr bwMode="auto">
            <a:xfrm rot="5400000" flipH="1">
              <a:off x="202551" y="940926"/>
              <a:ext cx="406529" cy="811631"/>
            </a:xfrm>
            <a:custGeom>
              <a:avLst/>
              <a:gdLst>
                <a:gd name="T0" fmla="*/ 457 w 673"/>
                <a:gd name="T1" fmla="*/ 1343 h 1343"/>
                <a:gd name="T2" fmla="*/ 0 w 673"/>
                <a:gd name="T3" fmla="*/ 129 h 1343"/>
                <a:gd name="T4" fmla="*/ 673 w 673"/>
                <a:gd name="T5" fmla="*/ 0 h 1343"/>
                <a:gd name="T6" fmla="*/ 457 w 673"/>
                <a:gd name="T7" fmla="*/ 1343 h 1343"/>
                <a:gd name="T8" fmla="*/ 0 60000 65536"/>
                <a:gd name="T9" fmla="*/ 0 60000 65536"/>
                <a:gd name="T10" fmla="*/ 0 60000 65536"/>
                <a:gd name="T11" fmla="*/ 0 60000 65536"/>
                <a:gd name="T12" fmla="*/ 0 w 673"/>
                <a:gd name="T13" fmla="*/ 0 h 1343"/>
                <a:gd name="T14" fmla="*/ 673 w 673"/>
                <a:gd name="T15" fmla="*/ 1343 h 1343"/>
              </a:gdLst>
              <a:ahLst/>
              <a:cxnLst>
                <a:cxn ang="T8">
                  <a:pos x="T0" y="T1"/>
                </a:cxn>
                <a:cxn ang="T9">
                  <a:pos x="T2" y="T3"/>
                </a:cxn>
                <a:cxn ang="T10">
                  <a:pos x="T4" y="T5"/>
                </a:cxn>
                <a:cxn ang="T11">
                  <a:pos x="T6" y="T7"/>
                </a:cxn>
              </a:cxnLst>
              <a:rect l="T12" t="T13" r="T14" b="T15"/>
              <a:pathLst>
                <a:path w="673" h="1343">
                  <a:moveTo>
                    <a:pt x="457" y="1343"/>
                  </a:moveTo>
                  <a:lnTo>
                    <a:pt x="0" y="129"/>
                  </a:lnTo>
                  <a:lnTo>
                    <a:pt x="673" y="0"/>
                  </a:lnTo>
                  <a:lnTo>
                    <a:pt x="457"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0" name="Freeform 53"/>
            <p:cNvSpPr>
              <a:spLocks noChangeArrowheads="1"/>
            </p:cNvSpPr>
            <p:nvPr/>
          </p:nvSpPr>
          <p:spPr bwMode="auto">
            <a:xfrm rot="5400000" flipH="1">
              <a:off x="132160" y="1141793"/>
              <a:ext cx="469351" cy="733671"/>
            </a:xfrm>
            <a:custGeom>
              <a:avLst/>
              <a:gdLst>
                <a:gd name="T0" fmla="*/ 0 w 777"/>
                <a:gd name="T1" fmla="*/ 598 h 1214"/>
                <a:gd name="T2" fmla="*/ 320 w 777"/>
                <a:gd name="T3" fmla="*/ 0 h 1214"/>
                <a:gd name="T4" fmla="*/ 777 w 777"/>
                <a:gd name="T5" fmla="*/ 1214 h 1214"/>
                <a:gd name="T6" fmla="*/ 0 w 777"/>
                <a:gd name="T7" fmla="*/ 598 h 1214"/>
                <a:gd name="T8" fmla="*/ 0 60000 65536"/>
                <a:gd name="T9" fmla="*/ 0 60000 65536"/>
                <a:gd name="T10" fmla="*/ 0 60000 65536"/>
                <a:gd name="T11" fmla="*/ 0 60000 65536"/>
                <a:gd name="T12" fmla="*/ 0 w 777"/>
                <a:gd name="T13" fmla="*/ 0 h 1214"/>
                <a:gd name="T14" fmla="*/ 777 w 777"/>
                <a:gd name="T15" fmla="*/ 1214 h 1214"/>
              </a:gdLst>
              <a:ahLst/>
              <a:cxnLst>
                <a:cxn ang="T8">
                  <a:pos x="T0" y="T1"/>
                </a:cxn>
                <a:cxn ang="T9">
                  <a:pos x="T2" y="T3"/>
                </a:cxn>
                <a:cxn ang="T10">
                  <a:pos x="T4" y="T5"/>
                </a:cxn>
                <a:cxn ang="T11">
                  <a:pos x="T6" y="T7"/>
                </a:cxn>
              </a:cxnLst>
              <a:rect l="T12" t="T13" r="T14" b="T15"/>
              <a:pathLst>
                <a:path w="777" h="1214">
                  <a:moveTo>
                    <a:pt x="0" y="598"/>
                  </a:moveTo>
                  <a:lnTo>
                    <a:pt x="320" y="0"/>
                  </a:lnTo>
                  <a:lnTo>
                    <a:pt x="777" y="1214"/>
                  </a:lnTo>
                  <a:lnTo>
                    <a:pt x="0" y="598"/>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1" name="Freeform 54"/>
            <p:cNvSpPr>
              <a:spLocks noChangeArrowheads="1"/>
            </p:cNvSpPr>
            <p:nvPr/>
          </p:nvSpPr>
          <p:spPr bwMode="auto">
            <a:xfrm rot="5400000" flipH="1">
              <a:off x="-48538" y="1322491"/>
              <a:ext cx="469351" cy="372274"/>
            </a:xfrm>
            <a:custGeom>
              <a:avLst/>
              <a:gdLst>
                <a:gd name="T0" fmla="*/ 0 w 777"/>
                <a:gd name="T1" fmla="*/ 0 h 616"/>
                <a:gd name="T2" fmla="*/ 9 w 777"/>
                <a:gd name="T3" fmla="*/ 362 h 616"/>
                <a:gd name="T4" fmla="*/ 777 w 777"/>
                <a:gd name="T5" fmla="*/ 616 h 616"/>
                <a:gd name="T6" fmla="*/ 0 w 777"/>
                <a:gd name="T7" fmla="*/ 0 h 616"/>
                <a:gd name="T8" fmla="*/ 0 60000 65536"/>
                <a:gd name="T9" fmla="*/ 0 60000 65536"/>
                <a:gd name="T10" fmla="*/ 0 60000 65536"/>
                <a:gd name="T11" fmla="*/ 0 60000 65536"/>
                <a:gd name="T12" fmla="*/ 0 w 777"/>
                <a:gd name="T13" fmla="*/ 0 h 616"/>
                <a:gd name="T14" fmla="*/ 777 w 777"/>
                <a:gd name="T15" fmla="*/ 616 h 616"/>
              </a:gdLst>
              <a:ahLst/>
              <a:cxnLst>
                <a:cxn ang="T8">
                  <a:pos x="T0" y="T1"/>
                </a:cxn>
                <a:cxn ang="T9">
                  <a:pos x="T2" y="T3"/>
                </a:cxn>
                <a:cxn ang="T10">
                  <a:pos x="T4" y="T5"/>
                </a:cxn>
                <a:cxn ang="T11">
                  <a:pos x="T6" y="T7"/>
                </a:cxn>
              </a:cxnLst>
              <a:rect l="T12" t="T13" r="T14" b="T15"/>
              <a:pathLst>
                <a:path w="777" h="616">
                  <a:moveTo>
                    <a:pt x="0" y="0"/>
                  </a:moveTo>
                  <a:lnTo>
                    <a:pt x="9" y="362"/>
                  </a:lnTo>
                  <a:lnTo>
                    <a:pt x="777" y="61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2" name="Freeform 58"/>
            <p:cNvSpPr>
              <a:spLocks noChangeArrowheads="1"/>
            </p:cNvSpPr>
            <p:nvPr/>
          </p:nvSpPr>
          <p:spPr bwMode="auto">
            <a:xfrm rot="5400000" flipH="1">
              <a:off x="41788" y="860671"/>
              <a:ext cx="371494" cy="455069"/>
            </a:xfrm>
            <a:custGeom>
              <a:avLst/>
              <a:gdLst>
                <a:gd name="T0" fmla="*/ 0 w 615"/>
                <a:gd name="T1" fmla="*/ 753 h 753"/>
                <a:gd name="T2" fmla="*/ 399 w 615"/>
                <a:gd name="T3" fmla="*/ 0 h 753"/>
                <a:gd name="T4" fmla="*/ 615 w 615"/>
                <a:gd name="T5" fmla="*/ 753 h 753"/>
                <a:gd name="T6" fmla="*/ 0 w 615"/>
                <a:gd name="T7" fmla="*/ 753 h 753"/>
                <a:gd name="T8" fmla="*/ 0 60000 65536"/>
                <a:gd name="T9" fmla="*/ 0 60000 65536"/>
                <a:gd name="T10" fmla="*/ 0 60000 65536"/>
                <a:gd name="T11" fmla="*/ 0 60000 65536"/>
                <a:gd name="T12" fmla="*/ 0 w 615"/>
                <a:gd name="T13" fmla="*/ 0 h 753"/>
                <a:gd name="T14" fmla="*/ 615 w 615"/>
                <a:gd name="T15" fmla="*/ 753 h 753"/>
              </a:gdLst>
              <a:ahLst/>
              <a:cxnLst>
                <a:cxn ang="T8">
                  <a:pos x="T0" y="T1"/>
                </a:cxn>
                <a:cxn ang="T9">
                  <a:pos x="T2" y="T3"/>
                </a:cxn>
                <a:cxn ang="T10">
                  <a:pos x="T4" y="T5"/>
                </a:cxn>
                <a:cxn ang="T11">
                  <a:pos x="T6" y="T7"/>
                </a:cxn>
              </a:cxnLst>
              <a:rect l="T12" t="T13" r="T14" b="T15"/>
              <a:pathLst>
                <a:path w="615" h="753">
                  <a:moveTo>
                    <a:pt x="0" y="753"/>
                  </a:moveTo>
                  <a:lnTo>
                    <a:pt x="399" y="0"/>
                  </a:lnTo>
                  <a:lnTo>
                    <a:pt x="615" y="753"/>
                  </a:lnTo>
                  <a:lnTo>
                    <a:pt x="0"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3" name="Freeform 59"/>
            <p:cNvSpPr>
              <a:spLocks noChangeArrowheads="1"/>
            </p:cNvSpPr>
            <p:nvPr/>
          </p:nvSpPr>
          <p:spPr bwMode="auto">
            <a:xfrm rot="5400000" flipH="1">
              <a:off x="876130" y="979912"/>
              <a:ext cx="578081" cy="707080"/>
            </a:xfrm>
            <a:custGeom>
              <a:avLst/>
              <a:gdLst>
                <a:gd name="T0" fmla="*/ 957 w 957"/>
                <a:gd name="T1" fmla="*/ 749 h 1170"/>
                <a:gd name="T2" fmla="*/ 793 w 957"/>
                <a:gd name="T3" fmla="*/ 1170 h 1170"/>
                <a:gd name="T4" fmla="*/ 0 w 957"/>
                <a:gd name="T5" fmla="*/ 0 h 1170"/>
                <a:gd name="T6" fmla="*/ 957 w 957"/>
                <a:gd name="T7" fmla="*/ 749 h 1170"/>
                <a:gd name="T8" fmla="*/ 0 60000 65536"/>
                <a:gd name="T9" fmla="*/ 0 60000 65536"/>
                <a:gd name="T10" fmla="*/ 0 60000 65536"/>
                <a:gd name="T11" fmla="*/ 0 60000 65536"/>
                <a:gd name="T12" fmla="*/ 0 w 957"/>
                <a:gd name="T13" fmla="*/ 0 h 1170"/>
                <a:gd name="T14" fmla="*/ 957 w 957"/>
                <a:gd name="T15" fmla="*/ 1170 h 1170"/>
              </a:gdLst>
              <a:ahLst/>
              <a:cxnLst>
                <a:cxn ang="T8">
                  <a:pos x="T0" y="T1"/>
                </a:cxn>
                <a:cxn ang="T9">
                  <a:pos x="T2" y="T3"/>
                </a:cxn>
                <a:cxn ang="T10">
                  <a:pos x="T4" y="T5"/>
                </a:cxn>
                <a:cxn ang="T11">
                  <a:pos x="T6" y="T7"/>
                </a:cxn>
              </a:cxnLst>
              <a:rect l="T12" t="T13" r="T14" b="T15"/>
              <a:pathLst>
                <a:path w="957" h="1170">
                  <a:moveTo>
                    <a:pt x="957" y="749"/>
                  </a:moveTo>
                  <a:lnTo>
                    <a:pt x="793" y="1170"/>
                  </a:lnTo>
                  <a:lnTo>
                    <a:pt x="0" y="0"/>
                  </a:lnTo>
                  <a:lnTo>
                    <a:pt x="957" y="74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4" name="Freeform 60"/>
            <p:cNvSpPr>
              <a:spLocks noChangeArrowheads="1"/>
            </p:cNvSpPr>
            <p:nvPr/>
          </p:nvSpPr>
          <p:spPr bwMode="auto">
            <a:xfrm rot="5400000" flipH="1">
              <a:off x="570287" y="548640"/>
              <a:ext cx="380555" cy="610989"/>
            </a:xfrm>
            <a:custGeom>
              <a:avLst/>
              <a:gdLst>
                <a:gd name="T0" fmla="*/ 630 w 630"/>
                <a:gd name="T1" fmla="*/ 299 h 1011"/>
                <a:gd name="T2" fmla="*/ 19 w 630"/>
                <a:gd name="T3" fmla="*/ 1011 h 1011"/>
                <a:gd name="T4" fmla="*/ 0 w 630"/>
                <a:gd name="T5" fmla="*/ 0 h 1011"/>
                <a:gd name="T6" fmla="*/ 630 w 630"/>
                <a:gd name="T7" fmla="*/ 299 h 1011"/>
                <a:gd name="T8" fmla="*/ 0 60000 65536"/>
                <a:gd name="T9" fmla="*/ 0 60000 65536"/>
                <a:gd name="T10" fmla="*/ 0 60000 65536"/>
                <a:gd name="T11" fmla="*/ 0 60000 65536"/>
                <a:gd name="T12" fmla="*/ 0 w 630"/>
                <a:gd name="T13" fmla="*/ 0 h 1011"/>
                <a:gd name="T14" fmla="*/ 630 w 630"/>
                <a:gd name="T15" fmla="*/ 1011 h 1011"/>
              </a:gdLst>
              <a:ahLst/>
              <a:cxnLst>
                <a:cxn ang="T8">
                  <a:pos x="T0" y="T1"/>
                </a:cxn>
                <a:cxn ang="T9">
                  <a:pos x="T2" y="T3"/>
                </a:cxn>
                <a:cxn ang="T10">
                  <a:pos x="T4" y="T5"/>
                </a:cxn>
                <a:cxn ang="T11">
                  <a:pos x="T6" y="T7"/>
                </a:cxn>
              </a:cxnLst>
              <a:rect l="T12" t="T13" r="T14" b="T15"/>
              <a:pathLst>
                <a:path w="630" h="1011">
                  <a:moveTo>
                    <a:pt x="630" y="299"/>
                  </a:moveTo>
                  <a:lnTo>
                    <a:pt x="19" y="1011"/>
                  </a:lnTo>
                  <a:lnTo>
                    <a:pt x="0" y="0"/>
                  </a:lnTo>
                  <a:lnTo>
                    <a:pt x="630" y="29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5" name="Freeform 61"/>
            <p:cNvSpPr>
              <a:spLocks noChangeArrowheads="1"/>
            </p:cNvSpPr>
            <p:nvPr/>
          </p:nvSpPr>
          <p:spPr bwMode="auto">
            <a:xfrm rot="5400000" flipH="1">
              <a:off x="1050134" y="500292"/>
              <a:ext cx="379951" cy="708288"/>
            </a:xfrm>
            <a:custGeom>
              <a:avLst/>
              <a:gdLst>
                <a:gd name="T0" fmla="*/ 0 w 629"/>
                <a:gd name="T1" fmla="*/ 874 h 1172"/>
                <a:gd name="T2" fmla="*/ 328 w 629"/>
                <a:gd name="T3" fmla="*/ 0 h 1172"/>
                <a:gd name="T4" fmla="*/ 629 w 629"/>
                <a:gd name="T5" fmla="*/ 1172 h 1172"/>
                <a:gd name="T6" fmla="*/ 0 w 629"/>
                <a:gd name="T7" fmla="*/ 874 h 1172"/>
                <a:gd name="T8" fmla="*/ 0 60000 65536"/>
                <a:gd name="T9" fmla="*/ 0 60000 65536"/>
                <a:gd name="T10" fmla="*/ 0 60000 65536"/>
                <a:gd name="T11" fmla="*/ 0 60000 65536"/>
                <a:gd name="T12" fmla="*/ 0 w 629"/>
                <a:gd name="T13" fmla="*/ 0 h 1172"/>
                <a:gd name="T14" fmla="*/ 629 w 629"/>
                <a:gd name="T15" fmla="*/ 1172 h 1172"/>
              </a:gdLst>
              <a:ahLst/>
              <a:cxnLst>
                <a:cxn ang="T8">
                  <a:pos x="T0" y="T1"/>
                </a:cxn>
                <a:cxn ang="T9">
                  <a:pos x="T2" y="T3"/>
                </a:cxn>
                <a:cxn ang="T10">
                  <a:pos x="T4" y="T5"/>
                </a:cxn>
                <a:cxn ang="T11">
                  <a:pos x="T6" y="T7"/>
                </a:cxn>
              </a:cxnLst>
              <a:rect l="T12" t="T13" r="T14" b="T15"/>
              <a:pathLst>
                <a:path w="629" h="1172">
                  <a:moveTo>
                    <a:pt x="0" y="874"/>
                  </a:moveTo>
                  <a:lnTo>
                    <a:pt x="328" y="0"/>
                  </a:lnTo>
                  <a:lnTo>
                    <a:pt x="629" y="1172"/>
                  </a:lnTo>
                  <a:lnTo>
                    <a:pt x="0" y="87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6" name="Freeform 62"/>
            <p:cNvSpPr>
              <a:spLocks noChangeArrowheads="1"/>
            </p:cNvSpPr>
            <p:nvPr/>
          </p:nvSpPr>
          <p:spPr bwMode="auto">
            <a:xfrm rot="5400000" flipH="1">
              <a:off x="826575" y="78603"/>
              <a:ext cx="579893" cy="955464"/>
            </a:xfrm>
            <a:custGeom>
              <a:avLst/>
              <a:gdLst>
                <a:gd name="T0" fmla="*/ 302 w 960"/>
                <a:gd name="T1" fmla="*/ 1173 h 1581"/>
                <a:gd name="T2" fmla="*/ 301 w 960"/>
                <a:gd name="T3" fmla="*/ 1172 h 1581"/>
                <a:gd name="T4" fmla="*/ 0 w 960"/>
                <a:gd name="T5" fmla="*/ 0 h 1581"/>
                <a:gd name="T6" fmla="*/ 0 w 960"/>
                <a:gd name="T7" fmla="*/ 0 h 1581"/>
                <a:gd name="T8" fmla="*/ 960 w 960"/>
                <a:gd name="T9" fmla="*/ 1581 h 1581"/>
                <a:gd name="T10" fmla="*/ 302 w 960"/>
                <a:gd name="T11" fmla="*/ 1173 h 1581"/>
                <a:gd name="T12" fmla="*/ 0 60000 65536"/>
                <a:gd name="T13" fmla="*/ 0 60000 65536"/>
                <a:gd name="T14" fmla="*/ 0 60000 65536"/>
                <a:gd name="T15" fmla="*/ 0 60000 65536"/>
                <a:gd name="T16" fmla="*/ 0 60000 65536"/>
                <a:gd name="T17" fmla="*/ 0 60000 65536"/>
                <a:gd name="T18" fmla="*/ 0 w 960"/>
                <a:gd name="T19" fmla="*/ 0 h 1581"/>
                <a:gd name="T20" fmla="*/ 960 w 960"/>
                <a:gd name="T21" fmla="*/ 1581 h 1581"/>
              </a:gdLst>
              <a:ahLst/>
              <a:cxnLst>
                <a:cxn ang="T12">
                  <a:pos x="T0" y="T1"/>
                </a:cxn>
                <a:cxn ang="T13">
                  <a:pos x="T2" y="T3"/>
                </a:cxn>
                <a:cxn ang="T14">
                  <a:pos x="T4" y="T5"/>
                </a:cxn>
                <a:cxn ang="T15">
                  <a:pos x="T6" y="T7"/>
                </a:cxn>
                <a:cxn ang="T16">
                  <a:pos x="T8" y="T9"/>
                </a:cxn>
                <a:cxn ang="T17">
                  <a:pos x="T10" y="T11"/>
                </a:cxn>
              </a:cxnLst>
              <a:rect l="T18" t="T19" r="T20" b="T21"/>
              <a:pathLst>
                <a:path w="960" h="1581">
                  <a:moveTo>
                    <a:pt x="302" y="1173"/>
                  </a:moveTo>
                  <a:lnTo>
                    <a:pt x="301" y="1172"/>
                  </a:lnTo>
                  <a:lnTo>
                    <a:pt x="0" y="0"/>
                  </a:lnTo>
                  <a:lnTo>
                    <a:pt x="0" y="0"/>
                  </a:lnTo>
                  <a:lnTo>
                    <a:pt x="960" y="1581"/>
                  </a:lnTo>
                  <a:lnTo>
                    <a:pt x="302" y="11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7" name="Freeform 63"/>
            <p:cNvSpPr>
              <a:spLocks noChangeArrowheads="1"/>
            </p:cNvSpPr>
            <p:nvPr/>
          </p:nvSpPr>
          <p:spPr bwMode="auto">
            <a:xfrm rot="5400000" flipH="1">
              <a:off x="693985" y="-55196"/>
              <a:ext cx="846282" cy="956673"/>
            </a:xfrm>
            <a:custGeom>
              <a:avLst/>
              <a:gdLst>
                <a:gd name="T0" fmla="*/ 1401 w 1401"/>
                <a:gd name="T1" fmla="*/ 1273 h 1583"/>
                <a:gd name="T2" fmla="*/ 960 w 1401"/>
                <a:gd name="T3" fmla="*/ 1583 h 1583"/>
                <a:gd name="T4" fmla="*/ 0 w 1401"/>
                <a:gd name="T5" fmla="*/ 2 h 1583"/>
                <a:gd name="T6" fmla="*/ 9 w 1401"/>
                <a:gd name="T7" fmla="*/ 0 h 1583"/>
                <a:gd name="T8" fmla="*/ 1401 w 1401"/>
                <a:gd name="T9" fmla="*/ 907 h 1583"/>
                <a:gd name="T10" fmla="*/ 1401 w 1401"/>
                <a:gd name="T11" fmla="*/ 1273 h 1583"/>
                <a:gd name="T12" fmla="*/ 0 60000 65536"/>
                <a:gd name="T13" fmla="*/ 0 60000 65536"/>
                <a:gd name="T14" fmla="*/ 0 60000 65536"/>
                <a:gd name="T15" fmla="*/ 0 60000 65536"/>
                <a:gd name="T16" fmla="*/ 0 60000 65536"/>
                <a:gd name="T17" fmla="*/ 0 60000 65536"/>
                <a:gd name="T18" fmla="*/ 0 w 1401"/>
                <a:gd name="T19" fmla="*/ 0 h 1583"/>
                <a:gd name="T20" fmla="*/ 1401 w 1401"/>
                <a:gd name="T21" fmla="*/ 1583 h 1583"/>
              </a:gdLst>
              <a:ahLst/>
              <a:cxnLst>
                <a:cxn ang="T12">
                  <a:pos x="T0" y="T1"/>
                </a:cxn>
                <a:cxn ang="T13">
                  <a:pos x="T2" y="T3"/>
                </a:cxn>
                <a:cxn ang="T14">
                  <a:pos x="T4" y="T5"/>
                </a:cxn>
                <a:cxn ang="T15">
                  <a:pos x="T6" y="T7"/>
                </a:cxn>
                <a:cxn ang="T16">
                  <a:pos x="T8" y="T9"/>
                </a:cxn>
                <a:cxn ang="T17">
                  <a:pos x="T10" y="T11"/>
                </a:cxn>
              </a:cxnLst>
              <a:rect l="T18" t="T19" r="T20" b="T21"/>
              <a:pathLst>
                <a:path w="1401" h="1583">
                  <a:moveTo>
                    <a:pt x="1401" y="1273"/>
                  </a:moveTo>
                  <a:lnTo>
                    <a:pt x="960" y="1583"/>
                  </a:lnTo>
                  <a:lnTo>
                    <a:pt x="0" y="2"/>
                  </a:lnTo>
                  <a:lnTo>
                    <a:pt x="9" y="0"/>
                  </a:lnTo>
                  <a:lnTo>
                    <a:pt x="1401" y="907"/>
                  </a:lnTo>
                  <a:lnTo>
                    <a:pt x="1401" y="12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8" name="Freeform 64"/>
            <p:cNvSpPr>
              <a:spLocks noChangeArrowheads="1"/>
            </p:cNvSpPr>
            <p:nvPr/>
          </p:nvSpPr>
          <p:spPr bwMode="auto">
            <a:xfrm rot="5400000" flipH="1">
              <a:off x="900971" y="146354"/>
              <a:ext cx="840845" cy="548138"/>
            </a:xfrm>
            <a:custGeom>
              <a:avLst/>
              <a:gdLst>
                <a:gd name="T0" fmla="*/ 1392 w 1392"/>
                <a:gd name="T1" fmla="*/ 907 h 907"/>
                <a:gd name="T2" fmla="*/ 0 w 1392"/>
                <a:gd name="T3" fmla="*/ 0 h 907"/>
                <a:gd name="T4" fmla="*/ 1392 w 1392"/>
                <a:gd name="T5" fmla="*/ 239 h 907"/>
                <a:gd name="T6" fmla="*/ 1392 w 1392"/>
                <a:gd name="T7" fmla="*/ 907 h 907"/>
                <a:gd name="T8" fmla="*/ 0 60000 65536"/>
                <a:gd name="T9" fmla="*/ 0 60000 65536"/>
                <a:gd name="T10" fmla="*/ 0 60000 65536"/>
                <a:gd name="T11" fmla="*/ 0 60000 65536"/>
                <a:gd name="T12" fmla="*/ 0 w 1392"/>
                <a:gd name="T13" fmla="*/ 0 h 907"/>
                <a:gd name="T14" fmla="*/ 1392 w 1392"/>
                <a:gd name="T15" fmla="*/ 907 h 907"/>
              </a:gdLst>
              <a:ahLst/>
              <a:cxnLst>
                <a:cxn ang="T8">
                  <a:pos x="T0" y="T1"/>
                </a:cxn>
                <a:cxn ang="T9">
                  <a:pos x="T2" y="T3"/>
                </a:cxn>
                <a:cxn ang="T10">
                  <a:pos x="T4" y="T5"/>
                </a:cxn>
                <a:cxn ang="T11">
                  <a:pos x="T6" y="T7"/>
                </a:cxn>
              </a:cxnLst>
              <a:rect l="T12" t="T13" r="T14" b="T15"/>
              <a:pathLst>
                <a:path w="1392" h="907">
                  <a:moveTo>
                    <a:pt x="1392" y="907"/>
                  </a:moveTo>
                  <a:lnTo>
                    <a:pt x="0" y="0"/>
                  </a:lnTo>
                  <a:lnTo>
                    <a:pt x="1392" y="239"/>
                  </a:lnTo>
                  <a:lnTo>
                    <a:pt x="1392" y="90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9" name="Freeform 65"/>
            <p:cNvSpPr>
              <a:spLocks noChangeArrowheads="1"/>
            </p:cNvSpPr>
            <p:nvPr/>
          </p:nvSpPr>
          <p:spPr bwMode="auto">
            <a:xfrm rot="5400000" flipH="1">
              <a:off x="279874" y="-279873"/>
              <a:ext cx="266389" cy="826135"/>
            </a:xfrm>
            <a:custGeom>
              <a:avLst/>
              <a:gdLst>
                <a:gd name="T0" fmla="*/ 441 w 441"/>
                <a:gd name="T1" fmla="*/ 0 h 1367"/>
                <a:gd name="T2" fmla="*/ 0 w 441"/>
                <a:gd name="T3" fmla="*/ 310 h 1367"/>
                <a:gd name="T4" fmla="*/ 441 w 441"/>
                <a:gd name="T5" fmla="*/ 1367 h 1367"/>
                <a:gd name="T6" fmla="*/ 441 w 441"/>
                <a:gd name="T7" fmla="*/ 0 h 1367"/>
                <a:gd name="T8" fmla="*/ 0 60000 65536"/>
                <a:gd name="T9" fmla="*/ 0 60000 65536"/>
                <a:gd name="T10" fmla="*/ 0 60000 65536"/>
                <a:gd name="T11" fmla="*/ 0 60000 65536"/>
                <a:gd name="T12" fmla="*/ 0 w 441"/>
                <a:gd name="T13" fmla="*/ 0 h 1367"/>
                <a:gd name="T14" fmla="*/ 441 w 441"/>
                <a:gd name="T15" fmla="*/ 1367 h 1367"/>
              </a:gdLst>
              <a:ahLst/>
              <a:cxnLst>
                <a:cxn ang="T8">
                  <a:pos x="T0" y="T1"/>
                </a:cxn>
                <a:cxn ang="T9">
                  <a:pos x="T2" y="T3"/>
                </a:cxn>
                <a:cxn ang="T10">
                  <a:pos x="T4" y="T5"/>
                </a:cxn>
                <a:cxn ang="T11">
                  <a:pos x="T6" y="T7"/>
                </a:cxn>
              </a:cxnLst>
              <a:rect l="T12" t="T13" r="T14" b="T15"/>
              <a:pathLst>
                <a:path w="441" h="1367">
                  <a:moveTo>
                    <a:pt x="441" y="0"/>
                  </a:moveTo>
                  <a:lnTo>
                    <a:pt x="0" y="310"/>
                  </a:lnTo>
                  <a:lnTo>
                    <a:pt x="441" y="1367"/>
                  </a:lnTo>
                  <a:lnTo>
                    <a:pt x="441"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0" name="Freeform 66"/>
            <p:cNvSpPr>
              <a:spLocks noChangeArrowheads="1"/>
            </p:cNvSpPr>
            <p:nvPr/>
          </p:nvSpPr>
          <p:spPr bwMode="auto">
            <a:xfrm rot="5400000" flipH="1">
              <a:off x="110752" y="-110752"/>
              <a:ext cx="663857" cy="885360"/>
            </a:xfrm>
            <a:custGeom>
              <a:avLst/>
              <a:gdLst>
                <a:gd name="T0" fmla="*/ 495 w 1099"/>
                <a:gd name="T1" fmla="*/ 1465 h 1465"/>
                <a:gd name="T2" fmla="*/ 1099 w 1099"/>
                <a:gd name="T3" fmla="*/ 1465 h 1465"/>
                <a:gd name="T4" fmla="*/ 1099 w 1099"/>
                <a:gd name="T5" fmla="*/ 1465 h 1465"/>
                <a:gd name="T6" fmla="*/ 658 w 1099"/>
                <a:gd name="T7" fmla="*/ 408 h 1465"/>
                <a:gd name="T8" fmla="*/ 0 w 1099"/>
                <a:gd name="T9" fmla="*/ 0 h 1465"/>
                <a:gd name="T10" fmla="*/ 495 w 1099"/>
                <a:gd name="T11" fmla="*/ 1465 h 1465"/>
                <a:gd name="T12" fmla="*/ 0 60000 65536"/>
                <a:gd name="T13" fmla="*/ 0 60000 65536"/>
                <a:gd name="T14" fmla="*/ 0 60000 65536"/>
                <a:gd name="T15" fmla="*/ 0 60000 65536"/>
                <a:gd name="T16" fmla="*/ 0 60000 65536"/>
                <a:gd name="T17" fmla="*/ 0 60000 65536"/>
                <a:gd name="T18" fmla="*/ 0 w 1099"/>
                <a:gd name="T19" fmla="*/ 0 h 1465"/>
                <a:gd name="T20" fmla="*/ 1099 w 1099"/>
                <a:gd name="T21" fmla="*/ 1465 h 1465"/>
              </a:gdLst>
              <a:ahLst/>
              <a:cxnLst>
                <a:cxn ang="T12">
                  <a:pos x="T0" y="T1"/>
                </a:cxn>
                <a:cxn ang="T13">
                  <a:pos x="T2" y="T3"/>
                </a:cxn>
                <a:cxn ang="T14">
                  <a:pos x="T4" y="T5"/>
                </a:cxn>
                <a:cxn ang="T15">
                  <a:pos x="T6" y="T7"/>
                </a:cxn>
                <a:cxn ang="T16">
                  <a:pos x="T8" y="T9"/>
                </a:cxn>
                <a:cxn ang="T17">
                  <a:pos x="T10" y="T11"/>
                </a:cxn>
              </a:cxnLst>
              <a:rect l="T18" t="T19" r="T20" b="T21"/>
              <a:pathLst>
                <a:path w="1099" h="1465">
                  <a:moveTo>
                    <a:pt x="495" y="1465"/>
                  </a:moveTo>
                  <a:lnTo>
                    <a:pt x="1099" y="1465"/>
                  </a:lnTo>
                  <a:lnTo>
                    <a:pt x="1099" y="1465"/>
                  </a:lnTo>
                  <a:lnTo>
                    <a:pt x="658" y="408"/>
                  </a:lnTo>
                  <a:lnTo>
                    <a:pt x="0" y="0"/>
                  </a:lnTo>
                  <a:lnTo>
                    <a:pt x="495"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1" name="Freeform 67"/>
            <p:cNvSpPr>
              <a:spLocks noChangeArrowheads="1"/>
            </p:cNvSpPr>
            <p:nvPr/>
          </p:nvSpPr>
          <p:spPr bwMode="auto">
            <a:xfrm rot="5400000" flipH="1">
              <a:off x="108638" y="256212"/>
              <a:ext cx="668085" cy="885360"/>
            </a:xfrm>
            <a:custGeom>
              <a:avLst/>
              <a:gdLst>
                <a:gd name="T0" fmla="*/ 744 w 1106"/>
                <a:gd name="T1" fmla="*/ 1465 h 1465"/>
                <a:gd name="T2" fmla="*/ 0 w 1106"/>
                <a:gd name="T3" fmla="*/ 712 h 1465"/>
                <a:gd name="T4" fmla="*/ 611 w 1106"/>
                <a:gd name="T5" fmla="*/ 0 h 1465"/>
                <a:gd name="T6" fmla="*/ 1106 w 1106"/>
                <a:gd name="T7" fmla="*/ 1465 h 1465"/>
                <a:gd name="T8" fmla="*/ 744 w 1106"/>
                <a:gd name="T9" fmla="*/ 1465 h 1465"/>
                <a:gd name="T10" fmla="*/ 0 60000 65536"/>
                <a:gd name="T11" fmla="*/ 0 60000 65536"/>
                <a:gd name="T12" fmla="*/ 0 60000 65536"/>
                <a:gd name="T13" fmla="*/ 0 60000 65536"/>
                <a:gd name="T14" fmla="*/ 0 60000 65536"/>
                <a:gd name="T15" fmla="*/ 0 w 1106"/>
                <a:gd name="T16" fmla="*/ 0 h 1465"/>
                <a:gd name="T17" fmla="*/ 1106 w 1106"/>
                <a:gd name="T18" fmla="*/ 1465 h 1465"/>
              </a:gdLst>
              <a:ahLst/>
              <a:cxnLst>
                <a:cxn ang="T10">
                  <a:pos x="T0" y="T1"/>
                </a:cxn>
                <a:cxn ang="T11">
                  <a:pos x="T2" y="T3"/>
                </a:cxn>
                <a:cxn ang="T12">
                  <a:pos x="T4" y="T5"/>
                </a:cxn>
                <a:cxn ang="T13">
                  <a:pos x="T6" y="T7"/>
                </a:cxn>
                <a:cxn ang="T14">
                  <a:pos x="T8" y="T9"/>
                </a:cxn>
              </a:cxnLst>
              <a:rect l="T15" t="T16" r="T17" b="T18"/>
              <a:pathLst>
                <a:path w="1106" h="1465">
                  <a:moveTo>
                    <a:pt x="744" y="1465"/>
                  </a:moveTo>
                  <a:lnTo>
                    <a:pt x="0" y="712"/>
                  </a:lnTo>
                  <a:lnTo>
                    <a:pt x="611" y="0"/>
                  </a:lnTo>
                  <a:lnTo>
                    <a:pt x="1106" y="1465"/>
                  </a:lnTo>
                  <a:lnTo>
                    <a:pt x="744"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2" name="Freeform 68"/>
            <p:cNvSpPr>
              <a:spLocks noChangeArrowheads="1"/>
            </p:cNvSpPr>
            <p:nvPr/>
          </p:nvSpPr>
          <p:spPr bwMode="auto">
            <a:xfrm rot="5400000" flipH="1">
              <a:off x="2826" y="580692"/>
              <a:ext cx="449417" cy="455069"/>
            </a:xfrm>
            <a:custGeom>
              <a:avLst/>
              <a:gdLst>
                <a:gd name="T0" fmla="*/ 216 w 744"/>
                <a:gd name="T1" fmla="*/ 753 h 753"/>
                <a:gd name="T2" fmla="*/ 744 w 744"/>
                <a:gd name="T3" fmla="*/ 753 h 753"/>
                <a:gd name="T4" fmla="*/ 0 w 744"/>
                <a:gd name="T5" fmla="*/ 0 h 753"/>
                <a:gd name="T6" fmla="*/ 216 w 744"/>
                <a:gd name="T7" fmla="*/ 753 h 753"/>
                <a:gd name="T8" fmla="*/ 0 60000 65536"/>
                <a:gd name="T9" fmla="*/ 0 60000 65536"/>
                <a:gd name="T10" fmla="*/ 0 60000 65536"/>
                <a:gd name="T11" fmla="*/ 0 60000 65536"/>
                <a:gd name="T12" fmla="*/ 0 w 744"/>
                <a:gd name="T13" fmla="*/ 0 h 753"/>
                <a:gd name="T14" fmla="*/ 744 w 744"/>
                <a:gd name="T15" fmla="*/ 753 h 753"/>
              </a:gdLst>
              <a:ahLst/>
              <a:cxnLst>
                <a:cxn ang="T8">
                  <a:pos x="T0" y="T1"/>
                </a:cxn>
                <a:cxn ang="T9">
                  <a:pos x="T2" y="T3"/>
                </a:cxn>
                <a:cxn ang="T10">
                  <a:pos x="T4" y="T5"/>
                </a:cxn>
                <a:cxn ang="T11">
                  <a:pos x="T6" y="T7"/>
                </a:cxn>
              </a:cxnLst>
              <a:rect l="T12" t="T13" r="T14" b="T15"/>
              <a:pathLst>
                <a:path w="744" h="753">
                  <a:moveTo>
                    <a:pt x="216" y="753"/>
                  </a:moveTo>
                  <a:lnTo>
                    <a:pt x="744" y="753"/>
                  </a:lnTo>
                  <a:lnTo>
                    <a:pt x="0" y="0"/>
                  </a:lnTo>
                  <a:lnTo>
                    <a:pt x="216"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3" name="Freeform 69"/>
            <p:cNvSpPr>
              <a:spLocks noChangeArrowheads="1"/>
            </p:cNvSpPr>
            <p:nvPr/>
          </p:nvSpPr>
          <p:spPr bwMode="auto">
            <a:xfrm rot="5400000" flipH="1">
              <a:off x="285307" y="747628"/>
              <a:ext cx="241018" cy="811631"/>
            </a:xfrm>
            <a:custGeom>
              <a:avLst/>
              <a:gdLst>
                <a:gd name="T0" fmla="*/ 0 w 399"/>
                <a:gd name="T1" fmla="*/ 1343 h 1343"/>
                <a:gd name="T2" fmla="*/ 399 w 399"/>
                <a:gd name="T3" fmla="*/ 591 h 1343"/>
                <a:gd name="T4" fmla="*/ 216 w 399"/>
                <a:gd name="T5" fmla="*/ 0 h 1343"/>
                <a:gd name="T6" fmla="*/ 0 w 399"/>
                <a:gd name="T7" fmla="*/ 1343 h 1343"/>
                <a:gd name="T8" fmla="*/ 0 60000 65536"/>
                <a:gd name="T9" fmla="*/ 0 60000 65536"/>
                <a:gd name="T10" fmla="*/ 0 60000 65536"/>
                <a:gd name="T11" fmla="*/ 0 60000 65536"/>
                <a:gd name="T12" fmla="*/ 0 w 399"/>
                <a:gd name="T13" fmla="*/ 0 h 1343"/>
                <a:gd name="T14" fmla="*/ 399 w 399"/>
                <a:gd name="T15" fmla="*/ 1343 h 1343"/>
              </a:gdLst>
              <a:ahLst/>
              <a:cxnLst>
                <a:cxn ang="T8">
                  <a:pos x="T0" y="T1"/>
                </a:cxn>
                <a:cxn ang="T9">
                  <a:pos x="T2" y="T3"/>
                </a:cxn>
                <a:cxn ang="T10">
                  <a:pos x="T4" y="T5"/>
                </a:cxn>
                <a:cxn ang="T11">
                  <a:pos x="T6" y="T7"/>
                </a:cxn>
              </a:cxnLst>
              <a:rect l="T12" t="T13" r="T14" b="T15"/>
              <a:pathLst>
                <a:path w="399" h="1343">
                  <a:moveTo>
                    <a:pt x="0" y="1343"/>
                  </a:moveTo>
                  <a:lnTo>
                    <a:pt x="399" y="591"/>
                  </a:lnTo>
                  <a:lnTo>
                    <a:pt x="216" y="0"/>
                  </a:lnTo>
                  <a:lnTo>
                    <a:pt x="0"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4" name="Freeform 70"/>
            <p:cNvSpPr>
              <a:spLocks noChangeArrowheads="1"/>
            </p:cNvSpPr>
            <p:nvPr/>
          </p:nvSpPr>
          <p:spPr bwMode="auto">
            <a:xfrm rot="5400000" flipH="1">
              <a:off x="704991" y="782409"/>
              <a:ext cx="110542" cy="611594"/>
            </a:xfrm>
            <a:custGeom>
              <a:avLst/>
              <a:gdLst>
                <a:gd name="T0" fmla="*/ 183 w 183"/>
                <a:gd name="T1" fmla="*/ 1012 h 1012"/>
                <a:gd name="T2" fmla="*/ 183 w 183"/>
                <a:gd name="T3" fmla="*/ 1011 h 1012"/>
                <a:gd name="T4" fmla="*/ 164 w 183"/>
                <a:gd name="T5" fmla="*/ 0 h 1012"/>
                <a:gd name="T6" fmla="*/ 0 w 183"/>
                <a:gd name="T7" fmla="*/ 421 h 1012"/>
                <a:gd name="T8" fmla="*/ 183 w 183"/>
                <a:gd name="T9" fmla="*/ 1012 h 1012"/>
                <a:gd name="T10" fmla="*/ 0 60000 65536"/>
                <a:gd name="T11" fmla="*/ 0 60000 65536"/>
                <a:gd name="T12" fmla="*/ 0 60000 65536"/>
                <a:gd name="T13" fmla="*/ 0 60000 65536"/>
                <a:gd name="T14" fmla="*/ 0 60000 65536"/>
                <a:gd name="T15" fmla="*/ 0 w 183"/>
                <a:gd name="T16" fmla="*/ 0 h 1012"/>
                <a:gd name="T17" fmla="*/ 183 w 183"/>
                <a:gd name="T18" fmla="*/ 1012 h 1012"/>
              </a:gdLst>
              <a:ahLst/>
              <a:cxnLst>
                <a:cxn ang="T10">
                  <a:pos x="T0" y="T1"/>
                </a:cxn>
                <a:cxn ang="T11">
                  <a:pos x="T2" y="T3"/>
                </a:cxn>
                <a:cxn ang="T12">
                  <a:pos x="T4" y="T5"/>
                </a:cxn>
                <a:cxn ang="T13">
                  <a:pos x="T6" y="T7"/>
                </a:cxn>
                <a:cxn ang="T14">
                  <a:pos x="T8" y="T9"/>
                </a:cxn>
              </a:cxnLst>
              <a:rect l="T15" t="T16" r="T17" b="T18"/>
              <a:pathLst>
                <a:path w="183" h="1012">
                  <a:moveTo>
                    <a:pt x="183" y="1012"/>
                  </a:moveTo>
                  <a:lnTo>
                    <a:pt x="183" y="1011"/>
                  </a:lnTo>
                  <a:lnTo>
                    <a:pt x="164" y="0"/>
                  </a:lnTo>
                  <a:lnTo>
                    <a:pt x="0" y="421"/>
                  </a:lnTo>
                  <a:lnTo>
                    <a:pt x="183" y="1012"/>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5" name="Freeform 75"/>
            <p:cNvSpPr>
              <a:spLocks noChangeArrowheads="1"/>
            </p:cNvSpPr>
            <p:nvPr/>
          </p:nvSpPr>
          <p:spPr bwMode="auto">
            <a:xfrm rot="5400000" flipH="1">
              <a:off x="979151" y="1007362"/>
              <a:ext cx="497138" cy="856352"/>
            </a:xfrm>
            <a:custGeom>
              <a:avLst/>
              <a:gdLst>
                <a:gd name="T0" fmla="*/ 0 w 823"/>
                <a:gd name="T1" fmla="*/ 0 h 1417"/>
                <a:gd name="T2" fmla="*/ 125 w 823"/>
                <a:gd name="T3" fmla="*/ 1417 h 1417"/>
                <a:gd name="T4" fmla="*/ 823 w 823"/>
                <a:gd name="T5" fmla="*/ 1276 h 1417"/>
                <a:gd name="T6" fmla="*/ 0 w 823"/>
                <a:gd name="T7" fmla="*/ 0 h 1417"/>
                <a:gd name="T8" fmla="*/ 0 60000 65536"/>
                <a:gd name="T9" fmla="*/ 0 60000 65536"/>
                <a:gd name="T10" fmla="*/ 0 60000 65536"/>
                <a:gd name="T11" fmla="*/ 0 60000 65536"/>
                <a:gd name="T12" fmla="*/ 0 w 823"/>
                <a:gd name="T13" fmla="*/ 0 h 1417"/>
                <a:gd name="T14" fmla="*/ 823 w 823"/>
                <a:gd name="T15" fmla="*/ 1417 h 1417"/>
              </a:gdLst>
              <a:ahLst/>
              <a:cxnLst>
                <a:cxn ang="T8">
                  <a:pos x="T0" y="T1"/>
                </a:cxn>
                <a:cxn ang="T9">
                  <a:pos x="T2" y="T3"/>
                </a:cxn>
                <a:cxn ang="T10">
                  <a:pos x="T4" y="T5"/>
                </a:cxn>
                <a:cxn ang="T11">
                  <a:pos x="T6" y="T7"/>
                </a:cxn>
              </a:cxnLst>
              <a:rect l="T12" t="T13" r="T14" b="T15"/>
              <a:pathLst>
                <a:path w="823" h="1417">
                  <a:moveTo>
                    <a:pt x="0" y="0"/>
                  </a:moveTo>
                  <a:lnTo>
                    <a:pt x="125" y="1417"/>
                  </a:lnTo>
                  <a:lnTo>
                    <a:pt x="823" y="127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6" name="Freeform 76"/>
            <p:cNvSpPr>
              <a:spLocks noChangeArrowheads="1"/>
            </p:cNvSpPr>
            <p:nvPr/>
          </p:nvSpPr>
          <p:spPr bwMode="auto">
            <a:xfrm rot="5400000" flipH="1">
              <a:off x="231563" y="955406"/>
              <a:ext cx="421631" cy="884756"/>
            </a:xfrm>
            <a:custGeom>
              <a:avLst/>
              <a:gdLst>
                <a:gd name="T0" fmla="*/ 473 w 698"/>
                <a:gd name="T1" fmla="*/ 1464 h 1464"/>
                <a:gd name="T2" fmla="*/ 0 w 698"/>
                <a:gd name="T3" fmla="*/ 141 h 1464"/>
                <a:gd name="T4" fmla="*/ 698 w 698"/>
                <a:gd name="T5" fmla="*/ 0 h 1464"/>
                <a:gd name="T6" fmla="*/ 473 w 698"/>
                <a:gd name="T7" fmla="*/ 1464 h 1464"/>
                <a:gd name="T8" fmla="*/ 0 60000 65536"/>
                <a:gd name="T9" fmla="*/ 0 60000 65536"/>
                <a:gd name="T10" fmla="*/ 0 60000 65536"/>
                <a:gd name="T11" fmla="*/ 0 60000 65536"/>
                <a:gd name="T12" fmla="*/ 0 w 698"/>
                <a:gd name="T13" fmla="*/ 0 h 1464"/>
                <a:gd name="T14" fmla="*/ 698 w 698"/>
                <a:gd name="T15" fmla="*/ 1464 h 1464"/>
              </a:gdLst>
              <a:ahLst/>
              <a:cxnLst>
                <a:cxn ang="T8">
                  <a:pos x="T0" y="T1"/>
                </a:cxn>
                <a:cxn ang="T9">
                  <a:pos x="T2" y="T3"/>
                </a:cxn>
                <a:cxn ang="T10">
                  <a:pos x="T4" y="T5"/>
                </a:cxn>
                <a:cxn ang="T11">
                  <a:pos x="T6" y="T7"/>
                </a:cxn>
              </a:cxnLst>
              <a:rect l="T12" t="T13" r="T14" b="T15"/>
              <a:pathLst>
                <a:path w="698" h="1464">
                  <a:moveTo>
                    <a:pt x="473" y="1464"/>
                  </a:moveTo>
                  <a:lnTo>
                    <a:pt x="0" y="141"/>
                  </a:lnTo>
                  <a:lnTo>
                    <a:pt x="698" y="0"/>
                  </a:lnTo>
                  <a:lnTo>
                    <a:pt x="473"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7" name="Freeform 77"/>
            <p:cNvSpPr>
              <a:spLocks noChangeArrowheads="1"/>
            </p:cNvSpPr>
            <p:nvPr/>
          </p:nvSpPr>
          <p:spPr bwMode="auto">
            <a:xfrm rot="5400000" flipH="1">
              <a:off x="156338" y="1166544"/>
              <a:ext cx="486869" cy="799544"/>
            </a:xfrm>
            <a:custGeom>
              <a:avLst/>
              <a:gdLst>
                <a:gd name="T0" fmla="*/ 0 w 806"/>
                <a:gd name="T1" fmla="*/ 651 h 1323"/>
                <a:gd name="T2" fmla="*/ 333 w 806"/>
                <a:gd name="T3" fmla="*/ 0 h 1323"/>
                <a:gd name="T4" fmla="*/ 806 w 806"/>
                <a:gd name="T5" fmla="*/ 1323 h 1323"/>
                <a:gd name="T6" fmla="*/ 0 w 806"/>
                <a:gd name="T7" fmla="*/ 651 h 1323"/>
                <a:gd name="T8" fmla="*/ 0 60000 65536"/>
                <a:gd name="T9" fmla="*/ 0 60000 65536"/>
                <a:gd name="T10" fmla="*/ 0 60000 65536"/>
                <a:gd name="T11" fmla="*/ 0 60000 65536"/>
                <a:gd name="T12" fmla="*/ 0 w 806"/>
                <a:gd name="T13" fmla="*/ 0 h 1323"/>
                <a:gd name="T14" fmla="*/ 806 w 806"/>
                <a:gd name="T15" fmla="*/ 1323 h 1323"/>
              </a:gdLst>
              <a:ahLst/>
              <a:cxnLst>
                <a:cxn ang="T8">
                  <a:pos x="T0" y="T1"/>
                </a:cxn>
                <a:cxn ang="T9">
                  <a:pos x="T2" y="T3"/>
                </a:cxn>
                <a:cxn ang="T10">
                  <a:pos x="T4" y="T5"/>
                </a:cxn>
                <a:cxn ang="T11">
                  <a:pos x="T6" y="T7"/>
                </a:cxn>
              </a:cxnLst>
              <a:rect l="T12" t="T13" r="T14" b="T15"/>
              <a:pathLst>
                <a:path w="806" h="1323">
                  <a:moveTo>
                    <a:pt x="0" y="651"/>
                  </a:moveTo>
                  <a:lnTo>
                    <a:pt x="333" y="0"/>
                  </a:lnTo>
                  <a:lnTo>
                    <a:pt x="806" y="1323"/>
                  </a:lnTo>
                  <a:lnTo>
                    <a:pt x="0" y="6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8" name="Freeform 78"/>
            <p:cNvSpPr>
              <a:spLocks noChangeArrowheads="1"/>
            </p:cNvSpPr>
            <p:nvPr/>
          </p:nvSpPr>
          <p:spPr bwMode="auto">
            <a:xfrm rot="5400000" flipH="1">
              <a:off x="-40375" y="1363257"/>
              <a:ext cx="486869" cy="406118"/>
            </a:xfrm>
            <a:custGeom>
              <a:avLst/>
              <a:gdLst>
                <a:gd name="T0" fmla="*/ 0 w 806"/>
                <a:gd name="T1" fmla="*/ 0 h 672"/>
                <a:gd name="T2" fmla="*/ 10 w 806"/>
                <a:gd name="T3" fmla="*/ 396 h 672"/>
                <a:gd name="T4" fmla="*/ 806 w 806"/>
                <a:gd name="T5" fmla="*/ 672 h 672"/>
                <a:gd name="T6" fmla="*/ 0 w 806"/>
                <a:gd name="T7" fmla="*/ 0 h 672"/>
                <a:gd name="T8" fmla="*/ 0 60000 65536"/>
                <a:gd name="T9" fmla="*/ 0 60000 65536"/>
                <a:gd name="T10" fmla="*/ 0 60000 65536"/>
                <a:gd name="T11" fmla="*/ 0 60000 65536"/>
                <a:gd name="T12" fmla="*/ 0 w 806"/>
                <a:gd name="T13" fmla="*/ 0 h 672"/>
                <a:gd name="T14" fmla="*/ 806 w 806"/>
                <a:gd name="T15" fmla="*/ 672 h 672"/>
              </a:gdLst>
              <a:ahLst/>
              <a:cxnLst>
                <a:cxn ang="T8">
                  <a:pos x="T0" y="T1"/>
                </a:cxn>
                <a:cxn ang="T9">
                  <a:pos x="T2" y="T3"/>
                </a:cxn>
                <a:cxn ang="T10">
                  <a:pos x="T4" y="T5"/>
                </a:cxn>
                <a:cxn ang="T11">
                  <a:pos x="T6" y="T7"/>
                </a:cxn>
              </a:cxnLst>
              <a:rect l="T12" t="T13" r="T14" b="T15"/>
              <a:pathLst>
                <a:path w="806" h="672">
                  <a:moveTo>
                    <a:pt x="0" y="0"/>
                  </a:moveTo>
                  <a:lnTo>
                    <a:pt x="10" y="396"/>
                  </a:lnTo>
                  <a:lnTo>
                    <a:pt x="806" y="672"/>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9" name="Freeform 82"/>
            <p:cNvSpPr>
              <a:spLocks noChangeArrowheads="1"/>
            </p:cNvSpPr>
            <p:nvPr/>
          </p:nvSpPr>
          <p:spPr bwMode="auto">
            <a:xfrm rot="5400000" flipH="1">
              <a:off x="54784" y="882106"/>
              <a:ext cx="385992" cy="495560"/>
            </a:xfrm>
            <a:custGeom>
              <a:avLst/>
              <a:gdLst>
                <a:gd name="T0" fmla="*/ 0 w 639"/>
                <a:gd name="T1" fmla="*/ 820 h 820"/>
                <a:gd name="T2" fmla="*/ 416 w 639"/>
                <a:gd name="T3" fmla="*/ 0 h 820"/>
                <a:gd name="T4" fmla="*/ 639 w 639"/>
                <a:gd name="T5" fmla="*/ 820 h 820"/>
                <a:gd name="T6" fmla="*/ 0 w 639"/>
                <a:gd name="T7" fmla="*/ 820 h 820"/>
                <a:gd name="T8" fmla="*/ 0 60000 65536"/>
                <a:gd name="T9" fmla="*/ 0 60000 65536"/>
                <a:gd name="T10" fmla="*/ 0 60000 65536"/>
                <a:gd name="T11" fmla="*/ 0 60000 65536"/>
                <a:gd name="T12" fmla="*/ 0 w 639"/>
                <a:gd name="T13" fmla="*/ 0 h 820"/>
                <a:gd name="T14" fmla="*/ 639 w 639"/>
                <a:gd name="T15" fmla="*/ 820 h 820"/>
              </a:gdLst>
              <a:ahLst/>
              <a:cxnLst>
                <a:cxn ang="T8">
                  <a:pos x="T0" y="T1"/>
                </a:cxn>
                <a:cxn ang="T9">
                  <a:pos x="T2" y="T3"/>
                </a:cxn>
                <a:cxn ang="T10">
                  <a:pos x="T4" y="T5"/>
                </a:cxn>
                <a:cxn ang="T11">
                  <a:pos x="T6" y="T7"/>
                </a:cxn>
              </a:cxnLst>
              <a:rect l="T12" t="T13" r="T14" b="T15"/>
              <a:pathLst>
                <a:path w="639" h="820">
                  <a:moveTo>
                    <a:pt x="0" y="820"/>
                  </a:moveTo>
                  <a:lnTo>
                    <a:pt x="416" y="0"/>
                  </a:lnTo>
                  <a:lnTo>
                    <a:pt x="639" y="820"/>
                  </a:lnTo>
                  <a:lnTo>
                    <a:pt x="0"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0" name="Freeform 83"/>
            <p:cNvSpPr>
              <a:spLocks noChangeArrowheads="1"/>
            </p:cNvSpPr>
            <p:nvPr/>
          </p:nvSpPr>
          <p:spPr bwMode="auto">
            <a:xfrm rot="5400000" flipH="1">
              <a:off x="970111" y="998321"/>
              <a:ext cx="600431" cy="771140"/>
            </a:xfrm>
            <a:custGeom>
              <a:avLst/>
              <a:gdLst>
                <a:gd name="T0" fmla="*/ 994 w 994"/>
                <a:gd name="T1" fmla="*/ 816 h 1276"/>
                <a:gd name="T2" fmla="*/ 823 w 994"/>
                <a:gd name="T3" fmla="*/ 1276 h 1276"/>
                <a:gd name="T4" fmla="*/ 0 w 994"/>
                <a:gd name="T5" fmla="*/ 0 h 1276"/>
                <a:gd name="T6" fmla="*/ 994 w 994"/>
                <a:gd name="T7" fmla="*/ 816 h 1276"/>
                <a:gd name="T8" fmla="*/ 0 60000 65536"/>
                <a:gd name="T9" fmla="*/ 0 60000 65536"/>
                <a:gd name="T10" fmla="*/ 0 60000 65536"/>
                <a:gd name="T11" fmla="*/ 0 60000 65536"/>
                <a:gd name="T12" fmla="*/ 0 w 994"/>
                <a:gd name="T13" fmla="*/ 0 h 1276"/>
                <a:gd name="T14" fmla="*/ 994 w 994"/>
                <a:gd name="T15" fmla="*/ 1276 h 1276"/>
              </a:gdLst>
              <a:ahLst/>
              <a:cxnLst>
                <a:cxn ang="T8">
                  <a:pos x="T0" y="T1"/>
                </a:cxn>
                <a:cxn ang="T9">
                  <a:pos x="T2" y="T3"/>
                </a:cxn>
                <a:cxn ang="T10">
                  <a:pos x="T4" y="T5"/>
                </a:cxn>
                <a:cxn ang="T11">
                  <a:pos x="T6" y="T7"/>
                </a:cxn>
              </a:cxnLst>
              <a:rect l="T12" t="T13" r="T14" b="T15"/>
              <a:pathLst>
                <a:path w="994" h="1276">
                  <a:moveTo>
                    <a:pt x="994" y="816"/>
                  </a:moveTo>
                  <a:lnTo>
                    <a:pt x="823" y="1276"/>
                  </a:lnTo>
                  <a:lnTo>
                    <a:pt x="0" y="0"/>
                  </a:lnTo>
                  <a:lnTo>
                    <a:pt x="994" y="816"/>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1" name="Freeform 84"/>
            <p:cNvSpPr>
              <a:spLocks noChangeArrowheads="1"/>
            </p:cNvSpPr>
            <p:nvPr/>
          </p:nvSpPr>
          <p:spPr bwMode="auto">
            <a:xfrm rot="5400000" flipH="1">
              <a:off x="631933" y="552855"/>
              <a:ext cx="394448" cy="667193"/>
            </a:xfrm>
            <a:custGeom>
              <a:avLst/>
              <a:gdLst>
                <a:gd name="T0" fmla="*/ 653 w 653"/>
                <a:gd name="T1" fmla="*/ 327 h 1104"/>
                <a:gd name="T2" fmla="*/ 20 w 653"/>
                <a:gd name="T3" fmla="*/ 1104 h 1104"/>
                <a:gd name="T4" fmla="*/ 0 w 653"/>
                <a:gd name="T5" fmla="*/ 0 h 1104"/>
                <a:gd name="T6" fmla="*/ 653 w 653"/>
                <a:gd name="T7" fmla="*/ 327 h 1104"/>
                <a:gd name="T8" fmla="*/ 0 60000 65536"/>
                <a:gd name="T9" fmla="*/ 0 60000 65536"/>
                <a:gd name="T10" fmla="*/ 0 60000 65536"/>
                <a:gd name="T11" fmla="*/ 0 60000 65536"/>
                <a:gd name="T12" fmla="*/ 0 w 653"/>
                <a:gd name="T13" fmla="*/ 0 h 1104"/>
                <a:gd name="T14" fmla="*/ 653 w 653"/>
                <a:gd name="T15" fmla="*/ 1104 h 1104"/>
              </a:gdLst>
              <a:ahLst/>
              <a:cxnLst>
                <a:cxn ang="T8">
                  <a:pos x="T0" y="T1"/>
                </a:cxn>
                <a:cxn ang="T9">
                  <a:pos x="T2" y="T3"/>
                </a:cxn>
                <a:cxn ang="T10">
                  <a:pos x="T4" y="T5"/>
                </a:cxn>
                <a:cxn ang="T11">
                  <a:pos x="T6" y="T7"/>
                </a:cxn>
              </a:cxnLst>
              <a:rect l="T12" t="T13" r="T14" b="T15"/>
              <a:pathLst>
                <a:path w="653" h="1104">
                  <a:moveTo>
                    <a:pt x="653" y="327"/>
                  </a:moveTo>
                  <a:lnTo>
                    <a:pt x="20" y="1104"/>
                  </a:lnTo>
                  <a:lnTo>
                    <a:pt x="0" y="0"/>
                  </a:lnTo>
                  <a:lnTo>
                    <a:pt x="653" y="32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2" name="Freeform 85"/>
            <p:cNvSpPr>
              <a:spLocks noChangeArrowheads="1"/>
            </p:cNvSpPr>
            <p:nvPr/>
          </p:nvSpPr>
          <p:spPr bwMode="auto">
            <a:xfrm rot="5400000" flipH="1">
              <a:off x="1154689" y="500881"/>
              <a:ext cx="393844" cy="771744"/>
            </a:xfrm>
            <a:custGeom>
              <a:avLst/>
              <a:gdLst>
                <a:gd name="T0" fmla="*/ 0 w 652"/>
                <a:gd name="T1" fmla="*/ 951 h 1277"/>
                <a:gd name="T2" fmla="*/ 339 w 652"/>
                <a:gd name="T3" fmla="*/ 0 h 1277"/>
                <a:gd name="T4" fmla="*/ 652 w 652"/>
                <a:gd name="T5" fmla="*/ 1277 h 1277"/>
                <a:gd name="T6" fmla="*/ 0 w 652"/>
                <a:gd name="T7" fmla="*/ 951 h 1277"/>
                <a:gd name="T8" fmla="*/ 0 60000 65536"/>
                <a:gd name="T9" fmla="*/ 0 60000 65536"/>
                <a:gd name="T10" fmla="*/ 0 60000 65536"/>
                <a:gd name="T11" fmla="*/ 0 60000 65536"/>
                <a:gd name="T12" fmla="*/ 0 w 652"/>
                <a:gd name="T13" fmla="*/ 0 h 1277"/>
                <a:gd name="T14" fmla="*/ 652 w 652"/>
                <a:gd name="T15" fmla="*/ 1277 h 1277"/>
              </a:gdLst>
              <a:ahLst/>
              <a:cxnLst>
                <a:cxn ang="T8">
                  <a:pos x="T0" y="T1"/>
                </a:cxn>
                <a:cxn ang="T9">
                  <a:pos x="T2" y="T3"/>
                </a:cxn>
                <a:cxn ang="T10">
                  <a:pos x="T4" y="T5"/>
                </a:cxn>
                <a:cxn ang="T11">
                  <a:pos x="T6" y="T7"/>
                </a:cxn>
              </a:cxnLst>
              <a:rect l="T12" t="T13" r="T14" b="T15"/>
              <a:pathLst>
                <a:path w="652" h="1277">
                  <a:moveTo>
                    <a:pt x="0" y="951"/>
                  </a:moveTo>
                  <a:lnTo>
                    <a:pt x="339" y="0"/>
                  </a:lnTo>
                  <a:lnTo>
                    <a:pt x="652" y="1277"/>
                  </a:lnTo>
                  <a:lnTo>
                    <a:pt x="0" y="9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3" name="Freeform 86"/>
            <p:cNvSpPr>
              <a:spLocks noChangeArrowheads="1"/>
            </p:cNvSpPr>
            <p:nvPr/>
          </p:nvSpPr>
          <p:spPr bwMode="auto">
            <a:xfrm rot="5400000" flipH="1">
              <a:off x="916023" y="56836"/>
              <a:ext cx="602243" cy="1041885"/>
            </a:xfrm>
            <a:custGeom>
              <a:avLst/>
              <a:gdLst>
                <a:gd name="T0" fmla="*/ 314 w 997"/>
                <a:gd name="T1" fmla="*/ 1279 h 1724"/>
                <a:gd name="T2" fmla="*/ 313 w 997"/>
                <a:gd name="T3" fmla="*/ 1278 h 1724"/>
                <a:gd name="T4" fmla="*/ 0 w 997"/>
                <a:gd name="T5" fmla="*/ 1 h 1724"/>
                <a:gd name="T6" fmla="*/ 2 w 997"/>
                <a:gd name="T7" fmla="*/ 0 h 1724"/>
                <a:gd name="T8" fmla="*/ 997 w 997"/>
                <a:gd name="T9" fmla="*/ 1724 h 1724"/>
                <a:gd name="T10" fmla="*/ 314 w 997"/>
                <a:gd name="T11" fmla="*/ 1279 h 1724"/>
                <a:gd name="T12" fmla="*/ 0 60000 65536"/>
                <a:gd name="T13" fmla="*/ 0 60000 65536"/>
                <a:gd name="T14" fmla="*/ 0 60000 65536"/>
                <a:gd name="T15" fmla="*/ 0 60000 65536"/>
                <a:gd name="T16" fmla="*/ 0 60000 65536"/>
                <a:gd name="T17" fmla="*/ 0 60000 65536"/>
                <a:gd name="T18" fmla="*/ 0 w 997"/>
                <a:gd name="T19" fmla="*/ 0 h 1724"/>
                <a:gd name="T20" fmla="*/ 997 w 997"/>
                <a:gd name="T21" fmla="*/ 1724 h 1724"/>
              </a:gdLst>
              <a:ahLst/>
              <a:cxnLst>
                <a:cxn ang="T12">
                  <a:pos x="T0" y="T1"/>
                </a:cxn>
                <a:cxn ang="T13">
                  <a:pos x="T2" y="T3"/>
                </a:cxn>
                <a:cxn ang="T14">
                  <a:pos x="T4" y="T5"/>
                </a:cxn>
                <a:cxn ang="T15">
                  <a:pos x="T6" y="T7"/>
                </a:cxn>
                <a:cxn ang="T16">
                  <a:pos x="T8" y="T9"/>
                </a:cxn>
                <a:cxn ang="T17">
                  <a:pos x="T10" y="T11"/>
                </a:cxn>
              </a:cxnLst>
              <a:rect l="T18" t="T19" r="T20" b="T21"/>
              <a:pathLst>
                <a:path w="997" h="1724">
                  <a:moveTo>
                    <a:pt x="314" y="1279"/>
                  </a:moveTo>
                  <a:lnTo>
                    <a:pt x="313" y="1278"/>
                  </a:lnTo>
                  <a:lnTo>
                    <a:pt x="0" y="1"/>
                  </a:lnTo>
                  <a:lnTo>
                    <a:pt x="2" y="0"/>
                  </a:lnTo>
                  <a:lnTo>
                    <a:pt x="997" y="1724"/>
                  </a:lnTo>
                  <a:lnTo>
                    <a:pt x="314" y="127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4" name="Freeform 87"/>
            <p:cNvSpPr>
              <a:spLocks noChangeArrowheads="1"/>
            </p:cNvSpPr>
            <p:nvPr/>
          </p:nvSpPr>
          <p:spPr bwMode="auto">
            <a:xfrm rot="5400000" flipH="1">
              <a:off x="779205" y="-83003"/>
              <a:ext cx="877693" cy="1043698"/>
            </a:xfrm>
            <a:custGeom>
              <a:avLst/>
              <a:gdLst>
                <a:gd name="T0" fmla="*/ 1453 w 1453"/>
                <a:gd name="T1" fmla="*/ 1389 h 1727"/>
                <a:gd name="T2" fmla="*/ 995 w 1453"/>
                <a:gd name="T3" fmla="*/ 1727 h 1727"/>
                <a:gd name="T4" fmla="*/ 0 w 1453"/>
                <a:gd name="T5" fmla="*/ 3 h 1727"/>
                <a:gd name="T6" fmla="*/ 8 w 1453"/>
                <a:gd name="T7" fmla="*/ 0 h 1727"/>
                <a:gd name="T8" fmla="*/ 1453 w 1453"/>
                <a:gd name="T9" fmla="*/ 989 h 1727"/>
                <a:gd name="T10" fmla="*/ 1453 w 1453"/>
                <a:gd name="T11" fmla="*/ 1389 h 1727"/>
                <a:gd name="T12" fmla="*/ 0 60000 65536"/>
                <a:gd name="T13" fmla="*/ 0 60000 65536"/>
                <a:gd name="T14" fmla="*/ 0 60000 65536"/>
                <a:gd name="T15" fmla="*/ 0 60000 65536"/>
                <a:gd name="T16" fmla="*/ 0 60000 65536"/>
                <a:gd name="T17" fmla="*/ 0 60000 65536"/>
                <a:gd name="T18" fmla="*/ 0 w 1453"/>
                <a:gd name="T19" fmla="*/ 0 h 1727"/>
                <a:gd name="T20" fmla="*/ 1453 w 1453"/>
                <a:gd name="T21" fmla="*/ 1727 h 1727"/>
              </a:gdLst>
              <a:ahLst/>
              <a:cxnLst>
                <a:cxn ang="T12">
                  <a:pos x="T0" y="T1"/>
                </a:cxn>
                <a:cxn ang="T13">
                  <a:pos x="T2" y="T3"/>
                </a:cxn>
                <a:cxn ang="T14">
                  <a:pos x="T4" y="T5"/>
                </a:cxn>
                <a:cxn ang="T15">
                  <a:pos x="T6" y="T7"/>
                </a:cxn>
                <a:cxn ang="T16">
                  <a:pos x="T8" y="T9"/>
                </a:cxn>
                <a:cxn ang="T17">
                  <a:pos x="T10" y="T11"/>
                </a:cxn>
              </a:cxnLst>
              <a:rect l="T18" t="T19" r="T20" b="T21"/>
              <a:pathLst>
                <a:path w="1453" h="1727">
                  <a:moveTo>
                    <a:pt x="1453" y="1389"/>
                  </a:moveTo>
                  <a:lnTo>
                    <a:pt x="995" y="1727"/>
                  </a:lnTo>
                  <a:lnTo>
                    <a:pt x="0" y="3"/>
                  </a:lnTo>
                  <a:lnTo>
                    <a:pt x="8" y="0"/>
                  </a:lnTo>
                  <a:lnTo>
                    <a:pt x="1453" y="989"/>
                  </a:lnTo>
                  <a:lnTo>
                    <a:pt x="1453" y="13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6" name="Freeform 88"/>
            <p:cNvSpPr>
              <a:spLocks noChangeArrowheads="1"/>
            </p:cNvSpPr>
            <p:nvPr/>
          </p:nvSpPr>
          <p:spPr bwMode="auto">
            <a:xfrm rot="5400000" flipH="1">
              <a:off x="1004623" y="137583"/>
              <a:ext cx="872860" cy="597694"/>
            </a:xfrm>
            <a:custGeom>
              <a:avLst/>
              <a:gdLst>
                <a:gd name="T0" fmla="*/ 1445 w 1445"/>
                <a:gd name="T1" fmla="*/ 989 h 989"/>
                <a:gd name="T2" fmla="*/ 0 w 1445"/>
                <a:gd name="T3" fmla="*/ 0 h 989"/>
                <a:gd name="T4" fmla="*/ 1445 w 1445"/>
                <a:gd name="T5" fmla="*/ 262 h 989"/>
                <a:gd name="T6" fmla="*/ 1445 w 1445"/>
                <a:gd name="T7" fmla="*/ 989 h 989"/>
                <a:gd name="T8" fmla="*/ 0 60000 65536"/>
                <a:gd name="T9" fmla="*/ 0 60000 65536"/>
                <a:gd name="T10" fmla="*/ 0 60000 65536"/>
                <a:gd name="T11" fmla="*/ 0 60000 65536"/>
                <a:gd name="T12" fmla="*/ 0 w 1445"/>
                <a:gd name="T13" fmla="*/ 0 h 989"/>
                <a:gd name="T14" fmla="*/ 1445 w 1445"/>
                <a:gd name="T15" fmla="*/ 989 h 989"/>
              </a:gdLst>
              <a:ahLst/>
              <a:cxnLst>
                <a:cxn ang="T8">
                  <a:pos x="T0" y="T1"/>
                </a:cxn>
                <a:cxn ang="T9">
                  <a:pos x="T2" y="T3"/>
                </a:cxn>
                <a:cxn ang="T10">
                  <a:pos x="T4" y="T5"/>
                </a:cxn>
                <a:cxn ang="T11">
                  <a:pos x="T6" y="T7"/>
                </a:cxn>
              </a:cxnLst>
              <a:rect l="T12" t="T13" r="T14" b="T15"/>
              <a:pathLst>
                <a:path w="1445" h="989">
                  <a:moveTo>
                    <a:pt x="1445" y="989"/>
                  </a:moveTo>
                  <a:lnTo>
                    <a:pt x="0" y="0"/>
                  </a:lnTo>
                  <a:lnTo>
                    <a:pt x="1445" y="262"/>
                  </a:lnTo>
                  <a:lnTo>
                    <a:pt x="1445" y="9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7" name="Freeform 89"/>
            <p:cNvSpPr>
              <a:spLocks noChangeArrowheads="1"/>
            </p:cNvSpPr>
            <p:nvPr/>
          </p:nvSpPr>
          <p:spPr bwMode="auto">
            <a:xfrm rot="5400000" flipH="1">
              <a:off x="311906" y="-311906"/>
              <a:ext cx="276657" cy="900469"/>
            </a:xfrm>
            <a:custGeom>
              <a:avLst/>
              <a:gdLst>
                <a:gd name="T0" fmla="*/ 458 w 458"/>
                <a:gd name="T1" fmla="*/ 0 h 1490"/>
                <a:gd name="T2" fmla="*/ 0 w 458"/>
                <a:gd name="T3" fmla="*/ 338 h 1490"/>
                <a:gd name="T4" fmla="*/ 458 w 458"/>
                <a:gd name="T5" fmla="*/ 1490 h 1490"/>
                <a:gd name="T6" fmla="*/ 458 w 458"/>
                <a:gd name="T7" fmla="*/ 0 h 1490"/>
                <a:gd name="T8" fmla="*/ 0 60000 65536"/>
                <a:gd name="T9" fmla="*/ 0 60000 65536"/>
                <a:gd name="T10" fmla="*/ 0 60000 65536"/>
                <a:gd name="T11" fmla="*/ 0 60000 65536"/>
                <a:gd name="T12" fmla="*/ 0 w 458"/>
                <a:gd name="T13" fmla="*/ 0 h 1490"/>
                <a:gd name="T14" fmla="*/ 458 w 458"/>
                <a:gd name="T15" fmla="*/ 1490 h 1490"/>
              </a:gdLst>
              <a:ahLst/>
              <a:cxnLst>
                <a:cxn ang="T8">
                  <a:pos x="T0" y="T1"/>
                </a:cxn>
                <a:cxn ang="T9">
                  <a:pos x="T2" y="T3"/>
                </a:cxn>
                <a:cxn ang="T10">
                  <a:pos x="T4" y="T5"/>
                </a:cxn>
                <a:cxn ang="T11">
                  <a:pos x="T6" y="T7"/>
                </a:cxn>
              </a:cxnLst>
              <a:rect l="T12" t="T13" r="T14" b="T15"/>
              <a:pathLst>
                <a:path w="458" h="1490">
                  <a:moveTo>
                    <a:pt x="458" y="0"/>
                  </a:moveTo>
                  <a:lnTo>
                    <a:pt x="0" y="338"/>
                  </a:lnTo>
                  <a:lnTo>
                    <a:pt x="458" y="1490"/>
                  </a:lnTo>
                  <a:lnTo>
                    <a:pt x="458"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8" name="Freeform 90"/>
            <p:cNvSpPr>
              <a:spLocks noChangeArrowheads="1"/>
            </p:cNvSpPr>
            <p:nvPr/>
          </p:nvSpPr>
          <p:spPr bwMode="auto">
            <a:xfrm rot="5400000" flipH="1">
              <a:off x="137954" y="-137953"/>
              <a:ext cx="689227" cy="965134"/>
            </a:xfrm>
            <a:custGeom>
              <a:avLst/>
              <a:gdLst>
                <a:gd name="T0" fmla="*/ 514 w 1141"/>
                <a:gd name="T1" fmla="*/ 1597 h 1597"/>
                <a:gd name="T2" fmla="*/ 1141 w 1141"/>
                <a:gd name="T3" fmla="*/ 1597 h 1597"/>
                <a:gd name="T4" fmla="*/ 1141 w 1141"/>
                <a:gd name="T5" fmla="*/ 1597 h 1597"/>
                <a:gd name="T6" fmla="*/ 683 w 1141"/>
                <a:gd name="T7" fmla="*/ 445 h 1597"/>
                <a:gd name="T8" fmla="*/ 0 w 1141"/>
                <a:gd name="T9" fmla="*/ 0 h 1597"/>
                <a:gd name="T10" fmla="*/ 514 w 1141"/>
                <a:gd name="T11" fmla="*/ 1597 h 1597"/>
                <a:gd name="T12" fmla="*/ 0 60000 65536"/>
                <a:gd name="T13" fmla="*/ 0 60000 65536"/>
                <a:gd name="T14" fmla="*/ 0 60000 65536"/>
                <a:gd name="T15" fmla="*/ 0 60000 65536"/>
                <a:gd name="T16" fmla="*/ 0 60000 65536"/>
                <a:gd name="T17" fmla="*/ 0 60000 65536"/>
                <a:gd name="T18" fmla="*/ 0 w 1141"/>
                <a:gd name="T19" fmla="*/ 0 h 1597"/>
                <a:gd name="T20" fmla="*/ 1141 w 1141"/>
                <a:gd name="T21" fmla="*/ 1597 h 1597"/>
              </a:gdLst>
              <a:ahLst/>
              <a:cxnLst>
                <a:cxn ang="T12">
                  <a:pos x="T0" y="T1"/>
                </a:cxn>
                <a:cxn ang="T13">
                  <a:pos x="T2" y="T3"/>
                </a:cxn>
                <a:cxn ang="T14">
                  <a:pos x="T4" y="T5"/>
                </a:cxn>
                <a:cxn ang="T15">
                  <a:pos x="T6" y="T7"/>
                </a:cxn>
                <a:cxn ang="T16">
                  <a:pos x="T8" y="T9"/>
                </a:cxn>
                <a:cxn ang="T17">
                  <a:pos x="T10" y="T11"/>
                </a:cxn>
              </a:cxnLst>
              <a:rect l="T18" t="T19" r="T20" b="T21"/>
              <a:pathLst>
                <a:path w="1141" h="1597">
                  <a:moveTo>
                    <a:pt x="514" y="1597"/>
                  </a:moveTo>
                  <a:lnTo>
                    <a:pt x="1141" y="1597"/>
                  </a:lnTo>
                  <a:lnTo>
                    <a:pt x="1141" y="1597"/>
                  </a:lnTo>
                  <a:lnTo>
                    <a:pt x="683" y="445"/>
                  </a:lnTo>
                  <a:lnTo>
                    <a:pt x="0" y="0"/>
                  </a:lnTo>
                  <a:lnTo>
                    <a:pt x="514"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9" name="Freeform 91"/>
            <p:cNvSpPr>
              <a:spLocks noChangeArrowheads="1"/>
            </p:cNvSpPr>
            <p:nvPr/>
          </p:nvSpPr>
          <p:spPr bwMode="auto">
            <a:xfrm rot="5400000" flipH="1">
              <a:off x="136141" y="242602"/>
              <a:ext cx="692852" cy="965134"/>
            </a:xfrm>
            <a:custGeom>
              <a:avLst/>
              <a:gdLst>
                <a:gd name="T0" fmla="*/ 771 w 1147"/>
                <a:gd name="T1" fmla="*/ 1597 h 1597"/>
                <a:gd name="T2" fmla="*/ 0 w 1147"/>
                <a:gd name="T3" fmla="*/ 777 h 1597"/>
                <a:gd name="T4" fmla="*/ 633 w 1147"/>
                <a:gd name="T5" fmla="*/ 0 h 1597"/>
                <a:gd name="T6" fmla="*/ 1147 w 1147"/>
                <a:gd name="T7" fmla="*/ 1597 h 1597"/>
                <a:gd name="T8" fmla="*/ 771 w 1147"/>
                <a:gd name="T9" fmla="*/ 1597 h 1597"/>
                <a:gd name="T10" fmla="*/ 0 60000 65536"/>
                <a:gd name="T11" fmla="*/ 0 60000 65536"/>
                <a:gd name="T12" fmla="*/ 0 60000 65536"/>
                <a:gd name="T13" fmla="*/ 0 60000 65536"/>
                <a:gd name="T14" fmla="*/ 0 60000 65536"/>
                <a:gd name="T15" fmla="*/ 0 w 1147"/>
                <a:gd name="T16" fmla="*/ 0 h 1597"/>
                <a:gd name="T17" fmla="*/ 1147 w 1147"/>
                <a:gd name="T18" fmla="*/ 1597 h 1597"/>
              </a:gdLst>
              <a:ahLst/>
              <a:cxnLst>
                <a:cxn ang="T10">
                  <a:pos x="T0" y="T1"/>
                </a:cxn>
                <a:cxn ang="T11">
                  <a:pos x="T2" y="T3"/>
                </a:cxn>
                <a:cxn ang="T12">
                  <a:pos x="T4" y="T5"/>
                </a:cxn>
                <a:cxn ang="T13">
                  <a:pos x="T6" y="T7"/>
                </a:cxn>
                <a:cxn ang="T14">
                  <a:pos x="T8" y="T9"/>
                </a:cxn>
              </a:cxnLst>
              <a:rect l="T15" t="T16" r="T17" b="T18"/>
              <a:pathLst>
                <a:path w="1147" h="1597">
                  <a:moveTo>
                    <a:pt x="771" y="1597"/>
                  </a:moveTo>
                  <a:lnTo>
                    <a:pt x="0" y="777"/>
                  </a:lnTo>
                  <a:lnTo>
                    <a:pt x="633" y="0"/>
                  </a:lnTo>
                  <a:lnTo>
                    <a:pt x="1147" y="1597"/>
                  </a:lnTo>
                  <a:lnTo>
                    <a:pt x="771"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0" name="Freeform 92"/>
            <p:cNvSpPr>
              <a:spLocks noChangeArrowheads="1"/>
            </p:cNvSpPr>
            <p:nvPr/>
          </p:nvSpPr>
          <p:spPr bwMode="auto">
            <a:xfrm rot="5400000" flipH="1">
              <a:off x="14917" y="590951"/>
              <a:ext cx="465727" cy="495560"/>
            </a:xfrm>
            <a:custGeom>
              <a:avLst/>
              <a:gdLst>
                <a:gd name="T0" fmla="*/ 223 w 771"/>
                <a:gd name="T1" fmla="*/ 820 h 820"/>
                <a:gd name="T2" fmla="*/ 771 w 771"/>
                <a:gd name="T3" fmla="*/ 820 h 820"/>
                <a:gd name="T4" fmla="*/ 0 w 771"/>
                <a:gd name="T5" fmla="*/ 0 h 820"/>
                <a:gd name="T6" fmla="*/ 223 w 771"/>
                <a:gd name="T7" fmla="*/ 820 h 820"/>
                <a:gd name="T8" fmla="*/ 0 60000 65536"/>
                <a:gd name="T9" fmla="*/ 0 60000 65536"/>
                <a:gd name="T10" fmla="*/ 0 60000 65536"/>
                <a:gd name="T11" fmla="*/ 0 60000 65536"/>
                <a:gd name="T12" fmla="*/ 0 w 771"/>
                <a:gd name="T13" fmla="*/ 0 h 820"/>
                <a:gd name="T14" fmla="*/ 771 w 771"/>
                <a:gd name="T15" fmla="*/ 820 h 820"/>
              </a:gdLst>
              <a:ahLst/>
              <a:cxnLst>
                <a:cxn ang="T8">
                  <a:pos x="T0" y="T1"/>
                </a:cxn>
                <a:cxn ang="T9">
                  <a:pos x="T2" y="T3"/>
                </a:cxn>
                <a:cxn ang="T10">
                  <a:pos x="T4" y="T5"/>
                </a:cxn>
                <a:cxn ang="T11">
                  <a:pos x="T6" y="T7"/>
                </a:cxn>
              </a:cxnLst>
              <a:rect l="T12" t="T13" r="T14" b="T15"/>
              <a:pathLst>
                <a:path w="771" h="820">
                  <a:moveTo>
                    <a:pt x="223" y="820"/>
                  </a:moveTo>
                  <a:lnTo>
                    <a:pt x="771" y="820"/>
                  </a:lnTo>
                  <a:lnTo>
                    <a:pt x="0" y="0"/>
                  </a:lnTo>
                  <a:lnTo>
                    <a:pt x="223"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1" name="Freeform 93"/>
            <p:cNvSpPr>
              <a:spLocks noChangeArrowheads="1"/>
            </p:cNvSpPr>
            <p:nvPr/>
          </p:nvSpPr>
          <p:spPr bwMode="auto">
            <a:xfrm rot="5400000" flipH="1">
              <a:off x="317037" y="755162"/>
              <a:ext cx="250683" cy="884756"/>
            </a:xfrm>
            <a:custGeom>
              <a:avLst/>
              <a:gdLst>
                <a:gd name="T0" fmla="*/ 0 w 415"/>
                <a:gd name="T1" fmla="*/ 1464 h 1464"/>
                <a:gd name="T2" fmla="*/ 415 w 415"/>
                <a:gd name="T3" fmla="*/ 644 h 1464"/>
                <a:gd name="T4" fmla="*/ 225 w 415"/>
                <a:gd name="T5" fmla="*/ 0 h 1464"/>
                <a:gd name="T6" fmla="*/ 0 w 415"/>
                <a:gd name="T7" fmla="*/ 1464 h 1464"/>
                <a:gd name="T8" fmla="*/ 0 60000 65536"/>
                <a:gd name="T9" fmla="*/ 0 60000 65536"/>
                <a:gd name="T10" fmla="*/ 0 60000 65536"/>
                <a:gd name="T11" fmla="*/ 0 60000 65536"/>
                <a:gd name="T12" fmla="*/ 0 w 415"/>
                <a:gd name="T13" fmla="*/ 0 h 1464"/>
                <a:gd name="T14" fmla="*/ 415 w 415"/>
                <a:gd name="T15" fmla="*/ 1464 h 1464"/>
              </a:gdLst>
              <a:ahLst/>
              <a:cxnLst>
                <a:cxn ang="T8">
                  <a:pos x="T0" y="T1"/>
                </a:cxn>
                <a:cxn ang="T9">
                  <a:pos x="T2" y="T3"/>
                </a:cxn>
                <a:cxn ang="T10">
                  <a:pos x="T4" y="T5"/>
                </a:cxn>
                <a:cxn ang="T11">
                  <a:pos x="T6" y="T7"/>
                </a:cxn>
              </a:cxnLst>
              <a:rect l="T12" t="T13" r="T14" b="T15"/>
              <a:pathLst>
                <a:path w="415" h="1464">
                  <a:moveTo>
                    <a:pt x="0" y="1464"/>
                  </a:moveTo>
                  <a:lnTo>
                    <a:pt x="415" y="644"/>
                  </a:lnTo>
                  <a:lnTo>
                    <a:pt x="225" y="0"/>
                  </a:lnTo>
                  <a:lnTo>
                    <a:pt x="0"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2" name="Freeform 94"/>
            <p:cNvSpPr>
              <a:spLocks noChangeArrowheads="1"/>
            </p:cNvSpPr>
            <p:nvPr/>
          </p:nvSpPr>
          <p:spPr bwMode="auto">
            <a:xfrm rot="5400000" flipH="1">
              <a:off x="771469" y="795685"/>
              <a:ext cx="115375" cy="667193"/>
            </a:xfrm>
            <a:custGeom>
              <a:avLst/>
              <a:gdLst>
                <a:gd name="T0" fmla="*/ 190 w 191"/>
                <a:gd name="T1" fmla="*/ 1104 h 1104"/>
                <a:gd name="T2" fmla="*/ 191 w 191"/>
                <a:gd name="T3" fmla="*/ 1104 h 1104"/>
                <a:gd name="T4" fmla="*/ 171 w 191"/>
                <a:gd name="T5" fmla="*/ 0 h 1104"/>
                <a:gd name="T6" fmla="*/ 0 w 191"/>
                <a:gd name="T7" fmla="*/ 460 h 1104"/>
                <a:gd name="T8" fmla="*/ 190 w 191"/>
                <a:gd name="T9" fmla="*/ 1104 h 1104"/>
                <a:gd name="T10" fmla="*/ 0 60000 65536"/>
                <a:gd name="T11" fmla="*/ 0 60000 65536"/>
                <a:gd name="T12" fmla="*/ 0 60000 65536"/>
                <a:gd name="T13" fmla="*/ 0 60000 65536"/>
                <a:gd name="T14" fmla="*/ 0 60000 65536"/>
                <a:gd name="T15" fmla="*/ 0 w 191"/>
                <a:gd name="T16" fmla="*/ 0 h 1104"/>
                <a:gd name="T17" fmla="*/ 191 w 191"/>
                <a:gd name="T18" fmla="*/ 1104 h 1104"/>
              </a:gdLst>
              <a:ahLst/>
              <a:cxnLst>
                <a:cxn ang="T10">
                  <a:pos x="T0" y="T1"/>
                </a:cxn>
                <a:cxn ang="T11">
                  <a:pos x="T2" y="T3"/>
                </a:cxn>
                <a:cxn ang="T12">
                  <a:pos x="T4" y="T5"/>
                </a:cxn>
                <a:cxn ang="T13">
                  <a:pos x="T6" y="T7"/>
                </a:cxn>
                <a:cxn ang="T14">
                  <a:pos x="T8" y="T9"/>
                </a:cxn>
              </a:cxnLst>
              <a:rect l="T15" t="T16" r="T17" b="T18"/>
              <a:pathLst>
                <a:path w="191" h="1104">
                  <a:moveTo>
                    <a:pt x="190" y="1104"/>
                  </a:moveTo>
                  <a:lnTo>
                    <a:pt x="191" y="1104"/>
                  </a:lnTo>
                  <a:lnTo>
                    <a:pt x="171" y="0"/>
                  </a:lnTo>
                  <a:lnTo>
                    <a:pt x="0" y="460"/>
                  </a:lnTo>
                  <a:lnTo>
                    <a:pt x="190" y="110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3" name="Oval 104"/>
            <p:cNvSpPr>
              <a:spLocks noChangeArrowheads="1"/>
            </p:cNvSpPr>
            <p:nvPr/>
          </p:nvSpPr>
          <p:spPr bwMode="auto">
            <a:xfrm rot="5400000" flipH="1">
              <a:off x="356567" y="173302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4" name="Oval 105"/>
            <p:cNvSpPr>
              <a:spLocks noChangeArrowheads="1"/>
            </p:cNvSpPr>
            <p:nvPr/>
          </p:nvSpPr>
          <p:spPr bwMode="auto">
            <a:xfrm rot="5400000" flipH="1">
              <a:off x="148069" y="171853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5" name="Oval 106"/>
            <p:cNvSpPr>
              <a:spLocks noChangeArrowheads="1"/>
            </p:cNvSpPr>
            <p:nvPr/>
          </p:nvSpPr>
          <p:spPr bwMode="auto">
            <a:xfrm rot="5400000" flipH="1">
              <a:off x="719776" y="153489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6" name="Oval 107"/>
            <p:cNvSpPr>
              <a:spLocks noChangeArrowheads="1"/>
            </p:cNvSpPr>
            <p:nvPr/>
          </p:nvSpPr>
          <p:spPr bwMode="auto">
            <a:xfrm rot="5400000" flipH="1">
              <a:off x="803780" y="1132597"/>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7" name="Oval 108"/>
            <p:cNvSpPr>
              <a:spLocks noChangeArrowheads="1"/>
            </p:cNvSpPr>
            <p:nvPr/>
          </p:nvSpPr>
          <p:spPr bwMode="auto">
            <a:xfrm rot="5400000" flipH="1">
              <a:off x="1060021" y="1026283"/>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8" name="Oval 109"/>
            <p:cNvSpPr>
              <a:spLocks noChangeArrowheads="1"/>
            </p:cNvSpPr>
            <p:nvPr/>
          </p:nvSpPr>
          <p:spPr bwMode="auto">
            <a:xfrm rot="5400000" flipH="1">
              <a:off x="447823" y="102145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9" name="Oval 110"/>
            <p:cNvSpPr>
              <a:spLocks noChangeArrowheads="1"/>
            </p:cNvSpPr>
            <p:nvPr/>
          </p:nvSpPr>
          <p:spPr bwMode="auto">
            <a:xfrm rot="5400000" flipH="1">
              <a:off x="874186" y="649654"/>
              <a:ext cx="22350" cy="30217"/>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0" name="Oval 111"/>
            <p:cNvSpPr>
              <a:spLocks noChangeArrowheads="1"/>
            </p:cNvSpPr>
            <p:nvPr/>
          </p:nvSpPr>
          <p:spPr bwMode="auto">
            <a:xfrm rot="5400000" flipH="1">
              <a:off x="640608" y="25248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grpSp>
      <p:pic>
        <p:nvPicPr>
          <p:cNvPr id="61" name="图片 60"/>
          <p:cNvPicPr/>
          <p:nvPr/>
        </p:nvPicPr>
        <p:blipFill>
          <a:blip r:embed="rId7">
            <a:extLst>
              <a:ext uri="{28A0092B-C50C-407E-A947-70E740481C1C}">
                <a14:useLocalDpi xmlns:a14="http://schemas.microsoft.com/office/drawing/2010/main" val="0"/>
              </a:ext>
            </a:extLst>
          </a:blip>
          <a:stretch>
            <a:fillRect/>
          </a:stretch>
        </p:blipFill>
        <p:spPr>
          <a:xfrm>
            <a:off x="-3175" y="6035040"/>
            <a:ext cx="679450" cy="77152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 name="内容占位符 2"/>
          <p:cNvGraphicFramePr>
            <a:graphicFrameLocks noGrp="1"/>
          </p:cNvGraphicFramePr>
          <p:nvPr>
            <p:ph idx="1"/>
          </p:nvPr>
        </p:nvGraphicFramePr>
        <p:xfrm>
          <a:off x="4092023" y="390648"/>
          <a:ext cx="7716047" cy="586947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标题 5"/>
          <p:cNvSpPr>
            <a:spLocks noGrp="1"/>
          </p:cNvSpPr>
          <p:nvPr>
            <p:ph type="title"/>
          </p:nvPr>
        </p:nvSpPr>
        <p:spPr>
          <a:xfrm>
            <a:off x="793158" y="1382486"/>
            <a:ext cx="3547581" cy="4093028"/>
          </a:xfrm>
        </p:spPr>
        <p:txBody>
          <a:bodyPr anchor="ctr">
            <a:normAutofit/>
          </a:bodyPr>
          <a:p>
            <a:r>
              <a:rPr lang="zh-CN" altLang="en-US" sz="4400"/>
              <a:t>解决的痛点</a:t>
            </a:r>
            <a:endParaRPr lang="en-US" sz="4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flipH="1">
            <a:off x="0" y="0"/>
            <a:ext cx="4337254" cy="6858000"/>
          </a:xfrm>
          <a:prstGeom prst="rect">
            <a:avLst/>
          </a:prstGeom>
        </p:spPr>
      </p:pic>
      <p:sp>
        <p:nvSpPr>
          <p:cNvPr id="16" name="文本框 15"/>
          <p:cNvSpPr txBox="1"/>
          <p:nvPr/>
        </p:nvSpPr>
        <p:spPr>
          <a:xfrm>
            <a:off x="4889754" y="2449830"/>
            <a:ext cx="2895600" cy="706755"/>
          </a:xfrm>
          <a:prstGeom prst="rect">
            <a:avLst/>
          </a:prstGeom>
          <a:noFill/>
        </p:spPr>
        <p:txBody>
          <a:bodyPr wrap="square">
            <a:spAutoFit/>
          </a:bodyPr>
          <a:lstStyle/>
          <a:p>
            <a:pPr lvl="0" algn="ctr"/>
            <a:r>
              <a:rPr lang="en-US" sz="4000" b="1" i="1" dirty="0">
                <a:solidFill>
                  <a:srgbClr val="494398"/>
                </a:solidFill>
                <a:latin typeface="微软雅黑" panose="020B0503020204020204" charset="-122"/>
                <a:ea typeface="微软雅黑" panose="020B0503020204020204" charset="-122"/>
              </a:rPr>
              <a:t>PART 02</a:t>
            </a:r>
            <a:endParaRPr lang="en-US" sz="4000" b="1" i="1" dirty="0">
              <a:solidFill>
                <a:srgbClr val="494398"/>
              </a:solidFill>
              <a:latin typeface="微软雅黑" panose="020B0503020204020204" charset="-122"/>
              <a:ea typeface="微软雅黑" panose="020B0503020204020204" charset="-122"/>
            </a:endParaRPr>
          </a:p>
        </p:txBody>
      </p:sp>
      <p:sp>
        <p:nvSpPr>
          <p:cNvPr id="17" name="文本框 16"/>
          <p:cNvSpPr txBox="1"/>
          <p:nvPr/>
        </p:nvSpPr>
        <p:spPr>
          <a:xfrm>
            <a:off x="4972744" y="3504629"/>
            <a:ext cx="2954655" cy="646331"/>
          </a:xfrm>
          <a:prstGeom prst="rect">
            <a:avLst/>
          </a:prstGeom>
          <a:noFill/>
        </p:spPr>
        <p:txBody>
          <a:bodyPr wrap="none">
            <a:spAutoFit/>
          </a:bodyPr>
          <a:lstStyle/>
          <a:p>
            <a:pPr lvl="0" algn="ctr"/>
            <a:r>
              <a:rPr lang="zh-CN" altLang="en-US" sz="3600" b="1" dirty="0">
                <a:solidFill>
                  <a:srgbClr val="494398"/>
                </a:solidFill>
                <a:latin typeface="微软雅黑" panose="020B0503020204020204" charset="-122"/>
                <a:ea typeface="微软雅黑" panose="020B0503020204020204" charset="-122"/>
              </a:rPr>
              <a:t>项目核心技术</a:t>
            </a:r>
            <a:endParaRPr lang="zh-CN" sz="3600" b="1" dirty="0">
              <a:solidFill>
                <a:srgbClr val="494398"/>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2310" y="631825"/>
            <a:ext cx="9208135" cy="409575"/>
          </a:xfrm>
        </p:spPr>
        <p:txBody>
          <a:bodyPr>
            <a:normAutofit fontScale="90000"/>
          </a:bodyPr>
          <a:lstStyle/>
          <a:p>
            <a:pPr algn="l"/>
            <a:r>
              <a:rPr lang="zh-CN" altLang="zh-CN" sz="3110" b="1" kern="100" dirty="0">
                <a:effectLst/>
                <a:latin typeface="Arial" panose="020B0604020202020204"/>
                <a:ea typeface="华文楷体" panose="02010600040101010101" pitchFamily="2" charset="-122"/>
                <a:cs typeface="Times New Roman" panose="02020603050405020304" pitchFamily="18" charset="0"/>
              </a:rPr>
              <a:t>1.核探测</a:t>
            </a:r>
            <a:r>
              <a:rPr lang="zh-CN" altLang="zh-CN" sz="3110" b="1" kern="100" dirty="0">
                <a:effectLst/>
                <a:latin typeface="Arial" panose="020B0604020202020204"/>
                <a:ea typeface="华文楷体" panose="02010600040101010101" pitchFamily="2" charset="-122"/>
                <a:cs typeface="Times New Roman" panose="02020603050405020304" pitchFamily="18" charset="0"/>
              </a:rPr>
              <a:t>技术（高计数率稳谱与温漂稳谱技术）</a:t>
            </a:r>
            <a:endParaRPr lang="zh-CN" altLang="en-US" sz="3110"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3443" y="2463483"/>
            <a:ext cx="6308324" cy="4195742"/>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8910" y="3066415"/>
            <a:ext cx="5673090" cy="2990215"/>
          </a:xfrm>
          <a:prstGeom prst="rect">
            <a:avLst/>
          </a:prstGeom>
        </p:spPr>
      </p:pic>
      <p:grpSp>
        <p:nvGrpSpPr>
          <p:cNvPr id="45" name="组合 44"/>
          <p:cNvGrpSpPr/>
          <p:nvPr/>
        </p:nvGrpSpPr>
        <p:grpSpPr>
          <a:xfrm>
            <a:off x="1" y="0"/>
            <a:ext cx="738000" cy="767628"/>
            <a:chOff x="0" y="-1"/>
            <a:chExt cx="1739901" cy="1809751"/>
          </a:xfrm>
          <a:gradFill>
            <a:gsLst>
              <a:gs pos="0">
                <a:srgbClr val="012D86"/>
              </a:gs>
              <a:gs pos="100000">
                <a:srgbClr val="0E2557"/>
              </a:gs>
            </a:gsLst>
            <a:lin scaled="0"/>
          </a:gradFill>
        </p:grpSpPr>
        <p:sp>
          <p:nvSpPr>
            <p:cNvPr id="18" name="Freeform 51"/>
            <p:cNvSpPr>
              <a:spLocks noChangeArrowheads="1"/>
            </p:cNvSpPr>
            <p:nvPr/>
          </p:nvSpPr>
          <p:spPr bwMode="auto">
            <a:xfrm rot="5400000" flipH="1">
              <a:off x="886683" y="990465"/>
              <a:ext cx="479016" cy="785040"/>
            </a:xfrm>
            <a:custGeom>
              <a:avLst/>
              <a:gdLst>
                <a:gd name="T0" fmla="*/ 0 w 793"/>
                <a:gd name="T1" fmla="*/ 0 h 1299"/>
                <a:gd name="T2" fmla="*/ 120 w 793"/>
                <a:gd name="T3" fmla="*/ 1299 h 1299"/>
                <a:gd name="T4" fmla="*/ 793 w 793"/>
                <a:gd name="T5" fmla="*/ 1170 h 1299"/>
                <a:gd name="T6" fmla="*/ 0 w 793"/>
                <a:gd name="T7" fmla="*/ 0 h 1299"/>
                <a:gd name="T8" fmla="*/ 0 60000 65536"/>
                <a:gd name="T9" fmla="*/ 0 60000 65536"/>
                <a:gd name="T10" fmla="*/ 0 60000 65536"/>
                <a:gd name="T11" fmla="*/ 0 60000 65536"/>
                <a:gd name="T12" fmla="*/ 0 w 793"/>
                <a:gd name="T13" fmla="*/ 0 h 1299"/>
                <a:gd name="T14" fmla="*/ 793 w 793"/>
                <a:gd name="T15" fmla="*/ 1299 h 1299"/>
              </a:gdLst>
              <a:ahLst/>
              <a:cxnLst>
                <a:cxn ang="T8">
                  <a:pos x="T0" y="T1"/>
                </a:cxn>
                <a:cxn ang="T9">
                  <a:pos x="T2" y="T3"/>
                </a:cxn>
                <a:cxn ang="T10">
                  <a:pos x="T4" y="T5"/>
                </a:cxn>
                <a:cxn ang="T11">
                  <a:pos x="T6" y="T7"/>
                </a:cxn>
              </a:cxnLst>
              <a:rect l="T12" t="T13" r="T14" b="T15"/>
              <a:pathLst>
                <a:path w="793" h="1299">
                  <a:moveTo>
                    <a:pt x="0" y="0"/>
                  </a:moveTo>
                  <a:lnTo>
                    <a:pt x="120" y="1299"/>
                  </a:lnTo>
                  <a:lnTo>
                    <a:pt x="793" y="1170"/>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19" name="Freeform 52"/>
            <p:cNvSpPr>
              <a:spLocks noChangeArrowheads="1"/>
            </p:cNvSpPr>
            <p:nvPr/>
          </p:nvSpPr>
          <p:spPr bwMode="auto">
            <a:xfrm rot="5400000" flipH="1">
              <a:off x="202551" y="940926"/>
              <a:ext cx="406529" cy="811631"/>
            </a:xfrm>
            <a:custGeom>
              <a:avLst/>
              <a:gdLst>
                <a:gd name="T0" fmla="*/ 457 w 673"/>
                <a:gd name="T1" fmla="*/ 1343 h 1343"/>
                <a:gd name="T2" fmla="*/ 0 w 673"/>
                <a:gd name="T3" fmla="*/ 129 h 1343"/>
                <a:gd name="T4" fmla="*/ 673 w 673"/>
                <a:gd name="T5" fmla="*/ 0 h 1343"/>
                <a:gd name="T6" fmla="*/ 457 w 673"/>
                <a:gd name="T7" fmla="*/ 1343 h 1343"/>
                <a:gd name="T8" fmla="*/ 0 60000 65536"/>
                <a:gd name="T9" fmla="*/ 0 60000 65536"/>
                <a:gd name="T10" fmla="*/ 0 60000 65536"/>
                <a:gd name="T11" fmla="*/ 0 60000 65536"/>
                <a:gd name="T12" fmla="*/ 0 w 673"/>
                <a:gd name="T13" fmla="*/ 0 h 1343"/>
                <a:gd name="T14" fmla="*/ 673 w 673"/>
                <a:gd name="T15" fmla="*/ 1343 h 1343"/>
              </a:gdLst>
              <a:ahLst/>
              <a:cxnLst>
                <a:cxn ang="T8">
                  <a:pos x="T0" y="T1"/>
                </a:cxn>
                <a:cxn ang="T9">
                  <a:pos x="T2" y="T3"/>
                </a:cxn>
                <a:cxn ang="T10">
                  <a:pos x="T4" y="T5"/>
                </a:cxn>
                <a:cxn ang="T11">
                  <a:pos x="T6" y="T7"/>
                </a:cxn>
              </a:cxnLst>
              <a:rect l="T12" t="T13" r="T14" b="T15"/>
              <a:pathLst>
                <a:path w="673" h="1343">
                  <a:moveTo>
                    <a:pt x="457" y="1343"/>
                  </a:moveTo>
                  <a:lnTo>
                    <a:pt x="0" y="129"/>
                  </a:lnTo>
                  <a:lnTo>
                    <a:pt x="673" y="0"/>
                  </a:lnTo>
                  <a:lnTo>
                    <a:pt x="457"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0" name="Freeform 53"/>
            <p:cNvSpPr>
              <a:spLocks noChangeArrowheads="1"/>
            </p:cNvSpPr>
            <p:nvPr/>
          </p:nvSpPr>
          <p:spPr bwMode="auto">
            <a:xfrm rot="5400000" flipH="1">
              <a:off x="132160" y="1141793"/>
              <a:ext cx="469351" cy="733671"/>
            </a:xfrm>
            <a:custGeom>
              <a:avLst/>
              <a:gdLst>
                <a:gd name="T0" fmla="*/ 0 w 777"/>
                <a:gd name="T1" fmla="*/ 598 h 1214"/>
                <a:gd name="T2" fmla="*/ 320 w 777"/>
                <a:gd name="T3" fmla="*/ 0 h 1214"/>
                <a:gd name="T4" fmla="*/ 777 w 777"/>
                <a:gd name="T5" fmla="*/ 1214 h 1214"/>
                <a:gd name="T6" fmla="*/ 0 w 777"/>
                <a:gd name="T7" fmla="*/ 598 h 1214"/>
                <a:gd name="T8" fmla="*/ 0 60000 65536"/>
                <a:gd name="T9" fmla="*/ 0 60000 65536"/>
                <a:gd name="T10" fmla="*/ 0 60000 65536"/>
                <a:gd name="T11" fmla="*/ 0 60000 65536"/>
                <a:gd name="T12" fmla="*/ 0 w 777"/>
                <a:gd name="T13" fmla="*/ 0 h 1214"/>
                <a:gd name="T14" fmla="*/ 777 w 777"/>
                <a:gd name="T15" fmla="*/ 1214 h 1214"/>
              </a:gdLst>
              <a:ahLst/>
              <a:cxnLst>
                <a:cxn ang="T8">
                  <a:pos x="T0" y="T1"/>
                </a:cxn>
                <a:cxn ang="T9">
                  <a:pos x="T2" y="T3"/>
                </a:cxn>
                <a:cxn ang="T10">
                  <a:pos x="T4" y="T5"/>
                </a:cxn>
                <a:cxn ang="T11">
                  <a:pos x="T6" y="T7"/>
                </a:cxn>
              </a:cxnLst>
              <a:rect l="T12" t="T13" r="T14" b="T15"/>
              <a:pathLst>
                <a:path w="777" h="1214">
                  <a:moveTo>
                    <a:pt x="0" y="598"/>
                  </a:moveTo>
                  <a:lnTo>
                    <a:pt x="320" y="0"/>
                  </a:lnTo>
                  <a:lnTo>
                    <a:pt x="777" y="1214"/>
                  </a:lnTo>
                  <a:lnTo>
                    <a:pt x="0" y="598"/>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1" name="Freeform 54"/>
            <p:cNvSpPr>
              <a:spLocks noChangeArrowheads="1"/>
            </p:cNvSpPr>
            <p:nvPr/>
          </p:nvSpPr>
          <p:spPr bwMode="auto">
            <a:xfrm rot="5400000" flipH="1">
              <a:off x="-48538" y="1322491"/>
              <a:ext cx="469351" cy="372274"/>
            </a:xfrm>
            <a:custGeom>
              <a:avLst/>
              <a:gdLst>
                <a:gd name="T0" fmla="*/ 0 w 777"/>
                <a:gd name="T1" fmla="*/ 0 h 616"/>
                <a:gd name="T2" fmla="*/ 9 w 777"/>
                <a:gd name="T3" fmla="*/ 362 h 616"/>
                <a:gd name="T4" fmla="*/ 777 w 777"/>
                <a:gd name="T5" fmla="*/ 616 h 616"/>
                <a:gd name="T6" fmla="*/ 0 w 777"/>
                <a:gd name="T7" fmla="*/ 0 h 616"/>
                <a:gd name="T8" fmla="*/ 0 60000 65536"/>
                <a:gd name="T9" fmla="*/ 0 60000 65536"/>
                <a:gd name="T10" fmla="*/ 0 60000 65536"/>
                <a:gd name="T11" fmla="*/ 0 60000 65536"/>
                <a:gd name="T12" fmla="*/ 0 w 777"/>
                <a:gd name="T13" fmla="*/ 0 h 616"/>
                <a:gd name="T14" fmla="*/ 777 w 777"/>
                <a:gd name="T15" fmla="*/ 616 h 616"/>
              </a:gdLst>
              <a:ahLst/>
              <a:cxnLst>
                <a:cxn ang="T8">
                  <a:pos x="T0" y="T1"/>
                </a:cxn>
                <a:cxn ang="T9">
                  <a:pos x="T2" y="T3"/>
                </a:cxn>
                <a:cxn ang="T10">
                  <a:pos x="T4" y="T5"/>
                </a:cxn>
                <a:cxn ang="T11">
                  <a:pos x="T6" y="T7"/>
                </a:cxn>
              </a:cxnLst>
              <a:rect l="T12" t="T13" r="T14" b="T15"/>
              <a:pathLst>
                <a:path w="777" h="616">
                  <a:moveTo>
                    <a:pt x="0" y="0"/>
                  </a:moveTo>
                  <a:lnTo>
                    <a:pt x="9" y="362"/>
                  </a:lnTo>
                  <a:lnTo>
                    <a:pt x="777" y="61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2" name="Freeform 58"/>
            <p:cNvSpPr>
              <a:spLocks noChangeArrowheads="1"/>
            </p:cNvSpPr>
            <p:nvPr/>
          </p:nvSpPr>
          <p:spPr bwMode="auto">
            <a:xfrm rot="5400000" flipH="1">
              <a:off x="41788" y="860671"/>
              <a:ext cx="371494" cy="455069"/>
            </a:xfrm>
            <a:custGeom>
              <a:avLst/>
              <a:gdLst>
                <a:gd name="T0" fmla="*/ 0 w 615"/>
                <a:gd name="T1" fmla="*/ 753 h 753"/>
                <a:gd name="T2" fmla="*/ 399 w 615"/>
                <a:gd name="T3" fmla="*/ 0 h 753"/>
                <a:gd name="T4" fmla="*/ 615 w 615"/>
                <a:gd name="T5" fmla="*/ 753 h 753"/>
                <a:gd name="T6" fmla="*/ 0 w 615"/>
                <a:gd name="T7" fmla="*/ 753 h 753"/>
                <a:gd name="T8" fmla="*/ 0 60000 65536"/>
                <a:gd name="T9" fmla="*/ 0 60000 65536"/>
                <a:gd name="T10" fmla="*/ 0 60000 65536"/>
                <a:gd name="T11" fmla="*/ 0 60000 65536"/>
                <a:gd name="T12" fmla="*/ 0 w 615"/>
                <a:gd name="T13" fmla="*/ 0 h 753"/>
                <a:gd name="T14" fmla="*/ 615 w 615"/>
                <a:gd name="T15" fmla="*/ 753 h 753"/>
              </a:gdLst>
              <a:ahLst/>
              <a:cxnLst>
                <a:cxn ang="T8">
                  <a:pos x="T0" y="T1"/>
                </a:cxn>
                <a:cxn ang="T9">
                  <a:pos x="T2" y="T3"/>
                </a:cxn>
                <a:cxn ang="T10">
                  <a:pos x="T4" y="T5"/>
                </a:cxn>
                <a:cxn ang="T11">
                  <a:pos x="T6" y="T7"/>
                </a:cxn>
              </a:cxnLst>
              <a:rect l="T12" t="T13" r="T14" b="T15"/>
              <a:pathLst>
                <a:path w="615" h="753">
                  <a:moveTo>
                    <a:pt x="0" y="753"/>
                  </a:moveTo>
                  <a:lnTo>
                    <a:pt x="399" y="0"/>
                  </a:lnTo>
                  <a:lnTo>
                    <a:pt x="615" y="753"/>
                  </a:lnTo>
                  <a:lnTo>
                    <a:pt x="0"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3" name="Freeform 59"/>
            <p:cNvSpPr>
              <a:spLocks noChangeArrowheads="1"/>
            </p:cNvSpPr>
            <p:nvPr/>
          </p:nvSpPr>
          <p:spPr bwMode="auto">
            <a:xfrm rot="5400000" flipH="1">
              <a:off x="876130" y="979912"/>
              <a:ext cx="578081" cy="707080"/>
            </a:xfrm>
            <a:custGeom>
              <a:avLst/>
              <a:gdLst>
                <a:gd name="T0" fmla="*/ 957 w 957"/>
                <a:gd name="T1" fmla="*/ 749 h 1170"/>
                <a:gd name="T2" fmla="*/ 793 w 957"/>
                <a:gd name="T3" fmla="*/ 1170 h 1170"/>
                <a:gd name="T4" fmla="*/ 0 w 957"/>
                <a:gd name="T5" fmla="*/ 0 h 1170"/>
                <a:gd name="T6" fmla="*/ 957 w 957"/>
                <a:gd name="T7" fmla="*/ 749 h 1170"/>
                <a:gd name="T8" fmla="*/ 0 60000 65536"/>
                <a:gd name="T9" fmla="*/ 0 60000 65536"/>
                <a:gd name="T10" fmla="*/ 0 60000 65536"/>
                <a:gd name="T11" fmla="*/ 0 60000 65536"/>
                <a:gd name="T12" fmla="*/ 0 w 957"/>
                <a:gd name="T13" fmla="*/ 0 h 1170"/>
                <a:gd name="T14" fmla="*/ 957 w 957"/>
                <a:gd name="T15" fmla="*/ 1170 h 1170"/>
              </a:gdLst>
              <a:ahLst/>
              <a:cxnLst>
                <a:cxn ang="T8">
                  <a:pos x="T0" y="T1"/>
                </a:cxn>
                <a:cxn ang="T9">
                  <a:pos x="T2" y="T3"/>
                </a:cxn>
                <a:cxn ang="T10">
                  <a:pos x="T4" y="T5"/>
                </a:cxn>
                <a:cxn ang="T11">
                  <a:pos x="T6" y="T7"/>
                </a:cxn>
              </a:cxnLst>
              <a:rect l="T12" t="T13" r="T14" b="T15"/>
              <a:pathLst>
                <a:path w="957" h="1170">
                  <a:moveTo>
                    <a:pt x="957" y="749"/>
                  </a:moveTo>
                  <a:lnTo>
                    <a:pt x="793" y="1170"/>
                  </a:lnTo>
                  <a:lnTo>
                    <a:pt x="0" y="0"/>
                  </a:lnTo>
                  <a:lnTo>
                    <a:pt x="957" y="74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4" name="Freeform 60"/>
            <p:cNvSpPr>
              <a:spLocks noChangeArrowheads="1"/>
            </p:cNvSpPr>
            <p:nvPr/>
          </p:nvSpPr>
          <p:spPr bwMode="auto">
            <a:xfrm rot="5400000" flipH="1">
              <a:off x="570287" y="548640"/>
              <a:ext cx="380555" cy="610989"/>
            </a:xfrm>
            <a:custGeom>
              <a:avLst/>
              <a:gdLst>
                <a:gd name="T0" fmla="*/ 630 w 630"/>
                <a:gd name="T1" fmla="*/ 299 h 1011"/>
                <a:gd name="T2" fmla="*/ 19 w 630"/>
                <a:gd name="T3" fmla="*/ 1011 h 1011"/>
                <a:gd name="T4" fmla="*/ 0 w 630"/>
                <a:gd name="T5" fmla="*/ 0 h 1011"/>
                <a:gd name="T6" fmla="*/ 630 w 630"/>
                <a:gd name="T7" fmla="*/ 299 h 1011"/>
                <a:gd name="T8" fmla="*/ 0 60000 65536"/>
                <a:gd name="T9" fmla="*/ 0 60000 65536"/>
                <a:gd name="T10" fmla="*/ 0 60000 65536"/>
                <a:gd name="T11" fmla="*/ 0 60000 65536"/>
                <a:gd name="T12" fmla="*/ 0 w 630"/>
                <a:gd name="T13" fmla="*/ 0 h 1011"/>
                <a:gd name="T14" fmla="*/ 630 w 630"/>
                <a:gd name="T15" fmla="*/ 1011 h 1011"/>
              </a:gdLst>
              <a:ahLst/>
              <a:cxnLst>
                <a:cxn ang="T8">
                  <a:pos x="T0" y="T1"/>
                </a:cxn>
                <a:cxn ang="T9">
                  <a:pos x="T2" y="T3"/>
                </a:cxn>
                <a:cxn ang="T10">
                  <a:pos x="T4" y="T5"/>
                </a:cxn>
                <a:cxn ang="T11">
                  <a:pos x="T6" y="T7"/>
                </a:cxn>
              </a:cxnLst>
              <a:rect l="T12" t="T13" r="T14" b="T15"/>
              <a:pathLst>
                <a:path w="630" h="1011">
                  <a:moveTo>
                    <a:pt x="630" y="299"/>
                  </a:moveTo>
                  <a:lnTo>
                    <a:pt x="19" y="1011"/>
                  </a:lnTo>
                  <a:lnTo>
                    <a:pt x="0" y="0"/>
                  </a:lnTo>
                  <a:lnTo>
                    <a:pt x="630" y="29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5" name="Freeform 61"/>
            <p:cNvSpPr>
              <a:spLocks noChangeArrowheads="1"/>
            </p:cNvSpPr>
            <p:nvPr/>
          </p:nvSpPr>
          <p:spPr bwMode="auto">
            <a:xfrm rot="5400000" flipH="1">
              <a:off x="1050134" y="500292"/>
              <a:ext cx="379951" cy="708288"/>
            </a:xfrm>
            <a:custGeom>
              <a:avLst/>
              <a:gdLst>
                <a:gd name="T0" fmla="*/ 0 w 629"/>
                <a:gd name="T1" fmla="*/ 874 h 1172"/>
                <a:gd name="T2" fmla="*/ 328 w 629"/>
                <a:gd name="T3" fmla="*/ 0 h 1172"/>
                <a:gd name="T4" fmla="*/ 629 w 629"/>
                <a:gd name="T5" fmla="*/ 1172 h 1172"/>
                <a:gd name="T6" fmla="*/ 0 w 629"/>
                <a:gd name="T7" fmla="*/ 874 h 1172"/>
                <a:gd name="T8" fmla="*/ 0 60000 65536"/>
                <a:gd name="T9" fmla="*/ 0 60000 65536"/>
                <a:gd name="T10" fmla="*/ 0 60000 65536"/>
                <a:gd name="T11" fmla="*/ 0 60000 65536"/>
                <a:gd name="T12" fmla="*/ 0 w 629"/>
                <a:gd name="T13" fmla="*/ 0 h 1172"/>
                <a:gd name="T14" fmla="*/ 629 w 629"/>
                <a:gd name="T15" fmla="*/ 1172 h 1172"/>
              </a:gdLst>
              <a:ahLst/>
              <a:cxnLst>
                <a:cxn ang="T8">
                  <a:pos x="T0" y="T1"/>
                </a:cxn>
                <a:cxn ang="T9">
                  <a:pos x="T2" y="T3"/>
                </a:cxn>
                <a:cxn ang="T10">
                  <a:pos x="T4" y="T5"/>
                </a:cxn>
                <a:cxn ang="T11">
                  <a:pos x="T6" y="T7"/>
                </a:cxn>
              </a:cxnLst>
              <a:rect l="T12" t="T13" r="T14" b="T15"/>
              <a:pathLst>
                <a:path w="629" h="1172">
                  <a:moveTo>
                    <a:pt x="0" y="874"/>
                  </a:moveTo>
                  <a:lnTo>
                    <a:pt x="328" y="0"/>
                  </a:lnTo>
                  <a:lnTo>
                    <a:pt x="629" y="1172"/>
                  </a:lnTo>
                  <a:lnTo>
                    <a:pt x="0" y="87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6" name="Freeform 62"/>
            <p:cNvSpPr>
              <a:spLocks noChangeArrowheads="1"/>
            </p:cNvSpPr>
            <p:nvPr/>
          </p:nvSpPr>
          <p:spPr bwMode="auto">
            <a:xfrm rot="5400000" flipH="1">
              <a:off x="826575" y="78603"/>
              <a:ext cx="579893" cy="955464"/>
            </a:xfrm>
            <a:custGeom>
              <a:avLst/>
              <a:gdLst>
                <a:gd name="T0" fmla="*/ 302 w 960"/>
                <a:gd name="T1" fmla="*/ 1173 h 1581"/>
                <a:gd name="T2" fmla="*/ 301 w 960"/>
                <a:gd name="T3" fmla="*/ 1172 h 1581"/>
                <a:gd name="T4" fmla="*/ 0 w 960"/>
                <a:gd name="T5" fmla="*/ 0 h 1581"/>
                <a:gd name="T6" fmla="*/ 0 w 960"/>
                <a:gd name="T7" fmla="*/ 0 h 1581"/>
                <a:gd name="T8" fmla="*/ 960 w 960"/>
                <a:gd name="T9" fmla="*/ 1581 h 1581"/>
                <a:gd name="T10" fmla="*/ 302 w 960"/>
                <a:gd name="T11" fmla="*/ 1173 h 1581"/>
                <a:gd name="T12" fmla="*/ 0 60000 65536"/>
                <a:gd name="T13" fmla="*/ 0 60000 65536"/>
                <a:gd name="T14" fmla="*/ 0 60000 65536"/>
                <a:gd name="T15" fmla="*/ 0 60000 65536"/>
                <a:gd name="T16" fmla="*/ 0 60000 65536"/>
                <a:gd name="T17" fmla="*/ 0 60000 65536"/>
                <a:gd name="T18" fmla="*/ 0 w 960"/>
                <a:gd name="T19" fmla="*/ 0 h 1581"/>
                <a:gd name="T20" fmla="*/ 960 w 960"/>
                <a:gd name="T21" fmla="*/ 1581 h 1581"/>
              </a:gdLst>
              <a:ahLst/>
              <a:cxnLst>
                <a:cxn ang="T12">
                  <a:pos x="T0" y="T1"/>
                </a:cxn>
                <a:cxn ang="T13">
                  <a:pos x="T2" y="T3"/>
                </a:cxn>
                <a:cxn ang="T14">
                  <a:pos x="T4" y="T5"/>
                </a:cxn>
                <a:cxn ang="T15">
                  <a:pos x="T6" y="T7"/>
                </a:cxn>
                <a:cxn ang="T16">
                  <a:pos x="T8" y="T9"/>
                </a:cxn>
                <a:cxn ang="T17">
                  <a:pos x="T10" y="T11"/>
                </a:cxn>
              </a:cxnLst>
              <a:rect l="T18" t="T19" r="T20" b="T21"/>
              <a:pathLst>
                <a:path w="960" h="1581">
                  <a:moveTo>
                    <a:pt x="302" y="1173"/>
                  </a:moveTo>
                  <a:lnTo>
                    <a:pt x="301" y="1172"/>
                  </a:lnTo>
                  <a:lnTo>
                    <a:pt x="0" y="0"/>
                  </a:lnTo>
                  <a:lnTo>
                    <a:pt x="0" y="0"/>
                  </a:lnTo>
                  <a:lnTo>
                    <a:pt x="960" y="1581"/>
                  </a:lnTo>
                  <a:lnTo>
                    <a:pt x="302" y="11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7" name="Freeform 63"/>
            <p:cNvSpPr>
              <a:spLocks noChangeArrowheads="1"/>
            </p:cNvSpPr>
            <p:nvPr/>
          </p:nvSpPr>
          <p:spPr bwMode="auto">
            <a:xfrm rot="5400000" flipH="1">
              <a:off x="693985" y="-55196"/>
              <a:ext cx="846282" cy="956673"/>
            </a:xfrm>
            <a:custGeom>
              <a:avLst/>
              <a:gdLst>
                <a:gd name="T0" fmla="*/ 1401 w 1401"/>
                <a:gd name="T1" fmla="*/ 1273 h 1583"/>
                <a:gd name="T2" fmla="*/ 960 w 1401"/>
                <a:gd name="T3" fmla="*/ 1583 h 1583"/>
                <a:gd name="T4" fmla="*/ 0 w 1401"/>
                <a:gd name="T5" fmla="*/ 2 h 1583"/>
                <a:gd name="T6" fmla="*/ 9 w 1401"/>
                <a:gd name="T7" fmla="*/ 0 h 1583"/>
                <a:gd name="T8" fmla="*/ 1401 w 1401"/>
                <a:gd name="T9" fmla="*/ 907 h 1583"/>
                <a:gd name="T10" fmla="*/ 1401 w 1401"/>
                <a:gd name="T11" fmla="*/ 1273 h 1583"/>
                <a:gd name="T12" fmla="*/ 0 60000 65536"/>
                <a:gd name="T13" fmla="*/ 0 60000 65536"/>
                <a:gd name="T14" fmla="*/ 0 60000 65536"/>
                <a:gd name="T15" fmla="*/ 0 60000 65536"/>
                <a:gd name="T16" fmla="*/ 0 60000 65536"/>
                <a:gd name="T17" fmla="*/ 0 60000 65536"/>
                <a:gd name="T18" fmla="*/ 0 w 1401"/>
                <a:gd name="T19" fmla="*/ 0 h 1583"/>
                <a:gd name="T20" fmla="*/ 1401 w 1401"/>
                <a:gd name="T21" fmla="*/ 1583 h 1583"/>
              </a:gdLst>
              <a:ahLst/>
              <a:cxnLst>
                <a:cxn ang="T12">
                  <a:pos x="T0" y="T1"/>
                </a:cxn>
                <a:cxn ang="T13">
                  <a:pos x="T2" y="T3"/>
                </a:cxn>
                <a:cxn ang="T14">
                  <a:pos x="T4" y="T5"/>
                </a:cxn>
                <a:cxn ang="T15">
                  <a:pos x="T6" y="T7"/>
                </a:cxn>
                <a:cxn ang="T16">
                  <a:pos x="T8" y="T9"/>
                </a:cxn>
                <a:cxn ang="T17">
                  <a:pos x="T10" y="T11"/>
                </a:cxn>
              </a:cxnLst>
              <a:rect l="T18" t="T19" r="T20" b="T21"/>
              <a:pathLst>
                <a:path w="1401" h="1583">
                  <a:moveTo>
                    <a:pt x="1401" y="1273"/>
                  </a:moveTo>
                  <a:lnTo>
                    <a:pt x="960" y="1583"/>
                  </a:lnTo>
                  <a:lnTo>
                    <a:pt x="0" y="2"/>
                  </a:lnTo>
                  <a:lnTo>
                    <a:pt x="9" y="0"/>
                  </a:lnTo>
                  <a:lnTo>
                    <a:pt x="1401" y="907"/>
                  </a:lnTo>
                  <a:lnTo>
                    <a:pt x="1401" y="127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8" name="Freeform 64"/>
            <p:cNvSpPr>
              <a:spLocks noChangeArrowheads="1"/>
            </p:cNvSpPr>
            <p:nvPr/>
          </p:nvSpPr>
          <p:spPr bwMode="auto">
            <a:xfrm rot="5400000" flipH="1">
              <a:off x="900971" y="146354"/>
              <a:ext cx="840845" cy="548138"/>
            </a:xfrm>
            <a:custGeom>
              <a:avLst/>
              <a:gdLst>
                <a:gd name="T0" fmla="*/ 1392 w 1392"/>
                <a:gd name="T1" fmla="*/ 907 h 907"/>
                <a:gd name="T2" fmla="*/ 0 w 1392"/>
                <a:gd name="T3" fmla="*/ 0 h 907"/>
                <a:gd name="T4" fmla="*/ 1392 w 1392"/>
                <a:gd name="T5" fmla="*/ 239 h 907"/>
                <a:gd name="T6" fmla="*/ 1392 w 1392"/>
                <a:gd name="T7" fmla="*/ 907 h 907"/>
                <a:gd name="T8" fmla="*/ 0 60000 65536"/>
                <a:gd name="T9" fmla="*/ 0 60000 65536"/>
                <a:gd name="T10" fmla="*/ 0 60000 65536"/>
                <a:gd name="T11" fmla="*/ 0 60000 65536"/>
                <a:gd name="T12" fmla="*/ 0 w 1392"/>
                <a:gd name="T13" fmla="*/ 0 h 907"/>
                <a:gd name="T14" fmla="*/ 1392 w 1392"/>
                <a:gd name="T15" fmla="*/ 907 h 907"/>
              </a:gdLst>
              <a:ahLst/>
              <a:cxnLst>
                <a:cxn ang="T8">
                  <a:pos x="T0" y="T1"/>
                </a:cxn>
                <a:cxn ang="T9">
                  <a:pos x="T2" y="T3"/>
                </a:cxn>
                <a:cxn ang="T10">
                  <a:pos x="T4" y="T5"/>
                </a:cxn>
                <a:cxn ang="T11">
                  <a:pos x="T6" y="T7"/>
                </a:cxn>
              </a:cxnLst>
              <a:rect l="T12" t="T13" r="T14" b="T15"/>
              <a:pathLst>
                <a:path w="1392" h="907">
                  <a:moveTo>
                    <a:pt x="1392" y="907"/>
                  </a:moveTo>
                  <a:lnTo>
                    <a:pt x="0" y="0"/>
                  </a:lnTo>
                  <a:lnTo>
                    <a:pt x="1392" y="239"/>
                  </a:lnTo>
                  <a:lnTo>
                    <a:pt x="1392" y="90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29" name="Freeform 65"/>
            <p:cNvSpPr>
              <a:spLocks noChangeArrowheads="1"/>
            </p:cNvSpPr>
            <p:nvPr/>
          </p:nvSpPr>
          <p:spPr bwMode="auto">
            <a:xfrm rot="5400000" flipH="1">
              <a:off x="279874" y="-279873"/>
              <a:ext cx="266389" cy="826135"/>
            </a:xfrm>
            <a:custGeom>
              <a:avLst/>
              <a:gdLst>
                <a:gd name="T0" fmla="*/ 441 w 441"/>
                <a:gd name="T1" fmla="*/ 0 h 1367"/>
                <a:gd name="T2" fmla="*/ 0 w 441"/>
                <a:gd name="T3" fmla="*/ 310 h 1367"/>
                <a:gd name="T4" fmla="*/ 441 w 441"/>
                <a:gd name="T5" fmla="*/ 1367 h 1367"/>
                <a:gd name="T6" fmla="*/ 441 w 441"/>
                <a:gd name="T7" fmla="*/ 0 h 1367"/>
                <a:gd name="T8" fmla="*/ 0 60000 65536"/>
                <a:gd name="T9" fmla="*/ 0 60000 65536"/>
                <a:gd name="T10" fmla="*/ 0 60000 65536"/>
                <a:gd name="T11" fmla="*/ 0 60000 65536"/>
                <a:gd name="T12" fmla="*/ 0 w 441"/>
                <a:gd name="T13" fmla="*/ 0 h 1367"/>
                <a:gd name="T14" fmla="*/ 441 w 441"/>
                <a:gd name="T15" fmla="*/ 1367 h 1367"/>
              </a:gdLst>
              <a:ahLst/>
              <a:cxnLst>
                <a:cxn ang="T8">
                  <a:pos x="T0" y="T1"/>
                </a:cxn>
                <a:cxn ang="T9">
                  <a:pos x="T2" y="T3"/>
                </a:cxn>
                <a:cxn ang="T10">
                  <a:pos x="T4" y="T5"/>
                </a:cxn>
                <a:cxn ang="T11">
                  <a:pos x="T6" y="T7"/>
                </a:cxn>
              </a:cxnLst>
              <a:rect l="T12" t="T13" r="T14" b="T15"/>
              <a:pathLst>
                <a:path w="441" h="1367">
                  <a:moveTo>
                    <a:pt x="441" y="0"/>
                  </a:moveTo>
                  <a:lnTo>
                    <a:pt x="0" y="310"/>
                  </a:lnTo>
                  <a:lnTo>
                    <a:pt x="441" y="1367"/>
                  </a:lnTo>
                  <a:lnTo>
                    <a:pt x="441"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0" name="Freeform 66"/>
            <p:cNvSpPr>
              <a:spLocks noChangeArrowheads="1"/>
            </p:cNvSpPr>
            <p:nvPr/>
          </p:nvSpPr>
          <p:spPr bwMode="auto">
            <a:xfrm rot="5400000" flipH="1">
              <a:off x="110752" y="-110752"/>
              <a:ext cx="663857" cy="885360"/>
            </a:xfrm>
            <a:custGeom>
              <a:avLst/>
              <a:gdLst>
                <a:gd name="T0" fmla="*/ 495 w 1099"/>
                <a:gd name="T1" fmla="*/ 1465 h 1465"/>
                <a:gd name="T2" fmla="*/ 1099 w 1099"/>
                <a:gd name="T3" fmla="*/ 1465 h 1465"/>
                <a:gd name="T4" fmla="*/ 1099 w 1099"/>
                <a:gd name="T5" fmla="*/ 1465 h 1465"/>
                <a:gd name="T6" fmla="*/ 658 w 1099"/>
                <a:gd name="T7" fmla="*/ 408 h 1465"/>
                <a:gd name="T8" fmla="*/ 0 w 1099"/>
                <a:gd name="T9" fmla="*/ 0 h 1465"/>
                <a:gd name="T10" fmla="*/ 495 w 1099"/>
                <a:gd name="T11" fmla="*/ 1465 h 1465"/>
                <a:gd name="T12" fmla="*/ 0 60000 65536"/>
                <a:gd name="T13" fmla="*/ 0 60000 65536"/>
                <a:gd name="T14" fmla="*/ 0 60000 65536"/>
                <a:gd name="T15" fmla="*/ 0 60000 65536"/>
                <a:gd name="T16" fmla="*/ 0 60000 65536"/>
                <a:gd name="T17" fmla="*/ 0 60000 65536"/>
                <a:gd name="T18" fmla="*/ 0 w 1099"/>
                <a:gd name="T19" fmla="*/ 0 h 1465"/>
                <a:gd name="T20" fmla="*/ 1099 w 1099"/>
                <a:gd name="T21" fmla="*/ 1465 h 1465"/>
              </a:gdLst>
              <a:ahLst/>
              <a:cxnLst>
                <a:cxn ang="T12">
                  <a:pos x="T0" y="T1"/>
                </a:cxn>
                <a:cxn ang="T13">
                  <a:pos x="T2" y="T3"/>
                </a:cxn>
                <a:cxn ang="T14">
                  <a:pos x="T4" y="T5"/>
                </a:cxn>
                <a:cxn ang="T15">
                  <a:pos x="T6" y="T7"/>
                </a:cxn>
                <a:cxn ang="T16">
                  <a:pos x="T8" y="T9"/>
                </a:cxn>
                <a:cxn ang="T17">
                  <a:pos x="T10" y="T11"/>
                </a:cxn>
              </a:cxnLst>
              <a:rect l="T18" t="T19" r="T20" b="T21"/>
              <a:pathLst>
                <a:path w="1099" h="1465">
                  <a:moveTo>
                    <a:pt x="495" y="1465"/>
                  </a:moveTo>
                  <a:lnTo>
                    <a:pt x="1099" y="1465"/>
                  </a:lnTo>
                  <a:lnTo>
                    <a:pt x="1099" y="1465"/>
                  </a:lnTo>
                  <a:lnTo>
                    <a:pt x="658" y="408"/>
                  </a:lnTo>
                  <a:lnTo>
                    <a:pt x="0" y="0"/>
                  </a:lnTo>
                  <a:lnTo>
                    <a:pt x="495"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1" name="Freeform 67"/>
            <p:cNvSpPr>
              <a:spLocks noChangeArrowheads="1"/>
            </p:cNvSpPr>
            <p:nvPr/>
          </p:nvSpPr>
          <p:spPr bwMode="auto">
            <a:xfrm rot="5400000" flipH="1">
              <a:off x="108638" y="256212"/>
              <a:ext cx="668085" cy="885360"/>
            </a:xfrm>
            <a:custGeom>
              <a:avLst/>
              <a:gdLst>
                <a:gd name="T0" fmla="*/ 744 w 1106"/>
                <a:gd name="T1" fmla="*/ 1465 h 1465"/>
                <a:gd name="T2" fmla="*/ 0 w 1106"/>
                <a:gd name="T3" fmla="*/ 712 h 1465"/>
                <a:gd name="T4" fmla="*/ 611 w 1106"/>
                <a:gd name="T5" fmla="*/ 0 h 1465"/>
                <a:gd name="T6" fmla="*/ 1106 w 1106"/>
                <a:gd name="T7" fmla="*/ 1465 h 1465"/>
                <a:gd name="T8" fmla="*/ 744 w 1106"/>
                <a:gd name="T9" fmla="*/ 1465 h 1465"/>
                <a:gd name="T10" fmla="*/ 0 60000 65536"/>
                <a:gd name="T11" fmla="*/ 0 60000 65536"/>
                <a:gd name="T12" fmla="*/ 0 60000 65536"/>
                <a:gd name="T13" fmla="*/ 0 60000 65536"/>
                <a:gd name="T14" fmla="*/ 0 60000 65536"/>
                <a:gd name="T15" fmla="*/ 0 w 1106"/>
                <a:gd name="T16" fmla="*/ 0 h 1465"/>
                <a:gd name="T17" fmla="*/ 1106 w 1106"/>
                <a:gd name="T18" fmla="*/ 1465 h 1465"/>
              </a:gdLst>
              <a:ahLst/>
              <a:cxnLst>
                <a:cxn ang="T10">
                  <a:pos x="T0" y="T1"/>
                </a:cxn>
                <a:cxn ang="T11">
                  <a:pos x="T2" y="T3"/>
                </a:cxn>
                <a:cxn ang="T12">
                  <a:pos x="T4" y="T5"/>
                </a:cxn>
                <a:cxn ang="T13">
                  <a:pos x="T6" y="T7"/>
                </a:cxn>
                <a:cxn ang="T14">
                  <a:pos x="T8" y="T9"/>
                </a:cxn>
              </a:cxnLst>
              <a:rect l="T15" t="T16" r="T17" b="T18"/>
              <a:pathLst>
                <a:path w="1106" h="1465">
                  <a:moveTo>
                    <a:pt x="744" y="1465"/>
                  </a:moveTo>
                  <a:lnTo>
                    <a:pt x="0" y="712"/>
                  </a:lnTo>
                  <a:lnTo>
                    <a:pt x="611" y="0"/>
                  </a:lnTo>
                  <a:lnTo>
                    <a:pt x="1106" y="1465"/>
                  </a:lnTo>
                  <a:lnTo>
                    <a:pt x="744" y="1465"/>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2" name="Freeform 68"/>
            <p:cNvSpPr>
              <a:spLocks noChangeArrowheads="1"/>
            </p:cNvSpPr>
            <p:nvPr/>
          </p:nvSpPr>
          <p:spPr bwMode="auto">
            <a:xfrm rot="5400000" flipH="1">
              <a:off x="2826" y="580692"/>
              <a:ext cx="449417" cy="455069"/>
            </a:xfrm>
            <a:custGeom>
              <a:avLst/>
              <a:gdLst>
                <a:gd name="T0" fmla="*/ 216 w 744"/>
                <a:gd name="T1" fmla="*/ 753 h 753"/>
                <a:gd name="T2" fmla="*/ 744 w 744"/>
                <a:gd name="T3" fmla="*/ 753 h 753"/>
                <a:gd name="T4" fmla="*/ 0 w 744"/>
                <a:gd name="T5" fmla="*/ 0 h 753"/>
                <a:gd name="T6" fmla="*/ 216 w 744"/>
                <a:gd name="T7" fmla="*/ 753 h 753"/>
                <a:gd name="T8" fmla="*/ 0 60000 65536"/>
                <a:gd name="T9" fmla="*/ 0 60000 65536"/>
                <a:gd name="T10" fmla="*/ 0 60000 65536"/>
                <a:gd name="T11" fmla="*/ 0 60000 65536"/>
                <a:gd name="T12" fmla="*/ 0 w 744"/>
                <a:gd name="T13" fmla="*/ 0 h 753"/>
                <a:gd name="T14" fmla="*/ 744 w 744"/>
                <a:gd name="T15" fmla="*/ 753 h 753"/>
              </a:gdLst>
              <a:ahLst/>
              <a:cxnLst>
                <a:cxn ang="T8">
                  <a:pos x="T0" y="T1"/>
                </a:cxn>
                <a:cxn ang="T9">
                  <a:pos x="T2" y="T3"/>
                </a:cxn>
                <a:cxn ang="T10">
                  <a:pos x="T4" y="T5"/>
                </a:cxn>
                <a:cxn ang="T11">
                  <a:pos x="T6" y="T7"/>
                </a:cxn>
              </a:cxnLst>
              <a:rect l="T12" t="T13" r="T14" b="T15"/>
              <a:pathLst>
                <a:path w="744" h="753">
                  <a:moveTo>
                    <a:pt x="216" y="753"/>
                  </a:moveTo>
                  <a:lnTo>
                    <a:pt x="744" y="753"/>
                  </a:lnTo>
                  <a:lnTo>
                    <a:pt x="0" y="0"/>
                  </a:lnTo>
                  <a:lnTo>
                    <a:pt x="216" y="75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3" name="Freeform 69"/>
            <p:cNvSpPr>
              <a:spLocks noChangeArrowheads="1"/>
            </p:cNvSpPr>
            <p:nvPr/>
          </p:nvSpPr>
          <p:spPr bwMode="auto">
            <a:xfrm rot="5400000" flipH="1">
              <a:off x="285307" y="747628"/>
              <a:ext cx="241018" cy="811631"/>
            </a:xfrm>
            <a:custGeom>
              <a:avLst/>
              <a:gdLst>
                <a:gd name="T0" fmla="*/ 0 w 399"/>
                <a:gd name="T1" fmla="*/ 1343 h 1343"/>
                <a:gd name="T2" fmla="*/ 399 w 399"/>
                <a:gd name="T3" fmla="*/ 591 h 1343"/>
                <a:gd name="T4" fmla="*/ 216 w 399"/>
                <a:gd name="T5" fmla="*/ 0 h 1343"/>
                <a:gd name="T6" fmla="*/ 0 w 399"/>
                <a:gd name="T7" fmla="*/ 1343 h 1343"/>
                <a:gd name="T8" fmla="*/ 0 60000 65536"/>
                <a:gd name="T9" fmla="*/ 0 60000 65536"/>
                <a:gd name="T10" fmla="*/ 0 60000 65536"/>
                <a:gd name="T11" fmla="*/ 0 60000 65536"/>
                <a:gd name="T12" fmla="*/ 0 w 399"/>
                <a:gd name="T13" fmla="*/ 0 h 1343"/>
                <a:gd name="T14" fmla="*/ 399 w 399"/>
                <a:gd name="T15" fmla="*/ 1343 h 1343"/>
              </a:gdLst>
              <a:ahLst/>
              <a:cxnLst>
                <a:cxn ang="T8">
                  <a:pos x="T0" y="T1"/>
                </a:cxn>
                <a:cxn ang="T9">
                  <a:pos x="T2" y="T3"/>
                </a:cxn>
                <a:cxn ang="T10">
                  <a:pos x="T4" y="T5"/>
                </a:cxn>
                <a:cxn ang="T11">
                  <a:pos x="T6" y="T7"/>
                </a:cxn>
              </a:cxnLst>
              <a:rect l="T12" t="T13" r="T14" b="T15"/>
              <a:pathLst>
                <a:path w="399" h="1343">
                  <a:moveTo>
                    <a:pt x="0" y="1343"/>
                  </a:moveTo>
                  <a:lnTo>
                    <a:pt x="399" y="591"/>
                  </a:lnTo>
                  <a:lnTo>
                    <a:pt x="216" y="0"/>
                  </a:lnTo>
                  <a:lnTo>
                    <a:pt x="0" y="1343"/>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4" name="Freeform 70"/>
            <p:cNvSpPr>
              <a:spLocks noChangeArrowheads="1"/>
            </p:cNvSpPr>
            <p:nvPr/>
          </p:nvSpPr>
          <p:spPr bwMode="auto">
            <a:xfrm rot="5400000" flipH="1">
              <a:off x="704991" y="782409"/>
              <a:ext cx="110542" cy="611594"/>
            </a:xfrm>
            <a:custGeom>
              <a:avLst/>
              <a:gdLst>
                <a:gd name="T0" fmla="*/ 183 w 183"/>
                <a:gd name="T1" fmla="*/ 1012 h 1012"/>
                <a:gd name="T2" fmla="*/ 183 w 183"/>
                <a:gd name="T3" fmla="*/ 1011 h 1012"/>
                <a:gd name="T4" fmla="*/ 164 w 183"/>
                <a:gd name="T5" fmla="*/ 0 h 1012"/>
                <a:gd name="T6" fmla="*/ 0 w 183"/>
                <a:gd name="T7" fmla="*/ 421 h 1012"/>
                <a:gd name="T8" fmla="*/ 183 w 183"/>
                <a:gd name="T9" fmla="*/ 1012 h 1012"/>
                <a:gd name="T10" fmla="*/ 0 60000 65536"/>
                <a:gd name="T11" fmla="*/ 0 60000 65536"/>
                <a:gd name="T12" fmla="*/ 0 60000 65536"/>
                <a:gd name="T13" fmla="*/ 0 60000 65536"/>
                <a:gd name="T14" fmla="*/ 0 60000 65536"/>
                <a:gd name="T15" fmla="*/ 0 w 183"/>
                <a:gd name="T16" fmla="*/ 0 h 1012"/>
                <a:gd name="T17" fmla="*/ 183 w 183"/>
                <a:gd name="T18" fmla="*/ 1012 h 1012"/>
              </a:gdLst>
              <a:ahLst/>
              <a:cxnLst>
                <a:cxn ang="T10">
                  <a:pos x="T0" y="T1"/>
                </a:cxn>
                <a:cxn ang="T11">
                  <a:pos x="T2" y="T3"/>
                </a:cxn>
                <a:cxn ang="T12">
                  <a:pos x="T4" y="T5"/>
                </a:cxn>
                <a:cxn ang="T13">
                  <a:pos x="T6" y="T7"/>
                </a:cxn>
                <a:cxn ang="T14">
                  <a:pos x="T8" y="T9"/>
                </a:cxn>
              </a:cxnLst>
              <a:rect l="T15" t="T16" r="T17" b="T18"/>
              <a:pathLst>
                <a:path w="183" h="1012">
                  <a:moveTo>
                    <a:pt x="183" y="1012"/>
                  </a:moveTo>
                  <a:lnTo>
                    <a:pt x="183" y="1011"/>
                  </a:lnTo>
                  <a:lnTo>
                    <a:pt x="164" y="0"/>
                  </a:lnTo>
                  <a:lnTo>
                    <a:pt x="0" y="421"/>
                  </a:lnTo>
                  <a:lnTo>
                    <a:pt x="183" y="1012"/>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5" name="Freeform 75"/>
            <p:cNvSpPr>
              <a:spLocks noChangeArrowheads="1"/>
            </p:cNvSpPr>
            <p:nvPr/>
          </p:nvSpPr>
          <p:spPr bwMode="auto">
            <a:xfrm rot="5400000" flipH="1">
              <a:off x="979151" y="1007362"/>
              <a:ext cx="497138" cy="856352"/>
            </a:xfrm>
            <a:custGeom>
              <a:avLst/>
              <a:gdLst>
                <a:gd name="T0" fmla="*/ 0 w 823"/>
                <a:gd name="T1" fmla="*/ 0 h 1417"/>
                <a:gd name="T2" fmla="*/ 125 w 823"/>
                <a:gd name="T3" fmla="*/ 1417 h 1417"/>
                <a:gd name="T4" fmla="*/ 823 w 823"/>
                <a:gd name="T5" fmla="*/ 1276 h 1417"/>
                <a:gd name="T6" fmla="*/ 0 w 823"/>
                <a:gd name="T7" fmla="*/ 0 h 1417"/>
                <a:gd name="T8" fmla="*/ 0 60000 65536"/>
                <a:gd name="T9" fmla="*/ 0 60000 65536"/>
                <a:gd name="T10" fmla="*/ 0 60000 65536"/>
                <a:gd name="T11" fmla="*/ 0 60000 65536"/>
                <a:gd name="T12" fmla="*/ 0 w 823"/>
                <a:gd name="T13" fmla="*/ 0 h 1417"/>
                <a:gd name="T14" fmla="*/ 823 w 823"/>
                <a:gd name="T15" fmla="*/ 1417 h 1417"/>
              </a:gdLst>
              <a:ahLst/>
              <a:cxnLst>
                <a:cxn ang="T8">
                  <a:pos x="T0" y="T1"/>
                </a:cxn>
                <a:cxn ang="T9">
                  <a:pos x="T2" y="T3"/>
                </a:cxn>
                <a:cxn ang="T10">
                  <a:pos x="T4" y="T5"/>
                </a:cxn>
                <a:cxn ang="T11">
                  <a:pos x="T6" y="T7"/>
                </a:cxn>
              </a:cxnLst>
              <a:rect l="T12" t="T13" r="T14" b="T15"/>
              <a:pathLst>
                <a:path w="823" h="1417">
                  <a:moveTo>
                    <a:pt x="0" y="0"/>
                  </a:moveTo>
                  <a:lnTo>
                    <a:pt x="125" y="1417"/>
                  </a:lnTo>
                  <a:lnTo>
                    <a:pt x="823" y="1276"/>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6" name="Freeform 76"/>
            <p:cNvSpPr>
              <a:spLocks noChangeArrowheads="1"/>
            </p:cNvSpPr>
            <p:nvPr/>
          </p:nvSpPr>
          <p:spPr bwMode="auto">
            <a:xfrm rot="5400000" flipH="1">
              <a:off x="231563" y="955406"/>
              <a:ext cx="421631" cy="884756"/>
            </a:xfrm>
            <a:custGeom>
              <a:avLst/>
              <a:gdLst>
                <a:gd name="T0" fmla="*/ 473 w 698"/>
                <a:gd name="T1" fmla="*/ 1464 h 1464"/>
                <a:gd name="T2" fmla="*/ 0 w 698"/>
                <a:gd name="T3" fmla="*/ 141 h 1464"/>
                <a:gd name="T4" fmla="*/ 698 w 698"/>
                <a:gd name="T5" fmla="*/ 0 h 1464"/>
                <a:gd name="T6" fmla="*/ 473 w 698"/>
                <a:gd name="T7" fmla="*/ 1464 h 1464"/>
                <a:gd name="T8" fmla="*/ 0 60000 65536"/>
                <a:gd name="T9" fmla="*/ 0 60000 65536"/>
                <a:gd name="T10" fmla="*/ 0 60000 65536"/>
                <a:gd name="T11" fmla="*/ 0 60000 65536"/>
                <a:gd name="T12" fmla="*/ 0 w 698"/>
                <a:gd name="T13" fmla="*/ 0 h 1464"/>
                <a:gd name="T14" fmla="*/ 698 w 698"/>
                <a:gd name="T15" fmla="*/ 1464 h 1464"/>
              </a:gdLst>
              <a:ahLst/>
              <a:cxnLst>
                <a:cxn ang="T8">
                  <a:pos x="T0" y="T1"/>
                </a:cxn>
                <a:cxn ang="T9">
                  <a:pos x="T2" y="T3"/>
                </a:cxn>
                <a:cxn ang="T10">
                  <a:pos x="T4" y="T5"/>
                </a:cxn>
                <a:cxn ang="T11">
                  <a:pos x="T6" y="T7"/>
                </a:cxn>
              </a:cxnLst>
              <a:rect l="T12" t="T13" r="T14" b="T15"/>
              <a:pathLst>
                <a:path w="698" h="1464">
                  <a:moveTo>
                    <a:pt x="473" y="1464"/>
                  </a:moveTo>
                  <a:lnTo>
                    <a:pt x="0" y="141"/>
                  </a:lnTo>
                  <a:lnTo>
                    <a:pt x="698" y="0"/>
                  </a:lnTo>
                  <a:lnTo>
                    <a:pt x="473"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7" name="Freeform 77"/>
            <p:cNvSpPr>
              <a:spLocks noChangeArrowheads="1"/>
            </p:cNvSpPr>
            <p:nvPr/>
          </p:nvSpPr>
          <p:spPr bwMode="auto">
            <a:xfrm rot="5400000" flipH="1">
              <a:off x="156338" y="1166544"/>
              <a:ext cx="486869" cy="799544"/>
            </a:xfrm>
            <a:custGeom>
              <a:avLst/>
              <a:gdLst>
                <a:gd name="T0" fmla="*/ 0 w 806"/>
                <a:gd name="T1" fmla="*/ 651 h 1323"/>
                <a:gd name="T2" fmla="*/ 333 w 806"/>
                <a:gd name="T3" fmla="*/ 0 h 1323"/>
                <a:gd name="T4" fmla="*/ 806 w 806"/>
                <a:gd name="T5" fmla="*/ 1323 h 1323"/>
                <a:gd name="T6" fmla="*/ 0 w 806"/>
                <a:gd name="T7" fmla="*/ 651 h 1323"/>
                <a:gd name="T8" fmla="*/ 0 60000 65536"/>
                <a:gd name="T9" fmla="*/ 0 60000 65536"/>
                <a:gd name="T10" fmla="*/ 0 60000 65536"/>
                <a:gd name="T11" fmla="*/ 0 60000 65536"/>
                <a:gd name="T12" fmla="*/ 0 w 806"/>
                <a:gd name="T13" fmla="*/ 0 h 1323"/>
                <a:gd name="T14" fmla="*/ 806 w 806"/>
                <a:gd name="T15" fmla="*/ 1323 h 1323"/>
              </a:gdLst>
              <a:ahLst/>
              <a:cxnLst>
                <a:cxn ang="T8">
                  <a:pos x="T0" y="T1"/>
                </a:cxn>
                <a:cxn ang="T9">
                  <a:pos x="T2" y="T3"/>
                </a:cxn>
                <a:cxn ang="T10">
                  <a:pos x="T4" y="T5"/>
                </a:cxn>
                <a:cxn ang="T11">
                  <a:pos x="T6" y="T7"/>
                </a:cxn>
              </a:cxnLst>
              <a:rect l="T12" t="T13" r="T14" b="T15"/>
              <a:pathLst>
                <a:path w="806" h="1323">
                  <a:moveTo>
                    <a:pt x="0" y="651"/>
                  </a:moveTo>
                  <a:lnTo>
                    <a:pt x="333" y="0"/>
                  </a:lnTo>
                  <a:lnTo>
                    <a:pt x="806" y="1323"/>
                  </a:lnTo>
                  <a:lnTo>
                    <a:pt x="0" y="6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8" name="Freeform 78"/>
            <p:cNvSpPr>
              <a:spLocks noChangeArrowheads="1"/>
            </p:cNvSpPr>
            <p:nvPr/>
          </p:nvSpPr>
          <p:spPr bwMode="auto">
            <a:xfrm rot="5400000" flipH="1">
              <a:off x="-40375" y="1363257"/>
              <a:ext cx="486869" cy="406118"/>
            </a:xfrm>
            <a:custGeom>
              <a:avLst/>
              <a:gdLst>
                <a:gd name="T0" fmla="*/ 0 w 806"/>
                <a:gd name="T1" fmla="*/ 0 h 672"/>
                <a:gd name="T2" fmla="*/ 10 w 806"/>
                <a:gd name="T3" fmla="*/ 396 h 672"/>
                <a:gd name="T4" fmla="*/ 806 w 806"/>
                <a:gd name="T5" fmla="*/ 672 h 672"/>
                <a:gd name="T6" fmla="*/ 0 w 806"/>
                <a:gd name="T7" fmla="*/ 0 h 672"/>
                <a:gd name="T8" fmla="*/ 0 60000 65536"/>
                <a:gd name="T9" fmla="*/ 0 60000 65536"/>
                <a:gd name="T10" fmla="*/ 0 60000 65536"/>
                <a:gd name="T11" fmla="*/ 0 60000 65536"/>
                <a:gd name="T12" fmla="*/ 0 w 806"/>
                <a:gd name="T13" fmla="*/ 0 h 672"/>
                <a:gd name="T14" fmla="*/ 806 w 806"/>
                <a:gd name="T15" fmla="*/ 672 h 672"/>
              </a:gdLst>
              <a:ahLst/>
              <a:cxnLst>
                <a:cxn ang="T8">
                  <a:pos x="T0" y="T1"/>
                </a:cxn>
                <a:cxn ang="T9">
                  <a:pos x="T2" y="T3"/>
                </a:cxn>
                <a:cxn ang="T10">
                  <a:pos x="T4" y="T5"/>
                </a:cxn>
                <a:cxn ang="T11">
                  <a:pos x="T6" y="T7"/>
                </a:cxn>
              </a:cxnLst>
              <a:rect l="T12" t="T13" r="T14" b="T15"/>
              <a:pathLst>
                <a:path w="806" h="672">
                  <a:moveTo>
                    <a:pt x="0" y="0"/>
                  </a:moveTo>
                  <a:lnTo>
                    <a:pt x="10" y="396"/>
                  </a:lnTo>
                  <a:lnTo>
                    <a:pt x="806" y="672"/>
                  </a:lnTo>
                  <a:lnTo>
                    <a:pt x="0"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39" name="Freeform 82"/>
            <p:cNvSpPr>
              <a:spLocks noChangeArrowheads="1"/>
            </p:cNvSpPr>
            <p:nvPr/>
          </p:nvSpPr>
          <p:spPr bwMode="auto">
            <a:xfrm rot="5400000" flipH="1">
              <a:off x="54784" y="882106"/>
              <a:ext cx="385992" cy="495560"/>
            </a:xfrm>
            <a:custGeom>
              <a:avLst/>
              <a:gdLst>
                <a:gd name="T0" fmla="*/ 0 w 639"/>
                <a:gd name="T1" fmla="*/ 820 h 820"/>
                <a:gd name="T2" fmla="*/ 416 w 639"/>
                <a:gd name="T3" fmla="*/ 0 h 820"/>
                <a:gd name="T4" fmla="*/ 639 w 639"/>
                <a:gd name="T5" fmla="*/ 820 h 820"/>
                <a:gd name="T6" fmla="*/ 0 w 639"/>
                <a:gd name="T7" fmla="*/ 820 h 820"/>
                <a:gd name="T8" fmla="*/ 0 60000 65536"/>
                <a:gd name="T9" fmla="*/ 0 60000 65536"/>
                <a:gd name="T10" fmla="*/ 0 60000 65536"/>
                <a:gd name="T11" fmla="*/ 0 60000 65536"/>
                <a:gd name="T12" fmla="*/ 0 w 639"/>
                <a:gd name="T13" fmla="*/ 0 h 820"/>
                <a:gd name="T14" fmla="*/ 639 w 639"/>
                <a:gd name="T15" fmla="*/ 820 h 820"/>
              </a:gdLst>
              <a:ahLst/>
              <a:cxnLst>
                <a:cxn ang="T8">
                  <a:pos x="T0" y="T1"/>
                </a:cxn>
                <a:cxn ang="T9">
                  <a:pos x="T2" y="T3"/>
                </a:cxn>
                <a:cxn ang="T10">
                  <a:pos x="T4" y="T5"/>
                </a:cxn>
                <a:cxn ang="T11">
                  <a:pos x="T6" y="T7"/>
                </a:cxn>
              </a:cxnLst>
              <a:rect l="T12" t="T13" r="T14" b="T15"/>
              <a:pathLst>
                <a:path w="639" h="820">
                  <a:moveTo>
                    <a:pt x="0" y="820"/>
                  </a:moveTo>
                  <a:lnTo>
                    <a:pt x="416" y="0"/>
                  </a:lnTo>
                  <a:lnTo>
                    <a:pt x="639" y="820"/>
                  </a:lnTo>
                  <a:lnTo>
                    <a:pt x="0"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0" name="Freeform 83"/>
            <p:cNvSpPr>
              <a:spLocks noChangeArrowheads="1"/>
            </p:cNvSpPr>
            <p:nvPr/>
          </p:nvSpPr>
          <p:spPr bwMode="auto">
            <a:xfrm rot="5400000" flipH="1">
              <a:off x="970111" y="998321"/>
              <a:ext cx="600431" cy="771140"/>
            </a:xfrm>
            <a:custGeom>
              <a:avLst/>
              <a:gdLst>
                <a:gd name="T0" fmla="*/ 994 w 994"/>
                <a:gd name="T1" fmla="*/ 816 h 1276"/>
                <a:gd name="T2" fmla="*/ 823 w 994"/>
                <a:gd name="T3" fmla="*/ 1276 h 1276"/>
                <a:gd name="T4" fmla="*/ 0 w 994"/>
                <a:gd name="T5" fmla="*/ 0 h 1276"/>
                <a:gd name="T6" fmla="*/ 994 w 994"/>
                <a:gd name="T7" fmla="*/ 816 h 1276"/>
                <a:gd name="T8" fmla="*/ 0 60000 65536"/>
                <a:gd name="T9" fmla="*/ 0 60000 65536"/>
                <a:gd name="T10" fmla="*/ 0 60000 65536"/>
                <a:gd name="T11" fmla="*/ 0 60000 65536"/>
                <a:gd name="T12" fmla="*/ 0 w 994"/>
                <a:gd name="T13" fmla="*/ 0 h 1276"/>
                <a:gd name="T14" fmla="*/ 994 w 994"/>
                <a:gd name="T15" fmla="*/ 1276 h 1276"/>
              </a:gdLst>
              <a:ahLst/>
              <a:cxnLst>
                <a:cxn ang="T8">
                  <a:pos x="T0" y="T1"/>
                </a:cxn>
                <a:cxn ang="T9">
                  <a:pos x="T2" y="T3"/>
                </a:cxn>
                <a:cxn ang="T10">
                  <a:pos x="T4" y="T5"/>
                </a:cxn>
                <a:cxn ang="T11">
                  <a:pos x="T6" y="T7"/>
                </a:cxn>
              </a:cxnLst>
              <a:rect l="T12" t="T13" r="T14" b="T15"/>
              <a:pathLst>
                <a:path w="994" h="1276">
                  <a:moveTo>
                    <a:pt x="994" y="816"/>
                  </a:moveTo>
                  <a:lnTo>
                    <a:pt x="823" y="1276"/>
                  </a:lnTo>
                  <a:lnTo>
                    <a:pt x="0" y="0"/>
                  </a:lnTo>
                  <a:lnTo>
                    <a:pt x="994" y="816"/>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1" name="Freeform 84"/>
            <p:cNvSpPr>
              <a:spLocks noChangeArrowheads="1"/>
            </p:cNvSpPr>
            <p:nvPr/>
          </p:nvSpPr>
          <p:spPr bwMode="auto">
            <a:xfrm rot="5400000" flipH="1">
              <a:off x="631933" y="552855"/>
              <a:ext cx="394448" cy="667193"/>
            </a:xfrm>
            <a:custGeom>
              <a:avLst/>
              <a:gdLst>
                <a:gd name="T0" fmla="*/ 653 w 653"/>
                <a:gd name="T1" fmla="*/ 327 h 1104"/>
                <a:gd name="T2" fmla="*/ 20 w 653"/>
                <a:gd name="T3" fmla="*/ 1104 h 1104"/>
                <a:gd name="T4" fmla="*/ 0 w 653"/>
                <a:gd name="T5" fmla="*/ 0 h 1104"/>
                <a:gd name="T6" fmla="*/ 653 w 653"/>
                <a:gd name="T7" fmla="*/ 327 h 1104"/>
                <a:gd name="T8" fmla="*/ 0 60000 65536"/>
                <a:gd name="T9" fmla="*/ 0 60000 65536"/>
                <a:gd name="T10" fmla="*/ 0 60000 65536"/>
                <a:gd name="T11" fmla="*/ 0 60000 65536"/>
                <a:gd name="T12" fmla="*/ 0 w 653"/>
                <a:gd name="T13" fmla="*/ 0 h 1104"/>
                <a:gd name="T14" fmla="*/ 653 w 653"/>
                <a:gd name="T15" fmla="*/ 1104 h 1104"/>
              </a:gdLst>
              <a:ahLst/>
              <a:cxnLst>
                <a:cxn ang="T8">
                  <a:pos x="T0" y="T1"/>
                </a:cxn>
                <a:cxn ang="T9">
                  <a:pos x="T2" y="T3"/>
                </a:cxn>
                <a:cxn ang="T10">
                  <a:pos x="T4" y="T5"/>
                </a:cxn>
                <a:cxn ang="T11">
                  <a:pos x="T6" y="T7"/>
                </a:cxn>
              </a:cxnLst>
              <a:rect l="T12" t="T13" r="T14" b="T15"/>
              <a:pathLst>
                <a:path w="653" h="1104">
                  <a:moveTo>
                    <a:pt x="653" y="327"/>
                  </a:moveTo>
                  <a:lnTo>
                    <a:pt x="20" y="1104"/>
                  </a:lnTo>
                  <a:lnTo>
                    <a:pt x="0" y="0"/>
                  </a:lnTo>
                  <a:lnTo>
                    <a:pt x="653" y="32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2" name="Freeform 85"/>
            <p:cNvSpPr>
              <a:spLocks noChangeArrowheads="1"/>
            </p:cNvSpPr>
            <p:nvPr/>
          </p:nvSpPr>
          <p:spPr bwMode="auto">
            <a:xfrm rot="5400000" flipH="1">
              <a:off x="1154689" y="500881"/>
              <a:ext cx="393844" cy="771744"/>
            </a:xfrm>
            <a:custGeom>
              <a:avLst/>
              <a:gdLst>
                <a:gd name="T0" fmla="*/ 0 w 652"/>
                <a:gd name="T1" fmla="*/ 951 h 1277"/>
                <a:gd name="T2" fmla="*/ 339 w 652"/>
                <a:gd name="T3" fmla="*/ 0 h 1277"/>
                <a:gd name="T4" fmla="*/ 652 w 652"/>
                <a:gd name="T5" fmla="*/ 1277 h 1277"/>
                <a:gd name="T6" fmla="*/ 0 w 652"/>
                <a:gd name="T7" fmla="*/ 951 h 1277"/>
                <a:gd name="T8" fmla="*/ 0 60000 65536"/>
                <a:gd name="T9" fmla="*/ 0 60000 65536"/>
                <a:gd name="T10" fmla="*/ 0 60000 65536"/>
                <a:gd name="T11" fmla="*/ 0 60000 65536"/>
                <a:gd name="T12" fmla="*/ 0 w 652"/>
                <a:gd name="T13" fmla="*/ 0 h 1277"/>
                <a:gd name="T14" fmla="*/ 652 w 652"/>
                <a:gd name="T15" fmla="*/ 1277 h 1277"/>
              </a:gdLst>
              <a:ahLst/>
              <a:cxnLst>
                <a:cxn ang="T8">
                  <a:pos x="T0" y="T1"/>
                </a:cxn>
                <a:cxn ang="T9">
                  <a:pos x="T2" y="T3"/>
                </a:cxn>
                <a:cxn ang="T10">
                  <a:pos x="T4" y="T5"/>
                </a:cxn>
                <a:cxn ang="T11">
                  <a:pos x="T6" y="T7"/>
                </a:cxn>
              </a:cxnLst>
              <a:rect l="T12" t="T13" r="T14" b="T15"/>
              <a:pathLst>
                <a:path w="652" h="1277">
                  <a:moveTo>
                    <a:pt x="0" y="951"/>
                  </a:moveTo>
                  <a:lnTo>
                    <a:pt x="339" y="0"/>
                  </a:lnTo>
                  <a:lnTo>
                    <a:pt x="652" y="1277"/>
                  </a:lnTo>
                  <a:lnTo>
                    <a:pt x="0" y="951"/>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3" name="Freeform 86"/>
            <p:cNvSpPr>
              <a:spLocks noChangeArrowheads="1"/>
            </p:cNvSpPr>
            <p:nvPr/>
          </p:nvSpPr>
          <p:spPr bwMode="auto">
            <a:xfrm rot="5400000" flipH="1">
              <a:off x="916023" y="56836"/>
              <a:ext cx="602243" cy="1041885"/>
            </a:xfrm>
            <a:custGeom>
              <a:avLst/>
              <a:gdLst>
                <a:gd name="T0" fmla="*/ 314 w 997"/>
                <a:gd name="T1" fmla="*/ 1279 h 1724"/>
                <a:gd name="T2" fmla="*/ 313 w 997"/>
                <a:gd name="T3" fmla="*/ 1278 h 1724"/>
                <a:gd name="T4" fmla="*/ 0 w 997"/>
                <a:gd name="T5" fmla="*/ 1 h 1724"/>
                <a:gd name="T6" fmla="*/ 2 w 997"/>
                <a:gd name="T7" fmla="*/ 0 h 1724"/>
                <a:gd name="T8" fmla="*/ 997 w 997"/>
                <a:gd name="T9" fmla="*/ 1724 h 1724"/>
                <a:gd name="T10" fmla="*/ 314 w 997"/>
                <a:gd name="T11" fmla="*/ 1279 h 1724"/>
                <a:gd name="T12" fmla="*/ 0 60000 65536"/>
                <a:gd name="T13" fmla="*/ 0 60000 65536"/>
                <a:gd name="T14" fmla="*/ 0 60000 65536"/>
                <a:gd name="T15" fmla="*/ 0 60000 65536"/>
                <a:gd name="T16" fmla="*/ 0 60000 65536"/>
                <a:gd name="T17" fmla="*/ 0 60000 65536"/>
                <a:gd name="T18" fmla="*/ 0 w 997"/>
                <a:gd name="T19" fmla="*/ 0 h 1724"/>
                <a:gd name="T20" fmla="*/ 997 w 997"/>
                <a:gd name="T21" fmla="*/ 1724 h 1724"/>
              </a:gdLst>
              <a:ahLst/>
              <a:cxnLst>
                <a:cxn ang="T12">
                  <a:pos x="T0" y="T1"/>
                </a:cxn>
                <a:cxn ang="T13">
                  <a:pos x="T2" y="T3"/>
                </a:cxn>
                <a:cxn ang="T14">
                  <a:pos x="T4" y="T5"/>
                </a:cxn>
                <a:cxn ang="T15">
                  <a:pos x="T6" y="T7"/>
                </a:cxn>
                <a:cxn ang="T16">
                  <a:pos x="T8" y="T9"/>
                </a:cxn>
                <a:cxn ang="T17">
                  <a:pos x="T10" y="T11"/>
                </a:cxn>
              </a:cxnLst>
              <a:rect l="T18" t="T19" r="T20" b="T21"/>
              <a:pathLst>
                <a:path w="997" h="1724">
                  <a:moveTo>
                    <a:pt x="314" y="1279"/>
                  </a:moveTo>
                  <a:lnTo>
                    <a:pt x="313" y="1278"/>
                  </a:lnTo>
                  <a:lnTo>
                    <a:pt x="0" y="1"/>
                  </a:lnTo>
                  <a:lnTo>
                    <a:pt x="2" y="0"/>
                  </a:lnTo>
                  <a:lnTo>
                    <a:pt x="997" y="1724"/>
                  </a:lnTo>
                  <a:lnTo>
                    <a:pt x="314" y="127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4" name="Freeform 87"/>
            <p:cNvSpPr>
              <a:spLocks noChangeArrowheads="1"/>
            </p:cNvSpPr>
            <p:nvPr/>
          </p:nvSpPr>
          <p:spPr bwMode="auto">
            <a:xfrm rot="5400000" flipH="1">
              <a:off x="779205" y="-83003"/>
              <a:ext cx="877693" cy="1043698"/>
            </a:xfrm>
            <a:custGeom>
              <a:avLst/>
              <a:gdLst>
                <a:gd name="T0" fmla="*/ 1453 w 1453"/>
                <a:gd name="T1" fmla="*/ 1389 h 1727"/>
                <a:gd name="T2" fmla="*/ 995 w 1453"/>
                <a:gd name="T3" fmla="*/ 1727 h 1727"/>
                <a:gd name="T4" fmla="*/ 0 w 1453"/>
                <a:gd name="T5" fmla="*/ 3 h 1727"/>
                <a:gd name="T6" fmla="*/ 8 w 1453"/>
                <a:gd name="T7" fmla="*/ 0 h 1727"/>
                <a:gd name="T8" fmla="*/ 1453 w 1453"/>
                <a:gd name="T9" fmla="*/ 989 h 1727"/>
                <a:gd name="T10" fmla="*/ 1453 w 1453"/>
                <a:gd name="T11" fmla="*/ 1389 h 1727"/>
                <a:gd name="T12" fmla="*/ 0 60000 65536"/>
                <a:gd name="T13" fmla="*/ 0 60000 65536"/>
                <a:gd name="T14" fmla="*/ 0 60000 65536"/>
                <a:gd name="T15" fmla="*/ 0 60000 65536"/>
                <a:gd name="T16" fmla="*/ 0 60000 65536"/>
                <a:gd name="T17" fmla="*/ 0 60000 65536"/>
                <a:gd name="T18" fmla="*/ 0 w 1453"/>
                <a:gd name="T19" fmla="*/ 0 h 1727"/>
                <a:gd name="T20" fmla="*/ 1453 w 1453"/>
                <a:gd name="T21" fmla="*/ 1727 h 1727"/>
              </a:gdLst>
              <a:ahLst/>
              <a:cxnLst>
                <a:cxn ang="T12">
                  <a:pos x="T0" y="T1"/>
                </a:cxn>
                <a:cxn ang="T13">
                  <a:pos x="T2" y="T3"/>
                </a:cxn>
                <a:cxn ang="T14">
                  <a:pos x="T4" y="T5"/>
                </a:cxn>
                <a:cxn ang="T15">
                  <a:pos x="T6" y="T7"/>
                </a:cxn>
                <a:cxn ang="T16">
                  <a:pos x="T8" y="T9"/>
                </a:cxn>
                <a:cxn ang="T17">
                  <a:pos x="T10" y="T11"/>
                </a:cxn>
              </a:cxnLst>
              <a:rect l="T18" t="T19" r="T20" b="T21"/>
              <a:pathLst>
                <a:path w="1453" h="1727">
                  <a:moveTo>
                    <a:pt x="1453" y="1389"/>
                  </a:moveTo>
                  <a:lnTo>
                    <a:pt x="995" y="1727"/>
                  </a:lnTo>
                  <a:lnTo>
                    <a:pt x="0" y="3"/>
                  </a:lnTo>
                  <a:lnTo>
                    <a:pt x="8" y="0"/>
                  </a:lnTo>
                  <a:lnTo>
                    <a:pt x="1453" y="989"/>
                  </a:lnTo>
                  <a:lnTo>
                    <a:pt x="1453" y="13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6" name="Freeform 88"/>
            <p:cNvSpPr>
              <a:spLocks noChangeArrowheads="1"/>
            </p:cNvSpPr>
            <p:nvPr/>
          </p:nvSpPr>
          <p:spPr bwMode="auto">
            <a:xfrm rot="5400000" flipH="1">
              <a:off x="1004623" y="137583"/>
              <a:ext cx="872860" cy="597694"/>
            </a:xfrm>
            <a:custGeom>
              <a:avLst/>
              <a:gdLst>
                <a:gd name="T0" fmla="*/ 1445 w 1445"/>
                <a:gd name="T1" fmla="*/ 989 h 989"/>
                <a:gd name="T2" fmla="*/ 0 w 1445"/>
                <a:gd name="T3" fmla="*/ 0 h 989"/>
                <a:gd name="T4" fmla="*/ 1445 w 1445"/>
                <a:gd name="T5" fmla="*/ 262 h 989"/>
                <a:gd name="T6" fmla="*/ 1445 w 1445"/>
                <a:gd name="T7" fmla="*/ 989 h 989"/>
                <a:gd name="T8" fmla="*/ 0 60000 65536"/>
                <a:gd name="T9" fmla="*/ 0 60000 65536"/>
                <a:gd name="T10" fmla="*/ 0 60000 65536"/>
                <a:gd name="T11" fmla="*/ 0 60000 65536"/>
                <a:gd name="T12" fmla="*/ 0 w 1445"/>
                <a:gd name="T13" fmla="*/ 0 h 989"/>
                <a:gd name="T14" fmla="*/ 1445 w 1445"/>
                <a:gd name="T15" fmla="*/ 989 h 989"/>
              </a:gdLst>
              <a:ahLst/>
              <a:cxnLst>
                <a:cxn ang="T8">
                  <a:pos x="T0" y="T1"/>
                </a:cxn>
                <a:cxn ang="T9">
                  <a:pos x="T2" y="T3"/>
                </a:cxn>
                <a:cxn ang="T10">
                  <a:pos x="T4" y="T5"/>
                </a:cxn>
                <a:cxn ang="T11">
                  <a:pos x="T6" y="T7"/>
                </a:cxn>
              </a:cxnLst>
              <a:rect l="T12" t="T13" r="T14" b="T15"/>
              <a:pathLst>
                <a:path w="1445" h="989">
                  <a:moveTo>
                    <a:pt x="1445" y="989"/>
                  </a:moveTo>
                  <a:lnTo>
                    <a:pt x="0" y="0"/>
                  </a:lnTo>
                  <a:lnTo>
                    <a:pt x="1445" y="262"/>
                  </a:lnTo>
                  <a:lnTo>
                    <a:pt x="1445" y="989"/>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7" name="Freeform 89"/>
            <p:cNvSpPr>
              <a:spLocks noChangeArrowheads="1"/>
            </p:cNvSpPr>
            <p:nvPr/>
          </p:nvSpPr>
          <p:spPr bwMode="auto">
            <a:xfrm rot="5400000" flipH="1">
              <a:off x="311906" y="-311906"/>
              <a:ext cx="276657" cy="900469"/>
            </a:xfrm>
            <a:custGeom>
              <a:avLst/>
              <a:gdLst>
                <a:gd name="T0" fmla="*/ 458 w 458"/>
                <a:gd name="T1" fmla="*/ 0 h 1490"/>
                <a:gd name="T2" fmla="*/ 0 w 458"/>
                <a:gd name="T3" fmla="*/ 338 h 1490"/>
                <a:gd name="T4" fmla="*/ 458 w 458"/>
                <a:gd name="T5" fmla="*/ 1490 h 1490"/>
                <a:gd name="T6" fmla="*/ 458 w 458"/>
                <a:gd name="T7" fmla="*/ 0 h 1490"/>
                <a:gd name="T8" fmla="*/ 0 60000 65536"/>
                <a:gd name="T9" fmla="*/ 0 60000 65536"/>
                <a:gd name="T10" fmla="*/ 0 60000 65536"/>
                <a:gd name="T11" fmla="*/ 0 60000 65536"/>
                <a:gd name="T12" fmla="*/ 0 w 458"/>
                <a:gd name="T13" fmla="*/ 0 h 1490"/>
                <a:gd name="T14" fmla="*/ 458 w 458"/>
                <a:gd name="T15" fmla="*/ 1490 h 1490"/>
              </a:gdLst>
              <a:ahLst/>
              <a:cxnLst>
                <a:cxn ang="T8">
                  <a:pos x="T0" y="T1"/>
                </a:cxn>
                <a:cxn ang="T9">
                  <a:pos x="T2" y="T3"/>
                </a:cxn>
                <a:cxn ang="T10">
                  <a:pos x="T4" y="T5"/>
                </a:cxn>
                <a:cxn ang="T11">
                  <a:pos x="T6" y="T7"/>
                </a:cxn>
              </a:cxnLst>
              <a:rect l="T12" t="T13" r="T14" b="T15"/>
              <a:pathLst>
                <a:path w="458" h="1490">
                  <a:moveTo>
                    <a:pt x="458" y="0"/>
                  </a:moveTo>
                  <a:lnTo>
                    <a:pt x="0" y="338"/>
                  </a:lnTo>
                  <a:lnTo>
                    <a:pt x="458" y="1490"/>
                  </a:lnTo>
                  <a:lnTo>
                    <a:pt x="458" y="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8" name="Freeform 90"/>
            <p:cNvSpPr>
              <a:spLocks noChangeArrowheads="1"/>
            </p:cNvSpPr>
            <p:nvPr/>
          </p:nvSpPr>
          <p:spPr bwMode="auto">
            <a:xfrm rot="5400000" flipH="1">
              <a:off x="137954" y="-137953"/>
              <a:ext cx="689227" cy="965134"/>
            </a:xfrm>
            <a:custGeom>
              <a:avLst/>
              <a:gdLst>
                <a:gd name="T0" fmla="*/ 514 w 1141"/>
                <a:gd name="T1" fmla="*/ 1597 h 1597"/>
                <a:gd name="T2" fmla="*/ 1141 w 1141"/>
                <a:gd name="T3" fmla="*/ 1597 h 1597"/>
                <a:gd name="T4" fmla="*/ 1141 w 1141"/>
                <a:gd name="T5" fmla="*/ 1597 h 1597"/>
                <a:gd name="T6" fmla="*/ 683 w 1141"/>
                <a:gd name="T7" fmla="*/ 445 h 1597"/>
                <a:gd name="T8" fmla="*/ 0 w 1141"/>
                <a:gd name="T9" fmla="*/ 0 h 1597"/>
                <a:gd name="T10" fmla="*/ 514 w 1141"/>
                <a:gd name="T11" fmla="*/ 1597 h 1597"/>
                <a:gd name="T12" fmla="*/ 0 60000 65536"/>
                <a:gd name="T13" fmla="*/ 0 60000 65536"/>
                <a:gd name="T14" fmla="*/ 0 60000 65536"/>
                <a:gd name="T15" fmla="*/ 0 60000 65536"/>
                <a:gd name="T16" fmla="*/ 0 60000 65536"/>
                <a:gd name="T17" fmla="*/ 0 60000 65536"/>
                <a:gd name="T18" fmla="*/ 0 w 1141"/>
                <a:gd name="T19" fmla="*/ 0 h 1597"/>
                <a:gd name="T20" fmla="*/ 1141 w 1141"/>
                <a:gd name="T21" fmla="*/ 1597 h 1597"/>
              </a:gdLst>
              <a:ahLst/>
              <a:cxnLst>
                <a:cxn ang="T12">
                  <a:pos x="T0" y="T1"/>
                </a:cxn>
                <a:cxn ang="T13">
                  <a:pos x="T2" y="T3"/>
                </a:cxn>
                <a:cxn ang="T14">
                  <a:pos x="T4" y="T5"/>
                </a:cxn>
                <a:cxn ang="T15">
                  <a:pos x="T6" y="T7"/>
                </a:cxn>
                <a:cxn ang="T16">
                  <a:pos x="T8" y="T9"/>
                </a:cxn>
                <a:cxn ang="T17">
                  <a:pos x="T10" y="T11"/>
                </a:cxn>
              </a:cxnLst>
              <a:rect l="T18" t="T19" r="T20" b="T21"/>
              <a:pathLst>
                <a:path w="1141" h="1597">
                  <a:moveTo>
                    <a:pt x="514" y="1597"/>
                  </a:moveTo>
                  <a:lnTo>
                    <a:pt x="1141" y="1597"/>
                  </a:lnTo>
                  <a:lnTo>
                    <a:pt x="1141" y="1597"/>
                  </a:lnTo>
                  <a:lnTo>
                    <a:pt x="683" y="445"/>
                  </a:lnTo>
                  <a:lnTo>
                    <a:pt x="0" y="0"/>
                  </a:lnTo>
                  <a:lnTo>
                    <a:pt x="514"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49" name="Freeform 91"/>
            <p:cNvSpPr>
              <a:spLocks noChangeArrowheads="1"/>
            </p:cNvSpPr>
            <p:nvPr/>
          </p:nvSpPr>
          <p:spPr bwMode="auto">
            <a:xfrm rot="5400000" flipH="1">
              <a:off x="136141" y="242602"/>
              <a:ext cx="692852" cy="965134"/>
            </a:xfrm>
            <a:custGeom>
              <a:avLst/>
              <a:gdLst>
                <a:gd name="T0" fmla="*/ 771 w 1147"/>
                <a:gd name="T1" fmla="*/ 1597 h 1597"/>
                <a:gd name="T2" fmla="*/ 0 w 1147"/>
                <a:gd name="T3" fmla="*/ 777 h 1597"/>
                <a:gd name="T4" fmla="*/ 633 w 1147"/>
                <a:gd name="T5" fmla="*/ 0 h 1597"/>
                <a:gd name="T6" fmla="*/ 1147 w 1147"/>
                <a:gd name="T7" fmla="*/ 1597 h 1597"/>
                <a:gd name="T8" fmla="*/ 771 w 1147"/>
                <a:gd name="T9" fmla="*/ 1597 h 1597"/>
                <a:gd name="T10" fmla="*/ 0 60000 65536"/>
                <a:gd name="T11" fmla="*/ 0 60000 65536"/>
                <a:gd name="T12" fmla="*/ 0 60000 65536"/>
                <a:gd name="T13" fmla="*/ 0 60000 65536"/>
                <a:gd name="T14" fmla="*/ 0 60000 65536"/>
                <a:gd name="T15" fmla="*/ 0 w 1147"/>
                <a:gd name="T16" fmla="*/ 0 h 1597"/>
                <a:gd name="T17" fmla="*/ 1147 w 1147"/>
                <a:gd name="T18" fmla="*/ 1597 h 1597"/>
              </a:gdLst>
              <a:ahLst/>
              <a:cxnLst>
                <a:cxn ang="T10">
                  <a:pos x="T0" y="T1"/>
                </a:cxn>
                <a:cxn ang="T11">
                  <a:pos x="T2" y="T3"/>
                </a:cxn>
                <a:cxn ang="T12">
                  <a:pos x="T4" y="T5"/>
                </a:cxn>
                <a:cxn ang="T13">
                  <a:pos x="T6" y="T7"/>
                </a:cxn>
                <a:cxn ang="T14">
                  <a:pos x="T8" y="T9"/>
                </a:cxn>
              </a:cxnLst>
              <a:rect l="T15" t="T16" r="T17" b="T18"/>
              <a:pathLst>
                <a:path w="1147" h="1597">
                  <a:moveTo>
                    <a:pt x="771" y="1597"/>
                  </a:moveTo>
                  <a:lnTo>
                    <a:pt x="0" y="777"/>
                  </a:lnTo>
                  <a:lnTo>
                    <a:pt x="633" y="0"/>
                  </a:lnTo>
                  <a:lnTo>
                    <a:pt x="1147" y="1597"/>
                  </a:lnTo>
                  <a:lnTo>
                    <a:pt x="771" y="1597"/>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0" name="Freeform 92"/>
            <p:cNvSpPr>
              <a:spLocks noChangeArrowheads="1"/>
            </p:cNvSpPr>
            <p:nvPr/>
          </p:nvSpPr>
          <p:spPr bwMode="auto">
            <a:xfrm rot="5400000" flipH="1">
              <a:off x="14917" y="590951"/>
              <a:ext cx="465727" cy="495560"/>
            </a:xfrm>
            <a:custGeom>
              <a:avLst/>
              <a:gdLst>
                <a:gd name="T0" fmla="*/ 223 w 771"/>
                <a:gd name="T1" fmla="*/ 820 h 820"/>
                <a:gd name="T2" fmla="*/ 771 w 771"/>
                <a:gd name="T3" fmla="*/ 820 h 820"/>
                <a:gd name="T4" fmla="*/ 0 w 771"/>
                <a:gd name="T5" fmla="*/ 0 h 820"/>
                <a:gd name="T6" fmla="*/ 223 w 771"/>
                <a:gd name="T7" fmla="*/ 820 h 820"/>
                <a:gd name="T8" fmla="*/ 0 60000 65536"/>
                <a:gd name="T9" fmla="*/ 0 60000 65536"/>
                <a:gd name="T10" fmla="*/ 0 60000 65536"/>
                <a:gd name="T11" fmla="*/ 0 60000 65536"/>
                <a:gd name="T12" fmla="*/ 0 w 771"/>
                <a:gd name="T13" fmla="*/ 0 h 820"/>
                <a:gd name="T14" fmla="*/ 771 w 771"/>
                <a:gd name="T15" fmla="*/ 820 h 820"/>
              </a:gdLst>
              <a:ahLst/>
              <a:cxnLst>
                <a:cxn ang="T8">
                  <a:pos x="T0" y="T1"/>
                </a:cxn>
                <a:cxn ang="T9">
                  <a:pos x="T2" y="T3"/>
                </a:cxn>
                <a:cxn ang="T10">
                  <a:pos x="T4" y="T5"/>
                </a:cxn>
                <a:cxn ang="T11">
                  <a:pos x="T6" y="T7"/>
                </a:cxn>
              </a:cxnLst>
              <a:rect l="T12" t="T13" r="T14" b="T15"/>
              <a:pathLst>
                <a:path w="771" h="820">
                  <a:moveTo>
                    <a:pt x="223" y="820"/>
                  </a:moveTo>
                  <a:lnTo>
                    <a:pt x="771" y="820"/>
                  </a:lnTo>
                  <a:lnTo>
                    <a:pt x="0" y="0"/>
                  </a:lnTo>
                  <a:lnTo>
                    <a:pt x="223" y="820"/>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1" name="Freeform 93"/>
            <p:cNvSpPr>
              <a:spLocks noChangeArrowheads="1"/>
            </p:cNvSpPr>
            <p:nvPr/>
          </p:nvSpPr>
          <p:spPr bwMode="auto">
            <a:xfrm rot="5400000" flipH="1">
              <a:off x="317037" y="755162"/>
              <a:ext cx="250683" cy="884756"/>
            </a:xfrm>
            <a:custGeom>
              <a:avLst/>
              <a:gdLst>
                <a:gd name="T0" fmla="*/ 0 w 415"/>
                <a:gd name="T1" fmla="*/ 1464 h 1464"/>
                <a:gd name="T2" fmla="*/ 415 w 415"/>
                <a:gd name="T3" fmla="*/ 644 h 1464"/>
                <a:gd name="T4" fmla="*/ 225 w 415"/>
                <a:gd name="T5" fmla="*/ 0 h 1464"/>
                <a:gd name="T6" fmla="*/ 0 w 415"/>
                <a:gd name="T7" fmla="*/ 1464 h 1464"/>
                <a:gd name="T8" fmla="*/ 0 60000 65536"/>
                <a:gd name="T9" fmla="*/ 0 60000 65536"/>
                <a:gd name="T10" fmla="*/ 0 60000 65536"/>
                <a:gd name="T11" fmla="*/ 0 60000 65536"/>
                <a:gd name="T12" fmla="*/ 0 w 415"/>
                <a:gd name="T13" fmla="*/ 0 h 1464"/>
                <a:gd name="T14" fmla="*/ 415 w 415"/>
                <a:gd name="T15" fmla="*/ 1464 h 1464"/>
              </a:gdLst>
              <a:ahLst/>
              <a:cxnLst>
                <a:cxn ang="T8">
                  <a:pos x="T0" y="T1"/>
                </a:cxn>
                <a:cxn ang="T9">
                  <a:pos x="T2" y="T3"/>
                </a:cxn>
                <a:cxn ang="T10">
                  <a:pos x="T4" y="T5"/>
                </a:cxn>
                <a:cxn ang="T11">
                  <a:pos x="T6" y="T7"/>
                </a:cxn>
              </a:cxnLst>
              <a:rect l="T12" t="T13" r="T14" b="T15"/>
              <a:pathLst>
                <a:path w="415" h="1464">
                  <a:moveTo>
                    <a:pt x="0" y="1464"/>
                  </a:moveTo>
                  <a:lnTo>
                    <a:pt x="415" y="644"/>
                  </a:lnTo>
                  <a:lnTo>
                    <a:pt x="225" y="0"/>
                  </a:lnTo>
                  <a:lnTo>
                    <a:pt x="0" y="146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2" name="Freeform 94"/>
            <p:cNvSpPr>
              <a:spLocks noChangeArrowheads="1"/>
            </p:cNvSpPr>
            <p:nvPr/>
          </p:nvSpPr>
          <p:spPr bwMode="auto">
            <a:xfrm rot="5400000" flipH="1">
              <a:off x="771469" y="795685"/>
              <a:ext cx="115375" cy="667193"/>
            </a:xfrm>
            <a:custGeom>
              <a:avLst/>
              <a:gdLst>
                <a:gd name="T0" fmla="*/ 190 w 191"/>
                <a:gd name="T1" fmla="*/ 1104 h 1104"/>
                <a:gd name="T2" fmla="*/ 191 w 191"/>
                <a:gd name="T3" fmla="*/ 1104 h 1104"/>
                <a:gd name="T4" fmla="*/ 171 w 191"/>
                <a:gd name="T5" fmla="*/ 0 h 1104"/>
                <a:gd name="T6" fmla="*/ 0 w 191"/>
                <a:gd name="T7" fmla="*/ 460 h 1104"/>
                <a:gd name="T8" fmla="*/ 190 w 191"/>
                <a:gd name="T9" fmla="*/ 1104 h 1104"/>
                <a:gd name="T10" fmla="*/ 0 60000 65536"/>
                <a:gd name="T11" fmla="*/ 0 60000 65536"/>
                <a:gd name="T12" fmla="*/ 0 60000 65536"/>
                <a:gd name="T13" fmla="*/ 0 60000 65536"/>
                <a:gd name="T14" fmla="*/ 0 60000 65536"/>
                <a:gd name="T15" fmla="*/ 0 w 191"/>
                <a:gd name="T16" fmla="*/ 0 h 1104"/>
                <a:gd name="T17" fmla="*/ 191 w 191"/>
                <a:gd name="T18" fmla="*/ 1104 h 1104"/>
              </a:gdLst>
              <a:ahLst/>
              <a:cxnLst>
                <a:cxn ang="T10">
                  <a:pos x="T0" y="T1"/>
                </a:cxn>
                <a:cxn ang="T11">
                  <a:pos x="T2" y="T3"/>
                </a:cxn>
                <a:cxn ang="T12">
                  <a:pos x="T4" y="T5"/>
                </a:cxn>
                <a:cxn ang="T13">
                  <a:pos x="T6" y="T7"/>
                </a:cxn>
                <a:cxn ang="T14">
                  <a:pos x="T8" y="T9"/>
                </a:cxn>
              </a:cxnLst>
              <a:rect l="T15" t="T16" r="T17" b="T18"/>
              <a:pathLst>
                <a:path w="191" h="1104">
                  <a:moveTo>
                    <a:pt x="190" y="1104"/>
                  </a:moveTo>
                  <a:lnTo>
                    <a:pt x="191" y="1104"/>
                  </a:lnTo>
                  <a:lnTo>
                    <a:pt x="171" y="0"/>
                  </a:lnTo>
                  <a:lnTo>
                    <a:pt x="0" y="460"/>
                  </a:lnTo>
                  <a:lnTo>
                    <a:pt x="190" y="1104"/>
                  </a:lnTo>
                  <a:close/>
                </a:path>
              </a:pathLst>
            </a:cu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3" name="Oval 104"/>
            <p:cNvSpPr>
              <a:spLocks noChangeArrowheads="1"/>
            </p:cNvSpPr>
            <p:nvPr/>
          </p:nvSpPr>
          <p:spPr bwMode="auto">
            <a:xfrm rot="5400000" flipH="1">
              <a:off x="356567" y="173302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4" name="Oval 105"/>
            <p:cNvSpPr>
              <a:spLocks noChangeArrowheads="1"/>
            </p:cNvSpPr>
            <p:nvPr/>
          </p:nvSpPr>
          <p:spPr bwMode="auto">
            <a:xfrm rot="5400000" flipH="1">
              <a:off x="148069" y="171853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5" name="Oval 106"/>
            <p:cNvSpPr>
              <a:spLocks noChangeArrowheads="1"/>
            </p:cNvSpPr>
            <p:nvPr/>
          </p:nvSpPr>
          <p:spPr bwMode="auto">
            <a:xfrm rot="5400000" flipH="1">
              <a:off x="719776" y="153489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6" name="Oval 107"/>
            <p:cNvSpPr>
              <a:spLocks noChangeArrowheads="1"/>
            </p:cNvSpPr>
            <p:nvPr/>
          </p:nvSpPr>
          <p:spPr bwMode="auto">
            <a:xfrm rot="5400000" flipH="1">
              <a:off x="803780" y="1132597"/>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7" name="Oval 108"/>
            <p:cNvSpPr>
              <a:spLocks noChangeArrowheads="1"/>
            </p:cNvSpPr>
            <p:nvPr/>
          </p:nvSpPr>
          <p:spPr bwMode="auto">
            <a:xfrm rot="5400000" flipH="1">
              <a:off x="1060021" y="1026283"/>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8" name="Oval 109"/>
            <p:cNvSpPr>
              <a:spLocks noChangeArrowheads="1"/>
            </p:cNvSpPr>
            <p:nvPr/>
          </p:nvSpPr>
          <p:spPr bwMode="auto">
            <a:xfrm rot="5400000" flipH="1">
              <a:off x="447823" y="1021451"/>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59" name="Oval 110"/>
            <p:cNvSpPr>
              <a:spLocks noChangeArrowheads="1"/>
            </p:cNvSpPr>
            <p:nvPr/>
          </p:nvSpPr>
          <p:spPr bwMode="auto">
            <a:xfrm rot="5400000" flipH="1">
              <a:off x="874186" y="649654"/>
              <a:ext cx="22350" cy="30217"/>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sp>
          <p:nvSpPr>
            <p:cNvPr id="60" name="Oval 111"/>
            <p:cNvSpPr>
              <a:spLocks noChangeArrowheads="1"/>
            </p:cNvSpPr>
            <p:nvPr/>
          </p:nvSpPr>
          <p:spPr bwMode="auto">
            <a:xfrm rot="5400000" flipH="1">
              <a:off x="640608" y="252488"/>
              <a:ext cx="22350" cy="29613"/>
            </a:xfrm>
            <a:prstGeom prst="ellipse">
              <a:avLst/>
            </a:prstGeom>
            <a:gr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zh-CN" sz="2270">
                <a:solidFill>
                  <a:schemeClr val="lt1"/>
                </a:solidFill>
                <a:sym typeface="宋体" panose="02010600030101010101" pitchFamily="2" charset="-122"/>
              </a:endParaRPr>
            </a:p>
          </p:txBody>
        </p:sp>
      </p:grpSp>
      <p:sp>
        <p:nvSpPr>
          <p:cNvPr id="4" name="文本框 3"/>
          <p:cNvSpPr txBox="1"/>
          <p:nvPr/>
        </p:nvSpPr>
        <p:spPr>
          <a:xfrm>
            <a:off x="676910" y="93345"/>
            <a:ext cx="2444115" cy="499110"/>
          </a:xfrm>
          <a:prstGeom prst="rect">
            <a:avLst/>
          </a:prstGeom>
          <a:noFill/>
        </p:spPr>
        <p:txBody>
          <a:bodyPr wrap="square" rtlCol="0" anchor="t">
            <a:spAutoFit/>
          </a:bodyPr>
          <a:p>
            <a:pPr lvl="0" algn="ctr"/>
            <a:r>
              <a:rPr lang="zh-CN" altLang="en-US" sz="2645" b="1" dirty="0">
                <a:solidFill>
                  <a:srgbClr val="00206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sym typeface="+mn-ea"/>
              </a:rPr>
              <a:t>项目核心技术</a:t>
            </a:r>
            <a:endParaRPr lang="zh-CN" altLang="en-US" sz="3200" b="1" dirty="0">
              <a:solidFill>
                <a:schemeClr val="tx1">
                  <a:lumMod val="50000"/>
                  <a:lumOff val="50000"/>
                </a:schemeClr>
              </a:solidFill>
              <a:latin typeface="Hiragino Sans GB W6" charset="-122"/>
              <a:ea typeface="Hiragino Sans GB W6" charset="-122"/>
              <a:cs typeface="Hiragino Sans GB W6" charset="-122"/>
              <a:sym typeface="+mn-ea"/>
            </a:endParaRPr>
          </a:p>
        </p:txBody>
      </p:sp>
      <p:sp>
        <p:nvSpPr>
          <p:cNvPr id="32781" name="矩形 12"/>
          <p:cNvSpPr>
            <a:spLocks noChangeArrowheads="1"/>
          </p:cNvSpPr>
          <p:nvPr/>
        </p:nvSpPr>
        <p:spPr bwMode="auto">
          <a:xfrm>
            <a:off x="1809115" y="1307113"/>
            <a:ext cx="9145588" cy="643137"/>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nvGrpSpPr>
          <p:cNvPr id="32782" name="Group 148"/>
          <p:cNvGrpSpPr/>
          <p:nvPr/>
        </p:nvGrpSpPr>
        <p:grpSpPr bwMode="auto">
          <a:xfrm>
            <a:off x="6088380" y="1066165"/>
            <a:ext cx="868680" cy="1698625"/>
            <a:chOff x="0" y="0"/>
            <a:chExt cx="1041400" cy="1890192"/>
          </a:xfrm>
        </p:grpSpPr>
        <p:grpSp>
          <p:nvGrpSpPr>
            <p:cNvPr id="32783" name="Group 98"/>
            <p:cNvGrpSpPr/>
            <p:nvPr/>
          </p:nvGrpSpPr>
          <p:grpSpPr bwMode="auto">
            <a:xfrm>
              <a:off x="242795" y="1127909"/>
              <a:ext cx="546286" cy="762283"/>
              <a:chOff x="0" y="0"/>
              <a:chExt cx="546286" cy="762283"/>
            </a:xfrm>
          </p:grpSpPr>
          <p:sp>
            <p:nvSpPr>
              <p:cNvPr id="32784" name="Freeform 9"/>
              <p:cNvSpPr/>
              <p:nvPr/>
            </p:nvSpPr>
            <p:spPr bwMode="auto">
              <a:xfrm>
                <a:off x="0" y="0"/>
                <a:ext cx="546286" cy="762283"/>
              </a:xfrm>
              <a:custGeom>
                <a:avLst/>
                <a:gdLst>
                  <a:gd name="T0" fmla="*/ 349 w 2087"/>
                  <a:gd name="T1" fmla="*/ 71 h 2910"/>
                  <a:gd name="T2" fmla="*/ 253 w 2087"/>
                  <a:gd name="T3" fmla="*/ 217 h 2910"/>
                  <a:gd name="T4" fmla="*/ 185 w 2087"/>
                  <a:gd name="T5" fmla="*/ 329 h 2910"/>
                  <a:gd name="T6" fmla="*/ 124 w 2087"/>
                  <a:gd name="T7" fmla="*/ 445 h 2910"/>
                  <a:gd name="T8" fmla="*/ 74 w 2087"/>
                  <a:gd name="T9" fmla="*/ 564 h 2910"/>
                  <a:gd name="T10" fmla="*/ 36 w 2087"/>
                  <a:gd name="T11" fmla="*/ 688 h 2910"/>
                  <a:gd name="T12" fmla="*/ 11 w 2087"/>
                  <a:gd name="T13" fmla="*/ 816 h 2910"/>
                  <a:gd name="T14" fmla="*/ 0 w 2087"/>
                  <a:gd name="T15" fmla="*/ 950 h 2910"/>
                  <a:gd name="T16" fmla="*/ 10 w 2087"/>
                  <a:gd name="T17" fmla="*/ 1088 h 2910"/>
                  <a:gd name="T18" fmla="*/ 37 w 2087"/>
                  <a:gd name="T19" fmla="*/ 1234 h 2910"/>
                  <a:gd name="T20" fmla="*/ 255 w 2087"/>
                  <a:gd name="T21" fmla="*/ 1127 h 2910"/>
                  <a:gd name="T22" fmla="*/ 245 w 2087"/>
                  <a:gd name="T23" fmla="*/ 1251 h 2910"/>
                  <a:gd name="T24" fmla="*/ 250 w 2087"/>
                  <a:gd name="T25" fmla="*/ 1383 h 2910"/>
                  <a:gd name="T26" fmla="*/ 271 w 2087"/>
                  <a:gd name="T27" fmla="*/ 1523 h 2910"/>
                  <a:gd name="T28" fmla="*/ 308 w 2087"/>
                  <a:gd name="T29" fmla="*/ 1672 h 2910"/>
                  <a:gd name="T30" fmla="*/ 363 w 2087"/>
                  <a:gd name="T31" fmla="*/ 1829 h 2910"/>
                  <a:gd name="T32" fmla="*/ 436 w 2087"/>
                  <a:gd name="T33" fmla="*/ 1996 h 2910"/>
                  <a:gd name="T34" fmla="*/ 529 w 2087"/>
                  <a:gd name="T35" fmla="*/ 2173 h 2910"/>
                  <a:gd name="T36" fmla="*/ 641 w 2087"/>
                  <a:gd name="T37" fmla="*/ 2359 h 2910"/>
                  <a:gd name="T38" fmla="*/ 774 w 2087"/>
                  <a:gd name="T39" fmla="*/ 2557 h 2910"/>
                  <a:gd name="T40" fmla="*/ 929 w 2087"/>
                  <a:gd name="T41" fmla="*/ 2764 h 2910"/>
                  <a:gd name="T42" fmla="*/ 1103 w 2087"/>
                  <a:gd name="T43" fmla="*/ 2837 h 2910"/>
                  <a:gd name="T44" fmla="*/ 1265 w 2087"/>
                  <a:gd name="T45" fmla="*/ 2624 h 2910"/>
                  <a:gd name="T46" fmla="*/ 1405 w 2087"/>
                  <a:gd name="T47" fmla="*/ 2424 h 2910"/>
                  <a:gd name="T48" fmla="*/ 1524 w 2087"/>
                  <a:gd name="T49" fmla="*/ 2233 h 2910"/>
                  <a:gd name="T50" fmla="*/ 1623 w 2087"/>
                  <a:gd name="T51" fmla="*/ 2054 h 2910"/>
                  <a:gd name="T52" fmla="*/ 1702 w 2087"/>
                  <a:gd name="T53" fmla="*/ 1883 h 2910"/>
                  <a:gd name="T54" fmla="*/ 1763 w 2087"/>
                  <a:gd name="T55" fmla="*/ 1724 h 2910"/>
                  <a:gd name="T56" fmla="*/ 1807 w 2087"/>
                  <a:gd name="T57" fmla="*/ 1572 h 2910"/>
                  <a:gd name="T58" fmla="*/ 1833 w 2087"/>
                  <a:gd name="T59" fmla="*/ 1429 h 2910"/>
                  <a:gd name="T60" fmla="*/ 1842 w 2087"/>
                  <a:gd name="T61" fmla="*/ 1294 h 2910"/>
                  <a:gd name="T62" fmla="*/ 1838 w 2087"/>
                  <a:gd name="T63" fmla="*/ 1168 h 2910"/>
                  <a:gd name="T64" fmla="*/ 2037 w 2087"/>
                  <a:gd name="T65" fmla="*/ 1284 h 2910"/>
                  <a:gd name="T66" fmla="*/ 2072 w 2087"/>
                  <a:gd name="T67" fmla="*/ 1136 h 2910"/>
                  <a:gd name="T68" fmla="*/ 2087 w 2087"/>
                  <a:gd name="T69" fmla="*/ 995 h 2910"/>
                  <a:gd name="T70" fmla="*/ 2083 w 2087"/>
                  <a:gd name="T71" fmla="*/ 860 h 2910"/>
                  <a:gd name="T72" fmla="*/ 2063 w 2087"/>
                  <a:gd name="T73" fmla="*/ 730 h 2910"/>
                  <a:gd name="T74" fmla="*/ 2029 w 2087"/>
                  <a:gd name="T75" fmla="*/ 605 h 2910"/>
                  <a:gd name="T76" fmla="*/ 1981 w 2087"/>
                  <a:gd name="T77" fmla="*/ 485 h 2910"/>
                  <a:gd name="T78" fmla="*/ 1924 w 2087"/>
                  <a:gd name="T79" fmla="*/ 367 h 2910"/>
                  <a:gd name="T80" fmla="*/ 1860 w 2087"/>
                  <a:gd name="T81" fmla="*/ 254 h 2910"/>
                  <a:gd name="T82" fmla="*/ 1788 w 2087"/>
                  <a:gd name="T83" fmla="*/ 144 h 2910"/>
                  <a:gd name="T84" fmla="*/ 1044 w 2087"/>
                  <a:gd name="T85" fmla="*/ 0 h 2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87" h="2910">
                    <a:moveTo>
                      <a:pt x="1044" y="0"/>
                    </a:moveTo>
                    <a:lnTo>
                      <a:pt x="400" y="0"/>
                    </a:lnTo>
                    <a:lnTo>
                      <a:pt x="349" y="71"/>
                    </a:lnTo>
                    <a:lnTo>
                      <a:pt x="300" y="144"/>
                    </a:lnTo>
                    <a:lnTo>
                      <a:pt x="275" y="180"/>
                    </a:lnTo>
                    <a:lnTo>
                      <a:pt x="253" y="217"/>
                    </a:lnTo>
                    <a:lnTo>
                      <a:pt x="229" y="254"/>
                    </a:lnTo>
                    <a:lnTo>
                      <a:pt x="206" y="292"/>
                    </a:lnTo>
                    <a:lnTo>
                      <a:pt x="185" y="329"/>
                    </a:lnTo>
                    <a:lnTo>
                      <a:pt x="164" y="367"/>
                    </a:lnTo>
                    <a:lnTo>
                      <a:pt x="144" y="406"/>
                    </a:lnTo>
                    <a:lnTo>
                      <a:pt x="124" y="445"/>
                    </a:lnTo>
                    <a:lnTo>
                      <a:pt x="107" y="485"/>
                    </a:lnTo>
                    <a:lnTo>
                      <a:pt x="90" y="524"/>
                    </a:lnTo>
                    <a:lnTo>
                      <a:pt x="74" y="564"/>
                    </a:lnTo>
                    <a:lnTo>
                      <a:pt x="60" y="605"/>
                    </a:lnTo>
                    <a:lnTo>
                      <a:pt x="47" y="646"/>
                    </a:lnTo>
                    <a:lnTo>
                      <a:pt x="36" y="688"/>
                    </a:lnTo>
                    <a:lnTo>
                      <a:pt x="25" y="730"/>
                    </a:lnTo>
                    <a:lnTo>
                      <a:pt x="18" y="773"/>
                    </a:lnTo>
                    <a:lnTo>
                      <a:pt x="11" y="816"/>
                    </a:lnTo>
                    <a:lnTo>
                      <a:pt x="6" y="860"/>
                    </a:lnTo>
                    <a:lnTo>
                      <a:pt x="2" y="905"/>
                    </a:lnTo>
                    <a:lnTo>
                      <a:pt x="0" y="950"/>
                    </a:lnTo>
                    <a:lnTo>
                      <a:pt x="2" y="995"/>
                    </a:lnTo>
                    <a:lnTo>
                      <a:pt x="4" y="1041"/>
                    </a:lnTo>
                    <a:lnTo>
                      <a:pt x="10" y="1088"/>
                    </a:lnTo>
                    <a:lnTo>
                      <a:pt x="16" y="1136"/>
                    </a:lnTo>
                    <a:lnTo>
                      <a:pt x="25" y="1185"/>
                    </a:lnTo>
                    <a:lnTo>
                      <a:pt x="37" y="1234"/>
                    </a:lnTo>
                    <a:lnTo>
                      <a:pt x="52" y="1284"/>
                    </a:lnTo>
                    <a:lnTo>
                      <a:pt x="68" y="1334"/>
                    </a:lnTo>
                    <a:lnTo>
                      <a:pt x="255" y="1127"/>
                    </a:lnTo>
                    <a:lnTo>
                      <a:pt x="250" y="1168"/>
                    </a:lnTo>
                    <a:lnTo>
                      <a:pt x="246" y="1209"/>
                    </a:lnTo>
                    <a:lnTo>
                      <a:pt x="245" y="1251"/>
                    </a:lnTo>
                    <a:lnTo>
                      <a:pt x="245" y="1294"/>
                    </a:lnTo>
                    <a:lnTo>
                      <a:pt x="247" y="1338"/>
                    </a:lnTo>
                    <a:lnTo>
                      <a:pt x="250" y="1383"/>
                    </a:lnTo>
                    <a:lnTo>
                      <a:pt x="255" y="1429"/>
                    </a:lnTo>
                    <a:lnTo>
                      <a:pt x="262" y="1475"/>
                    </a:lnTo>
                    <a:lnTo>
                      <a:pt x="271" y="1523"/>
                    </a:lnTo>
                    <a:lnTo>
                      <a:pt x="282" y="1572"/>
                    </a:lnTo>
                    <a:lnTo>
                      <a:pt x="294" y="1622"/>
                    </a:lnTo>
                    <a:lnTo>
                      <a:pt x="308" y="1672"/>
                    </a:lnTo>
                    <a:lnTo>
                      <a:pt x="325" y="1724"/>
                    </a:lnTo>
                    <a:lnTo>
                      <a:pt x="344" y="1776"/>
                    </a:lnTo>
                    <a:lnTo>
                      <a:pt x="363" y="1829"/>
                    </a:lnTo>
                    <a:lnTo>
                      <a:pt x="386" y="1883"/>
                    </a:lnTo>
                    <a:lnTo>
                      <a:pt x="410" y="1939"/>
                    </a:lnTo>
                    <a:lnTo>
                      <a:pt x="436" y="1996"/>
                    </a:lnTo>
                    <a:lnTo>
                      <a:pt x="465" y="2054"/>
                    </a:lnTo>
                    <a:lnTo>
                      <a:pt x="496" y="2113"/>
                    </a:lnTo>
                    <a:lnTo>
                      <a:pt x="529" y="2173"/>
                    </a:lnTo>
                    <a:lnTo>
                      <a:pt x="564" y="2233"/>
                    </a:lnTo>
                    <a:lnTo>
                      <a:pt x="601" y="2295"/>
                    </a:lnTo>
                    <a:lnTo>
                      <a:pt x="641" y="2359"/>
                    </a:lnTo>
                    <a:lnTo>
                      <a:pt x="683" y="2424"/>
                    </a:lnTo>
                    <a:lnTo>
                      <a:pt x="727" y="2490"/>
                    </a:lnTo>
                    <a:lnTo>
                      <a:pt x="774" y="2557"/>
                    </a:lnTo>
                    <a:lnTo>
                      <a:pt x="823" y="2624"/>
                    </a:lnTo>
                    <a:lnTo>
                      <a:pt x="875" y="2694"/>
                    </a:lnTo>
                    <a:lnTo>
                      <a:pt x="929" y="2764"/>
                    </a:lnTo>
                    <a:lnTo>
                      <a:pt x="985" y="2837"/>
                    </a:lnTo>
                    <a:lnTo>
                      <a:pt x="1044" y="2910"/>
                    </a:lnTo>
                    <a:lnTo>
                      <a:pt x="1103" y="2837"/>
                    </a:lnTo>
                    <a:lnTo>
                      <a:pt x="1160" y="2764"/>
                    </a:lnTo>
                    <a:lnTo>
                      <a:pt x="1214" y="2694"/>
                    </a:lnTo>
                    <a:lnTo>
                      <a:pt x="1265" y="2624"/>
                    </a:lnTo>
                    <a:lnTo>
                      <a:pt x="1314" y="2557"/>
                    </a:lnTo>
                    <a:lnTo>
                      <a:pt x="1360" y="2490"/>
                    </a:lnTo>
                    <a:lnTo>
                      <a:pt x="1405" y="2424"/>
                    </a:lnTo>
                    <a:lnTo>
                      <a:pt x="1448" y="2359"/>
                    </a:lnTo>
                    <a:lnTo>
                      <a:pt x="1487" y="2295"/>
                    </a:lnTo>
                    <a:lnTo>
                      <a:pt x="1524" y="2233"/>
                    </a:lnTo>
                    <a:lnTo>
                      <a:pt x="1560" y="2173"/>
                    </a:lnTo>
                    <a:lnTo>
                      <a:pt x="1593" y="2113"/>
                    </a:lnTo>
                    <a:lnTo>
                      <a:pt x="1623" y="2054"/>
                    </a:lnTo>
                    <a:lnTo>
                      <a:pt x="1652" y="1996"/>
                    </a:lnTo>
                    <a:lnTo>
                      <a:pt x="1679" y="1939"/>
                    </a:lnTo>
                    <a:lnTo>
                      <a:pt x="1702" y="1883"/>
                    </a:lnTo>
                    <a:lnTo>
                      <a:pt x="1725" y="1829"/>
                    </a:lnTo>
                    <a:lnTo>
                      <a:pt x="1745" y="1776"/>
                    </a:lnTo>
                    <a:lnTo>
                      <a:pt x="1763" y="1724"/>
                    </a:lnTo>
                    <a:lnTo>
                      <a:pt x="1779" y="1672"/>
                    </a:lnTo>
                    <a:lnTo>
                      <a:pt x="1794" y="1622"/>
                    </a:lnTo>
                    <a:lnTo>
                      <a:pt x="1807" y="1572"/>
                    </a:lnTo>
                    <a:lnTo>
                      <a:pt x="1817" y="1523"/>
                    </a:lnTo>
                    <a:lnTo>
                      <a:pt x="1825" y="1475"/>
                    </a:lnTo>
                    <a:lnTo>
                      <a:pt x="1833" y="1429"/>
                    </a:lnTo>
                    <a:lnTo>
                      <a:pt x="1838" y="1383"/>
                    </a:lnTo>
                    <a:lnTo>
                      <a:pt x="1841" y="1338"/>
                    </a:lnTo>
                    <a:lnTo>
                      <a:pt x="1842" y="1294"/>
                    </a:lnTo>
                    <a:lnTo>
                      <a:pt x="1842" y="1251"/>
                    </a:lnTo>
                    <a:lnTo>
                      <a:pt x="1841" y="1209"/>
                    </a:lnTo>
                    <a:lnTo>
                      <a:pt x="1838" y="1168"/>
                    </a:lnTo>
                    <a:lnTo>
                      <a:pt x="1833" y="1127"/>
                    </a:lnTo>
                    <a:lnTo>
                      <a:pt x="2019" y="1334"/>
                    </a:lnTo>
                    <a:lnTo>
                      <a:pt x="2037" y="1284"/>
                    </a:lnTo>
                    <a:lnTo>
                      <a:pt x="2051" y="1234"/>
                    </a:lnTo>
                    <a:lnTo>
                      <a:pt x="2063" y="1185"/>
                    </a:lnTo>
                    <a:lnTo>
                      <a:pt x="2072" y="1136"/>
                    </a:lnTo>
                    <a:lnTo>
                      <a:pt x="2079" y="1088"/>
                    </a:lnTo>
                    <a:lnTo>
                      <a:pt x="2084" y="1041"/>
                    </a:lnTo>
                    <a:lnTo>
                      <a:pt x="2087" y="995"/>
                    </a:lnTo>
                    <a:lnTo>
                      <a:pt x="2087" y="950"/>
                    </a:lnTo>
                    <a:lnTo>
                      <a:pt x="2085" y="905"/>
                    </a:lnTo>
                    <a:lnTo>
                      <a:pt x="2083" y="860"/>
                    </a:lnTo>
                    <a:lnTo>
                      <a:pt x="2078" y="816"/>
                    </a:lnTo>
                    <a:lnTo>
                      <a:pt x="2071" y="773"/>
                    </a:lnTo>
                    <a:lnTo>
                      <a:pt x="2063" y="730"/>
                    </a:lnTo>
                    <a:lnTo>
                      <a:pt x="2052" y="688"/>
                    </a:lnTo>
                    <a:lnTo>
                      <a:pt x="2041" y="646"/>
                    </a:lnTo>
                    <a:lnTo>
                      <a:pt x="2029" y="605"/>
                    </a:lnTo>
                    <a:lnTo>
                      <a:pt x="2014" y="564"/>
                    </a:lnTo>
                    <a:lnTo>
                      <a:pt x="1998" y="524"/>
                    </a:lnTo>
                    <a:lnTo>
                      <a:pt x="1981" y="485"/>
                    </a:lnTo>
                    <a:lnTo>
                      <a:pt x="1964" y="445"/>
                    </a:lnTo>
                    <a:lnTo>
                      <a:pt x="1944" y="406"/>
                    </a:lnTo>
                    <a:lnTo>
                      <a:pt x="1924" y="367"/>
                    </a:lnTo>
                    <a:lnTo>
                      <a:pt x="1903" y="329"/>
                    </a:lnTo>
                    <a:lnTo>
                      <a:pt x="1882" y="292"/>
                    </a:lnTo>
                    <a:lnTo>
                      <a:pt x="1860" y="254"/>
                    </a:lnTo>
                    <a:lnTo>
                      <a:pt x="1836" y="217"/>
                    </a:lnTo>
                    <a:lnTo>
                      <a:pt x="1812" y="180"/>
                    </a:lnTo>
                    <a:lnTo>
                      <a:pt x="1788" y="144"/>
                    </a:lnTo>
                    <a:lnTo>
                      <a:pt x="1738" y="71"/>
                    </a:lnTo>
                    <a:lnTo>
                      <a:pt x="1688" y="0"/>
                    </a:lnTo>
                    <a:lnTo>
                      <a:pt x="1044" y="0"/>
                    </a:lnTo>
                  </a:path>
                </a:pathLst>
              </a:custGeom>
              <a:solidFill>
                <a:srgbClr val="BFBFB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85" name="Freeform 10"/>
              <p:cNvSpPr/>
              <p:nvPr/>
            </p:nvSpPr>
            <p:spPr bwMode="auto">
              <a:xfrm>
                <a:off x="83883" y="0"/>
                <a:ext cx="378521" cy="523218"/>
              </a:xfrm>
              <a:custGeom>
                <a:avLst/>
                <a:gdLst>
                  <a:gd name="T0" fmla="*/ 278 w 1446"/>
                  <a:gd name="T1" fmla="*/ 0 h 1996"/>
                  <a:gd name="T2" fmla="*/ 208 w 1446"/>
                  <a:gd name="T3" fmla="*/ 103 h 1996"/>
                  <a:gd name="T4" fmla="*/ 175 w 1446"/>
                  <a:gd name="T5" fmla="*/ 159 h 1996"/>
                  <a:gd name="T6" fmla="*/ 143 w 1446"/>
                  <a:gd name="T7" fmla="*/ 217 h 1996"/>
                  <a:gd name="T8" fmla="*/ 112 w 1446"/>
                  <a:gd name="T9" fmla="*/ 277 h 1996"/>
                  <a:gd name="T10" fmla="*/ 86 w 1446"/>
                  <a:gd name="T11" fmla="*/ 339 h 1996"/>
                  <a:gd name="T12" fmla="*/ 62 w 1446"/>
                  <a:gd name="T13" fmla="*/ 403 h 1996"/>
                  <a:gd name="T14" fmla="*/ 41 w 1446"/>
                  <a:gd name="T15" fmla="*/ 469 h 1996"/>
                  <a:gd name="T16" fmla="*/ 24 w 1446"/>
                  <a:gd name="T17" fmla="*/ 536 h 1996"/>
                  <a:gd name="T18" fmla="*/ 12 w 1446"/>
                  <a:gd name="T19" fmla="*/ 604 h 1996"/>
                  <a:gd name="T20" fmla="*/ 3 w 1446"/>
                  <a:gd name="T21" fmla="*/ 674 h 1996"/>
                  <a:gd name="T22" fmla="*/ 0 w 1446"/>
                  <a:gd name="T23" fmla="*/ 742 h 1996"/>
                  <a:gd name="T24" fmla="*/ 3 w 1446"/>
                  <a:gd name="T25" fmla="*/ 812 h 1996"/>
                  <a:gd name="T26" fmla="*/ 11 w 1446"/>
                  <a:gd name="T27" fmla="*/ 882 h 1996"/>
                  <a:gd name="T28" fmla="*/ 25 w 1446"/>
                  <a:gd name="T29" fmla="*/ 954 h 1996"/>
                  <a:gd name="T30" fmla="*/ 46 w 1446"/>
                  <a:gd name="T31" fmla="*/ 1024 h 1996"/>
                  <a:gd name="T32" fmla="*/ 173 w 1446"/>
                  <a:gd name="T33" fmla="*/ 800 h 1996"/>
                  <a:gd name="T34" fmla="*/ 169 w 1446"/>
                  <a:gd name="T35" fmla="*/ 859 h 1996"/>
                  <a:gd name="T36" fmla="*/ 171 w 1446"/>
                  <a:gd name="T37" fmla="*/ 918 h 1996"/>
                  <a:gd name="T38" fmla="*/ 177 w 1446"/>
                  <a:gd name="T39" fmla="*/ 980 h 1996"/>
                  <a:gd name="T40" fmla="*/ 188 w 1446"/>
                  <a:gd name="T41" fmla="*/ 1045 h 1996"/>
                  <a:gd name="T42" fmla="*/ 204 w 1446"/>
                  <a:gd name="T43" fmla="*/ 1112 h 1996"/>
                  <a:gd name="T44" fmla="*/ 225 w 1446"/>
                  <a:gd name="T45" fmla="*/ 1182 h 1996"/>
                  <a:gd name="T46" fmla="*/ 251 w 1446"/>
                  <a:gd name="T47" fmla="*/ 1255 h 1996"/>
                  <a:gd name="T48" fmla="*/ 284 w 1446"/>
                  <a:gd name="T49" fmla="*/ 1330 h 1996"/>
                  <a:gd name="T50" fmla="*/ 322 w 1446"/>
                  <a:gd name="T51" fmla="*/ 1408 h 1996"/>
                  <a:gd name="T52" fmla="*/ 366 w 1446"/>
                  <a:gd name="T53" fmla="*/ 1490 h 1996"/>
                  <a:gd name="T54" fmla="*/ 416 w 1446"/>
                  <a:gd name="T55" fmla="*/ 1574 h 1996"/>
                  <a:gd name="T56" fmla="*/ 473 w 1446"/>
                  <a:gd name="T57" fmla="*/ 1662 h 1996"/>
                  <a:gd name="T58" fmla="*/ 536 w 1446"/>
                  <a:gd name="T59" fmla="*/ 1753 h 1996"/>
                  <a:gd name="T60" fmla="*/ 605 w 1446"/>
                  <a:gd name="T61" fmla="*/ 1848 h 1996"/>
                  <a:gd name="T62" fmla="*/ 682 w 1446"/>
                  <a:gd name="T63" fmla="*/ 1945 h 1996"/>
                  <a:gd name="T64" fmla="*/ 763 w 1446"/>
                  <a:gd name="T65" fmla="*/ 1945 h 1996"/>
                  <a:gd name="T66" fmla="*/ 840 w 1446"/>
                  <a:gd name="T67" fmla="*/ 1848 h 1996"/>
                  <a:gd name="T68" fmla="*/ 910 w 1446"/>
                  <a:gd name="T69" fmla="*/ 1753 h 1996"/>
                  <a:gd name="T70" fmla="*/ 973 w 1446"/>
                  <a:gd name="T71" fmla="*/ 1662 h 1996"/>
                  <a:gd name="T72" fmla="*/ 1030 w 1446"/>
                  <a:gd name="T73" fmla="*/ 1574 h 1996"/>
                  <a:gd name="T74" fmla="*/ 1080 w 1446"/>
                  <a:gd name="T75" fmla="*/ 1490 h 1996"/>
                  <a:gd name="T76" fmla="*/ 1124 w 1446"/>
                  <a:gd name="T77" fmla="*/ 1408 h 1996"/>
                  <a:gd name="T78" fmla="*/ 1162 w 1446"/>
                  <a:gd name="T79" fmla="*/ 1330 h 1996"/>
                  <a:gd name="T80" fmla="*/ 1195 w 1446"/>
                  <a:gd name="T81" fmla="*/ 1255 h 1996"/>
                  <a:gd name="T82" fmla="*/ 1222 w 1446"/>
                  <a:gd name="T83" fmla="*/ 1182 h 1996"/>
                  <a:gd name="T84" fmla="*/ 1243 w 1446"/>
                  <a:gd name="T85" fmla="*/ 1112 h 1996"/>
                  <a:gd name="T86" fmla="*/ 1259 w 1446"/>
                  <a:gd name="T87" fmla="*/ 1045 h 1996"/>
                  <a:gd name="T88" fmla="*/ 1269 w 1446"/>
                  <a:gd name="T89" fmla="*/ 980 h 1996"/>
                  <a:gd name="T90" fmla="*/ 1276 w 1446"/>
                  <a:gd name="T91" fmla="*/ 918 h 1996"/>
                  <a:gd name="T92" fmla="*/ 1277 w 1446"/>
                  <a:gd name="T93" fmla="*/ 859 h 1996"/>
                  <a:gd name="T94" fmla="*/ 1273 w 1446"/>
                  <a:gd name="T95" fmla="*/ 800 h 1996"/>
                  <a:gd name="T96" fmla="*/ 1399 w 1446"/>
                  <a:gd name="T97" fmla="*/ 1024 h 1996"/>
                  <a:gd name="T98" fmla="*/ 1421 w 1446"/>
                  <a:gd name="T99" fmla="*/ 954 h 1996"/>
                  <a:gd name="T100" fmla="*/ 1436 w 1446"/>
                  <a:gd name="T101" fmla="*/ 882 h 1996"/>
                  <a:gd name="T102" fmla="*/ 1444 w 1446"/>
                  <a:gd name="T103" fmla="*/ 812 h 1996"/>
                  <a:gd name="T104" fmla="*/ 1446 w 1446"/>
                  <a:gd name="T105" fmla="*/ 742 h 1996"/>
                  <a:gd name="T106" fmla="*/ 1442 w 1446"/>
                  <a:gd name="T107" fmla="*/ 674 h 1996"/>
                  <a:gd name="T108" fmla="*/ 1434 w 1446"/>
                  <a:gd name="T109" fmla="*/ 604 h 1996"/>
                  <a:gd name="T110" fmla="*/ 1422 w 1446"/>
                  <a:gd name="T111" fmla="*/ 536 h 1996"/>
                  <a:gd name="T112" fmla="*/ 1405 w 1446"/>
                  <a:gd name="T113" fmla="*/ 469 h 1996"/>
                  <a:gd name="T114" fmla="*/ 1384 w 1446"/>
                  <a:gd name="T115" fmla="*/ 403 h 1996"/>
                  <a:gd name="T116" fmla="*/ 1360 w 1446"/>
                  <a:gd name="T117" fmla="*/ 339 h 1996"/>
                  <a:gd name="T118" fmla="*/ 1333 w 1446"/>
                  <a:gd name="T119" fmla="*/ 277 h 1996"/>
                  <a:gd name="T120" fmla="*/ 1304 w 1446"/>
                  <a:gd name="T121" fmla="*/ 217 h 1996"/>
                  <a:gd name="T122" fmla="*/ 1239 w 1446"/>
                  <a:gd name="T123" fmla="*/ 103 h 1996"/>
                  <a:gd name="T124" fmla="*/ 1169 w 1446"/>
                  <a:gd name="T125" fmla="*/ 0 h 1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6" h="1996">
                    <a:moveTo>
                      <a:pt x="723" y="0"/>
                    </a:moveTo>
                    <a:lnTo>
                      <a:pt x="278" y="0"/>
                    </a:lnTo>
                    <a:lnTo>
                      <a:pt x="242" y="50"/>
                    </a:lnTo>
                    <a:lnTo>
                      <a:pt x="208" y="103"/>
                    </a:lnTo>
                    <a:lnTo>
                      <a:pt x="190" y="131"/>
                    </a:lnTo>
                    <a:lnTo>
                      <a:pt x="175" y="159"/>
                    </a:lnTo>
                    <a:lnTo>
                      <a:pt x="159" y="188"/>
                    </a:lnTo>
                    <a:lnTo>
                      <a:pt x="143" y="217"/>
                    </a:lnTo>
                    <a:lnTo>
                      <a:pt x="127" y="247"/>
                    </a:lnTo>
                    <a:lnTo>
                      <a:pt x="112" y="277"/>
                    </a:lnTo>
                    <a:lnTo>
                      <a:pt x="99" y="308"/>
                    </a:lnTo>
                    <a:lnTo>
                      <a:pt x="86" y="339"/>
                    </a:lnTo>
                    <a:lnTo>
                      <a:pt x="74" y="371"/>
                    </a:lnTo>
                    <a:lnTo>
                      <a:pt x="62" y="403"/>
                    </a:lnTo>
                    <a:lnTo>
                      <a:pt x="52" y="436"/>
                    </a:lnTo>
                    <a:lnTo>
                      <a:pt x="41" y="469"/>
                    </a:lnTo>
                    <a:lnTo>
                      <a:pt x="32" y="502"/>
                    </a:lnTo>
                    <a:lnTo>
                      <a:pt x="24" y="536"/>
                    </a:lnTo>
                    <a:lnTo>
                      <a:pt x="17" y="569"/>
                    </a:lnTo>
                    <a:lnTo>
                      <a:pt x="12" y="604"/>
                    </a:lnTo>
                    <a:lnTo>
                      <a:pt x="7" y="638"/>
                    </a:lnTo>
                    <a:lnTo>
                      <a:pt x="3" y="674"/>
                    </a:lnTo>
                    <a:lnTo>
                      <a:pt x="2" y="708"/>
                    </a:lnTo>
                    <a:lnTo>
                      <a:pt x="0" y="742"/>
                    </a:lnTo>
                    <a:lnTo>
                      <a:pt x="0" y="778"/>
                    </a:lnTo>
                    <a:lnTo>
                      <a:pt x="3" y="812"/>
                    </a:lnTo>
                    <a:lnTo>
                      <a:pt x="6" y="848"/>
                    </a:lnTo>
                    <a:lnTo>
                      <a:pt x="11" y="882"/>
                    </a:lnTo>
                    <a:lnTo>
                      <a:pt x="17" y="918"/>
                    </a:lnTo>
                    <a:lnTo>
                      <a:pt x="25" y="954"/>
                    </a:lnTo>
                    <a:lnTo>
                      <a:pt x="36" y="988"/>
                    </a:lnTo>
                    <a:lnTo>
                      <a:pt x="46" y="1024"/>
                    </a:lnTo>
                    <a:lnTo>
                      <a:pt x="176" y="773"/>
                    </a:lnTo>
                    <a:lnTo>
                      <a:pt x="173" y="800"/>
                    </a:lnTo>
                    <a:lnTo>
                      <a:pt x="171" y="829"/>
                    </a:lnTo>
                    <a:lnTo>
                      <a:pt x="169" y="859"/>
                    </a:lnTo>
                    <a:lnTo>
                      <a:pt x="169" y="888"/>
                    </a:lnTo>
                    <a:lnTo>
                      <a:pt x="171" y="918"/>
                    </a:lnTo>
                    <a:lnTo>
                      <a:pt x="173" y="948"/>
                    </a:lnTo>
                    <a:lnTo>
                      <a:pt x="177" y="980"/>
                    </a:lnTo>
                    <a:lnTo>
                      <a:pt x="181" y="1012"/>
                    </a:lnTo>
                    <a:lnTo>
                      <a:pt x="188" y="1045"/>
                    </a:lnTo>
                    <a:lnTo>
                      <a:pt x="194" y="1078"/>
                    </a:lnTo>
                    <a:lnTo>
                      <a:pt x="204" y="1112"/>
                    </a:lnTo>
                    <a:lnTo>
                      <a:pt x="213" y="1146"/>
                    </a:lnTo>
                    <a:lnTo>
                      <a:pt x="225" y="1182"/>
                    </a:lnTo>
                    <a:lnTo>
                      <a:pt x="238" y="1218"/>
                    </a:lnTo>
                    <a:lnTo>
                      <a:pt x="251" y="1255"/>
                    </a:lnTo>
                    <a:lnTo>
                      <a:pt x="267" y="1292"/>
                    </a:lnTo>
                    <a:lnTo>
                      <a:pt x="284" y="1330"/>
                    </a:lnTo>
                    <a:lnTo>
                      <a:pt x="303" y="1368"/>
                    </a:lnTo>
                    <a:lnTo>
                      <a:pt x="322" y="1408"/>
                    </a:lnTo>
                    <a:lnTo>
                      <a:pt x="344" y="1449"/>
                    </a:lnTo>
                    <a:lnTo>
                      <a:pt x="366" y="1490"/>
                    </a:lnTo>
                    <a:lnTo>
                      <a:pt x="390" y="1532"/>
                    </a:lnTo>
                    <a:lnTo>
                      <a:pt x="416" y="1574"/>
                    </a:lnTo>
                    <a:lnTo>
                      <a:pt x="444" y="1618"/>
                    </a:lnTo>
                    <a:lnTo>
                      <a:pt x="473" y="1662"/>
                    </a:lnTo>
                    <a:lnTo>
                      <a:pt x="503" y="1706"/>
                    </a:lnTo>
                    <a:lnTo>
                      <a:pt x="536" y="1753"/>
                    </a:lnTo>
                    <a:lnTo>
                      <a:pt x="569" y="1799"/>
                    </a:lnTo>
                    <a:lnTo>
                      <a:pt x="605" y="1848"/>
                    </a:lnTo>
                    <a:lnTo>
                      <a:pt x="643" y="1895"/>
                    </a:lnTo>
                    <a:lnTo>
                      <a:pt x="682" y="1945"/>
                    </a:lnTo>
                    <a:lnTo>
                      <a:pt x="723" y="1996"/>
                    </a:lnTo>
                    <a:lnTo>
                      <a:pt x="763" y="1945"/>
                    </a:lnTo>
                    <a:lnTo>
                      <a:pt x="803" y="1895"/>
                    </a:lnTo>
                    <a:lnTo>
                      <a:pt x="840" y="1848"/>
                    </a:lnTo>
                    <a:lnTo>
                      <a:pt x="876" y="1799"/>
                    </a:lnTo>
                    <a:lnTo>
                      <a:pt x="910" y="1753"/>
                    </a:lnTo>
                    <a:lnTo>
                      <a:pt x="943" y="1706"/>
                    </a:lnTo>
                    <a:lnTo>
                      <a:pt x="973" y="1662"/>
                    </a:lnTo>
                    <a:lnTo>
                      <a:pt x="1003" y="1618"/>
                    </a:lnTo>
                    <a:lnTo>
                      <a:pt x="1030" y="1574"/>
                    </a:lnTo>
                    <a:lnTo>
                      <a:pt x="1055" y="1532"/>
                    </a:lnTo>
                    <a:lnTo>
                      <a:pt x="1080" y="1490"/>
                    </a:lnTo>
                    <a:lnTo>
                      <a:pt x="1103" y="1449"/>
                    </a:lnTo>
                    <a:lnTo>
                      <a:pt x="1124" y="1408"/>
                    </a:lnTo>
                    <a:lnTo>
                      <a:pt x="1144" y="1368"/>
                    </a:lnTo>
                    <a:lnTo>
                      <a:pt x="1162" y="1330"/>
                    </a:lnTo>
                    <a:lnTo>
                      <a:pt x="1179" y="1292"/>
                    </a:lnTo>
                    <a:lnTo>
                      <a:pt x="1195" y="1255"/>
                    </a:lnTo>
                    <a:lnTo>
                      <a:pt x="1208" y="1218"/>
                    </a:lnTo>
                    <a:lnTo>
                      <a:pt x="1222" y="1182"/>
                    </a:lnTo>
                    <a:lnTo>
                      <a:pt x="1232" y="1146"/>
                    </a:lnTo>
                    <a:lnTo>
                      <a:pt x="1243" y="1112"/>
                    </a:lnTo>
                    <a:lnTo>
                      <a:pt x="1251" y="1078"/>
                    </a:lnTo>
                    <a:lnTo>
                      <a:pt x="1259" y="1045"/>
                    </a:lnTo>
                    <a:lnTo>
                      <a:pt x="1265" y="1012"/>
                    </a:lnTo>
                    <a:lnTo>
                      <a:pt x="1269" y="980"/>
                    </a:lnTo>
                    <a:lnTo>
                      <a:pt x="1273" y="948"/>
                    </a:lnTo>
                    <a:lnTo>
                      <a:pt x="1276" y="918"/>
                    </a:lnTo>
                    <a:lnTo>
                      <a:pt x="1277" y="888"/>
                    </a:lnTo>
                    <a:lnTo>
                      <a:pt x="1277" y="859"/>
                    </a:lnTo>
                    <a:lnTo>
                      <a:pt x="1276" y="829"/>
                    </a:lnTo>
                    <a:lnTo>
                      <a:pt x="1273" y="800"/>
                    </a:lnTo>
                    <a:lnTo>
                      <a:pt x="1271" y="773"/>
                    </a:lnTo>
                    <a:lnTo>
                      <a:pt x="1399" y="1024"/>
                    </a:lnTo>
                    <a:lnTo>
                      <a:pt x="1411" y="988"/>
                    </a:lnTo>
                    <a:lnTo>
                      <a:pt x="1421" y="954"/>
                    </a:lnTo>
                    <a:lnTo>
                      <a:pt x="1429" y="918"/>
                    </a:lnTo>
                    <a:lnTo>
                      <a:pt x="1436" y="882"/>
                    </a:lnTo>
                    <a:lnTo>
                      <a:pt x="1440" y="848"/>
                    </a:lnTo>
                    <a:lnTo>
                      <a:pt x="1444" y="812"/>
                    </a:lnTo>
                    <a:lnTo>
                      <a:pt x="1445" y="778"/>
                    </a:lnTo>
                    <a:lnTo>
                      <a:pt x="1446" y="742"/>
                    </a:lnTo>
                    <a:lnTo>
                      <a:pt x="1445" y="708"/>
                    </a:lnTo>
                    <a:lnTo>
                      <a:pt x="1442" y="674"/>
                    </a:lnTo>
                    <a:lnTo>
                      <a:pt x="1440" y="638"/>
                    </a:lnTo>
                    <a:lnTo>
                      <a:pt x="1434" y="604"/>
                    </a:lnTo>
                    <a:lnTo>
                      <a:pt x="1429" y="569"/>
                    </a:lnTo>
                    <a:lnTo>
                      <a:pt x="1422" y="536"/>
                    </a:lnTo>
                    <a:lnTo>
                      <a:pt x="1414" y="502"/>
                    </a:lnTo>
                    <a:lnTo>
                      <a:pt x="1405" y="469"/>
                    </a:lnTo>
                    <a:lnTo>
                      <a:pt x="1395" y="436"/>
                    </a:lnTo>
                    <a:lnTo>
                      <a:pt x="1384" y="403"/>
                    </a:lnTo>
                    <a:lnTo>
                      <a:pt x="1372" y="371"/>
                    </a:lnTo>
                    <a:lnTo>
                      <a:pt x="1360" y="339"/>
                    </a:lnTo>
                    <a:lnTo>
                      <a:pt x="1347" y="308"/>
                    </a:lnTo>
                    <a:lnTo>
                      <a:pt x="1333" y="277"/>
                    </a:lnTo>
                    <a:lnTo>
                      <a:pt x="1318" y="247"/>
                    </a:lnTo>
                    <a:lnTo>
                      <a:pt x="1304" y="217"/>
                    </a:lnTo>
                    <a:lnTo>
                      <a:pt x="1272" y="159"/>
                    </a:lnTo>
                    <a:lnTo>
                      <a:pt x="1239" y="103"/>
                    </a:lnTo>
                    <a:lnTo>
                      <a:pt x="1205" y="50"/>
                    </a:lnTo>
                    <a:lnTo>
                      <a:pt x="1169" y="0"/>
                    </a:lnTo>
                    <a:lnTo>
                      <a:pt x="723" y="0"/>
                    </a:lnTo>
                  </a:path>
                </a:pathLst>
              </a:custGeom>
              <a:solidFill>
                <a:srgbClr val="5DD4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86" name="Freeform 24"/>
              <p:cNvSpPr/>
              <p:nvPr/>
            </p:nvSpPr>
            <p:spPr bwMode="auto">
              <a:xfrm>
                <a:off x="273667" y="0"/>
                <a:ext cx="272619" cy="762283"/>
              </a:xfrm>
              <a:custGeom>
                <a:avLst/>
                <a:gdLst>
                  <a:gd name="T0" fmla="*/ 58 w 1042"/>
                  <a:gd name="T1" fmla="*/ 2837 h 2910"/>
                  <a:gd name="T2" fmla="*/ 169 w 1042"/>
                  <a:gd name="T3" fmla="*/ 2694 h 2910"/>
                  <a:gd name="T4" fmla="*/ 269 w 1042"/>
                  <a:gd name="T5" fmla="*/ 2556 h 2910"/>
                  <a:gd name="T6" fmla="*/ 360 w 1042"/>
                  <a:gd name="T7" fmla="*/ 2424 h 2910"/>
                  <a:gd name="T8" fmla="*/ 442 w 1042"/>
                  <a:gd name="T9" fmla="*/ 2295 h 2910"/>
                  <a:gd name="T10" fmla="*/ 515 w 1042"/>
                  <a:gd name="T11" fmla="*/ 2173 h 2910"/>
                  <a:gd name="T12" fmla="*/ 578 w 1042"/>
                  <a:gd name="T13" fmla="*/ 2054 h 2910"/>
                  <a:gd name="T14" fmla="*/ 634 w 1042"/>
                  <a:gd name="T15" fmla="*/ 1939 h 2910"/>
                  <a:gd name="T16" fmla="*/ 680 w 1042"/>
                  <a:gd name="T17" fmla="*/ 1829 h 2910"/>
                  <a:gd name="T18" fmla="*/ 718 w 1042"/>
                  <a:gd name="T19" fmla="*/ 1724 h 2910"/>
                  <a:gd name="T20" fmla="*/ 749 w 1042"/>
                  <a:gd name="T21" fmla="*/ 1622 h 2910"/>
                  <a:gd name="T22" fmla="*/ 772 w 1042"/>
                  <a:gd name="T23" fmla="*/ 1523 h 2910"/>
                  <a:gd name="T24" fmla="*/ 788 w 1042"/>
                  <a:gd name="T25" fmla="*/ 1429 h 2910"/>
                  <a:gd name="T26" fmla="*/ 796 w 1042"/>
                  <a:gd name="T27" fmla="*/ 1338 h 2910"/>
                  <a:gd name="T28" fmla="*/ 797 w 1042"/>
                  <a:gd name="T29" fmla="*/ 1251 h 2910"/>
                  <a:gd name="T30" fmla="*/ 793 w 1042"/>
                  <a:gd name="T31" fmla="*/ 1168 h 2910"/>
                  <a:gd name="T32" fmla="*/ 974 w 1042"/>
                  <a:gd name="T33" fmla="*/ 1334 h 2910"/>
                  <a:gd name="T34" fmla="*/ 1006 w 1042"/>
                  <a:gd name="T35" fmla="*/ 1234 h 2910"/>
                  <a:gd name="T36" fmla="*/ 1027 w 1042"/>
                  <a:gd name="T37" fmla="*/ 1136 h 2910"/>
                  <a:gd name="T38" fmla="*/ 1039 w 1042"/>
                  <a:gd name="T39" fmla="*/ 1041 h 2910"/>
                  <a:gd name="T40" fmla="*/ 1042 w 1042"/>
                  <a:gd name="T41" fmla="*/ 950 h 2910"/>
                  <a:gd name="T42" fmla="*/ 1038 w 1042"/>
                  <a:gd name="T43" fmla="*/ 860 h 2910"/>
                  <a:gd name="T44" fmla="*/ 1026 w 1042"/>
                  <a:gd name="T45" fmla="*/ 773 h 2910"/>
                  <a:gd name="T46" fmla="*/ 1007 w 1042"/>
                  <a:gd name="T47" fmla="*/ 688 h 2910"/>
                  <a:gd name="T48" fmla="*/ 984 w 1042"/>
                  <a:gd name="T49" fmla="*/ 605 h 2910"/>
                  <a:gd name="T50" fmla="*/ 953 w 1042"/>
                  <a:gd name="T51" fmla="*/ 524 h 2910"/>
                  <a:gd name="T52" fmla="*/ 919 w 1042"/>
                  <a:gd name="T53" fmla="*/ 445 h 2910"/>
                  <a:gd name="T54" fmla="*/ 879 w 1042"/>
                  <a:gd name="T55" fmla="*/ 367 h 2910"/>
                  <a:gd name="T56" fmla="*/ 837 w 1042"/>
                  <a:gd name="T57" fmla="*/ 292 h 2910"/>
                  <a:gd name="T58" fmla="*/ 791 w 1042"/>
                  <a:gd name="T59" fmla="*/ 217 h 2910"/>
                  <a:gd name="T60" fmla="*/ 743 w 1042"/>
                  <a:gd name="T61" fmla="*/ 144 h 2910"/>
                  <a:gd name="T62" fmla="*/ 643 w 1042"/>
                  <a:gd name="T63" fmla="*/ 0 h 2910"/>
                  <a:gd name="T64" fmla="*/ 0 w 1042"/>
                  <a:gd name="T65" fmla="*/ 2910 h 2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2" h="2910">
                    <a:moveTo>
                      <a:pt x="0" y="2910"/>
                    </a:moveTo>
                    <a:lnTo>
                      <a:pt x="58" y="2837"/>
                    </a:lnTo>
                    <a:lnTo>
                      <a:pt x="115" y="2764"/>
                    </a:lnTo>
                    <a:lnTo>
                      <a:pt x="169" y="2694"/>
                    </a:lnTo>
                    <a:lnTo>
                      <a:pt x="220" y="2624"/>
                    </a:lnTo>
                    <a:lnTo>
                      <a:pt x="269" y="2556"/>
                    </a:lnTo>
                    <a:lnTo>
                      <a:pt x="317" y="2490"/>
                    </a:lnTo>
                    <a:lnTo>
                      <a:pt x="360" y="2424"/>
                    </a:lnTo>
                    <a:lnTo>
                      <a:pt x="403" y="2359"/>
                    </a:lnTo>
                    <a:lnTo>
                      <a:pt x="442" y="2295"/>
                    </a:lnTo>
                    <a:lnTo>
                      <a:pt x="479" y="2233"/>
                    </a:lnTo>
                    <a:lnTo>
                      <a:pt x="515" y="2173"/>
                    </a:lnTo>
                    <a:lnTo>
                      <a:pt x="548" y="2112"/>
                    </a:lnTo>
                    <a:lnTo>
                      <a:pt x="578" y="2054"/>
                    </a:lnTo>
                    <a:lnTo>
                      <a:pt x="607" y="1996"/>
                    </a:lnTo>
                    <a:lnTo>
                      <a:pt x="634" y="1939"/>
                    </a:lnTo>
                    <a:lnTo>
                      <a:pt x="657" y="1883"/>
                    </a:lnTo>
                    <a:lnTo>
                      <a:pt x="680" y="1829"/>
                    </a:lnTo>
                    <a:lnTo>
                      <a:pt x="700" y="1776"/>
                    </a:lnTo>
                    <a:lnTo>
                      <a:pt x="718" y="1724"/>
                    </a:lnTo>
                    <a:lnTo>
                      <a:pt x="734" y="1672"/>
                    </a:lnTo>
                    <a:lnTo>
                      <a:pt x="749" y="1622"/>
                    </a:lnTo>
                    <a:lnTo>
                      <a:pt x="762" y="1572"/>
                    </a:lnTo>
                    <a:lnTo>
                      <a:pt x="772" y="1523"/>
                    </a:lnTo>
                    <a:lnTo>
                      <a:pt x="780" y="1475"/>
                    </a:lnTo>
                    <a:lnTo>
                      <a:pt x="788" y="1429"/>
                    </a:lnTo>
                    <a:lnTo>
                      <a:pt x="793" y="1383"/>
                    </a:lnTo>
                    <a:lnTo>
                      <a:pt x="796" y="1338"/>
                    </a:lnTo>
                    <a:lnTo>
                      <a:pt x="797" y="1294"/>
                    </a:lnTo>
                    <a:lnTo>
                      <a:pt x="797" y="1251"/>
                    </a:lnTo>
                    <a:lnTo>
                      <a:pt x="796" y="1209"/>
                    </a:lnTo>
                    <a:lnTo>
                      <a:pt x="793" y="1168"/>
                    </a:lnTo>
                    <a:lnTo>
                      <a:pt x="788" y="1127"/>
                    </a:lnTo>
                    <a:lnTo>
                      <a:pt x="974" y="1334"/>
                    </a:lnTo>
                    <a:lnTo>
                      <a:pt x="992" y="1284"/>
                    </a:lnTo>
                    <a:lnTo>
                      <a:pt x="1006" y="1234"/>
                    </a:lnTo>
                    <a:lnTo>
                      <a:pt x="1018" y="1185"/>
                    </a:lnTo>
                    <a:lnTo>
                      <a:pt x="1027" y="1136"/>
                    </a:lnTo>
                    <a:lnTo>
                      <a:pt x="1034" y="1088"/>
                    </a:lnTo>
                    <a:lnTo>
                      <a:pt x="1039" y="1041"/>
                    </a:lnTo>
                    <a:lnTo>
                      <a:pt x="1042" y="995"/>
                    </a:lnTo>
                    <a:lnTo>
                      <a:pt x="1042" y="950"/>
                    </a:lnTo>
                    <a:lnTo>
                      <a:pt x="1040" y="905"/>
                    </a:lnTo>
                    <a:lnTo>
                      <a:pt x="1038" y="860"/>
                    </a:lnTo>
                    <a:lnTo>
                      <a:pt x="1033" y="816"/>
                    </a:lnTo>
                    <a:lnTo>
                      <a:pt x="1026" y="773"/>
                    </a:lnTo>
                    <a:lnTo>
                      <a:pt x="1018" y="730"/>
                    </a:lnTo>
                    <a:lnTo>
                      <a:pt x="1007" y="688"/>
                    </a:lnTo>
                    <a:lnTo>
                      <a:pt x="996" y="646"/>
                    </a:lnTo>
                    <a:lnTo>
                      <a:pt x="984" y="605"/>
                    </a:lnTo>
                    <a:lnTo>
                      <a:pt x="969" y="564"/>
                    </a:lnTo>
                    <a:lnTo>
                      <a:pt x="953" y="524"/>
                    </a:lnTo>
                    <a:lnTo>
                      <a:pt x="936" y="485"/>
                    </a:lnTo>
                    <a:lnTo>
                      <a:pt x="919" y="445"/>
                    </a:lnTo>
                    <a:lnTo>
                      <a:pt x="899" y="406"/>
                    </a:lnTo>
                    <a:lnTo>
                      <a:pt x="879" y="367"/>
                    </a:lnTo>
                    <a:lnTo>
                      <a:pt x="858" y="329"/>
                    </a:lnTo>
                    <a:lnTo>
                      <a:pt x="837" y="292"/>
                    </a:lnTo>
                    <a:lnTo>
                      <a:pt x="815" y="254"/>
                    </a:lnTo>
                    <a:lnTo>
                      <a:pt x="791" y="217"/>
                    </a:lnTo>
                    <a:lnTo>
                      <a:pt x="767" y="180"/>
                    </a:lnTo>
                    <a:lnTo>
                      <a:pt x="743" y="144"/>
                    </a:lnTo>
                    <a:lnTo>
                      <a:pt x="693" y="71"/>
                    </a:lnTo>
                    <a:lnTo>
                      <a:pt x="643" y="0"/>
                    </a:lnTo>
                    <a:lnTo>
                      <a:pt x="21" y="0"/>
                    </a:lnTo>
                    <a:lnTo>
                      <a:pt x="0" y="2910"/>
                    </a:lnTo>
                  </a:path>
                </a:pathLst>
              </a:custGeom>
              <a:solidFill>
                <a:srgbClr val="BFBFB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87" name="Freeform 25"/>
              <p:cNvSpPr/>
              <p:nvPr/>
            </p:nvSpPr>
            <p:spPr bwMode="auto">
              <a:xfrm>
                <a:off x="273667" y="0"/>
                <a:ext cx="188736" cy="522169"/>
              </a:xfrm>
              <a:custGeom>
                <a:avLst/>
                <a:gdLst>
                  <a:gd name="T0" fmla="*/ 41 w 722"/>
                  <a:gd name="T1" fmla="*/ 1944 h 1994"/>
                  <a:gd name="T2" fmla="*/ 117 w 722"/>
                  <a:gd name="T3" fmla="*/ 1846 h 1994"/>
                  <a:gd name="T4" fmla="*/ 186 w 722"/>
                  <a:gd name="T5" fmla="*/ 1753 h 1994"/>
                  <a:gd name="T6" fmla="*/ 249 w 722"/>
                  <a:gd name="T7" fmla="*/ 1662 h 1994"/>
                  <a:gd name="T8" fmla="*/ 306 w 722"/>
                  <a:gd name="T9" fmla="*/ 1574 h 1994"/>
                  <a:gd name="T10" fmla="*/ 356 w 722"/>
                  <a:gd name="T11" fmla="*/ 1490 h 1994"/>
                  <a:gd name="T12" fmla="*/ 400 w 722"/>
                  <a:gd name="T13" fmla="*/ 1408 h 1994"/>
                  <a:gd name="T14" fmla="*/ 438 w 722"/>
                  <a:gd name="T15" fmla="*/ 1330 h 1994"/>
                  <a:gd name="T16" fmla="*/ 471 w 722"/>
                  <a:gd name="T17" fmla="*/ 1255 h 1994"/>
                  <a:gd name="T18" fmla="*/ 498 w 722"/>
                  <a:gd name="T19" fmla="*/ 1182 h 1994"/>
                  <a:gd name="T20" fmla="*/ 519 w 722"/>
                  <a:gd name="T21" fmla="*/ 1112 h 1994"/>
                  <a:gd name="T22" fmla="*/ 535 w 722"/>
                  <a:gd name="T23" fmla="*/ 1045 h 1994"/>
                  <a:gd name="T24" fmla="*/ 545 w 722"/>
                  <a:gd name="T25" fmla="*/ 980 h 1994"/>
                  <a:gd name="T26" fmla="*/ 552 w 722"/>
                  <a:gd name="T27" fmla="*/ 918 h 1994"/>
                  <a:gd name="T28" fmla="*/ 553 w 722"/>
                  <a:gd name="T29" fmla="*/ 859 h 1994"/>
                  <a:gd name="T30" fmla="*/ 549 w 722"/>
                  <a:gd name="T31" fmla="*/ 800 h 1994"/>
                  <a:gd name="T32" fmla="*/ 675 w 722"/>
                  <a:gd name="T33" fmla="*/ 1024 h 1994"/>
                  <a:gd name="T34" fmla="*/ 697 w 722"/>
                  <a:gd name="T35" fmla="*/ 954 h 1994"/>
                  <a:gd name="T36" fmla="*/ 712 w 722"/>
                  <a:gd name="T37" fmla="*/ 882 h 1994"/>
                  <a:gd name="T38" fmla="*/ 720 w 722"/>
                  <a:gd name="T39" fmla="*/ 812 h 1994"/>
                  <a:gd name="T40" fmla="*/ 722 w 722"/>
                  <a:gd name="T41" fmla="*/ 742 h 1994"/>
                  <a:gd name="T42" fmla="*/ 718 w 722"/>
                  <a:gd name="T43" fmla="*/ 674 h 1994"/>
                  <a:gd name="T44" fmla="*/ 710 w 722"/>
                  <a:gd name="T45" fmla="*/ 604 h 1994"/>
                  <a:gd name="T46" fmla="*/ 698 w 722"/>
                  <a:gd name="T47" fmla="*/ 536 h 1994"/>
                  <a:gd name="T48" fmla="*/ 681 w 722"/>
                  <a:gd name="T49" fmla="*/ 469 h 1994"/>
                  <a:gd name="T50" fmla="*/ 660 w 722"/>
                  <a:gd name="T51" fmla="*/ 403 h 1994"/>
                  <a:gd name="T52" fmla="*/ 636 w 722"/>
                  <a:gd name="T53" fmla="*/ 339 h 1994"/>
                  <a:gd name="T54" fmla="*/ 609 w 722"/>
                  <a:gd name="T55" fmla="*/ 277 h 1994"/>
                  <a:gd name="T56" fmla="*/ 580 w 722"/>
                  <a:gd name="T57" fmla="*/ 217 h 1994"/>
                  <a:gd name="T58" fmla="*/ 515 w 722"/>
                  <a:gd name="T59" fmla="*/ 103 h 1994"/>
                  <a:gd name="T60" fmla="*/ 445 w 722"/>
                  <a:gd name="T61" fmla="*/ 0 h 1994"/>
                  <a:gd name="T62" fmla="*/ 0 w 722"/>
                  <a:gd name="T63" fmla="*/ 1994 h 1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1994">
                    <a:moveTo>
                      <a:pt x="0" y="1994"/>
                    </a:moveTo>
                    <a:lnTo>
                      <a:pt x="41" y="1944"/>
                    </a:lnTo>
                    <a:lnTo>
                      <a:pt x="79" y="1895"/>
                    </a:lnTo>
                    <a:lnTo>
                      <a:pt x="117" y="1846"/>
                    </a:lnTo>
                    <a:lnTo>
                      <a:pt x="153" y="1799"/>
                    </a:lnTo>
                    <a:lnTo>
                      <a:pt x="186" y="1753"/>
                    </a:lnTo>
                    <a:lnTo>
                      <a:pt x="219" y="1706"/>
                    </a:lnTo>
                    <a:lnTo>
                      <a:pt x="249" y="1662"/>
                    </a:lnTo>
                    <a:lnTo>
                      <a:pt x="279" y="1618"/>
                    </a:lnTo>
                    <a:lnTo>
                      <a:pt x="306" y="1574"/>
                    </a:lnTo>
                    <a:lnTo>
                      <a:pt x="333" y="1531"/>
                    </a:lnTo>
                    <a:lnTo>
                      <a:pt x="356" y="1490"/>
                    </a:lnTo>
                    <a:lnTo>
                      <a:pt x="379" y="1449"/>
                    </a:lnTo>
                    <a:lnTo>
                      <a:pt x="400" y="1408"/>
                    </a:lnTo>
                    <a:lnTo>
                      <a:pt x="420" y="1368"/>
                    </a:lnTo>
                    <a:lnTo>
                      <a:pt x="438" y="1330"/>
                    </a:lnTo>
                    <a:lnTo>
                      <a:pt x="455" y="1292"/>
                    </a:lnTo>
                    <a:lnTo>
                      <a:pt x="471" y="1255"/>
                    </a:lnTo>
                    <a:lnTo>
                      <a:pt x="484" y="1218"/>
                    </a:lnTo>
                    <a:lnTo>
                      <a:pt x="498" y="1182"/>
                    </a:lnTo>
                    <a:lnTo>
                      <a:pt x="508" y="1146"/>
                    </a:lnTo>
                    <a:lnTo>
                      <a:pt x="519" y="1112"/>
                    </a:lnTo>
                    <a:lnTo>
                      <a:pt x="527" y="1078"/>
                    </a:lnTo>
                    <a:lnTo>
                      <a:pt x="535" y="1045"/>
                    </a:lnTo>
                    <a:lnTo>
                      <a:pt x="541" y="1012"/>
                    </a:lnTo>
                    <a:lnTo>
                      <a:pt x="545" y="980"/>
                    </a:lnTo>
                    <a:lnTo>
                      <a:pt x="549" y="948"/>
                    </a:lnTo>
                    <a:lnTo>
                      <a:pt x="552" y="918"/>
                    </a:lnTo>
                    <a:lnTo>
                      <a:pt x="553" y="888"/>
                    </a:lnTo>
                    <a:lnTo>
                      <a:pt x="553" y="859"/>
                    </a:lnTo>
                    <a:lnTo>
                      <a:pt x="552" y="829"/>
                    </a:lnTo>
                    <a:lnTo>
                      <a:pt x="549" y="800"/>
                    </a:lnTo>
                    <a:lnTo>
                      <a:pt x="547" y="773"/>
                    </a:lnTo>
                    <a:lnTo>
                      <a:pt x="675" y="1024"/>
                    </a:lnTo>
                    <a:lnTo>
                      <a:pt x="687" y="988"/>
                    </a:lnTo>
                    <a:lnTo>
                      <a:pt x="697" y="954"/>
                    </a:lnTo>
                    <a:lnTo>
                      <a:pt x="705" y="918"/>
                    </a:lnTo>
                    <a:lnTo>
                      <a:pt x="712" y="882"/>
                    </a:lnTo>
                    <a:lnTo>
                      <a:pt x="716" y="848"/>
                    </a:lnTo>
                    <a:lnTo>
                      <a:pt x="720" y="812"/>
                    </a:lnTo>
                    <a:lnTo>
                      <a:pt x="721" y="778"/>
                    </a:lnTo>
                    <a:lnTo>
                      <a:pt x="722" y="742"/>
                    </a:lnTo>
                    <a:lnTo>
                      <a:pt x="721" y="708"/>
                    </a:lnTo>
                    <a:lnTo>
                      <a:pt x="718" y="674"/>
                    </a:lnTo>
                    <a:lnTo>
                      <a:pt x="716" y="638"/>
                    </a:lnTo>
                    <a:lnTo>
                      <a:pt x="710" y="604"/>
                    </a:lnTo>
                    <a:lnTo>
                      <a:pt x="705" y="569"/>
                    </a:lnTo>
                    <a:lnTo>
                      <a:pt x="698" y="536"/>
                    </a:lnTo>
                    <a:lnTo>
                      <a:pt x="690" y="502"/>
                    </a:lnTo>
                    <a:lnTo>
                      <a:pt x="681" y="469"/>
                    </a:lnTo>
                    <a:lnTo>
                      <a:pt x="671" y="436"/>
                    </a:lnTo>
                    <a:lnTo>
                      <a:pt x="660" y="403"/>
                    </a:lnTo>
                    <a:lnTo>
                      <a:pt x="648" y="371"/>
                    </a:lnTo>
                    <a:lnTo>
                      <a:pt x="636" y="339"/>
                    </a:lnTo>
                    <a:lnTo>
                      <a:pt x="623" y="308"/>
                    </a:lnTo>
                    <a:lnTo>
                      <a:pt x="609" y="277"/>
                    </a:lnTo>
                    <a:lnTo>
                      <a:pt x="594" y="247"/>
                    </a:lnTo>
                    <a:lnTo>
                      <a:pt x="580" y="217"/>
                    </a:lnTo>
                    <a:lnTo>
                      <a:pt x="548" y="159"/>
                    </a:lnTo>
                    <a:lnTo>
                      <a:pt x="515" y="103"/>
                    </a:lnTo>
                    <a:lnTo>
                      <a:pt x="481" y="50"/>
                    </a:lnTo>
                    <a:lnTo>
                      <a:pt x="445" y="0"/>
                    </a:lnTo>
                    <a:lnTo>
                      <a:pt x="21" y="0"/>
                    </a:lnTo>
                    <a:lnTo>
                      <a:pt x="0" y="1994"/>
                    </a:lnTo>
                    <a:close/>
                  </a:path>
                </a:pathLst>
              </a:custGeom>
              <a:solidFill>
                <a:srgbClr val="0084B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2788" name="Group 132"/>
            <p:cNvGrpSpPr/>
            <p:nvPr/>
          </p:nvGrpSpPr>
          <p:grpSpPr bwMode="auto">
            <a:xfrm>
              <a:off x="0" y="0"/>
              <a:ext cx="1041400" cy="1177749"/>
              <a:chOff x="0" y="0"/>
              <a:chExt cx="1041400" cy="1177749"/>
            </a:xfrm>
          </p:grpSpPr>
          <p:sp>
            <p:nvSpPr>
              <p:cNvPr id="32789" name="Freeform 10"/>
              <p:cNvSpPr/>
              <p:nvPr/>
            </p:nvSpPr>
            <p:spPr bwMode="auto">
              <a:xfrm>
                <a:off x="520700" y="0"/>
                <a:ext cx="336652" cy="1067759"/>
              </a:xfrm>
              <a:custGeom>
                <a:avLst/>
                <a:gdLst>
                  <a:gd name="T0" fmla="*/ 282 w 5096"/>
                  <a:gd name="T1" fmla="*/ 238 h 16159"/>
                  <a:gd name="T2" fmla="*/ 831 w 5096"/>
                  <a:gd name="T3" fmla="*/ 758 h 16159"/>
                  <a:gd name="T4" fmla="*/ 1354 w 5096"/>
                  <a:gd name="T5" fmla="*/ 1337 h 16159"/>
                  <a:gd name="T6" fmla="*/ 1850 w 5096"/>
                  <a:gd name="T7" fmla="*/ 1978 h 16159"/>
                  <a:gd name="T8" fmla="*/ 2315 w 5096"/>
                  <a:gd name="T9" fmla="*/ 2677 h 16159"/>
                  <a:gd name="T10" fmla="*/ 2752 w 5096"/>
                  <a:gd name="T11" fmla="*/ 3437 h 16159"/>
                  <a:gd name="T12" fmla="*/ 3157 w 5096"/>
                  <a:gd name="T13" fmla="*/ 4257 h 16159"/>
                  <a:gd name="T14" fmla="*/ 3528 w 5096"/>
                  <a:gd name="T15" fmla="*/ 5137 h 16159"/>
                  <a:gd name="T16" fmla="*/ 3863 w 5096"/>
                  <a:gd name="T17" fmla="*/ 6075 h 16159"/>
                  <a:gd name="T18" fmla="*/ 4162 w 5096"/>
                  <a:gd name="T19" fmla="*/ 7074 h 16159"/>
                  <a:gd name="T20" fmla="*/ 4422 w 5096"/>
                  <a:gd name="T21" fmla="*/ 8132 h 16159"/>
                  <a:gd name="T22" fmla="*/ 4643 w 5096"/>
                  <a:gd name="T23" fmla="*/ 9251 h 16159"/>
                  <a:gd name="T24" fmla="*/ 4821 w 5096"/>
                  <a:gd name="T25" fmla="*/ 10428 h 16159"/>
                  <a:gd name="T26" fmla="*/ 4957 w 5096"/>
                  <a:gd name="T27" fmla="*/ 11665 h 16159"/>
                  <a:gd name="T28" fmla="*/ 5048 w 5096"/>
                  <a:gd name="T29" fmla="*/ 12961 h 16159"/>
                  <a:gd name="T30" fmla="*/ 5092 w 5096"/>
                  <a:gd name="T31" fmla="*/ 14318 h 16159"/>
                  <a:gd name="T32" fmla="*/ 5083 w 5096"/>
                  <a:gd name="T33" fmla="*/ 15116 h 16159"/>
                  <a:gd name="T34" fmla="*/ 4980 w 5096"/>
                  <a:gd name="T35" fmla="*/ 15293 h 16159"/>
                  <a:gd name="T36" fmla="*/ 4788 w 5096"/>
                  <a:gd name="T37" fmla="*/ 15451 h 16159"/>
                  <a:gd name="T38" fmla="*/ 4519 w 5096"/>
                  <a:gd name="T39" fmla="*/ 15588 h 16159"/>
                  <a:gd name="T40" fmla="*/ 4186 w 5096"/>
                  <a:gd name="T41" fmla="*/ 15707 h 16159"/>
                  <a:gd name="T42" fmla="*/ 3802 w 5096"/>
                  <a:gd name="T43" fmla="*/ 15809 h 16159"/>
                  <a:gd name="T44" fmla="*/ 3381 w 5096"/>
                  <a:gd name="T45" fmla="*/ 15895 h 16159"/>
                  <a:gd name="T46" fmla="*/ 2937 w 5096"/>
                  <a:gd name="T47" fmla="*/ 15965 h 16159"/>
                  <a:gd name="T48" fmla="*/ 2480 w 5096"/>
                  <a:gd name="T49" fmla="*/ 16022 h 16159"/>
                  <a:gd name="T50" fmla="*/ 2024 w 5096"/>
                  <a:gd name="T51" fmla="*/ 16068 h 16159"/>
                  <a:gd name="T52" fmla="*/ 1583 w 5096"/>
                  <a:gd name="T53" fmla="*/ 16102 h 16159"/>
                  <a:gd name="T54" fmla="*/ 1169 w 5096"/>
                  <a:gd name="T55" fmla="*/ 16128 h 16159"/>
                  <a:gd name="T56" fmla="*/ 796 w 5096"/>
                  <a:gd name="T57" fmla="*/ 16145 h 16159"/>
                  <a:gd name="T58" fmla="*/ 478 w 5096"/>
                  <a:gd name="T59" fmla="*/ 16155 h 16159"/>
                  <a:gd name="T60" fmla="*/ 224 w 5096"/>
                  <a:gd name="T61" fmla="*/ 16159 h 16159"/>
                  <a:gd name="T62" fmla="*/ 52 w 5096"/>
                  <a:gd name="T63" fmla="*/ 16159 h 16159"/>
                  <a:gd name="T64" fmla="*/ 0 w 5096"/>
                  <a:gd name="T65" fmla="*/ 0 h 16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96" h="16159">
                    <a:moveTo>
                      <a:pt x="0" y="0"/>
                    </a:moveTo>
                    <a:lnTo>
                      <a:pt x="282" y="238"/>
                    </a:lnTo>
                    <a:lnTo>
                      <a:pt x="559" y="490"/>
                    </a:lnTo>
                    <a:lnTo>
                      <a:pt x="831" y="758"/>
                    </a:lnTo>
                    <a:lnTo>
                      <a:pt x="1096" y="1040"/>
                    </a:lnTo>
                    <a:lnTo>
                      <a:pt x="1354" y="1337"/>
                    </a:lnTo>
                    <a:lnTo>
                      <a:pt x="1605" y="1650"/>
                    </a:lnTo>
                    <a:lnTo>
                      <a:pt x="1850" y="1978"/>
                    </a:lnTo>
                    <a:lnTo>
                      <a:pt x="2086" y="2320"/>
                    </a:lnTo>
                    <a:lnTo>
                      <a:pt x="2315" y="2677"/>
                    </a:lnTo>
                    <a:lnTo>
                      <a:pt x="2538" y="3050"/>
                    </a:lnTo>
                    <a:lnTo>
                      <a:pt x="2752" y="3437"/>
                    </a:lnTo>
                    <a:lnTo>
                      <a:pt x="2959" y="3839"/>
                    </a:lnTo>
                    <a:lnTo>
                      <a:pt x="3157" y="4257"/>
                    </a:lnTo>
                    <a:lnTo>
                      <a:pt x="3347" y="4690"/>
                    </a:lnTo>
                    <a:lnTo>
                      <a:pt x="3528" y="5137"/>
                    </a:lnTo>
                    <a:lnTo>
                      <a:pt x="3700" y="5598"/>
                    </a:lnTo>
                    <a:lnTo>
                      <a:pt x="3863" y="6075"/>
                    </a:lnTo>
                    <a:lnTo>
                      <a:pt x="4017" y="6567"/>
                    </a:lnTo>
                    <a:lnTo>
                      <a:pt x="4162" y="7074"/>
                    </a:lnTo>
                    <a:lnTo>
                      <a:pt x="4297" y="7596"/>
                    </a:lnTo>
                    <a:lnTo>
                      <a:pt x="4422" y="8132"/>
                    </a:lnTo>
                    <a:lnTo>
                      <a:pt x="4538" y="8684"/>
                    </a:lnTo>
                    <a:lnTo>
                      <a:pt x="4643" y="9251"/>
                    </a:lnTo>
                    <a:lnTo>
                      <a:pt x="4738" y="9832"/>
                    </a:lnTo>
                    <a:lnTo>
                      <a:pt x="4821" y="10428"/>
                    </a:lnTo>
                    <a:lnTo>
                      <a:pt x="4895" y="11040"/>
                    </a:lnTo>
                    <a:lnTo>
                      <a:pt x="4957" y="11665"/>
                    </a:lnTo>
                    <a:lnTo>
                      <a:pt x="5008" y="12306"/>
                    </a:lnTo>
                    <a:lnTo>
                      <a:pt x="5048" y="12961"/>
                    </a:lnTo>
                    <a:lnTo>
                      <a:pt x="5076" y="13632"/>
                    </a:lnTo>
                    <a:lnTo>
                      <a:pt x="5092" y="14318"/>
                    </a:lnTo>
                    <a:lnTo>
                      <a:pt x="5096" y="15019"/>
                    </a:lnTo>
                    <a:lnTo>
                      <a:pt x="5083" y="15116"/>
                    </a:lnTo>
                    <a:lnTo>
                      <a:pt x="5044" y="15207"/>
                    </a:lnTo>
                    <a:lnTo>
                      <a:pt x="4980" y="15293"/>
                    </a:lnTo>
                    <a:lnTo>
                      <a:pt x="4894" y="15375"/>
                    </a:lnTo>
                    <a:lnTo>
                      <a:pt x="4788" y="15451"/>
                    </a:lnTo>
                    <a:lnTo>
                      <a:pt x="4662" y="15523"/>
                    </a:lnTo>
                    <a:lnTo>
                      <a:pt x="4519" y="15588"/>
                    </a:lnTo>
                    <a:lnTo>
                      <a:pt x="4359" y="15650"/>
                    </a:lnTo>
                    <a:lnTo>
                      <a:pt x="4186" y="15707"/>
                    </a:lnTo>
                    <a:lnTo>
                      <a:pt x="4000" y="15759"/>
                    </a:lnTo>
                    <a:lnTo>
                      <a:pt x="3802" y="15809"/>
                    </a:lnTo>
                    <a:lnTo>
                      <a:pt x="3596" y="15853"/>
                    </a:lnTo>
                    <a:lnTo>
                      <a:pt x="3381" y="15895"/>
                    </a:lnTo>
                    <a:lnTo>
                      <a:pt x="3161" y="15931"/>
                    </a:lnTo>
                    <a:lnTo>
                      <a:pt x="2937" y="15965"/>
                    </a:lnTo>
                    <a:lnTo>
                      <a:pt x="2709" y="15995"/>
                    </a:lnTo>
                    <a:lnTo>
                      <a:pt x="2480" y="16022"/>
                    </a:lnTo>
                    <a:lnTo>
                      <a:pt x="2251" y="16047"/>
                    </a:lnTo>
                    <a:lnTo>
                      <a:pt x="2024" y="16068"/>
                    </a:lnTo>
                    <a:lnTo>
                      <a:pt x="1800" y="16087"/>
                    </a:lnTo>
                    <a:lnTo>
                      <a:pt x="1583" y="16102"/>
                    </a:lnTo>
                    <a:lnTo>
                      <a:pt x="1371" y="16116"/>
                    </a:lnTo>
                    <a:lnTo>
                      <a:pt x="1169" y="16128"/>
                    </a:lnTo>
                    <a:lnTo>
                      <a:pt x="977" y="16137"/>
                    </a:lnTo>
                    <a:lnTo>
                      <a:pt x="796" y="16145"/>
                    </a:lnTo>
                    <a:lnTo>
                      <a:pt x="630" y="16150"/>
                    </a:lnTo>
                    <a:lnTo>
                      <a:pt x="478" y="16155"/>
                    </a:lnTo>
                    <a:lnTo>
                      <a:pt x="341" y="16157"/>
                    </a:lnTo>
                    <a:lnTo>
                      <a:pt x="224" y="16159"/>
                    </a:lnTo>
                    <a:lnTo>
                      <a:pt x="127" y="16159"/>
                    </a:lnTo>
                    <a:lnTo>
                      <a:pt x="52" y="16159"/>
                    </a:lnTo>
                    <a:lnTo>
                      <a:pt x="0" y="16158"/>
                    </a:lnTo>
                    <a:lnTo>
                      <a:pt x="0" y="0"/>
                    </a:lnTo>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90" name="Freeform 11"/>
              <p:cNvSpPr/>
              <p:nvPr/>
            </p:nvSpPr>
            <p:spPr bwMode="auto">
              <a:xfrm>
                <a:off x="184048" y="0"/>
                <a:ext cx="336652" cy="1067759"/>
              </a:xfrm>
              <a:custGeom>
                <a:avLst/>
                <a:gdLst>
                  <a:gd name="T0" fmla="*/ 4814 w 5098"/>
                  <a:gd name="T1" fmla="*/ 238 h 16159"/>
                  <a:gd name="T2" fmla="*/ 4265 w 5098"/>
                  <a:gd name="T3" fmla="*/ 758 h 16159"/>
                  <a:gd name="T4" fmla="*/ 3742 w 5098"/>
                  <a:gd name="T5" fmla="*/ 1337 h 16159"/>
                  <a:gd name="T6" fmla="*/ 3246 w 5098"/>
                  <a:gd name="T7" fmla="*/ 1978 h 16159"/>
                  <a:gd name="T8" fmla="*/ 2781 w 5098"/>
                  <a:gd name="T9" fmla="*/ 2677 h 16159"/>
                  <a:gd name="T10" fmla="*/ 2344 w 5098"/>
                  <a:gd name="T11" fmla="*/ 3437 h 16159"/>
                  <a:gd name="T12" fmla="*/ 1939 w 5098"/>
                  <a:gd name="T13" fmla="*/ 4257 h 16159"/>
                  <a:gd name="T14" fmla="*/ 1568 w 5098"/>
                  <a:gd name="T15" fmla="*/ 5137 h 16159"/>
                  <a:gd name="T16" fmla="*/ 1233 w 5098"/>
                  <a:gd name="T17" fmla="*/ 6075 h 16159"/>
                  <a:gd name="T18" fmla="*/ 934 w 5098"/>
                  <a:gd name="T19" fmla="*/ 7074 h 16159"/>
                  <a:gd name="T20" fmla="*/ 674 w 5098"/>
                  <a:gd name="T21" fmla="*/ 8132 h 16159"/>
                  <a:gd name="T22" fmla="*/ 453 w 5098"/>
                  <a:gd name="T23" fmla="*/ 9251 h 16159"/>
                  <a:gd name="T24" fmla="*/ 275 w 5098"/>
                  <a:gd name="T25" fmla="*/ 10428 h 16159"/>
                  <a:gd name="T26" fmla="*/ 139 w 5098"/>
                  <a:gd name="T27" fmla="*/ 11665 h 16159"/>
                  <a:gd name="T28" fmla="*/ 48 w 5098"/>
                  <a:gd name="T29" fmla="*/ 12961 h 16159"/>
                  <a:gd name="T30" fmla="*/ 4 w 5098"/>
                  <a:gd name="T31" fmla="*/ 14318 h 16159"/>
                  <a:gd name="T32" fmla="*/ 13 w 5098"/>
                  <a:gd name="T33" fmla="*/ 15116 h 16159"/>
                  <a:gd name="T34" fmla="*/ 116 w 5098"/>
                  <a:gd name="T35" fmla="*/ 15293 h 16159"/>
                  <a:gd name="T36" fmla="*/ 308 w 5098"/>
                  <a:gd name="T37" fmla="*/ 15451 h 16159"/>
                  <a:gd name="T38" fmla="*/ 577 w 5098"/>
                  <a:gd name="T39" fmla="*/ 15588 h 16159"/>
                  <a:gd name="T40" fmla="*/ 910 w 5098"/>
                  <a:gd name="T41" fmla="*/ 15707 h 16159"/>
                  <a:gd name="T42" fmla="*/ 1294 w 5098"/>
                  <a:gd name="T43" fmla="*/ 15809 h 16159"/>
                  <a:gd name="T44" fmla="*/ 1715 w 5098"/>
                  <a:gd name="T45" fmla="*/ 15895 h 16159"/>
                  <a:gd name="T46" fmla="*/ 2159 w 5098"/>
                  <a:gd name="T47" fmla="*/ 15965 h 16159"/>
                  <a:gd name="T48" fmla="*/ 2616 w 5098"/>
                  <a:gd name="T49" fmla="*/ 16022 h 16159"/>
                  <a:gd name="T50" fmla="*/ 3072 w 5098"/>
                  <a:gd name="T51" fmla="*/ 16068 h 16159"/>
                  <a:gd name="T52" fmla="*/ 3513 w 5098"/>
                  <a:gd name="T53" fmla="*/ 16102 h 16159"/>
                  <a:gd name="T54" fmla="*/ 3927 w 5098"/>
                  <a:gd name="T55" fmla="*/ 16128 h 16159"/>
                  <a:gd name="T56" fmla="*/ 4300 w 5098"/>
                  <a:gd name="T57" fmla="*/ 16145 h 16159"/>
                  <a:gd name="T58" fmla="*/ 4618 w 5098"/>
                  <a:gd name="T59" fmla="*/ 16155 h 16159"/>
                  <a:gd name="T60" fmla="*/ 4872 w 5098"/>
                  <a:gd name="T61" fmla="*/ 16159 h 16159"/>
                  <a:gd name="T62" fmla="*/ 5044 w 5098"/>
                  <a:gd name="T63" fmla="*/ 16159 h 16159"/>
                  <a:gd name="T64" fmla="*/ 5098 w 5098"/>
                  <a:gd name="T65" fmla="*/ 0 h 16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98" h="16159">
                    <a:moveTo>
                      <a:pt x="5098" y="0"/>
                    </a:moveTo>
                    <a:lnTo>
                      <a:pt x="4814" y="238"/>
                    </a:lnTo>
                    <a:lnTo>
                      <a:pt x="4537" y="490"/>
                    </a:lnTo>
                    <a:lnTo>
                      <a:pt x="4265" y="758"/>
                    </a:lnTo>
                    <a:lnTo>
                      <a:pt x="4000" y="1040"/>
                    </a:lnTo>
                    <a:lnTo>
                      <a:pt x="3742" y="1337"/>
                    </a:lnTo>
                    <a:lnTo>
                      <a:pt x="3491" y="1650"/>
                    </a:lnTo>
                    <a:lnTo>
                      <a:pt x="3246" y="1978"/>
                    </a:lnTo>
                    <a:lnTo>
                      <a:pt x="3010" y="2320"/>
                    </a:lnTo>
                    <a:lnTo>
                      <a:pt x="2781" y="2677"/>
                    </a:lnTo>
                    <a:lnTo>
                      <a:pt x="2558" y="3050"/>
                    </a:lnTo>
                    <a:lnTo>
                      <a:pt x="2344" y="3437"/>
                    </a:lnTo>
                    <a:lnTo>
                      <a:pt x="2137" y="3839"/>
                    </a:lnTo>
                    <a:lnTo>
                      <a:pt x="1939" y="4257"/>
                    </a:lnTo>
                    <a:lnTo>
                      <a:pt x="1749" y="4690"/>
                    </a:lnTo>
                    <a:lnTo>
                      <a:pt x="1568" y="5137"/>
                    </a:lnTo>
                    <a:lnTo>
                      <a:pt x="1396" y="5598"/>
                    </a:lnTo>
                    <a:lnTo>
                      <a:pt x="1233" y="6075"/>
                    </a:lnTo>
                    <a:lnTo>
                      <a:pt x="1079" y="6567"/>
                    </a:lnTo>
                    <a:lnTo>
                      <a:pt x="934" y="7074"/>
                    </a:lnTo>
                    <a:lnTo>
                      <a:pt x="799" y="7596"/>
                    </a:lnTo>
                    <a:lnTo>
                      <a:pt x="674" y="8132"/>
                    </a:lnTo>
                    <a:lnTo>
                      <a:pt x="558" y="8684"/>
                    </a:lnTo>
                    <a:lnTo>
                      <a:pt x="453" y="9251"/>
                    </a:lnTo>
                    <a:lnTo>
                      <a:pt x="358" y="9832"/>
                    </a:lnTo>
                    <a:lnTo>
                      <a:pt x="275" y="10428"/>
                    </a:lnTo>
                    <a:lnTo>
                      <a:pt x="201" y="11040"/>
                    </a:lnTo>
                    <a:lnTo>
                      <a:pt x="139" y="11665"/>
                    </a:lnTo>
                    <a:lnTo>
                      <a:pt x="88" y="12306"/>
                    </a:lnTo>
                    <a:lnTo>
                      <a:pt x="48" y="12961"/>
                    </a:lnTo>
                    <a:lnTo>
                      <a:pt x="20" y="13632"/>
                    </a:lnTo>
                    <a:lnTo>
                      <a:pt x="4" y="14318"/>
                    </a:lnTo>
                    <a:lnTo>
                      <a:pt x="0" y="15019"/>
                    </a:lnTo>
                    <a:lnTo>
                      <a:pt x="13" y="15116"/>
                    </a:lnTo>
                    <a:lnTo>
                      <a:pt x="52" y="15207"/>
                    </a:lnTo>
                    <a:lnTo>
                      <a:pt x="116" y="15293"/>
                    </a:lnTo>
                    <a:lnTo>
                      <a:pt x="202" y="15375"/>
                    </a:lnTo>
                    <a:lnTo>
                      <a:pt x="308" y="15451"/>
                    </a:lnTo>
                    <a:lnTo>
                      <a:pt x="434" y="15523"/>
                    </a:lnTo>
                    <a:lnTo>
                      <a:pt x="577" y="15588"/>
                    </a:lnTo>
                    <a:lnTo>
                      <a:pt x="737" y="15650"/>
                    </a:lnTo>
                    <a:lnTo>
                      <a:pt x="910" y="15707"/>
                    </a:lnTo>
                    <a:lnTo>
                      <a:pt x="1096" y="15759"/>
                    </a:lnTo>
                    <a:lnTo>
                      <a:pt x="1294" y="15809"/>
                    </a:lnTo>
                    <a:lnTo>
                      <a:pt x="1500" y="15853"/>
                    </a:lnTo>
                    <a:lnTo>
                      <a:pt x="1715" y="15895"/>
                    </a:lnTo>
                    <a:lnTo>
                      <a:pt x="1935" y="15931"/>
                    </a:lnTo>
                    <a:lnTo>
                      <a:pt x="2159" y="15965"/>
                    </a:lnTo>
                    <a:lnTo>
                      <a:pt x="2387" y="15995"/>
                    </a:lnTo>
                    <a:lnTo>
                      <a:pt x="2616" y="16022"/>
                    </a:lnTo>
                    <a:lnTo>
                      <a:pt x="2845" y="16047"/>
                    </a:lnTo>
                    <a:lnTo>
                      <a:pt x="3072" y="16068"/>
                    </a:lnTo>
                    <a:lnTo>
                      <a:pt x="3296" y="16087"/>
                    </a:lnTo>
                    <a:lnTo>
                      <a:pt x="3513" y="16102"/>
                    </a:lnTo>
                    <a:lnTo>
                      <a:pt x="3725" y="16116"/>
                    </a:lnTo>
                    <a:lnTo>
                      <a:pt x="3927" y="16128"/>
                    </a:lnTo>
                    <a:lnTo>
                      <a:pt x="4119" y="16137"/>
                    </a:lnTo>
                    <a:lnTo>
                      <a:pt x="4300" y="16145"/>
                    </a:lnTo>
                    <a:lnTo>
                      <a:pt x="4466" y="16150"/>
                    </a:lnTo>
                    <a:lnTo>
                      <a:pt x="4618" y="16155"/>
                    </a:lnTo>
                    <a:lnTo>
                      <a:pt x="4755" y="16157"/>
                    </a:lnTo>
                    <a:lnTo>
                      <a:pt x="4872" y="16159"/>
                    </a:lnTo>
                    <a:lnTo>
                      <a:pt x="4969" y="16159"/>
                    </a:lnTo>
                    <a:lnTo>
                      <a:pt x="5044" y="16159"/>
                    </a:lnTo>
                    <a:lnTo>
                      <a:pt x="5098" y="16158"/>
                    </a:lnTo>
                    <a:lnTo>
                      <a:pt x="5098" y="0"/>
                    </a:ln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91" name="Freeform 5"/>
              <p:cNvSpPr/>
              <p:nvPr/>
            </p:nvSpPr>
            <p:spPr bwMode="auto">
              <a:xfrm>
                <a:off x="332027" y="195609"/>
                <a:ext cx="377346" cy="78614"/>
              </a:xfrm>
              <a:custGeom>
                <a:avLst/>
                <a:gdLst>
                  <a:gd name="T0" fmla="*/ 5556 w 5714"/>
                  <a:gd name="T1" fmla="*/ 733 h 1188"/>
                  <a:gd name="T2" fmla="*/ 5313 w 5714"/>
                  <a:gd name="T3" fmla="*/ 816 h 1188"/>
                  <a:gd name="T4" fmla="*/ 5064 w 5714"/>
                  <a:gd name="T5" fmla="*/ 891 h 1188"/>
                  <a:gd name="T6" fmla="*/ 4807 w 5714"/>
                  <a:gd name="T7" fmla="*/ 959 h 1188"/>
                  <a:gd name="T8" fmla="*/ 4545 w 5714"/>
                  <a:gd name="T9" fmla="*/ 1018 h 1188"/>
                  <a:gd name="T10" fmla="*/ 4275 w 5714"/>
                  <a:gd name="T11" fmla="*/ 1068 h 1188"/>
                  <a:gd name="T12" fmla="*/ 4002 w 5714"/>
                  <a:gd name="T13" fmla="*/ 1111 h 1188"/>
                  <a:gd name="T14" fmla="*/ 3722 w 5714"/>
                  <a:gd name="T15" fmla="*/ 1144 h 1188"/>
                  <a:gd name="T16" fmla="*/ 3437 w 5714"/>
                  <a:gd name="T17" fmla="*/ 1168 h 1188"/>
                  <a:gd name="T18" fmla="*/ 3149 w 5714"/>
                  <a:gd name="T19" fmla="*/ 1183 h 1188"/>
                  <a:gd name="T20" fmla="*/ 2858 w 5714"/>
                  <a:gd name="T21" fmla="*/ 1188 h 1188"/>
                  <a:gd name="T22" fmla="*/ 2565 w 5714"/>
                  <a:gd name="T23" fmla="*/ 1183 h 1188"/>
                  <a:gd name="T24" fmla="*/ 2277 w 5714"/>
                  <a:gd name="T25" fmla="*/ 1168 h 1188"/>
                  <a:gd name="T26" fmla="*/ 1992 w 5714"/>
                  <a:gd name="T27" fmla="*/ 1144 h 1188"/>
                  <a:gd name="T28" fmla="*/ 1712 w 5714"/>
                  <a:gd name="T29" fmla="*/ 1111 h 1188"/>
                  <a:gd name="T30" fmla="*/ 1439 w 5714"/>
                  <a:gd name="T31" fmla="*/ 1068 h 1188"/>
                  <a:gd name="T32" fmla="*/ 1169 w 5714"/>
                  <a:gd name="T33" fmla="*/ 1018 h 1188"/>
                  <a:gd name="T34" fmla="*/ 907 w 5714"/>
                  <a:gd name="T35" fmla="*/ 959 h 1188"/>
                  <a:gd name="T36" fmla="*/ 650 w 5714"/>
                  <a:gd name="T37" fmla="*/ 891 h 1188"/>
                  <a:gd name="T38" fmla="*/ 401 w 5714"/>
                  <a:gd name="T39" fmla="*/ 816 h 1188"/>
                  <a:gd name="T40" fmla="*/ 158 w 5714"/>
                  <a:gd name="T41" fmla="*/ 733 h 1188"/>
                  <a:gd name="T42" fmla="*/ 46 w 5714"/>
                  <a:gd name="T43" fmla="*/ 587 h 1188"/>
                  <a:gd name="T44" fmla="*/ 182 w 5714"/>
                  <a:gd name="T45" fmla="*/ 331 h 1188"/>
                  <a:gd name="T46" fmla="*/ 322 w 5714"/>
                  <a:gd name="T47" fmla="*/ 82 h 1188"/>
                  <a:gd name="T48" fmla="*/ 510 w 5714"/>
                  <a:gd name="T49" fmla="*/ 45 h 1188"/>
                  <a:gd name="T50" fmla="*/ 726 w 5714"/>
                  <a:gd name="T51" fmla="*/ 106 h 1188"/>
                  <a:gd name="T52" fmla="*/ 947 w 5714"/>
                  <a:gd name="T53" fmla="*/ 163 h 1188"/>
                  <a:gd name="T54" fmla="*/ 1173 w 5714"/>
                  <a:gd name="T55" fmla="*/ 212 h 1188"/>
                  <a:gd name="T56" fmla="*/ 1402 w 5714"/>
                  <a:gd name="T57" fmla="*/ 257 h 1188"/>
                  <a:gd name="T58" fmla="*/ 1635 w 5714"/>
                  <a:gd name="T59" fmla="*/ 294 h 1188"/>
                  <a:gd name="T60" fmla="*/ 1873 w 5714"/>
                  <a:gd name="T61" fmla="*/ 325 h 1188"/>
                  <a:gd name="T62" fmla="*/ 2115 w 5714"/>
                  <a:gd name="T63" fmla="*/ 350 h 1188"/>
                  <a:gd name="T64" fmla="*/ 2359 w 5714"/>
                  <a:gd name="T65" fmla="*/ 368 h 1188"/>
                  <a:gd name="T66" fmla="*/ 2606 w 5714"/>
                  <a:gd name="T67" fmla="*/ 379 h 1188"/>
                  <a:gd name="T68" fmla="*/ 2858 w 5714"/>
                  <a:gd name="T69" fmla="*/ 382 h 1188"/>
                  <a:gd name="T70" fmla="*/ 3108 w 5714"/>
                  <a:gd name="T71" fmla="*/ 379 h 1188"/>
                  <a:gd name="T72" fmla="*/ 3355 w 5714"/>
                  <a:gd name="T73" fmla="*/ 368 h 1188"/>
                  <a:gd name="T74" fmla="*/ 3599 w 5714"/>
                  <a:gd name="T75" fmla="*/ 350 h 1188"/>
                  <a:gd name="T76" fmla="*/ 3841 w 5714"/>
                  <a:gd name="T77" fmla="*/ 325 h 1188"/>
                  <a:gd name="T78" fmla="*/ 4079 w 5714"/>
                  <a:gd name="T79" fmla="*/ 294 h 1188"/>
                  <a:gd name="T80" fmla="*/ 4312 w 5714"/>
                  <a:gd name="T81" fmla="*/ 257 h 1188"/>
                  <a:gd name="T82" fmla="*/ 4541 w 5714"/>
                  <a:gd name="T83" fmla="*/ 212 h 1188"/>
                  <a:gd name="T84" fmla="*/ 4767 w 5714"/>
                  <a:gd name="T85" fmla="*/ 162 h 1188"/>
                  <a:gd name="T86" fmla="*/ 4988 w 5714"/>
                  <a:gd name="T87" fmla="*/ 106 h 1188"/>
                  <a:gd name="T88" fmla="*/ 5204 w 5714"/>
                  <a:gd name="T89" fmla="*/ 45 h 1188"/>
                  <a:gd name="T90" fmla="*/ 5392 w 5714"/>
                  <a:gd name="T91" fmla="*/ 82 h 1188"/>
                  <a:gd name="T92" fmla="*/ 5532 w 5714"/>
                  <a:gd name="T93" fmla="*/ 331 h 1188"/>
                  <a:gd name="T94" fmla="*/ 5668 w 5714"/>
                  <a:gd name="T95" fmla="*/ 587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14" h="1188">
                    <a:moveTo>
                      <a:pt x="5714" y="673"/>
                    </a:moveTo>
                    <a:lnTo>
                      <a:pt x="5635" y="703"/>
                    </a:lnTo>
                    <a:lnTo>
                      <a:pt x="5556" y="733"/>
                    </a:lnTo>
                    <a:lnTo>
                      <a:pt x="5476" y="761"/>
                    </a:lnTo>
                    <a:lnTo>
                      <a:pt x="5395" y="789"/>
                    </a:lnTo>
                    <a:lnTo>
                      <a:pt x="5313" y="816"/>
                    </a:lnTo>
                    <a:lnTo>
                      <a:pt x="5230" y="841"/>
                    </a:lnTo>
                    <a:lnTo>
                      <a:pt x="5148" y="867"/>
                    </a:lnTo>
                    <a:lnTo>
                      <a:pt x="5064" y="891"/>
                    </a:lnTo>
                    <a:lnTo>
                      <a:pt x="4979" y="914"/>
                    </a:lnTo>
                    <a:lnTo>
                      <a:pt x="4893" y="936"/>
                    </a:lnTo>
                    <a:lnTo>
                      <a:pt x="4807" y="959"/>
                    </a:lnTo>
                    <a:lnTo>
                      <a:pt x="4720" y="979"/>
                    </a:lnTo>
                    <a:lnTo>
                      <a:pt x="4633" y="999"/>
                    </a:lnTo>
                    <a:lnTo>
                      <a:pt x="4545" y="1018"/>
                    </a:lnTo>
                    <a:lnTo>
                      <a:pt x="4455" y="1036"/>
                    </a:lnTo>
                    <a:lnTo>
                      <a:pt x="4366" y="1053"/>
                    </a:lnTo>
                    <a:lnTo>
                      <a:pt x="4275" y="1068"/>
                    </a:lnTo>
                    <a:lnTo>
                      <a:pt x="4185" y="1084"/>
                    </a:lnTo>
                    <a:lnTo>
                      <a:pt x="4093" y="1097"/>
                    </a:lnTo>
                    <a:lnTo>
                      <a:pt x="4002" y="1111"/>
                    </a:lnTo>
                    <a:lnTo>
                      <a:pt x="3909" y="1123"/>
                    </a:lnTo>
                    <a:lnTo>
                      <a:pt x="3816" y="1134"/>
                    </a:lnTo>
                    <a:lnTo>
                      <a:pt x="3722" y="1144"/>
                    </a:lnTo>
                    <a:lnTo>
                      <a:pt x="3627" y="1153"/>
                    </a:lnTo>
                    <a:lnTo>
                      <a:pt x="3533" y="1161"/>
                    </a:lnTo>
                    <a:lnTo>
                      <a:pt x="3437" y="1168"/>
                    </a:lnTo>
                    <a:lnTo>
                      <a:pt x="3342" y="1174"/>
                    </a:lnTo>
                    <a:lnTo>
                      <a:pt x="3246" y="1179"/>
                    </a:lnTo>
                    <a:lnTo>
                      <a:pt x="3149" y="1183"/>
                    </a:lnTo>
                    <a:lnTo>
                      <a:pt x="3052" y="1186"/>
                    </a:lnTo>
                    <a:lnTo>
                      <a:pt x="2955" y="1187"/>
                    </a:lnTo>
                    <a:lnTo>
                      <a:pt x="2858" y="1188"/>
                    </a:lnTo>
                    <a:lnTo>
                      <a:pt x="2759" y="1187"/>
                    </a:lnTo>
                    <a:lnTo>
                      <a:pt x="2662" y="1186"/>
                    </a:lnTo>
                    <a:lnTo>
                      <a:pt x="2565" y="1183"/>
                    </a:lnTo>
                    <a:lnTo>
                      <a:pt x="2468" y="1179"/>
                    </a:lnTo>
                    <a:lnTo>
                      <a:pt x="2372" y="1174"/>
                    </a:lnTo>
                    <a:lnTo>
                      <a:pt x="2277" y="1168"/>
                    </a:lnTo>
                    <a:lnTo>
                      <a:pt x="2181" y="1161"/>
                    </a:lnTo>
                    <a:lnTo>
                      <a:pt x="2087" y="1153"/>
                    </a:lnTo>
                    <a:lnTo>
                      <a:pt x="1992" y="1144"/>
                    </a:lnTo>
                    <a:lnTo>
                      <a:pt x="1898" y="1134"/>
                    </a:lnTo>
                    <a:lnTo>
                      <a:pt x="1805" y="1123"/>
                    </a:lnTo>
                    <a:lnTo>
                      <a:pt x="1712" y="1111"/>
                    </a:lnTo>
                    <a:lnTo>
                      <a:pt x="1621" y="1097"/>
                    </a:lnTo>
                    <a:lnTo>
                      <a:pt x="1529" y="1084"/>
                    </a:lnTo>
                    <a:lnTo>
                      <a:pt x="1439" y="1068"/>
                    </a:lnTo>
                    <a:lnTo>
                      <a:pt x="1348" y="1053"/>
                    </a:lnTo>
                    <a:lnTo>
                      <a:pt x="1259" y="1036"/>
                    </a:lnTo>
                    <a:lnTo>
                      <a:pt x="1169" y="1018"/>
                    </a:lnTo>
                    <a:lnTo>
                      <a:pt x="1081" y="999"/>
                    </a:lnTo>
                    <a:lnTo>
                      <a:pt x="994" y="979"/>
                    </a:lnTo>
                    <a:lnTo>
                      <a:pt x="907" y="959"/>
                    </a:lnTo>
                    <a:lnTo>
                      <a:pt x="821" y="936"/>
                    </a:lnTo>
                    <a:lnTo>
                      <a:pt x="735" y="914"/>
                    </a:lnTo>
                    <a:lnTo>
                      <a:pt x="650" y="891"/>
                    </a:lnTo>
                    <a:lnTo>
                      <a:pt x="566" y="867"/>
                    </a:lnTo>
                    <a:lnTo>
                      <a:pt x="484" y="841"/>
                    </a:lnTo>
                    <a:lnTo>
                      <a:pt x="401" y="816"/>
                    </a:lnTo>
                    <a:lnTo>
                      <a:pt x="319" y="789"/>
                    </a:lnTo>
                    <a:lnTo>
                      <a:pt x="238" y="761"/>
                    </a:lnTo>
                    <a:lnTo>
                      <a:pt x="158" y="733"/>
                    </a:lnTo>
                    <a:lnTo>
                      <a:pt x="79" y="703"/>
                    </a:lnTo>
                    <a:lnTo>
                      <a:pt x="0" y="673"/>
                    </a:lnTo>
                    <a:lnTo>
                      <a:pt x="46" y="587"/>
                    </a:lnTo>
                    <a:lnTo>
                      <a:pt x="90" y="501"/>
                    </a:lnTo>
                    <a:lnTo>
                      <a:pt x="136" y="416"/>
                    </a:lnTo>
                    <a:lnTo>
                      <a:pt x="182" y="331"/>
                    </a:lnTo>
                    <a:lnTo>
                      <a:pt x="228" y="247"/>
                    </a:lnTo>
                    <a:lnTo>
                      <a:pt x="275" y="164"/>
                    </a:lnTo>
                    <a:lnTo>
                      <a:pt x="322" y="82"/>
                    </a:lnTo>
                    <a:lnTo>
                      <a:pt x="370" y="0"/>
                    </a:lnTo>
                    <a:lnTo>
                      <a:pt x="440" y="22"/>
                    </a:lnTo>
                    <a:lnTo>
                      <a:pt x="510" y="45"/>
                    </a:lnTo>
                    <a:lnTo>
                      <a:pt x="582" y="66"/>
                    </a:lnTo>
                    <a:lnTo>
                      <a:pt x="654" y="86"/>
                    </a:lnTo>
                    <a:lnTo>
                      <a:pt x="726" y="106"/>
                    </a:lnTo>
                    <a:lnTo>
                      <a:pt x="800" y="126"/>
                    </a:lnTo>
                    <a:lnTo>
                      <a:pt x="873" y="144"/>
                    </a:lnTo>
                    <a:lnTo>
                      <a:pt x="947" y="163"/>
                    </a:lnTo>
                    <a:lnTo>
                      <a:pt x="1022" y="180"/>
                    </a:lnTo>
                    <a:lnTo>
                      <a:pt x="1097" y="197"/>
                    </a:lnTo>
                    <a:lnTo>
                      <a:pt x="1173" y="212"/>
                    </a:lnTo>
                    <a:lnTo>
                      <a:pt x="1249" y="228"/>
                    </a:lnTo>
                    <a:lnTo>
                      <a:pt x="1325" y="243"/>
                    </a:lnTo>
                    <a:lnTo>
                      <a:pt x="1402" y="257"/>
                    </a:lnTo>
                    <a:lnTo>
                      <a:pt x="1480" y="271"/>
                    </a:lnTo>
                    <a:lnTo>
                      <a:pt x="1557" y="283"/>
                    </a:lnTo>
                    <a:lnTo>
                      <a:pt x="1635" y="294"/>
                    </a:lnTo>
                    <a:lnTo>
                      <a:pt x="1715" y="305"/>
                    </a:lnTo>
                    <a:lnTo>
                      <a:pt x="1794" y="316"/>
                    </a:lnTo>
                    <a:lnTo>
                      <a:pt x="1873" y="325"/>
                    </a:lnTo>
                    <a:lnTo>
                      <a:pt x="1954" y="334"/>
                    </a:lnTo>
                    <a:lnTo>
                      <a:pt x="2034" y="343"/>
                    </a:lnTo>
                    <a:lnTo>
                      <a:pt x="2115" y="350"/>
                    </a:lnTo>
                    <a:lnTo>
                      <a:pt x="2195" y="357"/>
                    </a:lnTo>
                    <a:lnTo>
                      <a:pt x="2277" y="363"/>
                    </a:lnTo>
                    <a:lnTo>
                      <a:pt x="2359" y="368"/>
                    </a:lnTo>
                    <a:lnTo>
                      <a:pt x="2441" y="372"/>
                    </a:lnTo>
                    <a:lnTo>
                      <a:pt x="2524" y="376"/>
                    </a:lnTo>
                    <a:lnTo>
                      <a:pt x="2606" y="379"/>
                    </a:lnTo>
                    <a:lnTo>
                      <a:pt x="2690" y="380"/>
                    </a:lnTo>
                    <a:lnTo>
                      <a:pt x="2774" y="382"/>
                    </a:lnTo>
                    <a:lnTo>
                      <a:pt x="2858" y="382"/>
                    </a:lnTo>
                    <a:lnTo>
                      <a:pt x="2940" y="382"/>
                    </a:lnTo>
                    <a:lnTo>
                      <a:pt x="3024" y="380"/>
                    </a:lnTo>
                    <a:lnTo>
                      <a:pt x="3108" y="379"/>
                    </a:lnTo>
                    <a:lnTo>
                      <a:pt x="3190" y="376"/>
                    </a:lnTo>
                    <a:lnTo>
                      <a:pt x="3273" y="372"/>
                    </a:lnTo>
                    <a:lnTo>
                      <a:pt x="3355" y="368"/>
                    </a:lnTo>
                    <a:lnTo>
                      <a:pt x="3437" y="363"/>
                    </a:lnTo>
                    <a:lnTo>
                      <a:pt x="3518" y="357"/>
                    </a:lnTo>
                    <a:lnTo>
                      <a:pt x="3599" y="350"/>
                    </a:lnTo>
                    <a:lnTo>
                      <a:pt x="3680" y="343"/>
                    </a:lnTo>
                    <a:lnTo>
                      <a:pt x="3760" y="334"/>
                    </a:lnTo>
                    <a:lnTo>
                      <a:pt x="3841" y="325"/>
                    </a:lnTo>
                    <a:lnTo>
                      <a:pt x="3920" y="316"/>
                    </a:lnTo>
                    <a:lnTo>
                      <a:pt x="3999" y="305"/>
                    </a:lnTo>
                    <a:lnTo>
                      <a:pt x="4079" y="294"/>
                    </a:lnTo>
                    <a:lnTo>
                      <a:pt x="4157" y="283"/>
                    </a:lnTo>
                    <a:lnTo>
                      <a:pt x="4234" y="271"/>
                    </a:lnTo>
                    <a:lnTo>
                      <a:pt x="4312" y="257"/>
                    </a:lnTo>
                    <a:lnTo>
                      <a:pt x="4389" y="243"/>
                    </a:lnTo>
                    <a:lnTo>
                      <a:pt x="4465" y="228"/>
                    </a:lnTo>
                    <a:lnTo>
                      <a:pt x="4541" y="212"/>
                    </a:lnTo>
                    <a:lnTo>
                      <a:pt x="4617" y="197"/>
                    </a:lnTo>
                    <a:lnTo>
                      <a:pt x="4692" y="180"/>
                    </a:lnTo>
                    <a:lnTo>
                      <a:pt x="4767" y="162"/>
                    </a:lnTo>
                    <a:lnTo>
                      <a:pt x="4841" y="144"/>
                    </a:lnTo>
                    <a:lnTo>
                      <a:pt x="4914" y="126"/>
                    </a:lnTo>
                    <a:lnTo>
                      <a:pt x="4988" y="106"/>
                    </a:lnTo>
                    <a:lnTo>
                      <a:pt x="5060" y="86"/>
                    </a:lnTo>
                    <a:lnTo>
                      <a:pt x="5132" y="66"/>
                    </a:lnTo>
                    <a:lnTo>
                      <a:pt x="5204" y="45"/>
                    </a:lnTo>
                    <a:lnTo>
                      <a:pt x="5274" y="22"/>
                    </a:lnTo>
                    <a:lnTo>
                      <a:pt x="5344" y="0"/>
                    </a:lnTo>
                    <a:lnTo>
                      <a:pt x="5392" y="82"/>
                    </a:lnTo>
                    <a:lnTo>
                      <a:pt x="5439" y="164"/>
                    </a:lnTo>
                    <a:lnTo>
                      <a:pt x="5486" y="247"/>
                    </a:lnTo>
                    <a:lnTo>
                      <a:pt x="5532" y="331"/>
                    </a:lnTo>
                    <a:lnTo>
                      <a:pt x="5578" y="416"/>
                    </a:lnTo>
                    <a:lnTo>
                      <a:pt x="5624" y="501"/>
                    </a:lnTo>
                    <a:lnTo>
                      <a:pt x="5668" y="587"/>
                    </a:lnTo>
                    <a:lnTo>
                      <a:pt x="5714" y="673"/>
                    </a:lnTo>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92" name="Freeform 6"/>
              <p:cNvSpPr/>
              <p:nvPr/>
            </p:nvSpPr>
            <p:spPr bwMode="auto">
              <a:xfrm>
                <a:off x="520700" y="195609"/>
                <a:ext cx="188673" cy="78614"/>
              </a:xfrm>
              <a:custGeom>
                <a:avLst/>
                <a:gdLst>
                  <a:gd name="T0" fmla="*/ 0 w 2856"/>
                  <a:gd name="T1" fmla="*/ 1188 h 1188"/>
                  <a:gd name="T2" fmla="*/ 97 w 2856"/>
                  <a:gd name="T3" fmla="*/ 1187 h 1188"/>
                  <a:gd name="T4" fmla="*/ 291 w 2856"/>
                  <a:gd name="T5" fmla="*/ 1183 h 1188"/>
                  <a:gd name="T6" fmla="*/ 484 w 2856"/>
                  <a:gd name="T7" fmla="*/ 1174 h 1188"/>
                  <a:gd name="T8" fmla="*/ 675 w 2856"/>
                  <a:gd name="T9" fmla="*/ 1161 h 1188"/>
                  <a:gd name="T10" fmla="*/ 864 w 2856"/>
                  <a:gd name="T11" fmla="*/ 1144 h 1188"/>
                  <a:gd name="T12" fmla="*/ 1051 w 2856"/>
                  <a:gd name="T13" fmla="*/ 1123 h 1188"/>
                  <a:gd name="T14" fmla="*/ 1235 w 2856"/>
                  <a:gd name="T15" fmla="*/ 1097 h 1188"/>
                  <a:gd name="T16" fmla="*/ 1417 w 2856"/>
                  <a:gd name="T17" fmla="*/ 1068 h 1188"/>
                  <a:gd name="T18" fmla="*/ 1597 w 2856"/>
                  <a:gd name="T19" fmla="*/ 1036 h 1188"/>
                  <a:gd name="T20" fmla="*/ 1775 w 2856"/>
                  <a:gd name="T21" fmla="*/ 999 h 1188"/>
                  <a:gd name="T22" fmla="*/ 1949 w 2856"/>
                  <a:gd name="T23" fmla="*/ 959 h 1188"/>
                  <a:gd name="T24" fmla="*/ 2121 w 2856"/>
                  <a:gd name="T25" fmla="*/ 914 h 1188"/>
                  <a:gd name="T26" fmla="*/ 2290 w 2856"/>
                  <a:gd name="T27" fmla="*/ 867 h 1188"/>
                  <a:gd name="T28" fmla="*/ 2455 w 2856"/>
                  <a:gd name="T29" fmla="*/ 816 h 1188"/>
                  <a:gd name="T30" fmla="*/ 2618 w 2856"/>
                  <a:gd name="T31" fmla="*/ 761 h 1188"/>
                  <a:gd name="T32" fmla="*/ 2777 w 2856"/>
                  <a:gd name="T33" fmla="*/ 703 h 1188"/>
                  <a:gd name="T34" fmla="*/ 2810 w 2856"/>
                  <a:gd name="T35" fmla="*/ 587 h 1188"/>
                  <a:gd name="T36" fmla="*/ 2720 w 2856"/>
                  <a:gd name="T37" fmla="*/ 416 h 1188"/>
                  <a:gd name="T38" fmla="*/ 2628 w 2856"/>
                  <a:gd name="T39" fmla="*/ 247 h 1188"/>
                  <a:gd name="T40" fmla="*/ 2534 w 2856"/>
                  <a:gd name="T41" fmla="*/ 82 h 1188"/>
                  <a:gd name="T42" fmla="*/ 2416 w 2856"/>
                  <a:gd name="T43" fmla="*/ 22 h 1188"/>
                  <a:gd name="T44" fmla="*/ 2274 w 2856"/>
                  <a:gd name="T45" fmla="*/ 66 h 1188"/>
                  <a:gd name="T46" fmla="*/ 2130 w 2856"/>
                  <a:gd name="T47" fmla="*/ 106 h 1188"/>
                  <a:gd name="T48" fmla="*/ 1983 w 2856"/>
                  <a:gd name="T49" fmla="*/ 144 h 1188"/>
                  <a:gd name="T50" fmla="*/ 1834 w 2856"/>
                  <a:gd name="T51" fmla="*/ 180 h 1188"/>
                  <a:gd name="T52" fmla="*/ 1683 w 2856"/>
                  <a:gd name="T53" fmla="*/ 212 h 1188"/>
                  <a:gd name="T54" fmla="*/ 1531 w 2856"/>
                  <a:gd name="T55" fmla="*/ 243 h 1188"/>
                  <a:gd name="T56" fmla="*/ 1376 w 2856"/>
                  <a:gd name="T57" fmla="*/ 271 h 1188"/>
                  <a:gd name="T58" fmla="*/ 1221 w 2856"/>
                  <a:gd name="T59" fmla="*/ 294 h 1188"/>
                  <a:gd name="T60" fmla="*/ 1062 w 2856"/>
                  <a:gd name="T61" fmla="*/ 316 h 1188"/>
                  <a:gd name="T62" fmla="*/ 902 w 2856"/>
                  <a:gd name="T63" fmla="*/ 334 h 1188"/>
                  <a:gd name="T64" fmla="*/ 741 w 2856"/>
                  <a:gd name="T65" fmla="*/ 350 h 1188"/>
                  <a:gd name="T66" fmla="*/ 579 w 2856"/>
                  <a:gd name="T67" fmla="*/ 363 h 1188"/>
                  <a:gd name="T68" fmla="*/ 415 w 2856"/>
                  <a:gd name="T69" fmla="*/ 372 h 1188"/>
                  <a:gd name="T70" fmla="*/ 250 w 2856"/>
                  <a:gd name="T71" fmla="*/ 379 h 1188"/>
                  <a:gd name="T72" fmla="*/ 83 w 2856"/>
                  <a:gd name="T73" fmla="*/ 382 h 1188"/>
                  <a:gd name="T74" fmla="*/ 0 w 2856"/>
                  <a:gd name="T75" fmla="*/ 382 h 1188"/>
                  <a:gd name="T76" fmla="*/ 0 w 2856"/>
                  <a:gd name="T77" fmla="*/ 1188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56" h="1188">
                    <a:moveTo>
                      <a:pt x="0" y="1188"/>
                    </a:moveTo>
                    <a:lnTo>
                      <a:pt x="0" y="1188"/>
                    </a:lnTo>
                    <a:lnTo>
                      <a:pt x="97" y="1187"/>
                    </a:lnTo>
                    <a:lnTo>
                      <a:pt x="194" y="1186"/>
                    </a:lnTo>
                    <a:lnTo>
                      <a:pt x="291" y="1183"/>
                    </a:lnTo>
                    <a:lnTo>
                      <a:pt x="388" y="1179"/>
                    </a:lnTo>
                    <a:lnTo>
                      <a:pt x="484" y="1174"/>
                    </a:lnTo>
                    <a:lnTo>
                      <a:pt x="579" y="1168"/>
                    </a:lnTo>
                    <a:lnTo>
                      <a:pt x="675" y="1161"/>
                    </a:lnTo>
                    <a:lnTo>
                      <a:pt x="770" y="1153"/>
                    </a:lnTo>
                    <a:lnTo>
                      <a:pt x="864" y="1144"/>
                    </a:lnTo>
                    <a:lnTo>
                      <a:pt x="958" y="1134"/>
                    </a:lnTo>
                    <a:lnTo>
                      <a:pt x="1051" y="1123"/>
                    </a:lnTo>
                    <a:lnTo>
                      <a:pt x="1144" y="1111"/>
                    </a:lnTo>
                    <a:lnTo>
                      <a:pt x="1235" y="1097"/>
                    </a:lnTo>
                    <a:lnTo>
                      <a:pt x="1327" y="1084"/>
                    </a:lnTo>
                    <a:lnTo>
                      <a:pt x="1417" y="1068"/>
                    </a:lnTo>
                    <a:lnTo>
                      <a:pt x="1508" y="1053"/>
                    </a:lnTo>
                    <a:lnTo>
                      <a:pt x="1597" y="1036"/>
                    </a:lnTo>
                    <a:lnTo>
                      <a:pt x="1687" y="1018"/>
                    </a:lnTo>
                    <a:lnTo>
                      <a:pt x="1775" y="999"/>
                    </a:lnTo>
                    <a:lnTo>
                      <a:pt x="1862" y="979"/>
                    </a:lnTo>
                    <a:lnTo>
                      <a:pt x="1949" y="959"/>
                    </a:lnTo>
                    <a:lnTo>
                      <a:pt x="2035" y="936"/>
                    </a:lnTo>
                    <a:lnTo>
                      <a:pt x="2121" y="914"/>
                    </a:lnTo>
                    <a:lnTo>
                      <a:pt x="2206" y="891"/>
                    </a:lnTo>
                    <a:lnTo>
                      <a:pt x="2290" y="867"/>
                    </a:lnTo>
                    <a:lnTo>
                      <a:pt x="2372" y="841"/>
                    </a:lnTo>
                    <a:lnTo>
                      <a:pt x="2455" y="816"/>
                    </a:lnTo>
                    <a:lnTo>
                      <a:pt x="2537" y="789"/>
                    </a:lnTo>
                    <a:lnTo>
                      <a:pt x="2618" y="761"/>
                    </a:lnTo>
                    <a:lnTo>
                      <a:pt x="2699" y="733"/>
                    </a:lnTo>
                    <a:lnTo>
                      <a:pt x="2777" y="703"/>
                    </a:lnTo>
                    <a:lnTo>
                      <a:pt x="2856" y="673"/>
                    </a:lnTo>
                    <a:lnTo>
                      <a:pt x="2810" y="587"/>
                    </a:lnTo>
                    <a:lnTo>
                      <a:pt x="2766" y="501"/>
                    </a:lnTo>
                    <a:lnTo>
                      <a:pt x="2720" y="416"/>
                    </a:lnTo>
                    <a:lnTo>
                      <a:pt x="2674" y="331"/>
                    </a:lnTo>
                    <a:lnTo>
                      <a:pt x="2628" y="247"/>
                    </a:lnTo>
                    <a:lnTo>
                      <a:pt x="2581" y="164"/>
                    </a:lnTo>
                    <a:lnTo>
                      <a:pt x="2534" y="82"/>
                    </a:lnTo>
                    <a:lnTo>
                      <a:pt x="2486" y="0"/>
                    </a:lnTo>
                    <a:lnTo>
                      <a:pt x="2416" y="22"/>
                    </a:lnTo>
                    <a:lnTo>
                      <a:pt x="2346" y="45"/>
                    </a:lnTo>
                    <a:lnTo>
                      <a:pt x="2274" y="66"/>
                    </a:lnTo>
                    <a:lnTo>
                      <a:pt x="2203" y="86"/>
                    </a:lnTo>
                    <a:lnTo>
                      <a:pt x="2130" y="106"/>
                    </a:lnTo>
                    <a:lnTo>
                      <a:pt x="2056" y="126"/>
                    </a:lnTo>
                    <a:lnTo>
                      <a:pt x="1983" y="144"/>
                    </a:lnTo>
                    <a:lnTo>
                      <a:pt x="1909" y="163"/>
                    </a:lnTo>
                    <a:lnTo>
                      <a:pt x="1834" y="180"/>
                    </a:lnTo>
                    <a:lnTo>
                      <a:pt x="1759" y="197"/>
                    </a:lnTo>
                    <a:lnTo>
                      <a:pt x="1683" y="212"/>
                    </a:lnTo>
                    <a:lnTo>
                      <a:pt x="1607" y="228"/>
                    </a:lnTo>
                    <a:lnTo>
                      <a:pt x="1531" y="243"/>
                    </a:lnTo>
                    <a:lnTo>
                      <a:pt x="1454" y="257"/>
                    </a:lnTo>
                    <a:lnTo>
                      <a:pt x="1376" y="271"/>
                    </a:lnTo>
                    <a:lnTo>
                      <a:pt x="1299" y="283"/>
                    </a:lnTo>
                    <a:lnTo>
                      <a:pt x="1221" y="294"/>
                    </a:lnTo>
                    <a:lnTo>
                      <a:pt x="1141" y="305"/>
                    </a:lnTo>
                    <a:lnTo>
                      <a:pt x="1062" y="316"/>
                    </a:lnTo>
                    <a:lnTo>
                      <a:pt x="983" y="325"/>
                    </a:lnTo>
                    <a:lnTo>
                      <a:pt x="902" y="334"/>
                    </a:lnTo>
                    <a:lnTo>
                      <a:pt x="822" y="343"/>
                    </a:lnTo>
                    <a:lnTo>
                      <a:pt x="741" y="350"/>
                    </a:lnTo>
                    <a:lnTo>
                      <a:pt x="661" y="357"/>
                    </a:lnTo>
                    <a:lnTo>
                      <a:pt x="579" y="363"/>
                    </a:lnTo>
                    <a:lnTo>
                      <a:pt x="497" y="368"/>
                    </a:lnTo>
                    <a:lnTo>
                      <a:pt x="415" y="372"/>
                    </a:lnTo>
                    <a:lnTo>
                      <a:pt x="332" y="376"/>
                    </a:lnTo>
                    <a:lnTo>
                      <a:pt x="250" y="379"/>
                    </a:lnTo>
                    <a:lnTo>
                      <a:pt x="166" y="380"/>
                    </a:lnTo>
                    <a:lnTo>
                      <a:pt x="83" y="382"/>
                    </a:lnTo>
                    <a:lnTo>
                      <a:pt x="0" y="382"/>
                    </a:lnTo>
                    <a:lnTo>
                      <a:pt x="0" y="1188"/>
                    </a:lnTo>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93" name="Freeform 7"/>
              <p:cNvSpPr/>
              <p:nvPr/>
            </p:nvSpPr>
            <p:spPr bwMode="auto">
              <a:xfrm>
                <a:off x="0" y="710760"/>
                <a:ext cx="199309" cy="446711"/>
              </a:xfrm>
              <a:custGeom>
                <a:avLst/>
                <a:gdLst>
                  <a:gd name="T0" fmla="*/ 3021 w 3021"/>
                  <a:gd name="T1" fmla="*/ 0 h 6762"/>
                  <a:gd name="T2" fmla="*/ 0 w 3021"/>
                  <a:gd name="T3" fmla="*/ 1815 h 6762"/>
                  <a:gd name="T4" fmla="*/ 386 w 3021"/>
                  <a:gd name="T5" fmla="*/ 6345 h 6762"/>
                  <a:gd name="T6" fmla="*/ 1350 w 3021"/>
                  <a:gd name="T7" fmla="*/ 6762 h 6762"/>
                  <a:gd name="T8" fmla="*/ 1387 w 3021"/>
                  <a:gd name="T9" fmla="*/ 6675 h 6762"/>
                  <a:gd name="T10" fmla="*/ 1424 w 3021"/>
                  <a:gd name="T11" fmla="*/ 6589 h 6762"/>
                  <a:gd name="T12" fmla="*/ 1461 w 3021"/>
                  <a:gd name="T13" fmla="*/ 6503 h 6762"/>
                  <a:gd name="T14" fmla="*/ 1499 w 3021"/>
                  <a:gd name="T15" fmla="*/ 6418 h 6762"/>
                  <a:gd name="T16" fmla="*/ 1537 w 3021"/>
                  <a:gd name="T17" fmla="*/ 6333 h 6762"/>
                  <a:gd name="T18" fmla="*/ 1576 w 3021"/>
                  <a:gd name="T19" fmla="*/ 6249 h 6762"/>
                  <a:gd name="T20" fmla="*/ 1615 w 3021"/>
                  <a:gd name="T21" fmla="*/ 6166 h 6762"/>
                  <a:gd name="T22" fmla="*/ 1654 w 3021"/>
                  <a:gd name="T23" fmla="*/ 6083 h 6762"/>
                  <a:gd name="T24" fmla="*/ 1694 w 3021"/>
                  <a:gd name="T25" fmla="*/ 6000 h 6762"/>
                  <a:gd name="T26" fmla="*/ 1735 w 3021"/>
                  <a:gd name="T27" fmla="*/ 5919 h 6762"/>
                  <a:gd name="T28" fmla="*/ 1777 w 3021"/>
                  <a:gd name="T29" fmla="*/ 5838 h 6762"/>
                  <a:gd name="T30" fmla="*/ 1818 w 3021"/>
                  <a:gd name="T31" fmla="*/ 5759 h 6762"/>
                  <a:gd name="T32" fmla="*/ 1861 w 3021"/>
                  <a:gd name="T33" fmla="*/ 5680 h 6762"/>
                  <a:gd name="T34" fmla="*/ 1904 w 3021"/>
                  <a:gd name="T35" fmla="*/ 5601 h 6762"/>
                  <a:gd name="T36" fmla="*/ 1948 w 3021"/>
                  <a:gd name="T37" fmla="*/ 5523 h 6762"/>
                  <a:gd name="T38" fmla="*/ 1992 w 3021"/>
                  <a:gd name="T39" fmla="*/ 5447 h 6762"/>
                  <a:gd name="T40" fmla="*/ 2037 w 3021"/>
                  <a:gd name="T41" fmla="*/ 5371 h 6762"/>
                  <a:gd name="T42" fmla="*/ 2083 w 3021"/>
                  <a:gd name="T43" fmla="*/ 5295 h 6762"/>
                  <a:gd name="T44" fmla="*/ 2129 w 3021"/>
                  <a:gd name="T45" fmla="*/ 5221 h 6762"/>
                  <a:gd name="T46" fmla="*/ 2176 w 3021"/>
                  <a:gd name="T47" fmla="*/ 5148 h 6762"/>
                  <a:gd name="T48" fmla="*/ 2224 w 3021"/>
                  <a:gd name="T49" fmla="*/ 5076 h 6762"/>
                  <a:gd name="T50" fmla="*/ 2272 w 3021"/>
                  <a:gd name="T51" fmla="*/ 5005 h 6762"/>
                  <a:gd name="T52" fmla="*/ 2321 w 3021"/>
                  <a:gd name="T53" fmla="*/ 4934 h 6762"/>
                  <a:gd name="T54" fmla="*/ 2371 w 3021"/>
                  <a:gd name="T55" fmla="*/ 4864 h 6762"/>
                  <a:gd name="T56" fmla="*/ 2421 w 3021"/>
                  <a:gd name="T57" fmla="*/ 4796 h 6762"/>
                  <a:gd name="T58" fmla="*/ 2473 w 3021"/>
                  <a:gd name="T59" fmla="*/ 4729 h 6762"/>
                  <a:gd name="T60" fmla="*/ 2525 w 3021"/>
                  <a:gd name="T61" fmla="*/ 4662 h 6762"/>
                  <a:gd name="T62" fmla="*/ 2579 w 3021"/>
                  <a:gd name="T63" fmla="*/ 4596 h 6762"/>
                  <a:gd name="T64" fmla="*/ 2633 w 3021"/>
                  <a:gd name="T65" fmla="*/ 4532 h 6762"/>
                  <a:gd name="T66" fmla="*/ 2687 w 3021"/>
                  <a:gd name="T67" fmla="*/ 4468 h 6762"/>
                  <a:gd name="T68" fmla="*/ 2742 w 3021"/>
                  <a:gd name="T69" fmla="*/ 4406 h 6762"/>
                  <a:gd name="T70" fmla="*/ 2799 w 3021"/>
                  <a:gd name="T71" fmla="*/ 4345 h 6762"/>
                  <a:gd name="T72" fmla="*/ 2795 w 3021"/>
                  <a:gd name="T73" fmla="*/ 4324 h 6762"/>
                  <a:gd name="T74" fmla="*/ 2791 w 3021"/>
                  <a:gd name="T75" fmla="*/ 4304 h 6762"/>
                  <a:gd name="T76" fmla="*/ 2789 w 3021"/>
                  <a:gd name="T77" fmla="*/ 4283 h 6762"/>
                  <a:gd name="T78" fmla="*/ 2788 w 3021"/>
                  <a:gd name="T79" fmla="*/ 4262 h 6762"/>
                  <a:gd name="T80" fmla="*/ 2788 w 3021"/>
                  <a:gd name="T81" fmla="*/ 3977 h 6762"/>
                  <a:gd name="T82" fmla="*/ 2790 w 3021"/>
                  <a:gd name="T83" fmla="*/ 3695 h 6762"/>
                  <a:gd name="T84" fmla="*/ 2795 w 3021"/>
                  <a:gd name="T85" fmla="*/ 3415 h 6762"/>
                  <a:gd name="T86" fmla="*/ 2800 w 3021"/>
                  <a:gd name="T87" fmla="*/ 3137 h 6762"/>
                  <a:gd name="T88" fmla="*/ 2809 w 3021"/>
                  <a:gd name="T89" fmla="*/ 2863 h 6762"/>
                  <a:gd name="T90" fmla="*/ 2819 w 3021"/>
                  <a:gd name="T91" fmla="*/ 2591 h 6762"/>
                  <a:gd name="T92" fmla="*/ 2830 w 3021"/>
                  <a:gd name="T93" fmla="*/ 2321 h 6762"/>
                  <a:gd name="T94" fmla="*/ 2845 w 3021"/>
                  <a:gd name="T95" fmla="*/ 2054 h 6762"/>
                  <a:gd name="T96" fmla="*/ 2860 w 3021"/>
                  <a:gd name="T97" fmla="*/ 1788 h 6762"/>
                  <a:gd name="T98" fmla="*/ 2877 w 3021"/>
                  <a:gd name="T99" fmla="*/ 1525 h 6762"/>
                  <a:gd name="T100" fmla="*/ 2897 w 3021"/>
                  <a:gd name="T101" fmla="*/ 1265 h 6762"/>
                  <a:gd name="T102" fmla="*/ 2919 w 3021"/>
                  <a:gd name="T103" fmla="*/ 1008 h 6762"/>
                  <a:gd name="T104" fmla="*/ 2942 w 3021"/>
                  <a:gd name="T105" fmla="*/ 752 h 6762"/>
                  <a:gd name="T106" fmla="*/ 2967 w 3021"/>
                  <a:gd name="T107" fmla="*/ 499 h 6762"/>
                  <a:gd name="T108" fmla="*/ 2993 w 3021"/>
                  <a:gd name="T109" fmla="*/ 248 h 6762"/>
                  <a:gd name="T110" fmla="*/ 3021 w 3021"/>
                  <a:gd name="T111" fmla="*/ 0 h 6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21" h="6762">
                    <a:moveTo>
                      <a:pt x="3021" y="0"/>
                    </a:moveTo>
                    <a:lnTo>
                      <a:pt x="0" y="1815"/>
                    </a:lnTo>
                    <a:lnTo>
                      <a:pt x="386" y="6345"/>
                    </a:lnTo>
                    <a:lnTo>
                      <a:pt x="1350" y="6762"/>
                    </a:lnTo>
                    <a:lnTo>
                      <a:pt x="1387" y="6675"/>
                    </a:lnTo>
                    <a:lnTo>
                      <a:pt x="1424" y="6589"/>
                    </a:lnTo>
                    <a:lnTo>
                      <a:pt x="1461" y="6503"/>
                    </a:lnTo>
                    <a:lnTo>
                      <a:pt x="1499" y="6418"/>
                    </a:lnTo>
                    <a:lnTo>
                      <a:pt x="1537" y="6333"/>
                    </a:lnTo>
                    <a:lnTo>
                      <a:pt x="1576" y="6249"/>
                    </a:lnTo>
                    <a:lnTo>
                      <a:pt x="1615" y="6166"/>
                    </a:lnTo>
                    <a:lnTo>
                      <a:pt x="1654" y="6083"/>
                    </a:lnTo>
                    <a:lnTo>
                      <a:pt x="1694" y="6000"/>
                    </a:lnTo>
                    <a:lnTo>
                      <a:pt x="1735" y="5919"/>
                    </a:lnTo>
                    <a:lnTo>
                      <a:pt x="1777" y="5838"/>
                    </a:lnTo>
                    <a:lnTo>
                      <a:pt x="1818" y="5759"/>
                    </a:lnTo>
                    <a:lnTo>
                      <a:pt x="1861" y="5680"/>
                    </a:lnTo>
                    <a:lnTo>
                      <a:pt x="1904" y="5601"/>
                    </a:lnTo>
                    <a:lnTo>
                      <a:pt x="1948" y="5523"/>
                    </a:lnTo>
                    <a:lnTo>
                      <a:pt x="1992" y="5447"/>
                    </a:lnTo>
                    <a:lnTo>
                      <a:pt x="2037" y="5371"/>
                    </a:lnTo>
                    <a:lnTo>
                      <a:pt x="2083" y="5295"/>
                    </a:lnTo>
                    <a:lnTo>
                      <a:pt x="2129" y="5221"/>
                    </a:lnTo>
                    <a:lnTo>
                      <a:pt x="2176" y="5148"/>
                    </a:lnTo>
                    <a:lnTo>
                      <a:pt x="2224" y="5076"/>
                    </a:lnTo>
                    <a:lnTo>
                      <a:pt x="2272" y="5005"/>
                    </a:lnTo>
                    <a:lnTo>
                      <a:pt x="2321" y="4934"/>
                    </a:lnTo>
                    <a:lnTo>
                      <a:pt x="2371" y="4864"/>
                    </a:lnTo>
                    <a:lnTo>
                      <a:pt x="2421" y="4796"/>
                    </a:lnTo>
                    <a:lnTo>
                      <a:pt x="2473" y="4729"/>
                    </a:lnTo>
                    <a:lnTo>
                      <a:pt x="2525" y="4662"/>
                    </a:lnTo>
                    <a:lnTo>
                      <a:pt x="2579" y="4596"/>
                    </a:lnTo>
                    <a:lnTo>
                      <a:pt x="2633" y="4532"/>
                    </a:lnTo>
                    <a:lnTo>
                      <a:pt x="2687" y="4468"/>
                    </a:lnTo>
                    <a:lnTo>
                      <a:pt x="2742" y="4406"/>
                    </a:lnTo>
                    <a:lnTo>
                      <a:pt x="2799" y="4345"/>
                    </a:lnTo>
                    <a:lnTo>
                      <a:pt x="2795" y="4324"/>
                    </a:lnTo>
                    <a:lnTo>
                      <a:pt x="2791" y="4304"/>
                    </a:lnTo>
                    <a:lnTo>
                      <a:pt x="2789" y="4283"/>
                    </a:lnTo>
                    <a:lnTo>
                      <a:pt x="2788" y="4262"/>
                    </a:lnTo>
                    <a:lnTo>
                      <a:pt x="2788" y="3977"/>
                    </a:lnTo>
                    <a:lnTo>
                      <a:pt x="2790" y="3695"/>
                    </a:lnTo>
                    <a:lnTo>
                      <a:pt x="2795" y="3415"/>
                    </a:lnTo>
                    <a:lnTo>
                      <a:pt x="2800" y="3137"/>
                    </a:lnTo>
                    <a:lnTo>
                      <a:pt x="2809" y="2863"/>
                    </a:lnTo>
                    <a:lnTo>
                      <a:pt x="2819" y="2591"/>
                    </a:lnTo>
                    <a:lnTo>
                      <a:pt x="2830" y="2321"/>
                    </a:lnTo>
                    <a:lnTo>
                      <a:pt x="2845" y="2054"/>
                    </a:lnTo>
                    <a:lnTo>
                      <a:pt x="2860" y="1788"/>
                    </a:lnTo>
                    <a:lnTo>
                      <a:pt x="2877" y="1525"/>
                    </a:lnTo>
                    <a:lnTo>
                      <a:pt x="2897" y="1265"/>
                    </a:lnTo>
                    <a:lnTo>
                      <a:pt x="2919" y="1008"/>
                    </a:lnTo>
                    <a:lnTo>
                      <a:pt x="2942" y="752"/>
                    </a:lnTo>
                    <a:lnTo>
                      <a:pt x="2967" y="499"/>
                    </a:lnTo>
                    <a:lnTo>
                      <a:pt x="2993" y="248"/>
                    </a:lnTo>
                    <a:lnTo>
                      <a:pt x="3021"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94" name="Freeform 8"/>
              <p:cNvSpPr/>
              <p:nvPr/>
            </p:nvSpPr>
            <p:spPr bwMode="auto">
              <a:xfrm>
                <a:off x="842091" y="710760"/>
                <a:ext cx="199309" cy="446711"/>
              </a:xfrm>
              <a:custGeom>
                <a:avLst/>
                <a:gdLst>
                  <a:gd name="T0" fmla="*/ 0 w 3021"/>
                  <a:gd name="T1" fmla="*/ 0 h 6762"/>
                  <a:gd name="T2" fmla="*/ 3021 w 3021"/>
                  <a:gd name="T3" fmla="*/ 1815 h 6762"/>
                  <a:gd name="T4" fmla="*/ 2635 w 3021"/>
                  <a:gd name="T5" fmla="*/ 6345 h 6762"/>
                  <a:gd name="T6" fmla="*/ 1671 w 3021"/>
                  <a:gd name="T7" fmla="*/ 6762 h 6762"/>
                  <a:gd name="T8" fmla="*/ 1634 w 3021"/>
                  <a:gd name="T9" fmla="*/ 6675 h 6762"/>
                  <a:gd name="T10" fmla="*/ 1597 w 3021"/>
                  <a:gd name="T11" fmla="*/ 6589 h 6762"/>
                  <a:gd name="T12" fmla="*/ 1560 w 3021"/>
                  <a:gd name="T13" fmla="*/ 6503 h 6762"/>
                  <a:gd name="T14" fmla="*/ 1522 w 3021"/>
                  <a:gd name="T15" fmla="*/ 6418 h 6762"/>
                  <a:gd name="T16" fmla="*/ 1484 w 3021"/>
                  <a:gd name="T17" fmla="*/ 6333 h 6762"/>
                  <a:gd name="T18" fmla="*/ 1445 w 3021"/>
                  <a:gd name="T19" fmla="*/ 6248 h 6762"/>
                  <a:gd name="T20" fmla="*/ 1406 w 3021"/>
                  <a:gd name="T21" fmla="*/ 6166 h 6762"/>
                  <a:gd name="T22" fmla="*/ 1367 w 3021"/>
                  <a:gd name="T23" fmla="*/ 6083 h 6762"/>
                  <a:gd name="T24" fmla="*/ 1327 w 3021"/>
                  <a:gd name="T25" fmla="*/ 6000 h 6762"/>
                  <a:gd name="T26" fmla="*/ 1286 w 3021"/>
                  <a:gd name="T27" fmla="*/ 5919 h 6762"/>
                  <a:gd name="T28" fmla="*/ 1244 w 3021"/>
                  <a:gd name="T29" fmla="*/ 5838 h 6762"/>
                  <a:gd name="T30" fmla="*/ 1203 w 3021"/>
                  <a:gd name="T31" fmla="*/ 5759 h 6762"/>
                  <a:gd name="T32" fmla="*/ 1160 w 3021"/>
                  <a:gd name="T33" fmla="*/ 5680 h 6762"/>
                  <a:gd name="T34" fmla="*/ 1117 w 3021"/>
                  <a:gd name="T35" fmla="*/ 5601 h 6762"/>
                  <a:gd name="T36" fmla="*/ 1073 w 3021"/>
                  <a:gd name="T37" fmla="*/ 5523 h 6762"/>
                  <a:gd name="T38" fmla="*/ 1029 w 3021"/>
                  <a:gd name="T39" fmla="*/ 5447 h 6762"/>
                  <a:gd name="T40" fmla="*/ 984 w 3021"/>
                  <a:gd name="T41" fmla="*/ 5371 h 6762"/>
                  <a:gd name="T42" fmla="*/ 938 w 3021"/>
                  <a:gd name="T43" fmla="*/ 5295 h 6762"/>
                  <a:gd name="T44" fmla="*/ 892 w 3021"/>
                  <a:gd name="T45" fmla="*/ 5221 h 6762"/>
                  <a:gd name="T46" fmla="*/ 845 w 3021"/>
                  <a:gd name="T47" fmla="*/ 5148 h 6762"/>
                  <a:gd name="T48" fmla="*/ 797 w 3021"/>
                  <a:gd name="T49" fmla="*/ 5076 h 6762"/>
                  <a:gd name="T50" fmla="*/ 749 w 3021"/>
                  <a:gd name="T51" fmla="*/ 5005 h 6762"/>
                  <a:gd name="T52" fmla="*/ 700 w 3021"/>
                  <a:gd name="T53" fmla="*/ 4934 h 6762"/>
                  <a:gd name="T54" fmla="*/ 650 w 3021"/>
                  <a:gd name="T55" fmla="*/ 4864 h 6762"/>
                  <a:gd name="T56" fmla="*/ 600 w 3021"/>
                  <a:gd name="T57" fmla="*/ 4796 h 6762"/>
                  <a:gd name="T58" fmla="*/ 548 w 3021"/>
                  <a:gd name="T59" fmla="*/ 4729 h 6762"/>
                  <a:gd name="T60" fmla="*/ 496 w 3021"/>
                  <a:gd name="T61" fmla="*/ 4662 h 6762"/>
                  <a:gd name="T62" fmla="*/ 442 w 3021"/>
                  <a:gd name="T63" fmla="*/ 4596 h 6762"/>
                  <a:gd name="T64" fmla="*/ 388 w 3021"/>
                  <a:gd name="T65" fmla="*/ 4532 h 6762"/>
                  <a:gd name="T66" fmla="*/ 334 w 3021"/>
                  <a:gd name="T67" fmla="*/ 4468 h 6762"/>
                  <a:gd name="T68" fmla="*/ 279 w 3021"/>
                  <a:gd name="T69" fmla="*/ 4406 h 6762"/>
                  <a:gd name="T70" fmla="*/ 222 w 3021"/>
                  <a:gd name="T71" fmla="*/ 4345 h 6762"/>
                  <a:gd name="T72" fmla="*/ 226 w 3021"/>
                  <a:gd name="T73" fmla="*/ 4324 h 6762"/>
                  <a:gd name="T74" fmla="*/ 230 w 3021"/>
                  <a:gd name="T75" fmla="*/ 4304 h 6762"/>
                  <a:gd name="T76" fmla="*/ 232 w 3021"/>
                  <a:gd name="T77" fmla="*/ 4283 h 6762"/>
                  <a:gd name="T78" fmla="*/ 233 w 3021"/>
                  <a:gd name="T79" fmla="*/ 4262 h 6762"/>
                  <a:gd name="T80" fmla="*/ 233 w 3021"/>
                  <a:gd name="T81" fmla="*/ 3977 h 6762"/>
                  <a:gd name="T82" fmla="*/ 231 w 3021"/>
                  <a:gd name="T83" fmla="*/ 3695 h 6762"/>
                  <a:gd name="T84" fmla="*/ 226 w 3021"/>
                  <a:gd name="T85" fmla="*/ 3415 h 6762"/>
                  <a:gd name="T86" fmla="*/ 221 w 3021"/>
                  <a:gd name="T87" fmla="*/ 3137 h 6762"/>
                  <a:gd name="T88" fmla="*/ 212 w 3021"/>
                  <a:gd name="T89" fmla="*/ 2863 h 6762"/>
                  <a:gd name="T90" fmla="*/ 202 w 3021"/>
                  <a:gd name="T91" fmla="*/ 2591 h 6762"/>
                  <a:gd name="T92" fmla="*/ 191 w 3021"/>
                  <a:gd name="T93" fmla="*/ 2321 h 6762"/>
                  <a:gd name="T94" fmla="*/ 176 w 3021"/>
                  <a:gd name="T95" fmla="*/ 2054 h 6762"/>
                  <a:gd name="T96" fmla="*/ 161 w 3021"/>
                  <a:gd name="T97" fmla="*/ 1788 h 6762"/>
                  <a:gd name="T98" fmla="*/ 144 w 3021"/>
                  <a:gd name="T99" fmla="*/ 1525 h 6762"/>
                  <a:gd name="T100" fmla="*/ 124 w 3021"/>
                  <a:gd name="T101" fmla="*/ 1265 h 6762"/>
                  <a:gd name="T102" fmla="*/ 102 w 3021"/>
                  <a:gd name="T103" fmla="*/ 1007 h 6762"/>
                  <a:gd name="T104" fmla="*/ 79 w 3021"/>
                  <a:gd name="T105" fmla="*/ 752 h 6762"/>
                  <a:gd name="T106" fmla="*/ 54 w 3021"/>
                  <a:gd name="T107" fmla="*/ 498 h 6762"/>
                  <a:gd name="T108" fmla="*/ 28 w 3021"/>
                  <a:gd name="T109" fmla="*/ 248 h 6762"/>
                  <a:gd name="T110" fmla="*/ 0 w 3021"/>
                  <a:gd name="T111" fmla="*/ 0 h 6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21" h="6762">
                    <a:moveTo>
                      <a:pt x="0" y="0"/>
                    </a:moveTo>
                    <a:lnTo>
                      <a:pt x="3021" y="1815"/>
                    </a:lnTo>
                    <a:lnTo>
                      <a:pt x="2635" y="6345"/>
                    </a:lnTo>
                    <a:lnTo>
                      <a:pt x="1671" y="6762"/>
                    </a:lnTo>
                    <a:lnTo>
                      <a:pt x="1634" y="6675"/>
                    </a:lnTo>
                    <a:lnTo>
                      <a:pt x="1597" y="6589"/>
                    </a:lnTo>
                    <a:lnTo>
                      <a:pt x="1560" y="6503"/>
                    </a:lnTo>
                    <a:lnTo>
                      <a:pt x="1522" y="6418"/>
                    </a:lnTo>
                    <a:lnTo>
                      <a:pt x="1484" y="6333"/>
                    </a:lnTo>
                    <a:lnTo>
                      <a:pt x="1445" y="6248"/>
                    </a:lnTo>
                    <a:lnTo>
                      <a:pt x="1406" y="6166"/>
                    </a:lnTo>
                    <a:lnTo>
                      <a:pt x="1367" y="6083"/>
                    </a:lnTo>
                    <a:lnTo>
                      <a:pt x="1327" y="6000"/>
                    </a:lnTo>
                    <a:lnTo>
                      <a:pt x="1286" y="5919"/>
                    </a:lnTo>
                    <a:lnTo>
                      <a:pt x="1244" y="5838"/>
                    </a:lnTo>
                    <a:lnTo>
                      <a:pt x="1203" y="5759"/>
                    </a:lnTo>
                    <a:lnTo>
                      <a:pt x="1160" y="5680"/>
                    </a:lnTo>
                    <a:lnTo>
                      <a:pt x="1117" y="5601"/>
                    </a:lnTo>
                    <a:lnTo>
                      <a:pt x="1073" y="5523"/>
                    </a:lnTo>
                    <a:lnTo>
                      <a:pt x="1029" y="5447"/>
                    </a:lnTo>
                    <a:lnTo>
                      <a:pt x="984" y="5371"/>
                    </a:lnTo>
                    <a:lnTo>
                      <a:pt x="938" y="5295"/>
                    </a:lnTo>
                    <a:lnTo>
                      <a:pt x="892" y="5221"/>
                    </a:lnTo>
                    <a:lnTo>
                      <a:pt x="845" y="5148"/>
                    </a:lnTo>
                    <a:lnTo>
                      <a:pt x="797" y="5076"/>
                    </a:lnTo>
                    <a:lnTo>
                      <a:pt x="749" y="5005"/>
                    </a:lnTo>
                    <a:lnTo>
                      <a:pt x="700" y="4934"/>
                    </a:lnTo>
                    <a:lnTo>
                      <a:pt x="650" y="4864"/>
                    </a:lnTo>
                    <a:lnTo>
                      <a:pt x="600" y="4796"/>
                    </a:lnTo>
                    <a:lnTo>
                      <a:pt x="548" y="4729"/>
                    </a:lnTo>
                    <a:lnTo>
                      <a:pt x="496" y="4662"/>
                    </a:lnTo>
                    <a:lnTo>
                      <a:pt x="442" y="4596"/>
                    </a:lnTo>
                    <a:lnTo>
                      <a:pt x="388" y="4532"/>
                    </a:lnTo>
                    <a:lnTo>
                      <a:pt x="334" y="4468"/>
                    </a:lnTo>
                    <a:lnTo>
                      <a:pt x="279" y="4406"/>
                    </a:lnTo>
                    <a:lnTo>
                      <a:pt x="222" y="4345"/>
                    </a:lnTo>
                    <a:lnTo>
                      <a:pt x="226" y="4324"/>
                    </a:lnTo>
                    <a:lnTo>
                      <a:pt x="230" y="4304"/>
                    </a:lnTo>
                    <a:lnTo>
                      <a:pt x="232" y="4283"/>
                    </a:lnTo>
                    <a:lnTo>
                      <a:pt x="233" y="4262"/>
                    </a:lnTo>
                    <a:lnTo>
                      <a:pt x="233" y="3977"/>
                    </a:lnTo>
                    <a:lnTo>
                      <a:pt x="231" y="3695"/>
                    </a:lnTo>
                    <a:lnTo>
                      <a:pt x="226" y="3415"/>
                    </a:lnTo>
                    <a:lnTo>
                      <a:pt x="221" y="3137"/>
                    </a:lnTo>
                    <a:lnTo>
                      <a:pt x="212" y="2863"/>
                    </a:lnTo>
                    <a:lnTo>
                      <a:pt x="202" y="2591"/>
                    </a:lnTo>
                    <a:lnTo>
                      <a:pt x="191" y="2321"/>
                    </a:lnTo>
                    <a:lnTo>
                      <a:pt x="176" y="2054"/>
                    </a:lnTo>
                    <a:lnTo>
                      <a:pt x="161" y="1788"/>
                    </a:lnTo>
                    <a:lnTo>
                      <a:pt x="144" y="1525"/>
                    </a:lnTo>
                    <a:lnTo>
                      <a:pt x="124" y="1265"/>
                    </a:lnTo>
                    <a:lnTo>
                      <a:pt x="102" y="1007"/>
                    </a:lnTo>
                    <a:lnTo>
                      <a:pt x="79" y="752"/>
                    </a:lnTo>
                    <a:lnTo>
                      <a:pt x="54" y="498"/>
                    </a:lnTo>
                    <a:lnTo>
                      <a:pt x="28" y="248"/>
                    </a:lnTo>
                    <a:lnTo>
                      <a:pt x="0" y="0"/>
                    </a:lnTo>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95" name="Freeform 9"/>
              <p:cNvSpPr/>
              <p:nvPr/>
            </p:nvSpPr>
            <p:spPr bwMode="auto">
              <a:xfrm>
                <a:off x="227517" y="1067227"/>
                <a:ext cx="293183" cy="110522"/>
              </a:xfrm>
              <a:custGeom>
                <a:avLst/>
                <a:gdLst>
                  <a:gd name="T0" fmla="*/ 21 w 4441"/>
                  <a:gd name="T1" fmla="*/ 119 h 1674"/>
                  <a:gd name="T2" fmla="*/ 90 w 4441"/>
                  <a:gd name="T3" fmla="*/ 343 h 1674"/>
                  <a:gd name="T4" fmla="*/ 191 w 4441"/>
                  <a:gd name="T5" fmla="*/ 546 h 1674"/>
                  <a:gd name="T6" fmla="*/ 325 w 4441"/>
                  <a:gd name="T7" fmla="*/ 729 h 1674"/>
                  <a:gd name="T8" fmla="*/ 489 w 4441"/>
                  <a:gd name="T9" fmla="*/ 894 h 1674"/>
                  <a:gd name="T10" fmla="*/ 685 w 4441"/>
                  <a:gd name="T11" fmla="*/ 1041 h 1674"/>
                  <a:gd name="T12" fmla="*/ 911 w 4441"/>
                  <a:gd name="T13" fmla="*/ 1171 h 1674"/>
                  <a:gd name="T14" fmla="*/ 1166 w 4441"/>
                  <a:gd name="T15" fmla="*/ 1282 h 1674"/>
                  <a:gd name="T16" fmla="*/ 1451 w 4441"/>
                  <a:gd name="T17" fmla="*/ 1380 h 1674"/>
                  <a:gd name="T18" fmla="*/ 1764 w 4441"/>
                  <a:gd name="T19" fmla="*/ 1461 h 1674"/>
                  <a:gd name="T20" fmla="*/ 2103 w 4441"/>
                  <a:gd name="T21" fmla="*/ 1528 h 1674"/>
                  <a:gd name="T22" fmla="*/ 2471 w 4441"/>
                  <a:gd name="T23" fmla="*/ 1582 h 1674"/>
                  <a:gd name="T24" fmla="*/ 2864 w 4441"/>
                  <a:gd name="T25" fmla="*/ 1622 h 1674"/>
                  <a:gd name="T26" fmla="*/ 3283 w 4441"/>
                  <a:gd name="T27" fmla="*/ 1651 h 1674"/>
                  <a:gd name="T28" fmla="*/ 3728 w 4441"/>
                  <a:gd name="T29" fmla="*/ 1668 h 1674"/>
                  <a:gd name="T30" fmla="*/ 4197 w 4441"/>
                  <a:gd name="T31" fmla="*/ 1674 h 1674"/>
                  <a:gd name="T32" fmla="*/ 4441 w 4441"/>
                  <a:gd name="T33" fmla="*/ 687 h 1674"/>
                  <a:gd name="T34" fmla="*/ 4025 w 4441"/>
                  <a:gd name="T35" fmla="*/ 681 h 1674"/>
                  <a:gd name="T36" fmla="*/ 3625 w 4441"/>
                  <a:gd name="T37" fmla="*/ 673 h 1674"/>
                  <a:gd name="T38" fmla="*/ 3243 w 4441"/>
                  <a:gd name="T39" fmla="*/ 661 h 1674"/>
                  <a:gd name="T40" fmla="*/ 2878 w 4441"/>
                  <a:gd name="T41" fmla="*/ 644 h 1674"/>
                  <a:gd name="T42" fmla="*/ 2529 w 4441"/>
                  <a:gd name="T43" fmla="*/ 624 h 1674"/>
                  <a:gd name="T44" fmla="*/ 2199 w 4441"/>
                  <a:gd name="T45" fmla="*/ 599 h 1674"/>
                  <a:gd name="T46" fmla="*/ 1889 w 4441"/>
                  <a:gd name="T47" fmla="*/ 567 h 1674"/>
                  <a:gd name="T48" fmla="*/ 1596 w 4441"/>
                  <a:gd name="T49" fmla="*/ 532 h 1674"/>
                  <a:gd name="T50" fmla="*/ 1324 w 4441"/>
                  <a:gd name="T51" fmla="*/ 489 h 1674"/>
                  <a:gd name="T52" fmla="*/ 1071 w 4441"/>
                  <a:gd name="T53" fmla="*/ 441 h 1674"/>
                  <a:gd name="T54" fmla="*/ 839 w 4441"/>
                  <a:gd name="T55" fmla="*/ 386 h 1674"/>
                  <a:gd name="T56" fmla="*/ 626 w 4441"/>
                  <a:gd name="T57" fmla="*/ 325 h 1674"/>
                  <a:gd name="T58" fmla="*/ 437 w 4441"/>
                  <a:gd name="T59" fmla="*/ 256 h 1674"/>
                  <a:gd name="T60" fmla="*/ 269 w 4441"/>
                  <a:gd name="T61" fmla="*/ 178 h 1674"/>
                  <a:gd name="T62" fmla="*/ 123 w 4441"/>
                  <a:gd name="T63" fmla="*/ 92 h 1674"/>
                  <a:gd name="T64" fmla="*/ 0 w 4441"/>
                  <a:gd name="T65" fmla="*/ 0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41" h="1674">
                    <a:moveTo>
                      <a:pt x="0" y="0"/>
                    </a:moveTo>
                    <a:lnTo>
                      <a:pt x="21" y="119"/>
                    </a:lnTo>
                    <a:lnTo>
                      <a:pt x="51" y="233"/>
                    </a:lnTo>
                    <a:lnTo>
                      <a:pt x="90" y="343"/>
                    </a:lnTo>
                    <a:lnTo>
                      <a:pt x="136" y="447"/>
                    </a:lnTo>
                    <a:lnTo>
                      <a:pt x="191" y="546"/>
                    </a:lnTo>
                    <a:lnTo>
                      <a:pt x="254" y="640"/>
                    </a:lnTo>
                    <a:lnTo>
                      <a:pt x="325" y="729"/>
                    </a:lnTo>
                    <a:lnTo>
                      <a:pt x="403" y="814"/>
                    </a:lnTo>
                    <a:lnTo>
                      <a:pt x="489" y="894"/>
                    </a:lnTo>
                    <a:lnTo>
                      <a:pt x="583" y="970"/>
                    </a:lnTo>
                    <a:lnTo>
                      <a:pt x="685" y="1041"/>
                    </a:lnTo>
                    <a:lnTo>
                      <a:pt x="794" y="1108"/>
                    </a:lnTo>
                    <a:lnTo>
                      <a:pt x="911" y="1171"/>
                    </a:lnTo>
                    <a:lnTo>
                      <a:pt x="1035" y="1229"/>
                    </a:lnTo>
                    <a:lnTo>
                      <a:pt x="1166" y="1282"/>
                    </a:lnTo>
                    <a:lnTo>
                      <a:pt x="1305" y="1333"/>
                    </a:lnTo>
                    <a:lnTo>
                      <a:pt x="1451" y="1380"/>
                    </a:lnTo>
                    <a:lnTo>
                      <a:pt x="1604" y="1422"/>
                    </a:lnTo>
                    <a:lnTo>
                      <a:pt x="1764" y="1461"/>
                    </a:lnTo>
                    <a:lnTo>
                      <a:pt x="1930" y="1497"/>
                    </a:lnTo>
                    <a:lnTo>
                      <a:pt x="2103" y="1528"/>
                    </a:lnTo>
                    <a:lnTo>
                      <a:pt x="2284" y="1557"/>
                    </a:lnTo>
                    <a:lnTo>
                      <a:pt x="2471" y="1582"/>
                    </a:lnTo>
                    <a:lnTo>
                      <a:pt x="2664" y="1604"/>
                    </a:lnTo>
                    <a:lnTo>
                      <a:pt x="2864" y="1622"/>
                    </a:lnTo>
                    <a:lnTo>
                      <a:pt x="3071" y="1638"/>
                    </a:lnTo>
                    <a:lnTo>
                      <a:pt x="3283" y="1651"/>
                    </a:lnTo>
                    <a:lnTo>
                      <a:pt x="3503" y="1660"/>
                    </a:lnTo>
                    <a:lnTo>
                      <a:pt x="3728" y="1668"/>
                    </a:lnTo>
                    <a:lnTo>
                      <a:pt x="3959" y="1671"/>
                    </a:lnTo>
                    <a:lnTo>
                      <a:pt x="4197" y="1674"/>
                    </a:lnTo>
                    <a:lnTo>
                      <a:pt x="4441" y="1672"/>
                    </a:lnTo>
                    <a:lnTo>
                      <a:pt x="4441" y="687"/>
                    </a:lnTo>
                    <a:lnTo>
                      <a:pt x="4231" y="685"/>
                    </a:lnTo>
                    <a:lnTo>
                      <a:pt x="4025" y="681"/>
                    </a:lnTo>
                    <a:lnTo>
                      <a:pt x="3823" y="678"/>
                    </a:lnTo>
                    <a:lnTo>
                      <a:pt x="3625" y="673"/>
                    </a:lnTo>
                    <a:lnTo>
                      <a:pt x="3432" y="668"/>
                    </a:lnTo>
                    <a:lnTo>
                      <a:pt x="3243" y="661"/>
                    </a:lnTo>
                    <a:lnTo>
                      <a:pt x="3057" y="653"/>
                    </a:lnTo>
                    <a:lnTo>
                      <a:pt x="2878" y="644"/>
                    </a:lnTo>
                    <a:lnTo>
                      <a:pt x="2701" y="634"/>
                    </a:lnTo>
                    <a:lnTo>
                      <a:pt x="2529" y="624"/>
                    </a:lnTo>
                    <a:lnTo>
                      <a:pt x="2363" y="612"/>
                    </a:lnTo>
                    <a:lnTo>
                      <a:pt x="2199" y="599"/>
                    </a:lnTo>
                    <a:lnTo>
                      <a:pt x="2042" y="584"/>
                    </a:lnTo>
                    <a:lnTo>
                      <a:pt x="1889" y="567"/>
                    </a:lnTo>
                    <a:lnTo>
                      <a:pt x="1740" y="551"/>
                    </a:lnTo>
                    <a:lnTo>
                      <a:pt x="1596" y="532"/>
                    </a:lnTo>
                    <a:lnTo>
                      <a:pt x="1458" y="511"/>
                    </a:lnTo>
                    <a:lnTo>
                      <a:pt x="1324" y="489"/>
                    </a:lnTo>
                    <a:lnTo>
                      <a:pt x="1194" y="467"/>
                    </a:lnTo>
                    <a:lnTo>
                      <a:pt x="1071" y="441"/>
                    </a:lnTo>
                    <a:lnTo>
                      <a:pt x="952" y="414"/>
                    </a:lnTo>
                    <a:lnTo>
                      <a:pt x="839" y="386"/>
                    </a:lnTo>
                    <a:lnTo>
                      <a:pt x="730" y="356"/>
                    </a:lnTo>
                    <a:lnTo>
                      <a:pt x="626" y="325"/>
                    </a:lnTo>
                    <a:lnTo>
                      <a:pt x="529" y="290"/>
                    </a:lnTo>
                    <a:lnTo>
                      <a:pt x="437" y="256"/>
                    </a:lnTo>
                    <a:lnTo>
                      <a:pt x="349" y="218"/>
                    </a:lnTo>
                    <a:lnTo>
                      <a:pt x="269" y="178"/>
                    </a:lnTo>
                    <a:lnTo>
                      <a:pt x="193" y="136"/>
                    </a:lnTo>
                    <a:lnTo>
                      <a:pt x="123" y="92"/>
                    </a:lnTo>
                    <a:lnTo>
                      <a:pt x="58" y="47"/>
                    </a:lnTo>
                    <a:lnTo>
                      <a:pt x="0" y="0"/>
                    </a:lnTo>
                    <a:close/>
                  </a:path>
                </a:pathLst>
              </a:custGeom>
              <a:solidFill>
                <a:srgbClr val="0084B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96" name="Line 12"/>
              <p:cNvSpPr>
                <a:spLocks noChangeShapeType="1"/>
              </p:cNvSpPr>
              <p:nvPr/>
            </p:nvSpPr>
            <p:spPr bwMode="auto">
              <a:xfrm>
                <a:off x="520700" y="342663"/>
                <a:ext cx="463" cy="56648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32797" name="Freeform 13"/>
              <p:cNvGrpSpPr/>
              <p:nvPr/>
            </p:nvGrpSpPr>
            <p:grpSpPr bwMode="auto">
              <a:xfrm>
                <a:off x="392040" y="463422"/>
                <a:ext cx="256032" cy="256032"/>
                <a:chOff x="0" y="0"/>
                <a:chExt cx="256032" cy="256032"/>
              </a:xfrm>
            </p:grpSpPr>
            <p:pic>
              <p:nvPicPr>
                <p:cNvPr id="32798" name="Freeform 1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6032" cy="25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9" name="Text Box 31"/>
                <p:cNvSpPr txBox="1">
                  <a:spLocks noChangeArrowheads="1"/>
                </p:cNvSpPr>
                <p:nvPr/>
              </p:nvSpPr>
              <p:spPr bwMode="auto">
                <a:xfrm>
                  <a:off x="-1284" y="-2376"/>
                  <a:ext cx="25988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en-US" altLang="en-US">
                    <a:solidFill>
                      <a:srgbClr val="000000"/>
                    </a:solidFill>
                    <a:cs typeface="Arial" panose="020B0604020202020204" pitchFamily="34" charset="0"/>
                  </a:endParaRPr>
                </a:p>
              </p:txBody>
            </p:sp>
          </p:grpSp>
          <p:sp>
            <p:nvSpPr>
              <p:cNvPr id="32800" name="Freeform 16"/>
              <p:cNvSpPr/>
              <p:nvPr/>
            </p:nvSpPr>
            <p:spPr bwMode="auto">
              <a:xfrm>
                <a:off x="209945" y="1024290"/>
                <a:ext cx="310755" cy="90637"/>
              </a:xfrm>
              <a:custGeom>
                <a:avLst/>
                <a:gdLst>
                  <a:gd name="T0" fmla="*/ 7 w 4704"/>
                  <a:gd name="T1" fmla="*/ 27 h 1372"/>
                  <a:gd name="T2" fmla="*/ 2 w 4704"/>
                  <a:gd name="T3" fmla="*/ 77 h 1372"/>
                  <a:gd name="T4" fmla="*/ 0 w 4704"/>
                  <a:gd name="T5" fmla="*/ 127 h 1372"/>
                  <a:gd name="T6" fmla="*/ 1 w 4704"/>
                  <a:gd name="T7" fmla="*/ 176 h 1372"/>
                  <a:gd name="T8" fmla="*/ 5 w 4704"/>
                  <a:gd name="T9" fmla="*/ 225 h 1372"/>
                  <a:gd name="T10" fmla="*/ 12 w 4704"/>
                  <a:gd name="T11" fmla="*/ 272 h 1372"/>
                  <a:gd name="T12" fmla="*/ 23 w 4704"/>
                  <a:gd name="T13" fmla="*/ 318 h 1372"/>
                  <a:gd name="T14" fmla="*/ 36 w 4704"/>
                  <a:gd name="T15" fmla="*/ 364 h 1372"/>
                  <a:gd name="T16" fmla="*/ 52 w 4704"/>
                  <a:gd name="T17" fmla="*/ 409 h 1372"/>
                  <a:gd name="T18" fmla="*/ 72 w 4704"/>
                  <a:gd name="T19" fmla="*/ 451 h 1372"/>
                  <a:gd name="T20" fmla="*/ 93 w 4704"/>
                  <a:gd name="T21" fmla="*/ 494 h 1372"/>
                  <a:gd name="T22" fmla="*/ 119 w 4704"/>
                  <a:gd name="T23" fmla="*/ 535 h 1372"/>
                  <a:gd name="T24" fmla="*/ 147 w 4704"/>
                  <a:gd name="T25" fmla="*/ 576 h 1372"/>
                  <a:gd name="T26" fmla="*/ 177 w 4704"/>
                  <a:gd name="T27" fmla="*/ 615 h 1372"/>
                  <a:gd name="T28" fmla="*/ 211 w 4704"/>
                  <a:gd name="T29" fmla="*/ 655 h 1372"/>
                  <a:gd name="T30" fmla="*/ 247 w 4704"/>
                  <a:gd name="T31" fmla="*/ 691 h 1372"/>
                  <a:gd name="T32" fmla="*/ 265 w 4704"/>
                  <a:gd name="T33" fmla="*/ 697 h 1372"/>
                  <a:gd name="T34" fmla="*/ 321 w 4704"/>
                  <a:gd name="T35" fmla="*/ 732 h 1372"/>
                  <a:gd name="T36" fmla="*/ 456 w 4704"/>
                  <a:gd name="T37" fmla="*/ 821 h 1372"/>
                  <a:gd name="T38" fmla="*/ 612 w 4704"/>
                  <a:gd name="T39" fmla="*/ 903 h 1372"/>
                  <a:gd name="T40" fmla="*/ 792 w 4704"/>
                  <a:gd name="T41" fmla="*/ 975 h 1372"/>
                  <a:gd name="T42" fmla="*/ 993 w 4704"/>
                  <a:gd name="T43" fmla="*/ 1041 h 1372"/>
                  <a:gd name="T44" fmla="*/ 1215 w 4704"/>
                  <a:gd name="T45" fmla="*/ 1099 h 1372"/>
                  <a:gd name="T46" fmla="*/ 1457 w 4704"/>
                  <a:gd name="T47" fmla="*/ 1152 h 1372"/>
                  <a:gd name="T48" fmla="*/ 1721 w 4704"/>
                  <a:gd name="T49" fmla="*/ 1196 h 1372"/>
                  <a:gd name="T50" fmla="*/ 2003 w 4704"/>
                  <a:gd name="T51" fmla="*/ 1236 h 1372"/>
                  <a:gd name="T52" fmla="*/ 2305 w 4704"/>
                  <a:gd name="T53" fmla="*/ 1269 h 1372"/>
                  <a:gd name="T54" fmla="*/ 2626 w 4704"/>
                  <a:gd name="T55" fmla="*/ 1297 h 1372"/>
                  <a:gd name="T56" fmla="*/ 2964 w 4704"/>
                  <a:gd name="T57" fmla="*/ 1319 h 1372"/>
                  <a:gd name="T58" fmla="*/ 3320 w 4704"/>
                  <a:gd name="T59" fmla="*/ 1338 h 1372"/>
                  <a:gd name="T60" fmla="*/ 3695 w 4704"/>
                  <a:gd name="T61" fmla="*/ 1353 h 1372"/>
                  <a:gd name="T62" fmla="*/ 4086 w 4704"/>
                  <a:gd name="T63" fmla="*/ 1363 h 1372"/>
                  <a:gd name="T64" fmla="*/ 4494 w 4704"/>
                  <a:gd name="T65" fmla="*/ 1370 h 1372"/>
                  <a:gd name="T66" fmla="*/ 4704 w 4704"/>
                  <a:gd name="T67" fmla="*/ 652 h 1372"/>
                  <a:gd name="T68" fmla="*/ 4604 w 4704"/>
                  <a:gd name="T69" fmla="*/ 653 h 1372"/>
                  <a:gd name="T70" fmla="*/ 4447 w 4704"/>
                  <a:gd name="T71" fmla="*/ 652 h 1372"/>
                  <a:gd name="T72" fmla="*/ 4237 w 4704"/>
                  <a:gd name="T73" fmla="*/ 649 h 1372"/>
                  <a:gd name="T74" fmla="*/ 3982 w 4704"/>
                  <a:gd name="T75" fmla="*/ 641 h 1372"/>
                  <a:gd name="T76" fmla="*/ 3688 w 4704"/>
                  <a:gd name="T77" fmla="*/ 629 h 1372"/>
                  <a:gd name="T78" fmla="*/ 3364 w 4704"/>
                  <a:gd name="T79" fmla="*/ 612 h 1372"/>
                  <a:gd name="T80" fmla="*/ 3017 w 4704"/>
                  <a:gd name="T81" fmla="*/ 589 h 1372"/>
                  <a:gd name="T82" fmla="*/ 2652 w 4704"/>
                  <a:gd name="T83" fmla="*/ 560 h 1372"/>
                  <a:gd name="T84" fmla="*/ 2279 w 4704"/>
                  <a:gd name="T85" fmla="*/ 523 h 1372"/>
                  <a:gd name="T86" fmla="*/ 1904 w 4704"/>
                  <a:gd name="T87" fmla="*/ 478 h 1372"/>
                  <a:gd name="T88" fmla="*/ 1534 w 4704"/>
                  <a:gd name="T89" fmla="*/ 424 h 1372"/>
                  <a:gd name="T90" fmla="*/ 1177 w 4704"/>
                  <a:gd name="T91" fmla="*/ 361 h 1372"/>
                  <a:gd name="T92" fmla="*/ 838 w 4704"/>
                  <a:gd name="T93" fmla="*/ 288 h 1372"/>
                  <a:gd name="T94" fmla="*/ 526 w 4704"/>
                  <a:gd name="T95" fmla="*/ 203 h 1372"/>
                  <a:gd name="T96" fmla="*/ 248 w 4704"/>
                  <a:gd name="T97" fmla="*/ 108 h 1372"/>
                  <a:gd name="T98" fmla="*/ 10 w 4704"/>
                  <a:gd name="T99" fmla="*/ 0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04" h="1372">
                    <a:moveTo>
                      <a:pt x="10" y="0"/>
                    </a:moveTo>
                    <a:lnTo>
                      <a:pt x="7" y="27"/>
                    </a:lnTo>
                    <a:lnTo>
                      <a:pt x="4" y="52"/>
                    </a:lnTo>
                    <a:lnTo>
                      <a:pt x="2" y="77"/>
                    </a:lnTo>
                    <a:lnTo>
                      <a:pt x="0" y="103"/>
                    </a:lnTo>
                    <a:lnTo>
                      <a:pt x="0" y="127"/>
                    </a:lnTo>
                    <a:lnTo>
                      <a:pt x="0" y="152"/>
                    </a:lnTo>
                    <a:lnTo>
                      <a:pt x="1" y="176"/>
                    </a:lnTo>
                    <a:lnTo>
                      <a:pt x="2" y="201"/>
                    </a:lnTo>
                    <a:lnTo>
                      <a:pt x="5" y="225"/>
                    </a:lnTo>
                    <a:lnTo>
                      <a:pt x="8" y="249"/>
                    </a:lnTo>
                    <a:lnTo>
                      <a:pt x="12" y="272"/>
                    </a:lnTo>
                    <a:lnTo>
                      <a:pt x="17" y="296"/>
                    </a:lnTo>
                    <a:lnTo>
                      <a:pt x="23" y="318"/>
                    </a:lnTo>
                    <a:lnTo>
                      <a:pt x="29" y="342"/>
                    </a:lnTo>
                    <a:lnTo>
                      <a:pt x="36" y="364"/>
                    </a:lnTo>
                    <a:lnTo>
                      <a:pt x="44" y="386"/>
                    </a:lnTo>
                    <a:lnTo>
                      <a:pt x="52" y="409"/>
                    </a:lnTo>
                    <a:lnTo>
                      <a:pt x="62" y="430"/>
                    </a:lnTo>
                    <a:lnTo>
                      <a:pt x="72" y="451"/>
                    </a:lnTo>
                    <a:lnTo>
                      <a:pt x="82" y="472"/>
                    </a:lnTo>
                    <a:lnTo>
                      <a:pt x="93" y="494"/>
                    </a:lnTo>
                    <a:lnTo>
                      <a:pt x="105" y="515"/>
                    </a:lnTo>
                    <a:lnTo>
                      <a:pt x="119" y="535"/>
                    </a:lnTo>
                    <a:lnTo>
                      <a:pt x="132" y="556"/>
                    </a:lnTo>
                    <a:lnTo>
                      <a:pt x="147" y="576"/>
                    </a:lnTo>
                    <a:lnTo>
                      <a:pt x="161" y="596"/>
                    </a:lnTo>
                    <a:lnTo>
                      <a:pt x="177" y="615"/>
                    </a:lnTo>
                    <a:lnTo>
                      <a:pt x="193" y="636"/>
                    </a:lnTo>
                    <a:lnTo>
                      <a:pt x="211" y="655"/>
                    </a:lnTo>
                    <a:lnTo>
                      <a:pt x="229" y="674"/>
                    </a:lnTo>
                    <a:lnTo>
                      <a:pt x="247" y="691"/>
                    </a:lnTo>
                    <a:lnTo>
                      <a:pt x="267" y="710"/>
                    </a:lnTo>
                    <a:lnTo>
                      <a:pt x="265" y="697"/>
                    </a:lnTo>
                    <a:lnTo>
                      <a:pt x="263" y="685"/>
                    </a:lnTo>
                    <a:lnTo>
                      <a:pt x="321" y="732"/>
                    </a:lnTo>
                    <a:lnTo>
                      <a:pt x="386" y="777"/>
                    </a:lnTo>
                    <a:lnTo>
                      <a:pt x="456" y="821"/>
                    </a:lnTo>
                    <a:lnTo>
                      <a:pt x="532" y="863"/>
                    </a:lnTo>
                    <a:lnTo>
                      <a:pt x="612" y="903"/>
                    </a:lnTo>
                    <a:lnTo>
                      <a:pt x="700" y="941"/>
                    </a:lnTo>
                    <a:lnTo>
                      <a:pt x="792" y="975"/>
                    </a:lnTo>
                    <a:lnTo>
                      <a:pt x="889" y="1010"/>
                    </a:lnTo>
                    <a:lnTo>
                      <a:pt x="993" y="1041"/>
                    </a:lnTo>
                    <a:lnTo>
                      <a:pt x="1102" y="1071"/>
                    </a:lnTo>
                    <a:lnTo>
                      <a:pt x="1215" y="1099"/>
                    </a:lnTo>
                    <a:lnTo>
                      <a:pt x="1334" y="1126"/>
                    </a:lnTo>
                    <a:lnTo>
                      <a:pt x="1457" y="1152"/>
                    </a:lnTo>
                    <a:lnTo>
                      <a:pt x="1587" y="1174"/>
                    </a:lnTo>
                    <a:lnTo>
                      <a:pt x="1721" y="1196"/>
                    </a:lnTo>
                    <a:lnTo>
                      <a:pt x="1859" y="1217"/>
                    </a:lnTo>
                    <a:lnTo>
                      <a:pt x="2003" y="1236"/>
                    </a:lnTo>
                    <a:lnTo>
                      <a:pt x="2152" y="1252"/>
                    </a:lnTo>
                    <a:lnTo>
                      <a:pt x="2305" y="1269"/>
                    </a:lnTo>
                    <a:lnTo>
                      <a:pt x="2462" y="1284"/>
                    </a:lnTo>
                    <a:lnTo>
                      <a:pt x="2626" y="1297"/>
                    </a:lnTo>
                    <a:lnTo>
                      <a:pt x="2792" y="1309"/>
                    </a:lnTo>
                    <a:lnTo>
                      <a:pt x="2964" y="1319"/>
                    </a:lnTo>
                    <a:lnTo>
                      <a:pt x="3141" y="1329"/>
                    </a:lnTo>
                    <a:lnTo>
                      <a:pt x="3320" y="1338"/>
                    </a:lnTo>
                    <a:lnTo>
                      <a:pt x="3506" y="1346"/>
                    </a:lnTo>
                    <a:lnTo>
                      <a:pt x="3695" y="1353"/>
                    </a:lnTo>
                    <a:lnTo>
                      <a:pt x="3888" y="1358"/>
                    </a:lnTo>
                    <a:lnTo>
                      <a:pt x="4086" y="1363"/>
                    </a:lnTo>
                    <a:lnTo>
                      <a:pt x="4288" y="1366"/>
                    </a:lnTo>
                    <a:lnTo>
                      <a:pt x="4494" y="1370"/>
                    </a:lnTo>
                    <a:lnTo>
                      <a:pt x="4704" y="1372"/>
                    </a:lnTo>
                    <a:lnTo>
                      <a:pt x="4704" y="652"/>
                    </a:lnTo>
                    <a:lnTo>
                      <a:pt x="4661" y="653"/>
                    </a:lnTo>
                    <a:lnTo>
                      <a:pt x="4604" y="653"/>
                    </a:lnTo>
                    <a:lnTo>
                      <a:pt x="4533" y="653"/>
                    </a:lnTo>
                    <a:lnTo>
                      <a:pt x="4447" y="652"/>
                    </a:lnTo>
                    <a:lnTo>
                      <a:pt x="4347" y="651"/>
                    </a:lnTo>
                    <a:lnTo>
                      <a:pt x="4237" y="649"/>
                    </a:lnTo>
                    <a:lnTo>
                      <a:pt x="4114" y="646"/>
                    </a:lnTo>
                    <a:lnTo>
                      <a:pt x="3982" y="641"/>
                    </a:lnTo>
                    <a:lnTo>
                      <a:pt x="3839" y="636"/>
                    </a:lnTo>
                    <a:lnTo>
                      <a:pt x="3688" y="629"/>
                    </a:lnTo>
                    <a:lnTo>
                      <a:pt x="3529" y="621"/>
                    </a:lnTo>
                    <a:lnTo>
                      <a:pt x="3364" y="612"/>
                    </a:lnTo>
                    <a:lnTo>
                      <a:pt x="3193" y="601"/>
                    </a:lnTo>
                    <a:lnTo>
                      <a:pt x="3017" y="589"/>
                    </a:lnTo>
                    <a:lnTo>
                      <a:pt x="2837" y="575"/>
                    </a:lnTo>
                    <a:lnTo>
                      <a:pt x="2652" y="560"/>
                    </a:lnTo>
                    <a:lnTo>
                      <a:pt x="2467" y="542"/>
                    </a:lnTo>
                    <a:lnTo>
                      <a:pt x="2279" y="523"/>
                    </a:lnTo>
                    <a:lnTo>
                      <a:pt x="2092" y="501"/>
                    </a:lnTo>
                    <a:lnTo>
                      <a:pt x="1904" y="478"/>
                    </a:lnTo>
                    <a:lnTo>
                      <a:pt x="1718" y="452"/>
                    </a:lnTo>
                    <a:lnTo>
                      <a:pt x="1534" y="424"/>
                    </a:lnTo>
                    <a:lnTo>
                      <a:pt x="1353" y="394"/>
                    </a:lnTo>
                    <a:lnTo>
                      <a:pt x="1177" y="361"/>
                    </a:lnTo>
                    <a:lnTo>
                      <a:pt x="1005" y="326"/>
                    </a:lnTo>
                    <a:lnTo>
                      <a:pt x="838" y="288"/>
                    </a:lnTo>
                    <a:lnTo>
                      <a:pt x="678" y="247"/>
                    </a:lnTo>
                    <a:lnTo>
                      <a:pt x="526" y="203"/>
                    </a:lnTo>
                    <a:lnTo>
                      <a:pt x="382" y="157"/>
                    </a:lnTo>
                    <a:lnTo>
                      <a:pt x="248" y="108"/>
                    </a:lnTo>
                    <a:lnTo>
                      <a:pt x="124" y="56"/>
                    </a:lnTo>
                    <a:lnTo>
                      <a:pt x="10" y="0"/>
                    </a:lnTo>
                    <a:close/>
                  </a:path>
                </a:pathLst>
              </a:custGeom>
              <a:solidFill>
                <a:srgbClr val="00549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801" name="Freeform 17"/>
              <p:cNvSpPr/>
              <p:nvPr/>
            </p:nvSpPr>
            <p:spPr bwMode="auto">
              <a:xfrm>
                <a:off x="520700" y="1067227"/>
                <a:ext cx="293183" cy="110522"/>
              </a:xfrm>
              <a:custGeom>
                <a:avLst/>
                <a:gdLst>
                  <a:gd name="T0" fmla="*/ 4418 w 4439"/>
                  <a:gd name="T1" fmla="*/ 119 h 1674"/>
                  <a:gd name="T2" fmla="*/ 4349 w 4439"/>
                  <a:gd name="T3" fmla="*/ 343 h 1674"/>
                  <a:gd name="T4" fmla="*/ 4248 w 4439"/>
                  <a:gd name="T5" fmla="*/ 546 h 1674"/>
                  <a:gd name="T6" fmla="*/ 4114 w 4439"/>
                  <a:gd name="T7" fmla="*/ 729 h 1674"/>
                  <a:gd name="T8" fmla="*/ 3950 w 4439"/>
                  <a:gd name="T9" fmla="*/ 894 h 1674"/>
                  <a:gd name="T10" fmla="*/ 3754 w 4439"/>
                  <a:gd name="T11" fmla="*/ 1041 h 1674"/>
                  <a:gd name="T12" fmla="*/ 3528 w 4439"/>
                  <a:gd name="T13" fmla="*/ 1171 h 1674"/>
                  <a:gd name="T14" fmla="*/ 3273 w 4439"/>
                  <a:gd name="T15" fmla="*/ 1282 h 1674"/>
                  <a:gd name="T16" fmla="*/ 2988 w 4439"/>
                  <a:gd name="T17" fmla="*/ 1380 h 1674"/>
                  <a:gd name="T18" fmla="*/ 2675 w 4439"/>
                  <a:gd name="T19" fmla="*/ 1461 h 1674"/>
                  <a:gd name="T20" fmla="*/ 2336 w 4439"/>
                  <a:gd name="T21" fmla="*/ 1528 h 1674"/>
                  <a:gd name="T22" fmla="*/ 1968 w 4439"/>
                  <a:gd name="T23" fmla="*/ 1582 h 1674"/>
                  <a:gd name="T24" fmla="*/ 1575 w 4439"/>
                  <a:gd name="T25" fmla="*/ 1622 h 1674"/>
                  <a:gd name="T26" fmla="*/ 1156 w 4439"/>
                  <a:gd name="T27" fmla="*/ 1651 h 1674"/>
                  <a:gd name="T28" fmla="*/ 711 w 4439"/>
                  <a:gd name="T29" fmla="*/ 1668 h 1674"/>
                  <a:gd name="T30" fmla="*/ 242 w 4439"/>
                  <a:gd name="T31" fmla="*/ 1674 h 1674"/>
                  <a:gd name="T32" fmla="*/ 0 w 4439"/>
                  <a:gd name="T33" fmla="*/ 687 h 1674"/>
                  <a:gd name="T34" fmla="*/ 414 w 4439"/>
                  <a:gd name="T35" fmla="*/ 681 h 1674"/>
                  <a:gd name="T36" fmla="*/ 814 w 4439"/>
                  <a:gd name="T37" fmla="*/ 673 h 1674"/>
                  <a:gd name="T38" fmla="*/ 1196 w 4439"/>
                  <a:gd name="T39" fmla="*/ 661 h 1674"/>
                  <a:gd name="T40" fmla="*/ 1561 w 4439"/>
                  <a:gd name="T41" fmla="*/ 644 h 1674"/>
                  <a:gd name="T42" fmla="*/ 1910 w 4439"/>
                  <a:gd name="T43" fmla="*/ 624 h 1674"/>
                  <a:gd name="T44" fmla="*/ 2240 w 4439"/>
                  <a:gd name="T45" fmla="*/ 599 h 1674"/>
                  <a:gd name="T46" fmla="*/ 2550 w 4439"/>
                  <a:gd name="T47" fmla="*/ 567 h 1674"/>
                  <a:gd name="T48" fmla="*/ 2843 w 4439"/>
                  <a:gd name="T49" fmla="*/ 532 h 1674"/>
                  <a:gd name="T50" fmla="*/ 3115 w 4439"/>
                  <a:gd name="T51" fmla="*/ 489 h 1674"/>
                  <a:gd name="T52" fmla="*/ 3368 w 4439"/>
                  <a:gd name="T53" fmla="*/ 441 h 1674"/>
                  <a:gd name="T54" fmla="*/ 3600 w 4439"/>
                  <a:gd name="T55" fmla="*/ 386 h 1674"/>
                  <a:gd name="T56" fmla="*/ 3813 w 4439"/>
                  <a:gd name="T57" fmla="*/ 325 h 1674"/>
                  <a:gd name="T58" fmla="*/ 4002 w 4439"/>
                  <a:gd name="T59" fmla="*/ 256 h 1674"/>
                  <a:gd name="T60" fmla="*/ 4170 w 4439"/>
                  <a:gd name="T61" fmla="*/ 178 h 1674"/>
                  <a:gd name="T62" fmla="*/ 4316 w 4439"/>
                  <a:gd name="T63" fmla="*/ 92 h 1674"/>
                  <a:gd name="T64" fmla="*/ 4439 w 4439"/>
                  <a:gd name="T65" fmla="*/ 0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39" h="1674">
                    <a:moveTo>
                      <a:pt x="4439" y="0"/>
                    </a:moveTo>
                    <a:lnTo>
                      <a:pt x="4418" y="119"/>
                    </a:lnTo>
                    <a:lnTo>
                      <a:pt x="4388" y="233"/>
                    </a:lnTo>
                    <a:lnTo>
                      <a:pt x="4349" y="343"/>
                    </a:lnTo>
                    <a:lnTo>
                      <a:pt x="4303" y="447"/>
                    </a:lnTo>
                    <a:lnTo>
                      <a:pt x="4248" y="546"/>
                    </a:lnTo>
                    <a:lnTo>
                      <a:pt x="4186" y="640"/>
                    </a:lnTo>
                    <a:lnTo>
                      <a:pt x="4114" y="729"/>
                    </a:lnTo>
                    <a:lnTo>
                      <a:pt x="4036" y="814"/>
                    </a:lnTo>
                    <a:lnTo>
                      <a:pt x="3950" y="894"/>
                    </a:lnTo>
                    <a:lnTo>
                      <a:pt x="3856" y="970"/>
                    </a:lnTo>
                    <a:lnTo>
                      <a:pt x="3754" y="1041"/>
                    </a:lnTo>
                    <a:lnTo>
                      <a:pt x="3645" y="1108"/>
                    </a:lnTo>
                    <a:lnTo>
                      <a:pt x="3528" y="1171"/>
                    </a:lnTo>
                    <a:lnTo>
                      <a:pt x="3404" y="1229"/>
                    </a:lnTo>
                    <a:lnTo>
                      <a:pt x="3273" y="1282"/>
                    </a:lnTo>
                    <a:lnTo>
                      <a:pt x="3134" y="1333"/>
                    </a:lnTo>
                    <a:lnTo>
                      <a:pt x="2988" y="1380"/>
                    </a:lnTo>
                    <a:lnTo>
                      <a:pt x="2835" y="1422"/>
                    </a:lnTo>
                    <a:lnTo>
                      <a:pt x="2675" y="1461"/>
                    </a:lnTo>
                    <a:lnTo>
                      <a:pt x="2509" y="1497"/>
                    </a:lnTo>
                    <a:lnTo>
                      <a:pt x="2336" y="1528"/>
                    </a:lnTo>
                    <a:lnTo>
                      <a:pt x="2155" y="1557"/>
                    </a:lnTo>
                    <a:lnTo>
                      <a:pt x="1968" y="1582"/>
                    </a:lnTo>
                    <a:lnTo>
                      <a:pt x="1775" y="1604"/>
                    </a:lnTo>
                    <a:lnTo>
                      <a:pt x="1575" y="1622"/>
                    </a:lnTo>
                    <a:lnTo>
                      <a:pt x="1368" y="1638"/>
                    </a:lnTo>
                    <a:lnTo>
                      <a:pt x="1156" y="1651"/>
                    </a:lnTo>
                    <a:lnTo>
                      <a:pt x="937" y="1660"/>
                    </a:lnTo>
                    <a:lnTo>
                      <a:pt x="711" y="1668"/>
                    </a:lnTo>
                    <a:lnTo>
                      <a:pt x="480" y="1671"/>
                    </a:lnTo>
                    <a:lnTo>
                      <a:pt x="242" y="1674"/>
                    </a:lnTo>
                    <a:lnTo>
                      <a:pt x="0" y="1672"/>
                    </a:lnTo>
                    <a:lnTo>
                      <a:pt x="0" y="687"/>
                    </a:lnTo>
                    <a:lnTo>
                      <a:pt x="208" y="685"/>
                    </a:lnTo>
                    <a:lnTo>
                      <a:pt x="414" y="681"/>
                    </a:lnTo>
                    <a:lnTo>
                      <a:pt x="616" y="678"/>
                    </a:lnTo>
                    <a:lnTo>
                      <a:pt x="814" y="673"/>
                    </a:lnTo>
                    <a:lnTo>
                      <a:pt x="1007" y="668"/>
                    </a:lnTo>
                    <a:lnTo>
                      <a:pt x="1196" y="661"/>
                    </a:lnTo>
                    <a:lnTo>
                      <a:pt x="1382" y="653"/>
                    </a:lnTo>
                    <a:lnTo>
                      <a:pt x="1561" y="644"/>
                    </a:lnTo>
                    <a:lnTo>
                      <a:pt x="1738" y="634"/>
                    </a:lnTo>
                    <a:lnTo>
                      <a:pt x="1910" y="624"/>
                    </a:lnTo>
                    <a:lnTo>
                      <a:pt x="2076" y="612"/>
                    </a:lnTo>
                    <a:lnTo>
                      <a:pt x="2240" y="599"/>
                    </a:lnTo>
                    <a:lnTo>
                      <a:pt x="2397" y="584"/>
                    </a:lnTo>
                    <a:lnTo>
                      <a:pt x="2550" y="567"/>
                    </a:lnTo>
                    <a:lnTo>
                      <a:pt x="2699" y="551"/>
                    </a:lnTo>
                    <a:lnTo>
                      <a:pt x="2843" y="532"/>
                    </a:lnTo>
                    <a:lnTo>
                      <a:pt x="2981" y="511"/>
                    </a:lnTo>
                    <a:lnTo>
                      <a:pt x="3115" y="489"/>
                    </a:lnTo>
                    <a:lnTo>
                      <a:pt x="3245" y="467"/>
                    </a:lnTo>
                    <a:lnTo>
                      <a:pt x="3368" y="441"/>
                    </a:lnTo>
                    <a:lnTo>
                      <a:pt x="3487" y="414"/>
                    </a:lnTo>
                    <a:lnTo>
                      <a:pt x="3600" y="386"/>
                    </a:lnTo>
                    <a:lnTo>
                      <a:pt x="3709" y="356"/>
                    </a:lnTo>
                    <a:lnTo>
                      <a:pt x="3813" y="325"/>
                    </a:lnTo>
                    <a:lnTo>
                      <a:pt x="3910" y="290"/>
                    </a:lnTo>
                    <a:lnTo>
                      <a:pt x="4002" y="256"/>
                    </a:lnTo>
                    <a:lnTo>
                      <a:pt x="4090" y="218"/>
                    </a:lnTo>
                    <a:lnTo>
                      <a:pt x="4170" y="178"/>
                    </a:lnTo>
                    <a:lnTo>
                      <a:pt x="4246" y="136"/>
                    </a:lnTo>
                    <a:lnTo>
                      <a:pt x="4316" y="92"/>
                    </a:lnTo>
                    <a:lnTo>
                      <a:pt x="4381" y="47"/>
                    </a:lnTo>
                    <a:lnTo>
                      <a:pt x="4439" y="0"/>
                    </a:lnTo>
                    <a:close/>
                  </a:path>
                </a:pathLst>
              </a:custGeom>
              <a:solidFill>
                <a:srgbClr val="00587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802" name="Freeform 18"/>
              <p:cNvSpPr/>
              <p:nvPr/>
            </p:nvSpPr>
            <p:spPr bwMode="auto">
              <a:xfrm>
                <a:off x="520700" y="1024290"/>
                <a:ext cx="310755" cy="90637"/>
              </a:xfrm>
              <a:custGeom>
                <a:avLst/>
                <a:gdLst>
                  <a:gd name="T0" fmla="*/ 4695 w 4702"/>
                  <a:gd name="T1" fmla="*/ 27 h 1372"/>
                  <a:gd name="T2" fmla="*/ 4701 w 4702"/>
                  <a:gd name="T3" fmla="*/ 77 h 1372"/>
                  <a:gd name="T4" fmla="*/ 4702 w 4702"/>
                  <a:gd name="T5" fmla="*/ 127 h 1372"/>
                  <a:gd name="T6" fmla="*/ 4701 w 4702"/>
                  <a:gd name="T7" fmla="*/ 176 h 1372"/>
                  <a:gd name="T8" fmla="*/ 4697 w 4702"/>
                  <a:gd name="T9" fmla="*/ 225 h 1372"/>
                  <a:gd name="T10" fmla="*/ 4690 w 4702"/>
                  <a:gd name="T11" fmla="*/ 272 h 1372"/>
                  <a:gd name="T12" fmla="*/ 4679 w 4702"/>
                  <a:gd name="T13" fmla="*/ 318 h 1372"/>
                  <a:gd name="T14" fmla="*/ 4666 w 4702"/>
                  <a:gd name="T15" fmla="*/ 364 h 1372"/>
                  <a:gd name="T16" fmla="*/ 4650 w 4702"/>
                  <a:gd name="T17" fmla="*/ 409 h 1372"/>
                  <a:gd name="T18" fmla="*/ 4630 w 4702"/>
                  <a:gd name="T19" fmla="*/ 451 h 1372"/>
                  <a:gd name="T20" fmla="*/ 4609 w 4702"/>
                  <a:gd name="T21" fmla="*/ 494 h 1372"/>
                  <a:gd name="T22" fmla="*/ 4583 w 4702"/>
                  <a:gd name="T23" fmla="*/ 535 h 1372"/>
                  <a:gd name="T24" fmla="*/ 4555 w 4702"/>
                  <a:gd name="T25" fmla="*/ 576 h 1372"/>
                  <a:gd name="T26" fmla="*/ 4525 w 4702"/>
                  <a:gd name="T27" fmla="*/ 615 h 1372"/>
                  <a:gd name="T28" fmla="*/ 4491 w 4702"/>
                  <a:gd name="T29" fmla="*/ 655 h 1372"/>
                  <a:gd name="T30" fmla="*/ 4455 w 4702"/>
                  <a:gd name="T31" fmla="*/ 691 h 1372"/>
                  <a:gd name="T32" fmla="*/ 4437 w 4702"/>
                  <a:gd name="T33" fmla="*/ 697 h 1372"/>
                  <a:gd name="T34" fmla="*/ 4381 w 4702"/>
                  <a:gd name="T35" fmla="*/ 732 h 1372"/>
                  <a:gd name="T36" fmla="*/ 4246 w 4702"/>
                  <a:gd name="T37" fmla="*/ 821 h 1372"/>
                  <a:gd name="T38" fmla="*/ 4090 w 4702"/>
                  <a:gd name="T39" fmla="*/ 903 h 1372"/>
                  <a:gd name="T40" fmla="*/ 3910 w 4702"/>
                  <a:gd name="T41" fmla="*/ 975 h 1372"/>
                  <a:gd name="T42" fmla="*/ 3709 w 4702"/>
                  <a:gd name="T43" fmla="*/ 1041 h 1372"/>
                  <a:gd name="T44" fmla="*/ 3487 w 4702"/>
                  <a:gd name="T45" fmla="*/ 1099 h 1372"/>
                  <a:gd name="T46" fmla="*/ 3245 w 4702"/>
                  <a:gd name="T47" fmla="*/ 1152 h 1372"/>
                  <a:gd name="T48" fmla="*/ 2981 w 4702"/>
                  <a:gd name="T49" fmla="*/ 1196 h 1372"/>
                  <a:gd name="T50" fmla="*/ 2699 w 4702"/>
                  <a:gd name="T51" fmla="*/ 1236 h 1372"/>
                  <a:gd name="T52" fmla="*/ 2397 w 4702"/>
                  <a:gd name="T53" fmla="*/ 1269 h 1372"/>
                  <a:gd name="T54" fmla="*/ 2076 w 4702"/>
                  <a:gd name="T55" fmla="*/ 1297 h 1372"/>
                  <a:gd name="T56" fmla="*/ 1738 w 4702"/>
                  <a:gd name="T57" fmla="*/ 1319 h 1372"/>
                  <a:gd name="T58" fmla="*/ 1382 w 4702"/>
                  <a:gd name="T59" fmla="*/ 1338 h 1372"/>
                  <a:gd name="T60" fmla="*/ 1007 w 4702"/>
                  <a:gd name="T61" fmla="*/ 1353 h 1372"/>
                  <a:gd name="T62" fmla="*/ 616 w 4702"/>
                  <a:gd name="T63" fmla="*/ 1363 h 1372"/>
                  <a:gd name="T64" fmla="*/ 208 w 4702"/>
                  <a:gd name="T65" fmla="*/ 1370 h 1372"/>
                  <a:gd name="T66" fmla="*/ 0 w 4702"/>
                  <a:gd name="T67" fmla="*/ 652 h 1372"/>
                  <a:gd name="T68" fmla="*/ 98 w 4702"/>
                  <a:gd name="T69" fmla="*/ 653 h 1372"/>
                  <a:gd name="T70" fmla="*/ 255 w 4702"/>
                  <a:gd name="T71" fmla="*/ 652 h 1372"/>
                  <a:gd name="T72" fmla="*/ 465 w 4702"/>
                  <a:gd name="T73" fmla="*/ 649 h 1372"/>
                  <a:gd name="T74" fmla="*/ 721 w 4702"/>
                  <a:gd name="T75" fmla="*/ 641 h 1372"/>
                  <a:gd name="T76" fmla="*/ 1014 w 4702"/>
                  <a:gd name="T77" fmla="*/ 629 h 1372"/>
                  <a:gd name="T78" fmla="*/ 1338 w 4702"/>
                  <a:gd name="T79" fmla="*/ 612 h 1372"/>
                  <a:gd name="T80" fmla="*/ 1685 w 4702"/>
                  <a:gd name="T81" fmla="*/ 589 h 1372"/>
                  <a:gd name="T82" fmla="*/ 2050 w 4702"/>
                  <a:gd name="T83" fmla="*/ 560 h 1372"/>
                  <a:gd name="T84" fmla="*/ 2423 w 4702"/>
                  <a:gd name="T85" fmla="*/ 523 h 1372"/>
                  <a:gd name="T86" fmla="*/ 2798 w 4702"/>
                  <a:gd name="T87" fmla="*/ 478 h 1372"/>
                  <a:gd name="T88" fmla="*/ 3168 w 4702"/>
                  <a:gd name="T89" fmla="*/ 424 h 1372"/>
                  <a:gd name="T90" fmla="*/ 3525 w 4702"/>
                  <a:gd name="T91" fmla="*/ 361 h 1372"/>
                  <a:gd name="T92" fmla="*/ 3864 w 4702"/>
                  <a:gd name="T93" fmla="*/ 288 h 1372"/>
                  <a:gd name="T94" fmla="*/ 4176 w 4702"/>
                  <a:gd name="T95" fmla="*/ 203 h 1372"/>
                  <a:gd name="T96" fmla="*/ 4454 w 4702"/>
                  <a:gd name="T97" fmla="*/ 108 h 1372"/>
                  <a:gd name="T98" fmla="*/ 4692 w 4702"/>
                  <a:gd name="T99" fmla="*/ 0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02" h="1372">
                    <a:moveTo>
                      <a:pt x="4692" y="0"/>
                    </a:moveTo>
                    <a:lnTo>
                      <a:pt x="4695" y="27"/>
                    </a:lnTo>
                    <a:lnTo>
                      <a:pt x="4698" y="52"/>
                    </a:lnTo>
                    <a:lnTo>
                      <a:pt x="4701" y="77"/>
                    </a:lnTo>
                    <a:lnTo>
                      <a:pt x="4702" y="103"/>
                    </a:lnTo>
                    <a:lnTo>
                      <a:pt x="4702" y="127"/>
                    </a:lnTo>
                    <a:lnTo>
                      <a:pt x="4702" y="152"/>
                    </a:lnTo>
                    <a:lnTo>
                      <a:pt x="4701" y="176"/>
                    </a:lnTo>
                    <a:lnTo>
                      <a:pt x="4700" y="201"/>
                    </a:lnTo>
                    <a:lnTo>
                      <a:pt x="4697" y="225"/>
                    </a:lnTo>
                    <a:lnTo>
                      <a:pt x="4694" y="249"/>
                    </a:lnTo>
                    <a:lnTo>
                      <a:pt x="4690" y="272"/>
                    </a:lnTo>
                    <a:lnTo>
                      <a:pt x="4685" y="296"/>
                    </a:lnTo>
                    <a:lnTo>
                      <a:pt x="4679" y="318"/>
                    </a:lnTo>
                    <a:lnTo>
                      <a:pt x="4673" y="342"/>
                    </a:lnTo>
                    <a:lnTo>
                      <a:pt x="4666" y="364"/>
                    </a:lnTo>
                    <a:lnTo>
                      <a:pt x="4658" y="386"/>
                    </a:lnTo>
                    <a:lnTo>
                      <a:pt x="4650" y="409"/>
                    </a:lnTo>
                    <a:lnTo>
                      <a:pt x="4640" y="430"/>
                    </a:lnTo>
                    <a:lnTo>
                      <a:pt x="4630" y="451"/>
                    </a:lnTo>
                    <a:lnTo>
                      <a:pt x="4620" y="472"/>
                    </a:lnTo>
                    <a:lnTo>
                      <a:pt x="4609" y="494"/>
                    </a:lnTo>
                    <a:lnTo>
                      <a:pt x="4597" y="515"/>
                    </a:lnTo>
                    <a:lnTo>
                      <a:pt x="4583" y="535"/>
                    </a:lnTo>
                    <a:lnTo>
                      <a:pt x="4570" y="556"/>
                    </a:lnTo>
                    <a:lnTo>
                      <a:pt x="4555" y="576"/>
                    </a:lnTo>
                    <a:lnTo>
                      <a:pt x="4541" y="596"/>
                    </a:lnTo>
                    <a:lnTo>
                      <a:pt x="4525" y="615"/>
                    </a:lnTo>
                    <a:lnTo>
                      <a:pt x="4509" y="636"/>
                    </a:lnTo>
                    <a:lnTo>
                      <a:pt x="4491" y="655"/>
                    </a:lnTo>
                    <a:lnTo>
                      <a:pt x="4473" y="674"/>
                    </a:lnTo>
                    <a:lnTo>
                      <a:pt x="4455" y="691"/>
                    </a:lnTo>
                    <a:lnTo>
                      <a:pt x="4435" y="710"/>
                    </a:lnTo>
                    <a:lnTo>
                      <a:pt x="4437" y="697"/>
                    </a:lnTo>
                    <a:lnTo>
                      <a:pt x="4439" y="685"/>
                    </a:lnTo>
                    <a:lnTo>
                      <a:pt x="4381" y="732"/>
                    </a:lnTo>
                    <a:lnTo>
                      <a:pt x="4316" y="777"/>
                    </a:lnTo>
                    <a:lnTo>
                      <a:pt x="4246" y="821"/>
                    </a:lnTo>
                    <a:lnTo>
                      <a:pt x="4170" y="863"/>
                    </a:lnTo>
                    <a:lnTo>
                      <a:pt x="4090" y="903"/>
                    </a:lnTo>
                    <a:lnTo>
                      <a:pt x="4002" y="941"/>
                    </a:lnTo>
                    <a:lnTo>
                      <a:pt x="3910" y="975"/>
                    </a:lnTo>
                    <a:lnTo>
                      <a:pt x="3813" y="1010"/>
                    </a:lnTo>
                    <a:lnTo>
                      <a:pt x="3709" y="1041"/>
                    </a:lnTo>
                    <a:lnTo>
                      <a:pt x="3600" y="1071"/>
                    </a:lnTo>
                    <a:lnTo>
                      <a:pt x="3487" y="1099"/>
                    </a:lnTo>
                    <a:lnTo>
                      <a:pt x="3368" y="1126"/>
                    </a:lnTo>
                    <a:lnTo>
                      <a:pt x="3245" y="1152"/>
                    </a:lnTo>
                    <a:lnTo>
                      <a:pt x="3115" y="1174"/>
                    </a:lnTo>
                    <a:lnTo>
                      <a:pt x="2981" y="1196"/>
                    </a:lnTo>
                    <a:lnTo>
                      <a:pt x="2843" y="1217"/>
                    </a:lnTo>
                    <a:lnTo>
                      <a:pt x="2699" y="1236"/>
                    </a:lnTo>
                    <a:lnTo>
                      <a:pt x="2550" y="1252"/>
                    </a:lnTo>
                    <a:lnTo>
                      <a:pt x="2397" y="1269"/>
                    </a:lnTo>
                    <a:lnTo>
                      <a:pt x="2240" y="1284"/>
                    </a:lnTo>
                    <a:lnTo>
                      <a:pt x="2076" y="1297"/>
                    </a:lnTo>
                    <a:lnTo>
                      <a:pt x="1910" y="1309"/>
                    </a:lnTo>
                    <a:lnTo>
                      <a:pt x="1738" y="1319"/>
                    </a:lnTo>
                    <a:lnTo>
                      <a:pt x="1561" y="1329"/>
                    </a:lnTo>
                    <a:lnTo>
                      <a:pt x="1382" y="1338"/>
                    </a:lnTo>
                    <a:lnTo>
                      <a:pt x="1196" y="1346"/>
                    </a:lnTo>
                    <a:lnTo>
                      <a:pt x="1007" y="1353"/>
                    </a:lnTo>
                    <a:lnTo>
                      <a:pt x="814" y="1358"/>
                    </a:lnTo>
                    <a:lnTo>
                      <a:pt x="616" y="1363"/>
                    </a:lnTo>
                    <a:lnTo>
                      <a:pt x="414" y="1366"/>
                    </a:lnTo>
                    <a:lnTo>
                      <a:pt x="208" y="1370"/>
                    </a:lnTo>
                    <a:lnTo>
                      <a:pt x="0" y="1372"/>
                    </a:lnTo>
                    <a:lnTo>
                      <a:pt x="0" y="652"/>
                    </a:lnTo>
                    <a:lnTo>
                      <a:pt x="41" y="653"/>
                    </a:lnTo>
                    <a:lnTo>
                      <a:pt x="98" y="653"/>
                    </a:lnTo>
                    <a:lnTo>
                      <a:pt x="169" y="653"/>
                    </a:lnTo>
                    <a:lnTo>
                      <a:pt x="255" y="652"/>
                    </a:lnTo>
                    <a:lnTo>
                      <a:pt x="355" y="651"/>
                    </a:lnTo>
                    <a:lnTo>
                      <a:pt x="465" y="649"/>
                    </a:lnTo>
                    <a:lnTo>
                      <a:pt x="588" y="646"/>
                    </a:lnTo>
                    <a:lnTo>
                      <a:pt x="721" y="641"/>
                    </a:lnTo>
                    <a:lnTo>
                      <a:pt x="863" y="636"/>
                    </a:lnTo>
                    <a:lnTo>
                      <a:pt x="1014" y="629"/>
                    </a:lnTo>
                    <a:lnTo>
                      <a:pt x="1173" y="621"/>
                    </a:lnTo>
                    <a:lnTo>
                      <a:pt x="1338" y="612"/>
                    </a:lnTo>
                    <a:lnTo>
                      <a:pt x="1509" y="601"/>
                    </a:lnTo>
                    <a:lnTo>
                      <a:pt x="1685" y="589"/>
                    </a:lnTo>
                    <a:lnTo>
                      <a:pt x="1865" y="575"/>
                    </a:lnTo>
                    <a:lnTo>
                      <a:pt x="2050" y="560"/>
                    </a:lnTo>
                    <a:lnTo>
                      <a:pt x="2235" y="542"/>
                    </a:lnTo>
                    <a:lnTo>
                      <a:pt x="2423" y="523"/>
                    </a:lnTo>
                    <a:lnTo>
                      <a:pt x="2610" y="501"/>
                    </a:lnTo>
                    <a:lnTo>
                      <a:pt x="2798" y="478"/>
                    </a:lnTo>
                    <a:lnTo>
                      <a:pt x="2984" y="452"/>
                    </a:lnTo>
                    <a:lnTo>
                      <a:pt x="3168" y="424"/>
                    </a:lnTo>
                    <a:lnTo>
                      <a:pt x="3349" y="394"/>
                    </a:lnTo>
                    <a:lnTo>
                      <a:pt x="3525" y="361"/>
                    </a:lnTo>
                    <a:lnTo>
                      <a:pt x="3697" y="326"/>
                    </a:lnTo>
                    <a:lnTo>
                      <a:pt x="3864" y="288"/>
                    </a:lnTo>
                    <a:lnTo>
                      <a:pt x="4024" y="247"/>
                    </a:lnTo>
                    <a:lnTo>
                      <a:pt x="4176" y="203"/>
                    </a:lnTo>
                    <a:lnTo>
                      <a:pt x="4320" y="157"/>
                    </a:lnTo>
                    <a:lnTo>
                      <a:pt x="4454" y="108"/>
                    </a:lnTo>
                    <a:lnTo>
                      <a:pt x="4578" y="56"/>
                    </a:lnTo>
                    <a:lnTo>
                      <a:pt x="4692" y="0"/>
                    </a:lnTo>
                    <a:close/>
                  </a:path>
                </a:pathLst>
              </a:custGeom>
              <a:solidFill>
                <a:srgbClr val="00386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803" name="Freeform 14"/>
              <p:cNvSpPr/>
              <p:nvPr/>
            </p:nvSpPr>
            <p:spPr bwMode="auto">
              <a:xfrm>
                <a:off x="364860" y="435612"/>
                <a:ext cx="155840" cy="311218"/>
              </a:xfrm>
              <a:custGeom>
                <a:avLst/>
                <a:gdLst>
                  <a:gd name="T0" fmla="*/ 2357 w 2357"/>
                  <a:gd name="T1" fmla="*/ 433 h 4712"/>
                  <a:gd name="T2" fmla="*/ 2357 w 2357"/>
                  <a:gd name="T3" fmla="*/ 0 h 4712"/>
                  <a:gd name="T4" fmla="*/ 1998 w 2357"/>
                  <a:gd name="T5" fmla="*/ 28 h 4712"/>
                  <a:gd name="T6" fmla="*/ 1657 w 2357"/>
                  <a:gd name="T7" fmla="*/ 106 h 4712"/>
                  <a:gd name="T8" fmla="*/ 1337 w 2357"/>
                  <a:gd name="T9" fmla="*/ 234 h 4712"/>
                  <a:gd name="T10" fmla="*/ 1041 w 2357"/>
                  <a:gd name="T11" fmla="*/ 404 h 4712"/>
                  <a:gd name="T12" fmla="*/ 774 w 2357"/>
                  <a:gd name="T13" fmla="*/ 614 h 4712"/>
                  <a:gd name="T14" fmla="*/ 540 w 2357"/>
                  <a:gd name="T15" fmla="*/ 859 h 4712"/>
                  <a:gd name="T16" fmla="*/ 342 w 2357"/>
                  <a:gd name="T17" fmla="*/ 1137 h 4712"/>
                  <a:gd name="T18" fmla="*/ 186 w 2357"/>
                  <a:gd name="T19" fmla="*/ 1441 h 4712"/>
                  <a:gd name="T20" fmla="*/ 75 w 2357"/>
                  <a:gd name="T21" fmla="*/ 1769 h 4712"/>
                  <a:gd name="T22" fmla="*/ 13 w 2357"/>
                  <a:gd name="T23" fmla="*/ 2117 h 4712"/>
                  <a:gd name="T24" fmla="*/ 4 w 2357"/>
                  <a:gd name="T25" fmla="*/ 2477 h 4712"/>
                  <a:gd name="T26" fmla="*/ 48 w 2357"/>
                  <a:gd name="T27" fmla="*/ 2831 h 4712"/>
                  <a:gd name="T28" fmla="*/ 143 w 2357"/>
                  <a:gd name="T29" fmla="*/ 3166 h 4712"/>
                  <a:gd name="T30" fmla="*/ 285 w 2357"/>
                  <a:gd name="T31" fmla="*/ 3477 h 4712"/>
                  <a:gd name="T32" fmla="*/ 470 w 2357"/>
                  <a:gd name="T33" fmla="*/ 3765 h 4712"/>
                  <a:gd name="T34" fmla="*/ 692 w 2357"/>
                  <a:gd name="T35" fmla="*/ 4022 h 4712"/>
                  <a:gd name="T36" fmla="*/ 948 w 2357"/>
                  <a:gd name="T37" fmla="*/ 4244 h 4712"/>
                  <a:gd name="T38" fmla="*/ 1235 w 2357"/>
                  <a:gd name="T39" fmla="*/ 4427 h 4712"/>
                  <a:gd name="T40" fmla="*/ 1548 w 2357"/>
                  <a:gd name="T41" fmla="*/ 4569 h 4712"/>
                  <a:gd name="T42" fmla="*/ 1883 w 2357"/>
                  <a:gd name="T43" fmla="*/ 4664 h 4712"/>
                  <a:gd name="T44" fmla="*/ 2235 w 2357"/>
                  <a:gd name="T45" fmla="*/ 4710 h 4712"/>
                  <a:gd name="T46" fmla="*/ 2357 w 2357"/>
                  <a:gd name="T47" fmla="*/ 4712 h 4712"/>
                  <a:gd name="T48" fmla="*/ 2357 w 2357"/>
                  <a:gd name="T49" fmla="*/ 4281 h 4712"/>
                  <a:gd name="T50" fmla="*/ 2064 w 2357"/>
                  <a:gd name="T51" fmla="*/ 4259 h 4712"/>
                  <a:gd name="T52" fmla="*/ 1785 w 2357"/>
                  <a:gd name="T53" fmla="*/ 4194 h 4712"/>
                  <a:gd name="T54" fmla="*/ 1523 w 2357"/>
                  <a:gd name="T55" fmla="*/ 4091 h 4712"/>
                  <a:gd name="T56" fmla="*/ 1282 w 2357"/>
                  <a:gd name="T57" fmla="*/ 3951 h 4712"/>
                  <a:gd name="T58" fmla="*/ 1064 w 2357"/>
                  <a:gd name="T59" fmla="*/ 3780 h 4712"/>
                  <a:gd name="T60" fmla="*/ 872 w 2357"/>
                  <a:gd name="T61" fmla="*/ 3579 h 4712"/>
                  <a:gd name="T62" fmla="*/ 711 w 2357"/>
                  <a:gd name="T63" fmla="*/ 3353 h 4712"/>
                  <a:gd name="T64" fmla="*/ 584 w 2357"/>
                  <a:gd name="T65" fmla="*/ 3104 h 4712"/>
                  <a:gd name="T66" fmla="*/ 493 w 2357"/>
                  <a:gd name="T67" fmla="*/ 2836 h 4712"/>
                  <a:gd name="T68" fmla="*/ 442 w 2357"/>
                  <a:gd name="T69" fmla="*/ 2552 h 4712"/>
                  <a:gd name="T70" fmla="*/ 435 w 2357"/>
                  <a:gd name="T71" fmla="*/ 2257 h 4712"/>
                  <a:gd name="T72" fmla="*/ 471 w 2357"/>
                  <a:gd name="T73" fmla="*/ 1969 h 4712"/>
                  <a:gd name="T74" fmla="*/ 549 w 2357"/>
                  <a:gd name="T75" fmla="*/ 1696 h 4712"/>
                  <a:gd name="T76" fmla="*/ 665 w 2357"/>
                  <a:gd name="T77" fmla="*/ 1441 h 4712"/>
                  <a:gd name="T78" fmla="*/ 815 w 2357"/>
                  <a:gd name="T79" fmla="*/ 1206 h 4712"/>
                  <a:gd name="T80" fmla="*/ 997 w 2357"/>
                  <a:gd name="T81" fmla="*/ 997 h 4712"/>
                  <a:gd name="T82" fmla="*/ 1206 w 2357"/>
                  <a:gd name="T83" fmla="*/ 815 h 4712"/>
                  <a:gd name="T84" fmla="*/ 1440 w 2357"/>
                  <a:gd name="T85" fmla="*/ 665 h 4712"/>
                  <a:gd name="T86" fmla="*/ 1695 w 2357"/>
                  <a:gd name="T87" fmla="*/ 549 h 4712"/>
                  <a:gd name="T88" fmla="*/ 1969 w 2357"/>
                  <a:gd name="T89" fmla="*/ 472 h 4712"/>
                  <a:gd name="T90" fmla="*/ 2257 w 2357"/>
                  <a:gd name="T91" fmla="*/ 435 h 4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57" h="4712">
                    <a:moveTo>
                      <a:pt x="2357" y="433"/>
                    </a:moveTo>
                    <a:lnTo>
                      <a:pt x="2357" y="433"/>
                    </a:lnTo>
                    <a:lnTo>
                      <a:pt x="2357" y="0"/>
                    </a:lnTo>
                    <a:lnTo>
                      <a:pt x="2235" y="4"/>
                    </a:lnTo>
                    <a:lnTo>
                      <a:pt x="2115" y="13"/>
                    </a:lnTo>
                    <a:lnTo>
                      <a:pt x="1998" y="28"/>
                    </a:lnTo>
                    <a:lnTo>
                      <a:pt x="1883" y="48"/>
                    </a:lnTo>
                    <a:lnTo>
                      <a:pt x="1769" y="75"/>
                    </a:lnTo>
                    <a:lnTo>
                      <a:pt x="1657" y="106"/>
                    </a:lnTo>
                    <a:lnTo>
                      <a:pt x="1548" y="144"/>
                    </a:lnTo>
                    <a:lnTo>
                      <a:pt x="1440" y="186"/>
                    </a:lnTo>
                    <a:lnTo>
                      <a:pt x="1337" y="234"/>
                    </a:lnTo>
                    <a:lnTo>
                      <a:pt x="1235" y="285"/>
                    </a:lnTo>
                    <a:lnTo>
                      <a:pt x="1137" y="342"/>
                    </a:lnTo>
                    <a:lnTo>
                      <a:pt x="1041" y="404"/>
                    </a:lnTo>
                    <a:lnTo>
                      <a:pt x="948" y="470"/>
                    </a:lnTo>
                    <a:lnTo>
                      <a:pt x="860" y="540"/>
                    </a:lnTo>
                    <a:lnTo>
                      <a:pt x="774" y="614"/>
                    </a:lnTo>
                    <a:lnTo>
                      <a:pt x="692" y="692"/>
                    </a:lnTo>
                    <a:lnTo>
                      <a:pt x="614" y="773"/>
                    </a:lnTo>
                    <a:lnTo>
                      <a:pt x="540" y="859"/>
                    </a:lnTo>
                    <a:lnTo>
                      <a:pt x="470" y="949"/>
                    </a:lnTo>
                    <a:lnTo>
                      <a:pt x="404" y="1040"/>
                    </a:lnTo>
                    <a:lnTo>
                      <a:pt x="342" y="1137"/>
                    </a:lnTo>
                    <a:lnTo>
                      <a:pt x="285" y="1235"/>
                    </a:lnTo>
                    <a:lnTo>
                      <a:pt x="233" y="1337"/>
                    </a:lnTo>
                    <a:lnTo>
                      <a:pt x="186" y="1441"/>
                    </a:lnTo>
                    <a:lnTo>
                      <a:pt x="143" y="1548"/>
                    </a:lnTo>
                    <a:lnTo>
                      <a:pt x="107" y="1657"/>
                    </a:lnTo>
                    <a:lnTo>
                      <a:pt x="75" y="1769"/>
                    </a:lnTo>
                    <a:lnTo>
                      <a:pt x="48" y="1883"/>
                    </a:lnTo>
                    <a:lnTo>
                      <a:pt x="27" y="1998"/>
                    </a:lnTo>
                    <a:lnTo>
                      <a:pt x="13" y="2117"/>
                    </a:lnTo>
                    <a:lnTo>
                      <a:pt x="4" y="2236"/>
                    </a:lnTo>
                    <a:lnTo>
                      <a:pt x="0" y="2357"/>
                    </a:lnTo>
                    <a:lnTo>
                      <a:pt x="4" y="2477"/>
                    </a:lnTo>
                    <a:lnTo>
                      <a:pt x="13" y="2597"/>
                    </a:lnTo>
                    <a:lnTo>
                      <a:pt x="27" y="2714"/>
                    </a:lnTo>
                    <a:lnTo>
                      <a:pt x="48" y="2831"/>
                    </a:lnTo>
                    <a:lnTo>
                      <a:pt x="75" y="2944"/>
                    </a:lnTo>
                    <a:lnTo>
                      <a:pt x="107" y="3056"/>
                    </a:lnTo>
                    <a:lnTo>
                      <a:pt x="143" y="3166"/>
                    </a:lnTo>
                    <a:lnTo>
                      <a:pt x="186" y="3272"/>
                    </a:lnTo>
                    <a:lnTo>
                      <a:pt x="233" y="3377"/>
                    </a:lnTo>
                    <a:lnTo>
                      <a:pt x="285" y="3477"/>
                    </a:lnTo>
                    <a:lnTo>
                      <a:pt x="342" y="3577"/>
                    </a:lnTo>
                    <a:lnTo>
                      <a:pt x="404" y="3672"/>
                    </a:lnTo>
                    <a:lnTo>
                      <a:pt x="470" y="3765"/>
                    </a:lnTo>
                    <a:lnTo>
                      <a:pt x="540" y="3854"/>
                    </a:lnTo>
                    <a:lnTo>
                      <a:pt x="614" y="3939"/>
                    </a:lnTo>
                    <a:lnTo>
                      <a:pt x="692" y="4022"/>
                    </a:lnTo>
                    <a:lnTo>
                      <a:pt x="774" y="4099"/>
                    </a:lnTo>
                    <a:lnTo>
                      <a:pt x="860" y="4174"/>
                    </a:lnTo>
                    <a:lnTo>
                      <a:pt x="948" y="4244"/>
                    </a:lnTo>
                    <a:lnTo>
                      <a:pt x="1041" y="4309"/>
                    </a:lnTo>
                    <a:lnTo>
                      <a:pt x="1137" y="4370"/>
                    </a:lnTo>
                    <a:lnTo>
                      <a:pt x="1235" y="4427"/>
                    </a:lnTo>
                    <a:lnTo>
                      <a:pt x="1337" y="4480"/>
                    </a:lnTo>
                    <a:lnTo>
                      <a:pt x="1440" y="4527"/>
                    </a:lnTo>
                    <a:lnTo>
                      <a:pt x="1548" y="4569"/>
                    </a:lnTo>
                    <a:lnTo>
                      <a:pt x="1657" y="4606"/>
                    </a:lnTo>
                    <a:lnTo>
                      <a:pt x="1769" y="4638"/>
                    </a:lnTo>
                    <a:lnTo>
                      <a:pt x="1883" y="4664"/>
                    </a:lnTo>
                    <a:lnTo>
                      <a:pt x="1998" y="4685"/>
                    </a:lnTo>
                    <a:lnTo>
                      <a:pt x="2115" y="4700"/>
                    </a:lnTo>
                    <a:lnTo>
                      <a:pt x="2235" y="4710"/>
                    </a:lnTo>
                    <a:lnTo>
                      <a:pt x="2357" y="4712"/>
                    </a:lnTo>
                    <a:lnTo>
                      <a:pt x="2357" y="4281"/>
                    </a:lnTo>
                    <a:lnTo>
                      <a:pt x="2257" y="4279"/>
                    </a:lnTo>
                    <a:lnTo>
                      <a:pt x="2160" y="4271"/>
                    </a:lnTo>
                    <a:lnTo>
                      <a:pt x="2064" y="4259"/>
                    </a:lnTo>
                    <a:lnTo>
                      <a:pt x="1969" y="4242"/>
                    </a:lnTo>
                    <a:lnTo>
                      <a:pt x="1876" y="4221"/>
                    </a:lnTo>
                    <a:lnTo>
                      <a:pt x="1785" y="4194"/>
                    </a:lnTo>
                    <a:lnTo>
                      <a:pt x="1695" y="4164"/>
                    </a:lnTo>
                    <a:lnTo>
                      <a:pt x="1608" y="4129"/>
                    </a:lnTo>
                    <a:lnTo>
                      <a:pt x="1523" y="4091"/>
                    </a:lnTo>
                    <a:lnTo>
                      <a:pt x="1440" y="4048"/>
                    </a:lnTo>
                    <a:lnTo>
                      <a:pt x="1360" y="4002"/>
                    </a:lnTo>
                    <a:lnTo>
                      <a:pt x="1282" y="3951"/>
                    </a:lnTo>
                    <a:lnTo>
                      <a:pt x="1206" y="3898"/>
                    </a:lnTo>
                    <a:lnTo>
                      <a:pt x="1133" y="3841"/>
                    </a:lnTo>
                    <a:lnTo>
                      <a:pt x="1064" y="3780"/>
                    </a:lnTo>
                    <a:lnTo>
                      <a:pt x="997" y="3717"/>
                    </a:lnTo>
                    <a:lnTo>
                      <a:pt x="933" y="3650"/>
                    </a:lnTo>
                    <a:lnTo>
                      <a:pt x="872" y="3579"/>
                    </a:lnTo>
                    <a:lnTo>
                      <a:pt x="815" y="3507"/>
                    </a:lnTo>
                    <a:lnTo>
                      <a:pt x="761" y="3432"/>
                    </a:lnTo>
                    <a:lnTo>
                      <a:pt x="711" y="3353"/>
                    </a:lnTo>
                    <a:lnTo>
                      <a:pt x="665" y="3273"/>
                    </a:lnTo>
                    <a:lnTo>
                      <a:pt x="623" y="3189"/>
                    </a:lnTo>
                    <a:lnTo>
                      <a:pt x="584" y="3104"/>
                    </a:lnTo>
                    <a:lnTo>
                      <a:pt x="549" y="3017"/>
                    </a:lnTo>
                    <a:lnTo>
                      <a:pt x="519" y="2928"/>
                    </a:lnTo>
                    <a:lnTo>
                      <a:pt x="493" y="2836"/>
                    </a:lnTo>
                    <a:lnTo>
                      <a:pt x="471" y="2743"/>
                    </a:lnTo>
                    <a:lnTo>
                      <a:pt x="454" y="2648"/>
                    </a:lnTo>
                    <a:lnTo>
                      <a:pt x="442" y="2552"/>
                    </a:lnTo>
                    <a:lnTo>
                      <a:pt x="435" y="2455"/>
                    </a:lnTo>
                    <a:lnTo>
                      <a:pt x="432" y="2357"/>
                    </a:lnTo>
                    <a:lnTo>
                      <a:pt x="435" y="2257"/>
                    </a:lnTo>
                    <a:lnTo>
                      <a:pt x="442" y="2160"/>
                    </a:lnTo>
                    <a:lnTo>
                      <a:pt x="454" y="2064"/>
                    </a:lnTo>
                    <a:lnTo>
                      <a:pt x="471" y="1969"/>
                    </a:lnTo>
                    <a:lnTo>
                      <a:pt x="493" y="1876"/>
                    </a:lnTo>
                    <a:lnTo>
                      <a:pt x="519" y="1786"/>
                    </a:lnTo>
                    <a:lnTo>
                      <a:pt x="549" y="1696"/>
                    </a:lnTo>
                    <a:lnTo>
                      <a:pt x="584" y="1609"/>
                    </a:lnTo>
                    <a:lnTo>
                      <a:pt x="623" y="1523"/>
                    </a:lnTo>
                    <a:lnTo>
                      <a:pt x="665" y="1441"/>
                    </a:lnTo>
                    <a:lnTo>
                      <a:pt x="711" y="1360"/>
                    </a:lnTo>
                    <a:lnTo>
                      <a:pt x="761" y="1282"/>
                    </a:lnTo>
                    <a:lnTo>
                      <a:pt x="815" y="1206"/>
                    </a:lnTo>
                    <a:lnTo>
                      <a:pt x="872" y="1133"/>
                    </a:lnTo>
                    <a:lnTo>
                      <a:pt x="933" y="1064"/>
                    </a:lnTo>
                    <a:lnTo>
                      <a:pt x="997" y="997"/>
                    </a:lnTo>
                    <a:lnTo>
                      <a:pt x="1064" y="933"/>
                    </a:lnTo>
                    <a:lnTo>
                      <a:pt x="1133" y="873"/>
                    </a:lnTo>
                    <a:lnTo>
                      <a:pt x="1206" y="815"/>
                    </a:lnTo>
                    <a:lnTo>
                      <a:pt x="1282" y="761"/>
                    </a:lnTo>
                    <a:lnTo>
                      <a:pt x="1360" y="711"/>
                    </a:lnTo>
                    <a:lnTo>
                      <a:pt x="1440" y="665"/>
                    </a:lnTo>
                    <a:lnTo>
                      <a:pt x="1523" y="623"/>
                    </a:lnTo>
                    <a:lnTo>
                      <a:pt x="1608" y="583"/>
                    </a:lnTo>
                    <a:lnTo>
                      <a:pt x="1695" y="549"/>
                    </a:lnTo>
                    <a:lnTo>
                      <a:pt x="1785" y="519"/>
                    </a:lnTo>
                    <a:lnTo>
                      <a:pt x="1876" y="493"/>
                    </a:lnTo>
                    <a:lnTo>
                      <a:pt x="1969" y="472"/>
                    </a:lnTo>
                    <a:lnTo>
                      <a:pt x="2064" y="454"/>
                    </a:lnTo>
                    <a:lnTo>
                      <a:pt x="2160" y="442"/>
                    </a:lnTo>
                    <a:lnTo>
                      <a:pt x="2257" y="435"/>
                    </a:lnTo>
                    <a:lnTo>
                      <a:pt x="2357" y="433"/>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804" name="Freeform 15"/>
              <p:cNvSpPr/>
              <p:nvPr/>
            </p:nvSpPr>
            <p:spPr bwMode="auto">
              <a:xfrm>
                <a:off x="520700" y="435612"/>
                <a:ext cx="155840" cy="311218"/>
              </a:xfrm>
              <a:custGeom>
                <a:avLst/>
                <a:gdLst>
                  <a:gd name="T0" fmla="*/ 0 w 2355"/>
                  <a:gd name="T1" fmla="*/ 433 h 4712"/>
                  <a:gd name="T2" fmla="*/ 0 w 2355"/>
                  <a:gd name="T3" fmla="*/ 0 h 4712"/>
                  <a:gd name="T4" fmla="*/ 357 w 2355"/>
                  <a:gd name="T5" fmla="*/ 28 h 4712"/>
                  <a:gd name="T6" fmla="*/ 698 w 2355"/>
                  <a:gd name="T7" fmla="*/ 106 h 4712"/>
                  <a:gd name="T8" fmla="*/ 1018 w 2355"/>
                  <a:gd name="T9" fmla="*/ 234 h 4712"/>
                  <a:gd name="T10" fmla="*/ 1314 w 2355"/>
                  <a:gd name="T11" fmla="*/ 404 h 4712"/>
                  <a:gd name="T12" fmla="*/ 1581 w 2355"/>
                  <a:gd name="T13" fmla="*/ 614 h 4712"/>
                  <a:gd name="T14" fmla="*/ 1816 w 2355"/>
                  <a:gd name="T15" fmla="*/ 859 h 4712"/>
                  <a:gd name="T16" fmla="*/ 2013 w 2355"/>
                  <a:gd name="T17" fmla="*/ 1137 h 4712"/>
                  <a:gd name="T18" fmla="*/ 2169 w 2355"/>
                  <a:gd name="T19" fmla="*/ 1441 h 4712"/>
                  <a:gd name="T20" fmla="*/ 2281 w 2355"/>
                  <a:gd name="T21" fmla="*/ 1769 h 4712"/>
                  <a:gd name="T22" fmla="*/ 2342 w 2355"/>
                  <a:gd name="T23" fmla="*/ 2117 h 4712"/>
                  <a:gd name="T24" fmla="*/ 2351 w 2355"/>
                  <a:gd name="T25" fmla="*/ 2477 h 4712"/>
                  <a:gd name="T26" fmla="*/ 2307 w 2355"/>
                  <a:gd name="T27" fmla="*/ 2831 h 4712"/>
                  <a:gd name="T28" fmla="*/ 2212 w 2355"/>
                  <a:gd name="T29" fmla="*/ 3166 h 4712"/>
                  <a:gd name="T30" fmla="*/ 2070 w 2355"/>
                  <a:gd name="T31" fmla="*/ 3477 h 4712"/>
                  <a:gd name="T32" fmla="*/ 1885 w 2355"/>
                  <a:gd name="T33" fmla="*/ 3765 h 4712"/>
                  <a:gd name="T34" fmla="*/ 1663 w 2355"/>
                  <a:gd name="T35" fmla="*/ 4022 h 4712"/>
                  <a:gd name="T36" fmla="*/ 1407 w 2355"/>
                  <a:gd name="T37" fmla="*/ 4244 h 4712"/>
                  <a:gd name="T38" fmla="*/ 1120 w 2355"/>
                  <a:gd name="T39" fmla="*/ 4427 h 4712"/>
                  <a:gd name="T40" fmla="*/ 807 w 2355"/>
                  <a:gd name="T41" fmla="*/ 4569 h 4712"/>
                  <a:gd name="T42" fmla="*/ 473 w 2355"/>
                  <a:gd name="T43" fmla="*/ 4664 h 4712"/>
                  <a:gd name="T44" fmla="*/ 120 w 2355"/>
                  <a:gd name="T45" fmla="*/ 4710 h 4712"/>
                  <a:gd name="T46" fmla="*/ 0 w 2355"/>
                  <a:gd name="T47" fmla="*/ 4712 h 4712"/>
                  <a:gd name="T48" fmla="*/ 0 w 2355"/>
                  <a:gd name="T49" fmla="*/ 4281 h 4712"/>
                  <a:gd name="T50" fmla="*/ 291 w 2355"/>
                  <a:gd name="T51" fmla="*/ 4259 h 4712"/>
                  <a:gd name="T52" fmla="*/ 570 w 2355"/>
                  <a:gd name="T53" fmla="*/ 4194 h 4712"/>
                  <a:gd name="T54" fmla="*/ 832 w 2355"/>
                  <a:gd name="T55" fmla="*/ 4091 h 4712"/>
                  <a:gd name="T56" fmla="*/ 1073 w 2355"/>
                  <a:gd name="T57" fmla="*/ 3951 h 4712"/>
                  <a:gd name="T58" fmla="*/ 1292 w 2355"/>
                  <a:gd name="T59" fmla="*/ 3780 h 4712"/>
                  <a:gd name="T60" fmla="*/ 1483 w 2355"/>
                  <a:gd name="T61" fmla="*/ 3579 h 4712"/>
                  <a:gd name="T62" fmla="*/ 1644 w 2355"/>
                  <a:gd name="T63" fmla="*/ 3353 h 4712"/>
                  <a:gd name="T64" fmla="*/ 1771 w 2355"/>
                  <a:gd name="T65" fmla="*/ 3104 h 4712"/>
                  <a:gd name="T66" fmla="*/ 1862 w 2355"/>
                  <a:gd name="T67" fmla="*/ 2836 h 4712"/>
                  <a:gd name="T68" fmla="*/ 1913 w 2355"/>
                  <a:gd name="T69" fmla="*/ 2552 h 4712"/>
                  <a:gd name="T70" fmla="*/ 1921 w 2355"/>
                  <a:gd name="T71" fmla="*/ 2257 h 4712"/>
                  <a:gd name="T72" fmla="*/ 1884 w 2355"/>
                  <a:gd name="T73" fmla="*/ 1969 h 4712"/>
                  <a:gd name="T74" fmla="*/ 1806 w 2355"/>
                  <a:gd name="T75" fmla="*/ 1696 h 4712"/>
                  <a:gd name="T76" fmla="*/ 1690 w 2355"/>
                  <a:gd name="T77" fmla="*/ 1441 h 4712"/>
                  <a:gd name="T78" fmla="*/ 1540 w 2355"/>
                  <a:gd name="T79" fmla="*/ 1206 h 4712"/>
                  <a:gd name="T80" fmla="*/ 1358 w 2355"/>
                  <a:gd name="T81" fmla="*/ 997 h 4712"/>
                  <a:gd name="T82" fmla="*/ 1149 w 2355"/>
                  <a:gd name="T83" fmla="*/ 815 h 4712"/>
                  <a:gd name="T84" fmla="*/ 915 w 2355"/>
                  <a:gd name="T85" fmla="*/ 665 h 4712"/>
                  <a:gd name="T86" fmla="*/ 660 w 2355"/>
                  <a:gd name="T87" fmla="*/ 549 h 4712"/>
                  <a:gd name="T88" fmla="*/ 386 w 2355"/>
                  <a:gd name="T89" fmla="*/ 472 h 4712"/>
                  <a:gd name="T90" fmla="*/ 98 w 2355"/>
                  <a:gd name="T91" fmla="*/ 435 h 4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55" h="4712">
                    <a:moveTo>
                      <a:pt x="0" y="433"/>
                    </a:moveTo>
                    <a:lnTo>
                      <a:pt x="0" y="433"/>
                    </a:lnTo>
                    <a:lnTo>
                      <a:pt x="0" y="0"/>
                    </a:lnTo>
                    <a:lnTo>
                      <a:pt x="120" y="4"/>
                    </a:lnTo>
                    <a:lnTo>
                      <a:pt x="240" y="13"/>
                    </a:lnTo>
                    <a:lnTo>
                      <a:pt x="357" y="28"/>
                    </a:lnTo>
                    <a:lnTo>
                      <a:pt x="473" y="48"/>
                    </a:lnTo>
                    <a:lnTo>
                      <a:pt x="587" y="75"/>
                    </a:lnTo>
                    <a:lnTo>
                      <a:pt x="698" y="106"/>
                    </a:lnTo>
                    <a:lnTo>
                      <a:pt x="807" y="144"/>
                    </a:lnTo>
                    <a:lnTo>
                      <a:pt x="915" y="186"/>
                    </a:lnTo>
                    <a:lnTo>
                      <a:pt x="1018" y="234"/>
                    </a:lnTo>
                    <a:lnTo>
                      <a:pt x="1120" y="285"/>
                    </a:lnTo>
                    <a:lnTo>
                      <a:pt x="1220" y="342"/>
                    </a:lnTo>
                    <a:lnTo>
                      <a:pt x="1314" y="404"/>
                    </a:lnTo>
                    <a:lnTo>
                      <a:pt x="1407" y="470"/>
                    </a:lnTo>
                    <a:lnTo>
                      <a:pt x="1497" y="540"/>
                    </a:lnTo>
                    <a:lnTo>
                      <a:pt x="1581" y="614"/>
                    </a:lnTo>
                    <a:lnTo>
                      <a:pt x="1663" y="692"/>
                    </a:lnTo>
                    <a:lnTo>
                      <a:pt x="1741" y="773"/>
                    </a:lnTo>
                    <a:lnTo>
                      <a:pt x="1816" y="859"/>
                    </a:lnTo>
                    <a:lnTo>
                      <a:pt x="1885" y="949"/>
                    </a:lnTo>
                    <a:lnTo>
                      <a:pt x="1951" y="1040"/>
                    </a:lnTo>
                    <a:lnTo>
                      <a:pt x="2013" y="1137"/>
                    </a:lnTo>
                    <a:lnTo>
                      <a:pt x="2070" y="1235"/>
                    </a:lnTo>
                    <a:lnTo>
                      <a:pt x="2122" y="1337"/>
                    </a:lnTo>
                    <a:lnTo>
                      <a:pt x="2169" y="1441"/>
                    </a:lnTo>
                    <a:lnTo>
                      <a:pt x="2212" y="1548"/>
                    </a:lnTo>
                    <a:lnTo>
                      <a:pt x="2248" y="1657"/>
                    </a:lnTo>
                    <a:lnTo>
                      <a:pt x="2281" y="1769"/>
                    </a:lnTo>
                    <a:lnTo>
                      <a:pt x="2307" y="1883"/>
                    </a:lnTo>
                    <a:lnTo>
                      <a:pt x="2328" y="1998"/>
                    </a:lnTo>
                    <a:lnTo>
                      <a:pt x="2342" y="2117"/>
                    </a:lnTo>
                    <a:lnTo>
                      <a:pt x="2351" y="2236"/>
                    </a:lnTo>
                    <a:lnTo>
                      <a:pt x="2355" y="2357"/>
                    </a:lnTo>
                    <a:lnTo>
                      <a:pt x="2351" y="2477"/>
                    </a:lnTo>
                    <a:lnTo>
                      <a:pt x="2342" y="2597"/>
                    </a:lnTo>
                    <a:lnTo>
                      <a:pt x="2328" y="2714"/>
                    </a:lnTo>
                    <a:lnTo>
                      <a:pt x="2307" y="2831"/>
                    </a:lnTo>
                    <a:lnTo>
                      <a:pt x="2281" y="2944"/>
                    </a:lnTo>
                    <a:lnTo>
                      <a:pt x="2248" y="3056"/>
                    </a:lnTo>
                    <a:lnTo>
                      <a:pt x="2212" y="3166"/>
                    </a:lnTo>
                    <a:lnTo>
                      <a:pt x="2169" y="3272"/>
                    </a:lnTo>
                    <a:lnTo>
                      <a:pt x="2122" y="3377"/>
                    </a:lnTo>
                    <a:lnTo>
                      <a:pt x="2070" y="3477"/>
                    </a:lnTo>
                    <a:lnTo>
                      <a:pt x="2013" y="3577"/>
                    </a:lnTo>
                    <a:lnTo>
                      <a:pt x="1951" y="3672"/>
                    </a:lnTo>
                    <a:lnTo>
                      <a:pt x="1885" y="3765"/>
                    </a:lnTo>
                    <a:lnTo>
                      <a:pt x="1816" y="3854"/>
                    </a:lnTo>
                    <a:lnTo>
                      <a:pt x="1741" y="3939"/>
                    </a:lnTo>
                    <a:lnTo>
                      <a:pt x="1663" y="4022"/>
                    </a:lnTo>
                    <a:lnTo>
                      <a:pt x="1581" y="4099"/>
                    </a:lnTo>
                    <a:lnTo>
                      <a:pt x="1497" y="4174"/>
                    </a:lnTo>
                    <a:lnTo>
                      <a:pt x="1407" y="4244"/>
                    </a:lnTo>
                    <a:lnTo>
                      <a:pt x="1314" y="4309"/>
                    </a:lnTo>
                    <a:lnTo>
                      <a:pt x="1220" y="4370"/>
                    </a:lnTo>
                    <a:lnTo>
                      <a:pt x="1120" y="4427"/>
                    </a:lnTo>
                    <a:lnTo>
                      <a:pt x="1018" y="4480"/>
                    </a:lnTo>
                    <a:lnTo>
                      <a:pt x="915" y="4527"/>
                    </a:lnTo>
                    <a:lnTo>
                      <a:pt x="807" y="4569"/>
                    </a:lnTo>
                    <a:lnTo>
                      <a:pt x="698" y="4606"/>
                    </a:lnTo>
                    <a:lnTo>
                      <a:pt x="587" y="4638"/>
                    </a:lnTo>
                    <a:lnTo>
                      <a:pt x="473" y="4664"/>
                    </a:lnTo>
                    <a:lnTo>
                      <a:pt x="357" y="4685"/>
                    </a:lnTo>
                    <a:lnTo>
                      <a:pt x="240" y="4700"/>
                    </a:lnTo>
                    <a:lnTo>
                      <a:pt x="120" y="4710"/>
                    </a:lnTo>
                    <a:lnTo>
                      <a:pt x="0" y="4712"/>
                    </a:lnTo>
                    <a:lnTo>
                      <a:pt x="0" y="4281"/>
                    </a:lnTo>
                    <a:lnTo>
                      <a:pt x="98" y="4279"/>
                    </a:lnTo>
                    <a:lnTo>
                      <a:pt x="195" y="4271"/>
                    </a:lnTo>
                    <a:lnTo>
                      <a:pt x="291" y="4259"/>
                    </a:lnTo>
                    <a:lnTo>
                      <a:pt x="386" y="4242"/>
                    </a:lnTo>
                    <a:lnTo>
                      <a:pt x="479" y="4221"/>
                    </a:lnTo>
                    <a:lnTo>
                      <a:pt x="570" y="4194"/>
                    </a:lnTo>
                    <a:lnTo>
                      <a:pt x="660" y="4164"/>
                    </a:lnTo>
                    <a:lnTo>
                      <a:pt x="747" y="4129"/>
                    </a:lnTo>
                    <a:lnTo>
                      <a:pt x="832" y="4091"/>
                    </a:lnTo>
                    <a:lnTo>
                      <a:pt x="915" y="4048"/>
                    </a:lnTo>
                    <a:lnTo>
                      <a:pt x="996" y="4002"/>
                    </a:lnTo>
                    <a:lnTo>
                      <a:pt x="1073" y="3951"/>
                    </a:lnTo>
                    <a:lnTo>
                      <a:pt x="1149" y="3898"/>
                    </a:lnTo>
                    <a:lnTo>
                      <a:pt x="1222" y="3841"/>
                    </a:lnTo>
                    <a:lnTo>
                      <a:pt x="1292" y="3780"/>
                    </a:lnTo>
                    <a:lnTo>
                      <a:pt x="1358" y="3717"/>
                    </a:lnTo>
                    <a:lnTo>
                      <a:pt x="1423" y="3650"/>
                    </a:lnTo>
                    <a:lnTo>
                      <a:pt x="1483" y="3579"/>
                    </a:lnTo>
                    <a:lnTo>
                      <a:pt x="1540" y="3507"/>
                    </a:lnTo>
                    <a:lnTo>
                      <a:pt x="1594" y="3432"/>
                    </a:lnTo>
                    <a:lnTo>
                      <a:pt x="1644" y="3353"/>
                    </a:lnTo>
                    <a:lnTo>
                      <a:pt x="1690" y="3273"/>
                    </a:lnTo>
                    <a:lnTo>
                      <a:pt x="1733" y="3189"/>
                    </a:lnTo>
                    <a:lnTo>
                      <a:pt x="1771" y="3104"/>
                    </a:lnTo>
                    <a:lnTo>
                      <a:pt x="1806" y="3017"/>
                    </a:lnTo>
                    <a:lnTo>
                      <a:pt x="1836" y="2928"/>
                    </a:lnTo>
                    <a:lnTo>
                      <a:pt x="1862" y="2836"/>
                    </a:lnTo>
                    <a:lnTo>
                      <a:pt x="1884" y="2743"/>
                    </a:lnTo>
                    <a:lnTo>
                      <a:pt x="1901" y="2648"/>
                    </a:lnTo>
                    <a:lnTo>
                      <a:pt x="1913" y="2552"/>
                    </a:lnTo>
                    <a:lnTo>
                      <a:pt x="1921" y="2455"/>
                    </a:lnTo>
                    <a:lnTo>
                      <a:pt x="1923" y="2357"/>
                    </a:lnTo>
                    <a:lnTo>
                      <a:pt x="1921" y="2257"/>
                    </a:lnTo>
                    <a:lnTo>
                      <a:pt x="1913" y="2160"/>
                    </a:lnTo>
                    <a:lnTo>
                      <a:pt x="1901" y="2064"/>
                    </a:lnTo>
                    <a:lnTo>
                      <a:pt x="1884" y="1969"/>
                    </a:lnTo>
                    <a:lnTo>
                      <a:pt x="1862" y="1876"/>
                    </a:lnTo>
                    <a:lnTo>
                      <a:pt x="1836" y="1786"/>
                    </a:lnTo>
                    <a:lnTo>
                      <a:pt x="1806" y="1696"/>
                    </a:lnTo>
                    <a:lnTo>
                      <a:pt x="1771" y="1609"/>
                    </a:lnTo>
                    <a:lnTo>
                      <a:pt x="1733" y="1523"/>
                    </a:lnTo>
                    <a:lnTo>
                      <a:pt x="1690" y="1441"/>
                    </a:lnTo>
                    <a:lnTo>
                      <a:pt x="1644" y="1360"/>
                    </a:lnTo>
                    <a:lnTo>
                      <a:pt x="1594" y="1282"/>
                    </a:lnTo>
                    <a:lnTo>
                      <a:pt x="1540" y="1206"/>
                    </a:lnTo>
                    <a:lnTo>
                      <a:pt x="1483" y="1133"/>
                    </a:lnTo>
                    <a:lnTo>
                      <a:pt x="1423" y="1064"/>
                    </a:lnTo>
                    <a:lnTo>
                      <a:pt x="1358" y="997"/>
                    </a:lnTo>
                    <a:lnTo>
                      <a:pt x="1292" y="933"/>
                    </a:lnTo>
                    <a:lnTo>
                      <a:pt x="1222" y="873"/>
                    </a:lnTo>
                    <a:lnTo>
                      <a:pt x="1149" y="815"/>
                    </a:lnTo>
                    <a:lnTo>
                      <a:pt x="1073" y="761"/>
                    </a:lnTo>
                    <a:lnTo>
                      <a:pt x="996" y="711"/>
                    </a:lnTo>
                    <a:lnTo>
                      <a:pt x="915" y="665"/>
                    </a:lnTo>
                    <a:lnTo>
                      <a:pt x="832" y="623"/>
                    </a:lnTo>
                    <a:lnTo>
                      <a:pt x="747" y="583"/>
                    </a:lnTo>
                    <a:lnTo>
                      <a:pt x="660" y="549"/>
                    </a:lnTo>
                    <a:lnTo>
                      <a:pt x="570" y="519"/>
                    </a:lnTo>
                    <a:lnTo>
                      <a:pt x="479" y="493"/>
                    </a:lnTo>
                    <a:lnTo>
                      <a:pt x="386" y="472"/>
                    </a:lnTo>
                    <a:lnTo>
                      <a:pt x="291" y="454"/>
                    </a:lnTo>
                    <a:lnTo>
                      <a:pt x="195" y="442"/>
                    </a:lnTo>
                    <a:lnTo>
                      <a:pt x="98" y="435"/>
                    </a:lnTo>
                    <a:lnTo>
                      <a:pt x="0" y="433"/>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sp>
        <p:nvSpPr>
          <p:cNvPr id="32805" name="TextBox 35"/>
          <p:cNvSpPr txBox="1">
            <a:spLocks noChangeArrowheads="1"/>
          </p:cNvSpPr>
          <p:nvPr/>
        </p:nvSpPr>
        <p:spPr bwMode="auto">
          <a:xfrm>
            <a:off x="2256542" y="1433196"/>
            <a:ext cx="31692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dirty="0">
                <a:latin typeface="微软雅黑" panose="020B0503020204020204" charset="-122"/>
                <a:ea typeface="微软雅黑" panose="020B0503020204020204" charset="-122"/>
              </a:rPr>
              <a:t>硬件电路</a:t>
            </a:r>
            <a:endParaRPr lang="zh-CN" altLang="en-US" sz="2000" dirty="0">
              <a:latin typeface="微软雅黑" panose="020B0503020204020204" charset="-122"/>
              <a:ea typeface="微软雅黑" panose="020B0503020204020204" charset="-122"/>
            </a:endParaRPr>
          </a:p>
        </p:txBody>
      </p:sp>
      <p:sp>
        <p:nvSpPr>
          <p:cNvPr id="32806" name="TextBox 36"/>
          <p:cNvSpPr txBox="1">
            <a:spLocks noChangeArrowheads="1"/>
          </p:cNvSpPr>
          <p:nvPr/>
        </p:nvSpPr>
        <p:spPr bwMode="auto">
          <a:xfrm>
            <a:off x="7403812" y="1433196"/>
            <a:ext cx="31692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dirty="0">
                <a:latin typeface="微软雅黑" panose="020B0503020204020204" charset="-122"/>
                <a:ea typeface="微软雅黑" panose="020B0503020204020204" charset="-122"/>
              </a:rPr>
              <a:t>嵌入式程序</a:t>
            </a:r>
            <a:endParaRPr lang="zh-CN" altLang="en-US" sz="2000" dirty="0">
              <a:latin typeface="微软雅黑" panose="020B0503020204020204" charset="-122"/>
              <a:ea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1450" y="0"/>
            <a:ext cx="10515600" cy="1325563"/>
          </a:xfrm>
        </p:spPr>
        <p:txBody>
          <a:bodyPr/>
          <a:lstStyle/>
          <a:p>
            <a:r>
              <a:rPr lang="zh-CN" altLang="en-US" sz="4000" dirty="0"/>
              <a:t>核心技术检定证书</a:t>
            </a:r>
            <a:endParaRPr lang="zh-CN" altLang="en-US" sz="4000" dirty="0"/>
          </a:p>
        </p:txBody>
      </p:sp>
      <p:grpSp>
        <p:nvGrpSpPr>
          <p:cNvPr id="12" name="组合 11"/>
          <p:cNvGrpSpPr/>
          <p:nvPr/>
        </p:nvGrpSpPr>
        <p:grpSpPr>
          <a:xfrm>
            <a:off x="8064436" y="994193"/>
            <a:ext cx="3956113" cy="5716688"/>
            <a:chOff x="7359587" y="1065320"/>
            <a:chExt cx="3178207" cy="4944863"/>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8427" t="6272" r="12276" b="6399"/>
            <a:stretch>
              <a:fillRect/>
            </a:stretch>
          </p:blipFill>
          <p:spPr>
            <a:xfrm>
              <a:off x="7359587" y="1065320"/>
              <a:ext cx="3178207" cy="4944863"/>
            </a:xfrm>
            <a:prstGeom prst="rect">
              <a:avLst/>
            </a:prstGeom>
          </p:spPr>
        </p:pic>
        <p:sp>
          <p:nvSpPr>
            <p:cNvPr id="6" name="矩形 5"/>
            <p:cNvSpPr/>
            <p:nvPr/>
          </p:nvSpPr>
          <p:spPr>
            <a:xfrm>
              <a:off x="7613904" y="3188208"/>
              <a:ext cx="2389632" cy="1463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564880" y="3590544"/>
              <a:ext cx="487680" cy="201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9442704" y="4431792"/>
              <a:ext cx="950976" cy="2072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613904" y="4639056"/>
              <a:ext cx="2779776" cy="201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839" y="1251326"/>
            <a:ext cx="3714750" cy="5248225"/>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8420" y="1141312"/>
            <a:ext cx="4046333" cy="5716688"/>
          </a:xfrm>
          <a:prstGeom prst="rect">
            <a:avLst/>
          </a:prstGeom>
        </p:spPr>
      </p:pic>
      <p:sp>
        <p:nvSpPr>
          <p:cNvPr id="15" name="矩形 14"/>
          <p:cNvSpPr/>
          <p:nvPr/>
        </p:nvSpPr>
        <p:spPr>
          <a:xfrm>
            <a:off x="5913120" y="5148590"/>
            <a:ext cx="365760" cy="1868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5637596" y="5471160"/>
            <a:ext cx="717484" cy="132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627632" y="3706368"/>
            <a:ext cx="1771105" cy="1584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tags/tag1.xml><?xml version="1.0" encoding="utf-8"?>
<p:tagLst xmlns:p="http://schemas.openxmlformats.org/presentationml/2006/main">
  <p:tag name="KSO_WM_UNIT_TABLE_BEAUTIFY" val="smartTable{ad18edbe-7797-4426-8c04-6b4e8845af55}"/>
  <p:tag name="TABLE_ENDDRAG_ORIGIN_RECT" val="618*376"/>
  <p:tag name="TABLE_ENDDRAG_RECT" val="124*52*618*376"/>
</p:tagLst>
</file>

<file path=ppt/tags/tag2.xml><?xml version="1.0" encoding="utf-8"?>
<p:tagLst xmlns:p="http://schemas.openxmlformats.org/presentationml/2006/main">
  <p:tag name="KSO_WPP_MARK_KEY" val="126219fc-7bba-4d64-93f5-907bb09b8959"/>
  <p:tag name="COMMONDATA" val="eyJoZGlkIjoiOWQ2ZWExMDIwMTAyNTlkY2I3MDQ0MGE2NzkwYzQ5NGQifQ=="/>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2830</Words>
  <Application>WPS 演示</Application>
  <PresentationFormat>Grand écran</PresentationFormat>
  <Paragraphs>245</Paragraphs>
  <Slides>31</Slides>
  <Notes>8</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31</vt:i4>
      </vt:variant>
    </vt:vector>
  </HeadingPairs>
  <TitlesOfParts>
    <vt:vector size="49" baseType="lpstr">
      <vt:lpstr>Arial</vt:lpstr>
      <vt:lpstr>宋体</vt:lpstr>
      <vt:lpstr>Wingdings</vt:lpstr>
      <vt:lpstr>Arial</vt:lpstr>
      <vt:lpstr>黑体</vt:lpstr>
      <vt:lpstr>Arial Black</vt:lpstr>
      <vt:lpstr>微软雅黑</vt:lpstr>
      <vt:lpstr>Hiragino Sans GB W6</vt:lpstr>
      <vt:lpstr>华文楷体</vt:lpstr>
      <vt:lpstr>Times New Roman</vt:lpstr>
      <vt:lpstr>Calibri</vt:lpstr>
      <vt:lpstr>Arial Unicode MS</vt:lpstr>
      <vt:lpstr>华文仿宋</vt:lpstr>
      <vt:lpstr>仿宋</vt:lpstr>
      <vt:lpstr>等线</vt:lpstr>
      <vt:lpstr>新宋体</vt:lpstr>
      <vt:lpstr>仿宋_GB2312</vt:lpstr>
      <vt:lpstr>Office 主题​​</vt:lpstr>
      <vt:lpstr>PowerPoint 演示文稿</vt:lpstr>
      <vt:lpstr>PowerPoint 演示文稿</vt:lpstr>
      <vt:lpstr>PowerPoint 演示文稿</vt:lpstr>
      <vt:lpstr>PowerPoint 演示文稿</vt:lpstr>
      <vt:lpstr>PowerPoint 演示文稿</vt:lpstr>
      <vt:lpstr>解决的痛点</vt:lpstr>
      <vt:lpstr>PowerPoint 演示文稿</vt:lpstr>
      <vt:lpstr>1.核探测技术（高计数率稳谱与温漂稳谱技术）</vt:lpstr>
      <vt:lpstr>核心技术检定证书</vt:lpstr>
      <vt:lpstr>2.核心探测技术与智能载体结合</vt:lpstr>
      <vt:lpstr>4.蒙特卡洛解谱计算（原始谱推算+场模型建立）</vt:lpstr>
      <vt:lpstr>核心技术授权三项发明专利</vt:lpstr>
      <vt:lpstr>核心技术国家卫建委提名申报2023中国专利奖</vt:lpstr>
      <vt:lpstr>PowerPoint 演示文稿</vt:lpstr>
      <vt:lpstr> 创始人简介：林振华  博士</vt:lpstr>
      <vt:lpstr>工作经历</vt:lpstr>
      <vt:lpstr>个人荣誉</vt:lpstr>
      <vt:lpstr>PowerPoint 演示文稿</vt:lpstr>
      <vt:lpstr>中国辐射防护协会成果鉴定</vt:lpstr>
      <vt:lpstr>PowerPoint 演示文稿</vt:lpstr>
      <vt:lpstr>PowerPoint 演示文稿</vt:lpstr>
      <vt:lpstr>现有优质客户群体：</vt:lpstr>
      <vt:lpstr>PowerPoint 演示文稿</vt:lpstr>
      <vt:lpstr>PowerPoint 演示文稿</vt:lpstr>
      <vt:lpstr>在研产品：智慧海洋放射性传感器</vt:lpstr>
      <vt:lpstr>PowerPoint 演示文稿</vt:lpstr>
      <vt:lpstr>项目成果实际效果展示</vt:lpstr>
      <vt:lpstr>项目成果改造过不同平台的无人机型</vt:lpstr>
      <vt:lpstr>应用场景举例</vt:lpstr>
      <vt:lpstr>部队、环保、核工业应用证明</vt:lpstr>
      <vt:lpstr>项目成果前期的项目基础</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Tianjin Huafang tech</cp:lastModifiedBy>
  <cp:revision>35</cp:revision>
  <dcterms:created xsi:type="dcterms:W3CDTF">2020-06-24T07:15:00Z</dcterms:created>
  <dcterms:modified xsi:type="dcterms:W3CDTF">2022-11-22T16:27:06Z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2255803ECF5D48058580601460BC78E5</vt:lpwstr>
  </property>
</Properties>
</file>