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74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天津布尔智能网联技术</a:t>
            </a:r>
            <a:endParaRPr lang="zh-CN" altLang="zh-CN"/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516"/>
            <a:ext cx="12192000" cy="6826968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天津布尔智能网联技术</a:t>
            </a:r>
            <a:endParaRPr lang="zh-CN" altLang="zh-CN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18440" y="201295"/>
            <a:ext cx="3999230" cy="773430"/>
          </a:xfrm>
        </p:spPr>
        <p:txBody>
          <a:bodyPr/>
          <a:p>
            <a:r>
              <a:rPr lang="zh-CN" altLang="en-US" sz="4000"/>
              <a:t>团队介绍</a:t>
            </a:r>
            <a:endParaRPr lang="zh-CN" altLang="en-US" sz="4000"/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072515" y="1733550"/>
          <a:ext cx="10047605" cy="2216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7605"/>
              </a:tblGrid>
              <a:tr h="22161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创始人 闫方超 全国内燃机标准化技术委员会委员；本科、研究生、博士就读于天津大学内燃机专业;2016年天津市创业之星；中国智慧城市专家（库）委员会专家；</a:t>
                      </a:r>
                      <a:endParaRPr 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技术合伙人 杜汉宇 汽车发动机专业x天津大学电子信息专业融会贯通，科技成果、知识产权高效高产，荣获天津市知识产权成果应用大赛冠军。“十三五”国家重点研发计划课题五-智能控制设备研发负责人。</a:t>
                      </a:r>
                      <a:endParaRPr 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数据科学家 毕道坤 吉林大学博士，理论创新x产业实践强势结合，11篇高水平论文+国家奖2项+省部级奖2项；</a:t>
                      </a:r>
                      <a:endParaRPr 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大数据专家 任进曾 为京东商城、国美在线大数据处理技术专家；技术圈有较大影响力，StackOverflow ，CSDN，开源中国等社区大数据栏目特邀技术专家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18440" y="201295"/>
            <a:ext cx="3999230" cy="773430"/>
          </a:xfrm>
        </p:spPr>
        <p:txBody>
          <a:bodyPr/>
          <a:p>
            <a:r>
              <a:rPr lang="zh-CN" altLang="en-US" sz="4000"/>
              <a:t>项目介绍</a:t>
            </a:r>
            <a:endParaRPr lang="zh-CN" altLang="en-US" sz="4000"/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072515" y="1733550"/>
          <a:ext cx="10047605" cy="2216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7605"/>
              </a:tblGrid>
              <a:tr h="22161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天津布尔智能网联技术有限公司是一家通过车联网、人工智能、云计算为您的汽车数据赋能未来的拓界企业。为汽车企业和最终用户提供研产供销服-汽车全生命周期数据服务。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汽车、摩托车、工程机械智能网联监控系统与解决方案，包含硬件设备和监控平台。汽车数据AI算法模型，车辆/发动机/电池原理机理分析研究，研产供销服数据服务私有云平台。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PLACING_PICTURE_USER_VIEWPORT" val="{&quot;height&quot;:10751.130708661418,&quot;width&quot;:19200}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TABLE_ENDDRAG_ORIGIN_RECT" val="791*174"/>
  <p:tag name="TABLE_ENDDRAG_RECT" val="84*136*791*17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TABLE_ENDDRAG_ORIGIN_RECT" val="791*174"/>
  <p:tag name="TABLE_ENDDRAG_RECT" val="84*136*791*174"/>
</p:tagLst>
</file>

<file path=ppt/tags/tag7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4.xml><?xml version="1.0" encoding="utf-8"?>
<p:tagLst xmlns:p="http://schemas.openxmlformats.org/presentationml/2006/main">
  <p:tag name="COMMONDATA" val="eyJoZGlkIjoiZjIzZTdkN2FmMTMyYTNkY2E5M2EyMTMxMjgyODY3M2Q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WPS 演示</Application>
  <PresentationFormat>宽屏</PresentationFormat>
  <Paragraphs>20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天津布尔智能网联技术</vt:lpstr>
      <vt:lpstr>天津布尔智能网联技术</vt:lpstr>
      <vt:lpstr>团队介绍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</cp:lastModifiedBy>
  <cp:revision>177</cp:revision>
  <dcterms:created xsi:type="dcterms:W3CDTF">2019-06-19T02:08:00Z</dcterms:created>
  <dcterms:modified xsi:type="dcterms:W3CDTF">2022-11-30T01:47:46Z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1AAF2F35574F4166BC87F796A179973E</vt:lpwstr>
  </property>
</Properties>
</file>