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18"/>
  </p:notesMasterIdLst>
  <p:sldIdLst>
    <p:sldId id="938" r:id="rId4"/>
    <p:sldId id="939" r:id="rId5"/>
    <p:sldId id="940" r:id="rId6"/>
    <p:sldId id="941" r:id="rId7"/>
    <p:sldId id="942" r:id="rId8"/>
    <p:sldId id="943" r:id="rId9"/>
    <p:sldId id="944" r:id="rId10"/>
    <p:sldId id="945" r:id="rId11"/>
    <p:sldId id="946" r:id="rId12"/>
    <p:sldId id="947" r:id="rId13"/>
    <p:sldId id="948" r:id="rId14"/>
    <p:sldId id="949" r:id="rId15"/>
    <p:sldId id="973" r:id="rId16"/>
    <p:sldId id="951" r:id="rId17"/>
    <p:sldId id="952" r:id="rId19"/>
    <p:sldId id="953" r:id="rId20"/>
    <p:sldId id="954" r:id="rId21"/>
    <p:sldId id="955" r:id="rId22"/>
    <p:sldId id="956" r:id="rId23"/>
    <p:sldId id="957" r:id="rId24"/>
    <p:sldId id="958" r:id="rId25"/>
    <p:sldId id="959" r:id="rId26"/>
    <p:sldId id="960" r:id="rId27"/>
    <p:sldId id="961" r:id="rId28"/>
    <p:sldId id="974" r:id="rId29"/>
    <p:sldId id="963" r:id="rId30"/>
    <p:sldId id="964" r:id="rId31"/>
    <p:sldId id="965" r:id="rId32"/>
    <p:sldId id="966" r:id="rId33"/>
    <p:sldId id="967" r:id="rId34"/>
    <p:sldId id="968" r:id="rId35"/>
    <p:sldId id="969" r:id="rId36"/>
    <p:sldId id="970" r:id="rId37"/>
    <p:sldId id="971" r:id="rId38"/>
    <p:sldId id="972" r:id="rId39"/>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9E0000"/>
    <a:srgbClr val="820000"/>
    <a:srgbClr val="32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9" autoAdjust="0"/>
    <p:restoredTop sz="94444"/>
  </p:normalViewPr>
  <p:slideViewPr>
    <p:cSldViewPr snapToGrid="0">
      <p:cViewPr>
        <p:scale>
          <a:sx n="78" d="100"/>
          <a:sy n="78" d="100"/>
        </p:scale>
        <p:origin x="648" y="42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288.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1B8E1B-4D59-49F7-AFB4-A70AC3991D4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0538575-6BA0-4463-8673-2E2B6A759D14}">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阴道微</a:t>
          </a:r>
          <a:r>
            <a:rPr lang="zh-CN" altLang="en-US" sz="2400" b="1" dirty="0" smtClean="0">
              <a:solidFill>
                <a:srgbClr val="FF0000"/>
              </a:solidFill>
              <a:latin typeface="微软雅黑" panose="020B0503020204020204" pitchFamily="34" charset="-122"/>
              <a:ea typeface="微软雅黑" panose="020B0503020204020204" pitchFamily="34" charset="-122"/>
            </a:rPr>
            <a:t>生态评价</a:t>
          </a:r>
          <a:r>
            <a:rPr lang="zh-CN" altLang="en-US" sz="2400" b="1" dirty="0" smtClean="0">
              <a:solidFill>
                <a:srgbClr val="FF0000"/>
              </a:solidFill>
              <a:latin typeface="微软雅黑" panose="020B0503020204020204" pitchFamily="34" charset="-122"/>
              <a:ea typeface="微软雅黑" panose="020B0503020204020204" pitchFamily="34" charset="-122"/>
            </a:rPr>
            <a:t>体系</a:t>
          </a:r>
          <a:endParaRPr lang="zh-CN" altLang="en-US" sz="2400" b="1" dirty="0">
            <a:solidFill>
              <a:srgbClr val="FF0000"/>
            </a:solidFill>
            <a:latin typeface="微软雅黑" panose="020B0503020204020204" pitchFamily="34" charset="-122"/>
            <a:ea typeface="微软雅黑" panose="020B0503020204020204" pitchFamily="34" charset="-122"/>
          </a:endParaRPr>
        </a:p>
      </dgm:t>
    </dgm:pt>
    <dgm:pt modelId="{2AF47896-B90D-4121-A500-150D7442C51F}" cxnId="{F942333C-5EFA-41FC-893A-989586482F33}" type="parTrans">
      <dgm:prSet/>
      <dgm:spPr/>
      <dgm:t>
        <a:bodyPr/>
        <a:lstStyle/>
        <a:p>
          <a:endParaRPr lang="zh-CN" altLang="en-US"/>
        </a:p>
      </dgm:t>
    </dgm:pt>
    <dgm:pt modelId="{59C41FBE-4FD6-417D-9208-BC94CF5DDAD1}" cxnId="{F942333C-5EFA-41FC-893A-989586482F33}" type="sibTrans">
      <dgm:prSet/>
      <dgm:spPr/>
      <dgm:t>
        <a:bodyPr/>
        <a:lstStyle/>
        <a:p>
          <a:endParaRPr lang="zh-CN" altLang="en-US"/>
        </a:p>
      </dgm:t>
    </dgm:pt>
    <dgm:pt modelId="{C4A5C354-4D65-4D49-9D01-B923449D87F5}">
      <dgm:prSet phldrT="[文本]" custT="1"/>
      <dgm:spPr/>
      <dgm:t>
        <a:bodyPr/>
        <a:lstStyle/>
        <a:p>
          <a:r>
            <a:rPr lang="zh-CN" altLang="en-US" sz="1200" b="1" dirty="0" smtClean="0"/>
            <a:t>细菌密集度</a:t>
          </a:r>
          <a:endParaRPr lang="en-US" altLang="zh-CN" sz="1200" b="1" dirty="0" smtClean="0"/>
        </a:p>
        <a:p>
          <a:r>
            <a:rPr lang="zh-CN" altLang="en-US" sz="1200" b="1" dirty="0" smtClean="0"/>
            <a:t>菌群多样性</a:t>
          </a:r>
          <a:endParaRPr lang="zh-CN" altLang="en-US" sz="1200" b="1" dirty="0"/>
        </a:p>
      </dgm:t>
    </dgm:pt>
    <dgm:pt modelId="{6F33024C-6A6A-495B-A6A7-82BC388CD462}" cxnId="{BDD10B40-DBC3-4722-B65E-8E9096D906E1}" type="parTrans">
      <dgm:prSet/>
      <dgm:spPr/>
      <dgm:t>
        <a:bodyPr/>
        <a:lstStyle/>
        <a:p>
          <a:endParaRPr lang="zh-CN" altLang="en-US"/>
        </a:p>
      </dgm:t>
    </dgm:pt>
    <dgm:pt modelId="{B8470819-1738-4887-9E9B-4200E64EE954}" cxnId="{BDD10B40-DBC3-4722-B65E-8E9096D906E1}" type="sibTrans">
      <dgm:prSet/>
      <dgm:spPr/>
      <dgm:t>
        <a:bodyPr/>
        <a:lstStyle/>
        <a:p>
          <a:endParaRPr lang="zh-CN" altLang="en-US"/>
        </a:p>
      </dgm:t>
    </dgm:pt>
    <dgm:pt modelId="{5609149B-9AD6-4D9A-B4B6-FBDCD94BF843}">
      <dgm:prSet phldrT="[文本]" custT="1"/>
      <dgm:spPr/>
      <dgm:t>
        <a:bodyPr/>
        <a:lstStyle/>
        <a:p>
          <a:r>
            <a:rPr lang="zh-CN" altLang="en-US" sz="1600" b="1" dirty="0" smtClean="0"/>
            <a:t>原因菌</a:t>
          </a:r>
          <a:endParaRPr lang="zh-CN" altLang="en-US" sz="1600" b="1" dirty="0"/>
        </a:p>
      </dgm:t>
    </dgm:pt>
    <dgm:pt modelId="{CF89C4E1-1418-4E00-A1C5-EB0235DCDDE9}" cxnId="{151AEE89-9912-4FF3-958F-D780F10F5148}" type="parTrans">
      <dgm:prSet/>
      <dgm:spPr/>
      <dgm:t>
        <a:bodyPr/>
        <a:lstStyle/>
        <a:p>
          <a:endParaRPr lang="zh-CN" altLang="en-US"/>
        </a:p>
      </dgm:t>
    </dgm:pt>
    <dgm:pt modelId="{A3001F02-1D77-4AF7-8401-A51C49B15DDE}" cxnId="{151AEE89-9912-4FF3-958F-D780F10F5148}" type="sibTrans">
      <dgm:prSet/>
      <dgm:spPr/>
      <dgm:t>
        <a:bodyPr/>
        <a:lstStyle/>
        <a:p>
          <a:endParaRPr lang="zh-CN" altLang="en-US"/>
        </a:p>
      </dgm:t>
    </dgm:pt>
    <dgm:pt modelId="{943FE5BE-1572-4C0C-A751-028C6E808636}">
      <dgm:prSet phldrT="[文本]" custT="1"/>
      <dgm:spPr/>
      <dgm:t>
        <a:bodyPr/>
        <a:lstStyle/>
        <a:p>
          <a:r>
            <a:rPr lang="zh-CN" altLang="en-US" sz="1400" b="1" dirty="0" smtClean="0">
              <a:solidFill>
                <a:srgbClr val="00B050"/>
              </a:solidFill>
            </a:rPr>
            <a:t>菌群功能试验</a:t>
          </a:r>
          <a:endParaRPr lang="zh-CN" altLang="en-US" sz="1400" b="1" dirty="0">
            <a:solidFill>
              <a:srgbClr val="00B050"/>
            </a:solidFill>
          </a:endParaRPr>
        </a:p>
      </dgm:t>
    </dgm:pt>
    <dgm:pt modelId="{89AA47F4-9C89-4DA9-81F9-5DAC3880FBA6}" cxnId="{9A187AB4-7E76-4C54-B60F-6DDD8CE31509}" type="parTrans">
      <dgm:prSet/>
      <dgm:spPr/>
      <dgm:t>
        <a:bodyPr/>
        <a:lstStyle/>
        <a:p>
          <a:endParaRPr lang="zh-CN" altLang="en-US"/>
        </a:p>
      </dgm:t>
    </dgm:pt>
    <dgm:pt modelId="{A06E822E-6800-4541-9CB5-52488E390714}" cxnId="{9A187AB4-7E76-4C54-B60F-6DDD8CE31509}" type="sibTrans">
      <dgm:prSet/>
      <dgm:spPr/>
      <dgm:t>
        <a:bodyPr/>
        <a:lstStyle/>
        <a:p>
          <a:endParaRPr lang="zh-CN" altLang="en-US"/>
        </a:p>
      </dgm:t>
    </dgm:pt>
    <dgm:pt modelId="{B969BDB5-2B1B-4954-8BAC-782DC46C6C03}">
      <dgm:prSet phldrT="[文本]" custT="1"/>
      <dgm:spPr/>
      <dgm:t>
        <a:bodyPr/>
        <a:lstStyle/>
        <a:p>
          <a:pPr algn="l"/>
          <a:r>
            <a:rPr lang="en-US" altLang="zh-CN" sz="1400" b="1" dirty="0" smtClean="0"/>
            <a:t>pH</a:t>
          </a:r>
          <a:r>
            <a:rPr lang="zh-CN" altLang="en-US" sz="1400" b="1" dirty="0" smtClean="0"/>
            <a:t>值（正常</a:t>
          </a:r>
          <a:r>
            <a:rPr lang="en-US" altLang="zh-CN" sz="1400" b="1" dirty="0" smtClean="0"/>
            <a:t>3.8-4.4</a:t>
          </a:r>
          <a:r>
            <a:rPr lang="zh-CN" altLang="en-US" sz="1400" b="1" dirty="0" smtClean="0"/>
            <a:t>）</a:t>
          </a:r>
          <a:endParaRPr lang="zh-CN" altLang="en-US" sz="1400" b="1" dirty="0"/>
        </a:p>
      </dgm:t>
    </dgm:pt>
    <dgm:pt modelId="{A1490423-1002-470C-AD42-97F8265E3AA5}" cxnId="{FDB51755-5EC8-4E8A-B81C-55278F265BFA}" type="parTrans">
      <dgm:prSet/>
      <dgm:spPr/>
      <dgm:t>
        <a:bodyPr/>
        <a:lstStyle/>
        <a:p>
          <a:endParaRPr lang="zh-CN" altLang="en-US"/>
        </a:p>
      </dgm:t>
    </dgm:pt>
    <dgm:pt modelId="{B776B8E0-8EFB-41FB-8783-B5CBD0A14E1C}" cxnId="{FDB51755-5EC8-4E8A-B81C-55278F265BFA}" type="sibTrans">
      <dgm:prSet/>
      <dgm:spPr/>
      <dgm:t>
        <a:bodyPr/>
        <a:lstStyle/>
        <a:p>
          <a:endParaRPr lang="zh-CN" altLang="en-US"/>
        </a:p>
      </dgm:t>
    </dgm:pt>
    <dgm:pt modelId="{CD7FDF94-D4C1-4304-A8A5-F633B5832089}">
      <dgm:prSet custT="1"/>
      <dgm:spPr/>
      <dgm:t>
        <a:bodyPr/>
        <a:lstStyle/>
        <a:p>
          <a:pPr algn="l" rtl="0"/>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优势菌</a:t>
          </a:r>
          <a:endPar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endParaRPr>
        </a:p>
        <a:p>
          <a:pPr algn="l" rtl="0"/>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机体反应性</a:t>
          </a:r>
        </a:p>
      </dgm:t>
    </dgm:pt>
    <dgm:pt modelId="{9C398448-2DAC-4890-878D-2517B4450686}" cxnId="{F8D9D1FF-49F2-4558-B295-8705ABAED805}" type="parTrans">
      <dgm:prSet/>
      <dgm:spPr/>
      <dgm:t>
        <a:bodyPr/>
        <a:lstStyle/>
        <a:p>
          <a:endParaRPr lang="zh-CN" altLang="en-US"/>
        </a:p>
      </dgm:t>
    </dgm:pt>
    <dgm:pt modelId="{B7CED2B1-54E4-4B97-BCA4-BBC2BE7A9D23}" cxnId="{F8D9D1FF-49F2-4558-B295-8705ABAED805}" type="sibTrans">
      <dgm:prSet/>
      <dgm:spPr/>
      <dgm:t>
        <a:bodyPr/>
        <a:lstStyle/>
        <a:p>
          <a:endParaRPr lang="zh-CN" altLang="en-US"/>
        </a:p>
      </dgm:t>
    </dgm:pt>
    <dgm:pt modelId="{8C4B585A-0499-4789-A05C-CE65F234F4DB}">
      <dgm:prSet custT="1"/>
      <dgm:spPr/>
      <dgm:t>
        <a:bodyPr/>
        <a:lstStyle/>
        <a:p>
          <a:pPr algn="l"/>
          <a:r>
            <a:rPr lang="zh-CN" altLang="en-US" sz="1200" b="1" dirty="0" smtClean="0">
              <a:solidFill>
                <a:schemeClr val="tx1"/>
              </a:solidFill>
            </a:rPr>
            <a:t>凝固酶（</a:t>
          </a:r>
          <a:r>
            <a:rPr lang="en-US" altLang="zh-CN" sz="1200" b="1" dirty="0" smtClean="0">
              <a:solidFill>
                <a:schemeClr val="tx1"/>
              </a:solidFill>
            </a:rPr>
            <a:t>GNDP)</a:t>
          </a:r>
        </a:p>
        <a:p>
          <a:pPr algn="l"/>
          <a:r>
            <a:rPr kumimoji="0" lang="el-GR"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β</a:t>
          </a:r>
          <a:r>
            <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a:t>
          </a: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葡萄糖醛酸苷酶（</a:t>
          </a:r>
          <a:r>
            <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GUS</a:t>
          </a: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a:t>
          </a:r>
          <a:endParaRPr lang="zh-CN" altLang="en-US" sz="1200" b="1" dirty="0">
            <a:solidFill>
              <a:schemeClr val="tx1"/>
            </a:solidFill>
          </a:endParaRPr>
        </a:p>
      </dgm:t>
    </dgm:pt>
    <dgm:pt modelId="{3ADFF186-8B45-4653-9BCD-C11DAD72A287}" cxnId="{E81842F0-D49C-4002-A6FC-8EBF646CEF11}" type="parTrans">
      <dgm:prSet/>
      <dgm:spPr/>
      <dgm:t>
        <a:bodyPr/>
        <a:lstStyle/>
        <a:p>
          <a:endParaRPr lang="zh-CN" altLang="en-US"/>
        </a:p>
      </dgm:t>
    </dgm:pt>
    <dgm:pt modelId="{75A8FFEF-5AA4-4201-A030-0E3D5E29F818}" cxnId="{E81842F0-D49C-4002-A6FC-8EBF646CEF11}" type="sibTrans">
      <dgm:prSet/>
      <dgm:spPr/>
      <dgm:t>
        <a:bodyPr/>
        <a:lstStyle/>
        <a:p>
          <a:endParaRPr lang="zh-CN" altLang="en-US"/>
        </a:p>
      </dgm:t>
    </dgm:pt>
    <dgm:pt modelId="{71C766C2-4ECB-49F6-86E3-108085E99EF1}">
      <dgm:prSet custT="1"/>
      <dgm:spPr/>
      <dgm:t>
        <a:bodyPr/>
        <a:lstStyle/>
        <a:p>
          <a:pPr algn="l"/>
          <a:r>
            <a:rPr lang="zh-CN" altLang="en-US" sz="1400" b="1" dirty="0" smtClean="0"/>
            <a:t>唾液酸酶（</a:t>
          </a:r>
          <a:r>
            <a:rPr lang="en-US" altLang="zh-CN" sz="1400" b="1" dirty="0" err="1" smtClean="0"/>
            <a:t>SNa</a:t>
          </a:r>
          <a:r>
            <a:rPr lang="en-US" altLang="zh-CN" sz="1400" b="1" dirty="0" smtClean="0"/>
            <a:t>)</a:t>
          </a:r>
          <a:endParaRPr lang="zh-CN" altLang="en-US" sz="1400" b="1" dirty="0"/>
        </a:p>
      </dgm:t>
    </dgm:pt>
    <dgm:pt modelId="{63078BA8-A6A4-4BDE-ABC3-6EEF6B05E781}" cxnId="{EBE09A4F-5060-4EBF-A66F-8914B1B9BAD2}" type="parTrans">
      <dgm:prSet/>
      <dgm:spPr/>
      <dgm:t>
        <a:bodyPr/>
        <a:lstStyle/>
        <a:p>
          <a:endParaRPr lang="zh-CN" altLang="en-US"/>
        </a:p>
      </dgm:t>
    </dgm:pt>
    <dgm:pt modelId="{42F019C5-713A-40B0-A0EE-A031E0EE79FD}" cxnId="{EBE09A4F-5060-4EBF-A66F-8914B1B9BAD2}" type="sibTrans">
      <dgm:prSet/>
      <dgm:spPr/>
      <dgm:t>
        <a:bodyPr/>
        <a:lstStyle/>
        <a:p>
          <a:endParaRPr lang="zh-CN" altLang="en-US"/>
        </a:p>
      </dgm:t>
    </dgm:pt>
    <dgm:pt modelId="{3F404CAA-C1D5-4993-8076-EAFAAA390547}">
      <dgm:prSet custT="1"/>
      <dgm:spPr/>
      <dgm:t>
        <a:bodyPr/>
        <a:lstStyle/>
        <a:p>
          <a:r>
            <a:rPr lang="zh-CN" altLang="en-US" sz="1400" b="1" dirty="0" smtClean="0"/>
            <a:t>混合感染</a:t>
          </a:r>
          <a:endParaRPr lang="zh-CN" altLang="en-US" sz="1400" b="1" dirty="0"/>
        </a:p>
      </dgm:t>
    </dgm:pt>
    <dgm:pt modelId="{D97BA556-791F-4A75-9EC9-2682C9EBF9A3}" cxnId="{2F34E85F-7F32-4F74-8858-BF047C0EF477}" type="parTrans">
      <dgm:prSet/>
      <dgm:spPr/>
      <dgm:t>
        <a:bodyPr/>
        <a:lstStyle/>
        <a:p>
          <a:endParaRPr lang="zh-CN" altLang="en-US"/>
        </a:p>
      </dgm:t>
    </dgm:pt>
    <dgm:pt modelId="{F21CAA05-F73E-4830-AE8C-22A5F252A619}" cxnId="{2F34E85F-7F32-4F74-8858-BF047C0EF477}" type="sibTrans">
      <dgm:prSet/>
      <dgm:spPr/>
      <dgm:t>
        <a:bodyPr/>
        <a:lstStyle/>
        <a:p>
          <a:endParaRPr lang="zh-CN" altLang="en-US"/>
        </a:p>
      </dgm:t>
    </dgm:pt>
    <dgm:pt modelId="{6306A5A6-7842-48C0-8227-16D2ECBCFF56}">
      <dgm:prSet custT="1"/>
      <dgm:spPr/>
      <dgm:t>
        <a:bodyPr/>
        <a:lstStyle/>
        <a:p>
          <a:r>
            <a:rPr lang="zh-CN" altLang="en-US" sz="1400" b="1" dirty="0" smtClean="0"/>
            <a:t>单一感染</a:t>
          </a:r>
          <a:endParaRPr lang="zh-CN" altLang="en-US" sz="1400" b="1" dirty="0"/>
        </a:p>
      </dgm:t>
    </dgm:pt>
    <dgm:pt modelId="{F9F91014-0459-4AE8-815B-07C0F17E0D14}" cxnId="{6CAB0B99-385A-4F80-8334-93D820F90F2D}" type="parTrans">
      <dgm:prSet/>
      <dgm:spPr/>
      <dgm:t>
        <a:bodyPr/>
        <a:lstStyle/>
        <a:p>
          <a:endParaRPr lang="zh-CN" altLang="en-US"/>
        </a:p>
      </dgm:t>
    </dgm:pt>
    <dgm:pt modelId="{305D0313-1F8B-4BAD-9A58-260D30C50913}" cxnId="{6CAB0B99-385A-4F80-8334-93D820F90F2D}" type="sibTrans">
      <dgm:prSet/>
      <dgm:spPr/>
      <dgm:t>
        <a:bodyPr/>
        <a:lstStyle/>
        <a:p>
          <a:endParaRPr lang="zh-CN" altLang="en-US"/>
        </a:p>
      </dgm:t>
    </dgm:pt>
    <dgm:pt modelId="{1BA69CF5-2F93-4AC1-9F44-9A7AFA9A8BCF}">
      <dgm:prSet/>
      <dgm:spPr/>
      <dgm:t>
        <a:bodyPr/>
        <a:lstStyle/>
        <a:p>
          <a:pPr algn="l"/>
          <a:r>
            <a:rPr lang="zh-CN" altLang="en-US" b="1" dirty="0" smtClean="0"/>
            <a:t>过氧化氢（</a:t>
          </a:r>
          <a:r>
            <a:rPr lang="en-US" altLang="zh-CN" b="1" dirty="0" smtClean="0"/>
            <a:t>H2O2)</a:t>
          </a:r>
        </a:p>
        <a:p>
          <a:pPr algn="l"/>
          <a:r>
            <a:rPr lang="zh-CN" altLang="en-US" b="1" dirty="0" smtClean="0"/>
            <a:t>白细胞酯酶（</a:t>
          </a:r>
          <a:r>
            <a:rPr lang="en-US" altLang="zh-CN" b="1" dirty="0" smtClean="0"/>
            <a:t>LE</a:t>
          </a:r>
          <a:r>
            <a:rPr lang="zh-CN" altLang="en-US" b="1" dirty="0" smtClean="0"/>
            <a:t>）</a:t>
          </a:r>
          <a:endParaRPr lang="zh-CN" altLang="en-US" b="1" dirty="0"/>
        </a:p>
      </dgm:t>
    </dgm:pt>
    <dgm:pt modelId="{BD1BE231-ED68-4EC0-933F-FB176F19E763}" cxnId="{7ED6023D-C320-4E21-AF30-CF012208D5B1}" type="parTrans">
      <dgm:prSet/>
      <dgm:spPr/>
      <dgm:t>
        <a:bodyPr/>
        <a:lstStyle/>
        <a:p>
          <a:endParaRPr lang="zh-CN" altLang="en-US"/>
        </a:p>
      </dgm:t>
    </dgm:pt>
    <dgm:pt modelId="{3AE43604-EBA8-467F-9A95-86BB2B2C5166}" cxnId="{7ED6023D-C320-4E21-AF30-CF012208D5B1}" type="sibTrans">
      <dgm:prSet/>
      <dgm:spPr/>
      <dgm:t>
        <a:bodyPr/>
        <a:lstStyle/>
        <a:p>
          <a:endParaRPr lang="zh-CN" altLang="en-US"/>
        </a:p>
      </dgm:t>
    </dgm:pt>
    <dgm:pt modelId="{0F376126-69E3-42CF-AFA4-C56CA9CB2719}" type="pres">
      <dgm:prSet presAssocID="{FE1B8E1B-4D59-49F7-AFB4-A70AC3991D45}" presName="hierChild1" presStyleCnt="0">
        <dgm:presLayoutVars>
          <dgm:chPref val="1"/>
          <dgm:dir/>
          <dgm:animOne val="branch"/>
          <dgm:animLvl val="lvl"/>
          <dgm:resizeHandles/>
        </dgm:presLayoutVars>
      </dgm:prSet>
      <dgm:spPr/>
      <dgm:t>
        <a:bodyPr/>
        <a:lstStyle/>
        <a:p>
          <a:endParaRPr lang="zh-CN" altLang="en-US"/>
        </a:p>
      </dgm:t>
    </dgm:pt>
    <dgm:pt modelId="{90D09FBE-59D4-4038-ACCC-CC245969137B}" type="pres">
      <dgm:prSet presAssocID="{B0538575-6BA0-4463-8673-2E2B6A759D14}" presName="hierRoot1" presStyleCnt="0"/>
      <dgm:spPr/>
    </dgm:pt>
    <dgm:pt modelId="{188B8A0F-D21F-4679-B954-71BF14E7FC93}" type="pres">
      <dgm:prSet presAssocID="{B0538575-6BA0-4463-8673-2E2B6A759D14}" presName="composite" presStyleCnt="0"/>
      <dgm:spPr/>
    </dgm:pt>
    <dgm:pt modelId="{BBFCBA00-0DBC-4092-BD88-55F5D805AEE3}" type="pres">
      <dgm:prSet presAssocID="{B0538575-6BA0-4463-8673-2E2B6A759D14}" presName="background" presStyleLbl="node0" presStyleIdx="0" presStyleCnt="1"/>
      <dgm:spPr/>
    </dgm:pt>
    <dgm:pt modelId="{BA39F4E2-C190-41C9-B1EE-B2A68C30E549}" type="pres">
      <dgm:prSet presAssocID="{B0538575-6BA0-4463-8673-2E2B6A759D14}" presName="text" presStyleLbl="fgAcc0" presStyleIdx="0" presStyleCnt="1" custScaleX="316208" custScaleY="279089" custLinFactNeighborX="20004" custLinFactNeighborY="-35013">
        <dgm:presLayoutVars>
          <dgm:chPref val="3"/>
        </dgm:presLayoutVars>
      </dgm:prSet>
      <dgm:spPr/>
      <dgm:t>
        <a:bodyPr/>
        <a:lstStyle/>
        <a:p>
          <a:endParaRPr lang="zh-CN" altLang="en-US"/>
        </a:p>
      </dgm:t>
    </dgm:pt>
    <dgm:pt modelId="{061A56E2-8FFE-4C88-BB6B-CA204BEF0E21}" type="pres">
      <dgm:prSet presAssocID="{B0538575-6BA0-4463-8673-2E2B6A759D14}" presName="hierChild2" presStyleCnt="0"/>
      <dgm:spPr/>
    </dgm:pt>
    <dgm:pt modelId="{370ED0F1-CECE-4C62-B8D9-BC30F9158AFB}" type="pres">
      <dgm:prSet presAssocID="{6F33024C-6A6A-495B-A6A7-82BC388CD462}" presName="Name10" presStyleLbl="parChTrans1D2" presStyleIdx="0" presStyleCnt="5"/>
      <dgm:spPr/>
      <dgm:t>
        <a:bodyPr/>
        <a:lstStyle/>
        <a:p>
          <a:endParaRPr lang="zh-CN" altLang="en-US"/>
        </a:p>
      </dgm:t>
    </dgm:pt>
    <dgm:pt modelId="{D95D511C-EA8C-4593-A031-A04EFBF66A08}" type="pres">
      <dgm:prSet presAssocID="{C4A5C354-4D65-4D49-9D01-B923449D87F5}" presName="hierRoot2" presStyleCnt="0"/>
      <dgm:spPr/>
    </dgm:pt>
    <dgm:pt modelId="{A291EB69-FD2C-4734-A55C-F6CA300FA76E}" type="pres">
      <dgm:prSet presAssocID="{C4A5C354-4D65-4D49-9D01-B923449D87F5}" presName="composite2" presStyleCnt="0"/>
      <dgm:spPr/>
    </dgm:pt>
    <dgm:pt modelId="{A924150C-46C5-42EA-A641-89540F0CAF31}" type="pres">
      <dgm:prSet presAssocID="{C4A5C354-4D65-4D49-9D01-B923449D87F5}" presName="background2" presStyleLbl="node2" presStyleIdx="0" presStyleCnt="5"/>
      <dgm:spPr/>
    </dgm:pt>
    <dgm:pt modelId="{7574F319-66DB-4E28-A9A1-778B2C89F868}" type="pres">
      <dgm:prSet presAssocID="{C4A5C354-4D65-4D49-9D01-B923449D87F5}" presName="text2" presStyleLbl="fgAcc2" presStyleIdx="0" presStyleCnt="5" custScaleX="146334" custScaleY="243071">
        <dgm:presLayoutVars>
          <dgm:chPref val="3"/>
        </dgm:presLayoutVars>
      </dgm:prSet>
      <dgm:spPr/>
      <dgm:t>
        <a:bodyPr/>
        <a:lstStyle/>
        <a:p>
          <a:endParaRPr lang="zh-CN" altLang="en-US"/>
        </a:p>
      </dgm:t>
    </dgm:pt>
    <dgm:pt modelId="{991BB58A-D962-4C3A-B010-9A676982EA03}" type="pres">
      <dgm:prSet presAssocID="{C4A5C354-4D65-4D49-9D01-B923449D87F5}" presName="hierChild3" presStyleCnt="0"/>
      <dgm:spPr/>
    </dgm:pt>
    <dgm:pt modelId="{F32BA328-E91F-4A0F-BF8E-7F74D8705664}" type="pres">
      <dgm:prSet presAssocID="{9C398448-2DAC-4890-878D-2517B4450686}" presName="Name10" presStyleLbl="parChTrans1D2" presStyleIdx="1" presStyleCnt="5"/>
      <dgm:spPr/>
      <dgm:t>
        <a:bodyPr/>
        <a:lstStyle/>
        <a:p>
          <a:endParaRPr lang="zh-CN" altLang="en-US"/>
        </a:p>
      </dgm:t>
    </dgm:pt>
    <dgm:pt modelId="{3FA8C6E4-D633-4741-9FE1-6CB4FC02F316}" type="pres">
      <dgm:prSet presAssocID="{CD7FDF94-D4C1-4304-A8A5-F633B5832089}" presName="hierRoot2" presStyleCnt="0"/>
      <dgm:spPr/>
    </dgm:pt>
    <dgm:pt modelId="{D3908DA3-B9D6-414A-A5FC-8616EDD46E41}" type="pres">
      <dgm:prSet presAssocID="{CD7FDF94-D4C1-4304-A8A5-F633B5832089}" presName="composite2" presStyleCnt="0"/>
      <dgm:spPr/>
    </dgm:pt>
    <dgm:pt modelId="{9E999B4E-C969-4C65-85E7-A3D08CA38ACD}" type="pres">
      <dgm:prSet presAssocID="{CD7FDF94-D4C1-4304-A8A5-F633B5832089}" presName="background2" presStyleLbl="node2" presStyleIdx="1" presStyleCnt="5"/>
      <dgm:spPr/>
    </dgm:pt>
    <dgm:pt modelId="{63987919-2157-4C59-9E47-979A7ABA9845}" type="pres">
      <dgm:prSet presAssocID="{CD7FDF94-D4C1-4304-A8A5-F633B5832089}" presName="text2" presStyleLbl="fgAcc2" presStyleIdx="1" presStyleCnt="5" custScaleX="155536" custScaleY="227745">
        <dgm:presLayoutVars>
          <dgm:chPref val="3"/>
        </dgm:presLayoutVars>
      </dgm:prSet>
      <dgm:spPr/>
      <dgm:t>
        <a:bodyPr/>
        <a:lstStyle/>
        <a:p>
          <a:endParaRPr lang="zh-CN" altLang="en-US"/>
        </a:p>
      </dgm:t>
    </dgm:pt>
    <dgm:pt modelId="{6D56B698-6F26-4BFD-A1C3-E8826A471BB8}" type="pres">
      <dgm:prSet presAssocID="{CD7FDF94-D4C1-4304-A8A5-F633B5832089}" presName="hierChild3" presStyleCnt="0"/>
      <dgm:spPr/>
    </dgm:pt>
    <dgm:pt modelId="{3CC467D0-705B-4FBC-AE38-CD0407A7DDB3}" type="pres">
      <dgm:prSet presAssocID="{CF89C4E1-1418-4E00-A1C5-EB0235DCDDE9}" presName="Name10" presStyleLbl="parChTrans1D2" presStyleIdx="2" presStyleCnt="5"/>
      <dgm:spPr/>
      <dgm:t>
        <a:bodyPr/>
        <a:lstStyle/>
        <a:p>
          <a:endParaRPr lang="zh-CN" altLang="en-US"/>
        </a:p>
      </dgm:t>
    </dgm:pt>
    <dgm:pt modelId="{13ED05C9-9E97-42BF-901F-044CDEDCBFFD}" type="pres">
      <dgm:prSet presAssocID="{5609149B-9AD6-4D9A-B4B6-FBDCD94BF843}" presName="hierRoot2" presStyleCnt="0"/>
      <dgm:spPr/>
    </dgm:pt>
    <dgm:pt modelId="{2113255C-D5C5-4782-82CC-D5DE47D56E41}" type="pres">
      <dgm:prSet presAssocID="{5609149B-9AD6-4D9A-B4B6-FBDCD94BF843}" presName="composite2" presStyleCnt="0"/>
      <dgm:spPr/>
    </dgm:pt>
    <dgm:pt modelId="{AB1C156F-600D-4A82-B89D-47D80DBBDD12}" type="pres">
      <dgm:prSet presAssocID="{5609149B-9AD6-4D9A-B4B6-FBDCD94BF843}" presName="background2" presStyleLbl="node2" presStyleIdx="2" presStyleCnt="5"/>
      <dgm:spPr/>
    </dgm:pt>
    <dgm:pt modelId="{26B05FCF-DD0B-497E-9F2B-5434CFD9D07F}" type="pres">
      <dgm:prSet presAssocID="{5609149B-9AD6-4D9A-B4B6-FBDCD94BF843}" presName="text2" presStyleLbl="fgAcc2" presStyleIdx="2" presStyleCnt="5" custScaleX="150169" custScaleY="144871">
        <dgm:presLayoutVars>
          <dgm:chPref val="3"/>
        </dgm:presLayoutVars>
      </dgm:prSet>
      <dgm:spPr/>
      <dgm:t>
        <a:bodyPr/>
        <a:lstStyle/>
        <a:p>
          <a:endParaRPr lang="zh-CN" altLang="en-US"/>
        </a:p>
      </dgm:t>
    </dgm:pt>
    <dgm:pt modelId="{171DE94E-B785-4308-A9AE-B32399755651}" type="pres">
      <dgm:prSet presAssocID="{5609149B-9AD6-4D9A-B4B6-FBDCD94BF843}" presName="hierChild3" presStyleCnt="0"/>
      <dgm:spPr/>
    </dgm:pt>
    <dgm:pt modelId="{437EFC33-322A-4361-B1A7-7108D0120315}" type="pres">
      <dgm:prSet presAssocID="{F9F91014-0459-4AE8-815B-07C0F17E0D14}" presName="Name17" presStyleLbl="parChTrans1D3" presStyleIdx="0" presStyleCnt="5"/>
      <dgm:spPr/>
      <dgm:t>
        <a:bodyPr/>
        <a:lstStyle/>
        <a:p>
          <a:endParaRPr lang="zh-CN" altLang="en-US"/>
        </a:p>
      </dgm:t>
    </dgm:pt>
    <dgm:pt modelId="{76AB8680-DFB2-4D77-BCC2-2FE578DB7290}" type="pres">
      <dgm:prSet presAssocID="{6306A5A6-7842-48C0-8227-16D2ECBCFF56}" presName="hierRoot3" presStyleCnt="0"/>
      <dgm:spPr/>
    </dgm:pt>
    <dgm:pt modelId="{847D569F-4037-4965-B9E6-5EA0BF049A91}" type="pres">
      <dgm:prSet presAssocID="{6306A5A6-7842-48C0-8227-16D2ECBCFF56}" presName="composite3" presStyleCnt="0"/>
      <dgm:spPr/>
    </dgm:pt>
    <dgm:pt modelId="{6E2C3839-6844-42E8-9187-4246A2A2BAC0}" type="pres">
      <dgm:prSet presAssocID="{6306A5A6-7842-48C0-8227-16D2ECBCFF56}" presName="background3" presStyleLbl="node3" presStyleIdx="0" presStyleCnt="5"/>
      <dgm:spPr/>
    </dgm:pt>
    <dgm:pt modelId="{4179FDF6-EDD8-44D0-A8B6-BAD81F407C58}" type="pres">
      <dgm:prSet presAssocID="{6306A5A6-7842-48C0-8227-16D2ECBCFF56}" presName="text3" presStyleLbl="fgAcc3" presStyleIdx="0" presStyleCnt="5" custScaleX="181291" custScaleY="172693" custLinFactNeighborX="7819" custLinFactNeighborY="61007">
        <dgm:presLayoutVars>
          <dgm:chPref val="3"/>
        </dgm:presLayoutVars>
      </dgm:prSet>
      <dgm:spPr/>
      <dgm:t>
        <a:bodyPr/>
        <a:lstStyle/>
        <a:p>
          <a:endParaRPr lang="zh-CN" altLang="en-US"/>
        </a:p>
      </dgm:t>
    </dgm:pt>
    <dgm:pt modelId="{2E52E284-406A-46B4-B942-33DA71017CC1}" type="pres">
      <dgm:prSet presAssocID="{6306A5A6-7842-48C0-8227-16D2ECBCFF56}" presName="hierChild4" presStyleCnt="0"/>
      <dgm:spPr/>
    </dgm:pt>
    <dgm:pt modelId="{198031D8-01C4-4A9D-9FB2-88028DDDF8AB}" type="pres">
      <dgm:prSet presAssocID="{D97BA556-791F-4A75-9EC9-2682C9EBF9A3}" presName="Name17" presStyleLbl="parChTrans1D3" presStyleIdx="1" presStyleCnt="5"/>
      <dgm:spPr/>
      <dgm:t>
        <a:bodyPr/>
        <a:lstStyle/>
        <a:p>
          <a:endParaRPr lang="zh-CN" altLang="en-US"/>
        </a:p>
      </dgm:t>
    </dgm:pt>
    <dgm:pt modelId="{280F546B-A846-4AED-A6ED-F19D3D0C6CDC}" type="pres">
      <dgm:prSet presAssocID="{3F404CAA-C1D5-4993-8076-EAFAAA390547}" presName="hierRoot3" presStyleCnt="0"/>
      <dgm:spPr/>
    </dgm:pt>
    <dgm:pt modelId="{2F9C8C5F-0F8C-47FC-9328-B371A6C9BDF1}" type="pres">
      <dgm:prSet presAssocID="{3F404CAA-C1D5-4993-8076-EAFAAA390547}" presName="composite3" presStyleCnt="0"/>
      <dgm:spPr/>
    </dgm:pt>
    <dgm:pt modelId="{B1F2BE15-C65C-4442-8BB8-637319831B06}" type="pres">
      <dgm:prSet presAssocID="{3F404CAA-C1D5-4993-8076-EAFAAA390547}" presName="background3" presStyleLbl="node3" presStyleIdx="1" presStyleCnt="5"/>
      <dgm:spPr/>
    </dgm:pt>
    <dgm:pt modelId="{91923041-74C6-49E0-A962-487C9C74066E}" type="pres">
      <dgm:prSet presAssocID="{3F404CAA-C1D5-4993-8076-EAFAAA390547}" presName="text3" presStyleLbl="fgAcc3" presStyleIdx="1" presStyleCnt="5" custScaleX="173855" custScaleY="183678" custLinFactNeighborX="-6172" custLinFactNeighborY="61007">
        <dgm:presLayoutVars>
          <dgm:chPref val="3"/>
        </dgm:presLayoutVars>
      </dgm:prSet>
      <dgm:spPr/>
      <dgm:t>
        <a:bodyPr/>
        <a:lstStyle/>
        <a:p>
          <a:endParaRPr lang="zh-CN" altLang="en-US"/>
        </a:p>
      </dgm:t>
    </dgm:pt>
    <dgm:pt modelId="{EB9673ED-9E14-4B4E-97DD-AA4673AD4EC5}" type="pres">
      <dgm:prSet presAssocID="{3F404CAA-C1D5-4993-8076-EAFAAA390547}" presName="hierChild4" presStyleCnt="0"/>
      <dgm:spPr/>
    </dgm:pt>
    <dgm:pt modelId="{855612A8-B582-4A5F-BCC8-629FB1ABDF93}" type="pres">
      <dgm:prSet presAssocID="{A1490423-1002-470C-AD42-97F8265E3AA5}" presName="Name10" presStyleLbl="parChTrans1D2" presStyleIdx="3" presStyleCnt="5"/>
      <dgm:spPr/>
      <dgm:t>
        <a:bodyPr/>
        <a:lstStyle/>
        <a:p>
          <a:endParaRPr lang="zh-CN" altLang="en-US"/>
        </a:p>
      </dgm:t>
    </dgm:pt>
    <dgm:pt modelId="{A5E1E6D1-44F4-47F9-ADA3-FD9B0BD70604}" type="pres">
      <dgm:prSet presAssocID="{B969BDB5-2B1B-4954-8BAC-782DC46C6C03}" presName="hierRoot2" presStyleCnt="0"/>
      <dgm:spPr/>
    </dgm:pt>
    <dgm:pt modelId="{91C5BFFA-7EE9-4BC2-AE10-580FEE7BA370}" type="pres">
      <dgm:prSet presAssocID="{B969BDB5-2B1B-4954-8BAC-782DC46C6C03}" presName="composite2" presStyleCnt="0"/>
      <dgm:spPr/>
    </dgm:pt>
    <dgm:pt modelId="{761EDEF6-27B1-4D7D-9D66-056347618244}" type="pres">
      <dgm:prSet presAssocID="{B969BDB5-2B1B-4954-8BAC-782DC46C6C03}" presName="background2" presStyleLbl="node2" presStyleIdx="3" presStyleCnt="5"/>
      <dgm:spPr/>
    </dgm:pt>
    <dgm:pt modelId="{2EC6614A-D15A-481B-953F-F81539E63D01}" type="pres">
      <dgm:prSet presAssocID="{B969BDB5-2B1B-4954-8BAC-782DC46C6C03}" presName="text2" presStyleLbl="fgAcc2" presStyleIdx="3" presStyleCnt="5" custScaleX="134311" custScaleY="161567">
        <dgm:presLayoutVars>
          <dgm:chPref val="3"/>
        </dgm:presLayoutVars>
      </dgm:prSet>
      <dgm:spPr/>
      <dgm:t>
        <a:bodyPr/>
        <a:lstStyle/>
        <a:p>
          <a:endParaRPr lang="zh-CN" altLang="en-US"/>
        </a:p>
      </dgm:t>
    </dgm:pt>
    <dgm:pt modelId="{29B9A3B7-D961-49A4-8637-6F90AC09A98E}" type="pres">
      <dgm:prSet presAssocID="{B969BDB5-2B1B-4954-8BAC-782DC46C6C03}" presName="hierChild3" presStyleCnt="0"/>
      <dgm:spPr/>
    </dgm:pt>
    <dgm:pt modelId="{5D2030FC-AC10-4028-958E-C194D45B6DB6}" type="pres">
      <dgm:prSet presAssocID="{89AA47F4-9C89-4DA9-81F9-5DAC3880FBA6}" presName="Name10" presStyleLbl="parChTrans1D2" presStyleIdx="4" presStyleCnt="5"/>
      <dgm:spPr/>
      <dgm:t>
        <a:bodyPr/>
        <a:lstStyle/>
        <a:p>
          <a:endParaRPr lang="zh-CN" altLang="en-US"/>
        </a:p>
      </dgm:t>
    </dgm:pt>
    <dgm:pt modelId="{3C0FE178-5C39-4E5D-A232-FF49D2942C40}" type="pres">
      <dgm:prSet presAssocID="{943FE5BE-1572-4C0C-A751-028C6E808636}" presName="hierRoot2" presStyleCnt="0"/>
      <dgm:spPr/>
    </dgm:pt>
    <dgm:pt modelId="{041F8A2B-72EA-4229-97B4-38B2DBF77526}" type="pres">
      <dgm:prSet presAssocID="{943FE5BE-1572-4C0C-A751-028C6E808636}" presName="composite2" presStyleCnt="0"/>
      <dgm:spPr/>
    </dgm:pt>
    <dgm:pt modelId="{385CA645-7C82-42E7-A6A8-E3659C559223}" type="pres">
      <dgm:prSet presAssocID="{943FE5BE-1572-4C0C-A751-028C6E808636}" presName="background2" presStyleLbl="node2" presStyleIdx="4" presStyleCnt="5"/>
      <dgm:spPr/>
    </dgm:pt>
    <dgm:pt modelId="{2E2CFC26-5322-4BEA-B995-DC48E6074A7D}" type="pres">
      <dgm:prSet presAssocID="{943FE5BE-1572-4C0C-A751-028C6E808636}" presName="text2" presStyleLbl="fgAcc2" presStyleIdx="4" presStyleCnt="5" custScaleX="162201" custScaleY="192369">
        <dgm:presLayoutVars>
          <dgm:chPref val="3"/>
        </dgm:presLayoutVars>
      </dgm:prSet>
      <dgm:spPr/>
      <dgm:t>
        <a:bodyPr/>
        <a:lstStyle/>
        <a:p>
          <a:endParaRPr lang="zh-CN" altLang="en-US"/>
        </a:p>
      </dgm:t>
    </dgm:pt>
    <dgm:pt modelId="{43CB246A-4748-43BD-8510-6B2881E3C38C}" type="pres">
      <dgm:prSet presAssocID="{943FE5BE-1572-4C0C-A751-028C6E808636}" presName="hierChild3" presStyleCnt="0"/>
      <dgm:spPr/>
    </dgm:pt>
    <dgm:pt modelId="{864E8E60-3776-442A-A673-75FDF49299FF}" type="pres">
      <dgm:prSet presAssocID="{BD1BE231-ED68-4EC0-933F-FB176F19E763}" presName="Name17" presStyleLbl="parChTrans1D3" presStyleIdx="2" presStyleCnt="5"/>
      <dgm:spPr/>
      <dgm:t>
        <a:bodyPr/>
        <a:lstStyle/>
        <a:p>
          <a:endParaRPr lang="zh-CN" altLang="en-US"/>
        </a:p>
      </dgm:t>
    </dgm:pt>
    <dgm:pt modelId="{C4EB54EC-726B-4D0B-BA7B-71C6294B28E9}" type="pres">
      <dgm:prSet presAssocID="{1BA69CF5-2F93-4AC1-9F44-9A7AFA9A8BCF}" presName="hierRoot3" presStyleCnt="0"/>
      <dgm:spPr/>
    </dgm:pt>
    <dgm:pt modelId="{6DCF4A06-2C76-4E0F-BA7B-D196AB38D37A}" type="pres">
      <dgm:prSet presAssocID="{1BA69CF5-2F93-4AC1-9F44-9A7AFA9A8BCF}" presName="composite3" presStyleCnt="0"/>
      <dgm:spPr/>
    </dgm:pt>
    <dgm:pt modelId="{760B0C2A-B98E-47D4-AA4C-D86A766A3A9F}" type="pres">
      <dgm:prSet presAssocID="{1BA69CF5-2F93-4AC1-9F44-9A7AFA9A8BCF}" presName="background3" presStyleLbl="node3" presStyleIdx="2" presStyleCnt="5"/>
      <dgm:spPr/>
    </dgm:pt>
    <dgm:pt modelId="{36435A21-959E-4923-97B3-8B5843FD7CB7}" type="pres">
      <dgm:prSet presAssocID="{1BA69CF5-2F93-4AC1-9F44-9A7AFA9A8BCF}" presName="text3" presStyleLbl="fgAcc3" presStyleIdx="2" presStyleCnt="5" custScaleX="186463" custScaleY="270066">
        <dgm:presLayoutVars>
          <dgm:chPref val="3"/>
        </dgm:presLayoutVars>
      </dgm:prSet>
      <dgm:spPr/>
      <dgm:t>
        <a:bodyPr/>
        <a:lstStyle/>
        <a:p>
          <a:endParaRPr lang="zh-CN" altLang="en-US"/>
        </a:p>
      </dgm:t>
    </dgm:pt>
    <dgm:pt modelId="{6093555E-F14F-4570-866C-01246B239D32}" type="pres">
      <dgm:prSet presAssocID="{1BA69CF5-2F93-4AC1-9F44-9A7AFA9A8BCF}" presName="hierChild4" presStyleCnt="0"/>
      <dgm:spPr/>
    </dgm:pt>
    <dgm:pt modelId="{770C01C0-E1A2-4AC1-AB50-CEF35E970260}" type="pres">
      <dgm:prSet presAssocID="{63078BA8-A6A4-4BDE-ABC3-6EEF6B05E781}" presName="Name17" presStyleLbl="parChTrans1D3" presStyleIdx="3" presStyleCnt="5"/>
      <dgm:spPr/>
      <dgm:t>
        <a:bodyPr/>
        <a:lstStyle/>
        <a:p>
          <a:endParaRPr lang="zh-CN" altLang="en-US"/>
        </a:p>
      </dgm:t>
    </dgm:pt>
    <dgm:pt modelId="{80F23756-817A-4A2C-864D-2CDCAB45C78C}" type="pres">
      <dgm:prSet presAssocID="{71C766C2-4ECB-49F6-86E3-108085E99EF1}" presName="hierRoot3" presStyleCnt="0"/>
      <dgm:spPr/>
    </dgm:pt>
    <dgm:pt modelId="{39111538-64EC-41CF-9A89-9047E573C510}" type="pres">
      <dgm:prSet presAssocID="{71C766C2-4ECB-49F6-86E3-108085E99EF1}" presName="composite3" presStyleCnt="0"/>
      <dgm:spPr/>
    </dgm:pt>
    <dgm:pt modelId="{CA5551BD-F8AE-435F-B02C-90EC899BD4A5}" type="pres">
      <dgm:prSet presAssocID="{71C766C2-4ECB-49F6-86E3-108085E99EF1}" presName="background3" presStyleLbl="node3" presStyleIdx="3" presStyleCnt="5"/>
      <dgm:spPr/>
    </dgm:pt>
    <dgm:pt modelId="{EAC81885-4299-4DA7-9642-C1807F83F409}" type="pres">
      <dgm:prSet presAssocID="{71C766C2-4ECB-49F6-86E3-108085E99EF1}" presName="text3" presStyleLbl="fgAcc3" presStyleIdx="3" presStyleCnt="5" custScaleX="154288" custScaleY="269651" custLinFactNeighborX="-905" custLinFactNeighborY="-1022">
        <dgm:presLayoutVars>
          <dgm:chPref val="3"/>
        </dgm:presLayoutVars>
      </dgm:prSet>
      <dgm:spPr/>
      <dgm:t>
        <a:bodyPr/>
        <a:lstStyle/>
        <a:p>
          <a:endParaRPr lang="zh-CN" altLang="en-US"/>
        </a:p>
      </dgm:t>
    </dgm:pt>
    <dgm:pt modelId="{406776E6-C826-4B32-B427-EFA18EA5F3E1}" type="pres">
      <dgm:prSet presAssocID="{71C766C2-4ECB-49F6-86E3-108085E99EF1}" presName="hierChild4" presStyleCnt="0"/>
      <dgm:spPr/>
    </dgm:pt>
    <dgm:pt modelId="{EEDC1D9A-E0C7-4847-937B-EF22191EB2F7}" type="pres">
      <dgm:prSet presAssocID="{3ADFF186-8B45-4653-9BCD-C11DAD72A287}" presName="Name17" presStyleLbl="parChTrans1D3" presStyleIdx="4" presStyleCnt="5"/>
      <dgm:spPr/>
      <dgm:t>
        <a:bodyPr/>
        <a:lstStyle/>
        <a:p>
          <a:endParaRPr lang="zh-CN" altLang="en-US"/>
        </a:p>
      </dgm:t>
    </dgm:pt>
    <dgm:pt modelId="{F5F0E21B-65D7-45AA-8DB5-621313153E01}" type="pres">
      <dgm:prSet presAssocID="{8C4B585A-0499-4789-A05C-CE65F234F4DB}" presName="hierRoot3" presStyleCnt="0"/>
      <dgm:spPr/>
    </dgm:pt>
    <dgm:pt modelId="{4052BD42-5EB2-4013-A59C-A5FB243C10A2}" type="pres">
      <dgm:prSet presAssocID="{8C4B585A-0499-4789-A05C-CE65F234F4DB}" presName="composite3" presStyleCnt="0"/>
      <dgm:spPr/>
    </dgm:pt>
    <dgm:pt modelId="{340EEE91-BBFC-47CF-BA74-4DF1CCAC60EF}" type="pres">
      <dgm:prSet presAssocID="{8C4B585A-0499-4789-A05C-CE65F234F4DB}" presName="background3" presStyleLbl="node3" presStyleIdx="4" presStyleCnt="5"/>
      <dgm:spPr/>
    </dgm:pt>
    <dgm:pt modelId="{9E645BF2-FB62-40F7-B769-2CE2A771E806}" type="pres">
      <dgm:prSet presAssocID="{8C4B585A-0499-4789-A05C-CE65F234F4DB}" presName="text3" presStyleLbl="fgAcc3" presStyleIdx="4" presStyleCnt="5" custScaleX="189965" custScaleY="252694">
        <dgm:presLayoutVars>
          <dgm:chPref val="3"/>
        </dgm:presLayoutVars>
      </dgm:prSet>
      <dgm:spPr/>
      <dgm:t>
        <a:bodyPr/>
        <a:lstStyle/>
        <a:p>
          <a:endParaRPr lang="zh-CN" altLang="en-US"/>
        </a:p>
      </dgm:t>
    </dgm:pt>
    <dgm:pt modelId="{4B5F0C5C-E458-4E86-8EAB-6B458305C7A7}" type="pres">
      <dgm:prSet presAssocID="{8C4B585A-0499-4789-A05C-CE65F234F4DB}" presName="hierChild4" presStyleCnt="0"/>
      <dgm:spPr/>
    </dgm:pt>
  </dgm:ptLst>
  <dgm:cxnLst>
    <dgm:cxn modelId="{600C6EA4-48CA-B84B-A3D1-7F43975FB429}" type="presOf" srcId="{6F33024C-6A6A-495B-A6A7-82BC388CD462}" destId="{370ED0F1-CECE-4C62-B8D9-BC30F9158AFB}" srcOrd="0" destOrd="0" presId="urn:microsoft.com/office/officeart/2005/8/layout/hierarchy1"/>
    <dgm:cxn modelId="{C6F3AD42-29CC-0342-BAC8-5CE646A89689}" type="presOf" srcId="{F9F91014-0459-4AE8-815B-07C0F17E0D14}" destId="{437EFC33-322A-4361-B1A7-7108D0120315}" srcOrd="0" destOrd="0" presId="urn:microsoft.com/office/officeart/2005/8/layout/hierarchy1"/>
    <dgm:cxn modelId="{0405455F-DC9E-404C-BF09-A5CB80121C56}" type="presOf" srcId="{89AA47F4-9C89-4DA9-81F9-5DAC3880FBA6}" destId="{5D2030FC-AC10-4028-958E-C194D45B6DB6}" srcOrd="0" destOrd="0" presId="urn:microsoft.com/office/officeart/2005/8/layout/hierarchy1"/>
    <dgm:cxn modelId="{F942333C-5EFA-41FC-893A-989586482F33}" srcId="{FE1B8E1B-4D59-49F7-AFB4-A70AC3991D45}" destId="{B0538575-6BA0-4463-8673-2E2B6A759D14}" srcOrd="0" destOrd="0" parTransId="{2AF47896-B90D-4121-A500-150D7442C51F}" sibTransId="{59C41FBE-4FD6-417D-9208-BC94CF5DDAD1}"/>
    <dgm:cxn modelId="{57018182-6318-A145-9137-A825B458EDF5}" type="presOf" srcId="{6306A5A6-7842-48C0-8227-16D2ECBCFF56}" destId="{4179FDF6-EDD8-44D0-A8B6-BAD81F407C58}" srcOrd="0" destOrd="0" presId="urn:microsoft.com/office/officeart/2005/8/layout/hierarchy1"/>
    <dgm:cxn modelId="{9206BC2B-F75B-0647-B23A-F04FFC51669F}" type="presOf" srcId="{FE1B8E1B-4D59-49F7-AFB4-A70AC3991D45}" destId="{0F376126-69E3-42CF-AFA4-C56CA9CB2719}" srcOrd="0" destOrd="0" presId="urn:microsoft.com/office/officeart/2005/8/layout/hierarchy1"/>
    <dgm:cxn modelId="{7ED6023D-C320-4E21-AF30-CF012208D5B1}" srcId="{943FE5BE-1572-4C0C-A751-028C6E808636}" destId="{1BA69CF5-2F93-4AC1-9F44-9A7AFA9A8BCF}" srcOrd="0" destOrd="0" parTransId="{BD1BE231-ED68-4EC0-933F-FB176F19E763}" sibTransId="{3AE43604-EBA8-467F-9A95-86BB2B2C5166}"/>
    <dgm:cxn modelId="{8FD135D7-1721-9E44-9603-FC179448D968}" type="presOf" srcId="{943FE5BE-1572-4C0C-A751-028C6E808636}" destId="{2E2CFC26-5322-4BEA-B995-DC48E6074A7D}" srcOrd="0" destOrd="0" presId="urn:microsoft.com/office/officeart/2005/8/layout/hierarchy1"/>
    <dgm:cxn modelId="{BDD10B40-DBC3-4722-B65E-8E9096D906E1}" srcId="{B0538575-6BA0-4463-8673-2E2B6A759D14}" destId="{C4A5C354-4D65-4D49-9D01-B923449D87F5}" srcOrd="0" destOrd="0" parTransId="{6F33024C-6A6A-495B-A6A7-82BC388CD462}" sibTransId="{B8470819-1738-4887-9E9B-4200E64EE954}"/>
    <dgm:cxn modelId="{88EDFA68-B9CD-C942-8462-035596B69F54}" type="presOf" srcId="{71C766C2-4ECB-49F6-86E3-108085E99EF1}" destId="{EAC81885-4299-4DA7-9642-C1807F83F409}" srcOrd="0" destOrd="0" presId="urn:microsoft.com/office/officeart/2005/8/layout/hierarchy1"/>
    <dgm:cxn modelId="{E81842F0-D49C-4002-A6FC-8EBF646CEF11}" srcId="{943FE5BE-1572-4C0C-A751-028C6E808636}" destId="{8C4B585A-0499-4789-A05C-CE65F234F4DB}" srcOrd="2" destOrd="0" parTransId="{3ADFF186-8B45-4653-9BCD-C11DAD72A287}" sibTransId="{75A8FFEF-5AA4-4201-A030-0E3D5E29F818}"/>
    <dgm:cxn modelId="{6CAB0B99-385A-4F80-8334-93D820F90F2D}" srcId="{5609149B-9AD6-4D9A-B4B6-FBDCD94BF843}" destId="{6306A5A6-7842-48C0-8227-16D2ECBCFF56}" srcOrd="0" destOrd="0" parTransId="{F9F91014-0459-4AE8-815B-07C0F17E0D14}" sibTransId="{305D0313-1F8B-4BAD-9A58-260D30C50913}"/>
    <dgm:cxn modelId="{A7674A34-2190-FA4B-BFEA-1821A2E2852C}" type="presOf" srcId="{1BA69CF5-2F93-4AC1-9F44-9A7AFA9A8BCF}" destId="{36435A21-959E-4923-97B3-8B5843FD7CB7}" srcOrd="0" destOrd="0" presId="urn:microsoft.com/office/officeart/2005/8/layout/hierarchy1"/>
    <dgm:cxn modelId="{25CA0FDC-6118-204E-A0BD-49B49C45B021}" type="presOf" srcId="{BD1BE231-ED68-4EC0-933F-FB176F19E763}" destId="{864E8E60-3776-442A-A673-75FDF49299FF}" srcOrd="0" destOrd="0" presId="urn:microsoft.com/office/officeart/2005/8/layout/hierarchy1"/>
    <dgm:cxn modelId="{1D13414F-6525-EA44-A5D4-D7A87F822B51}" type="presOf" srcId="{B969BDB5-2B1B-4954-8BAC-782DC46C6C03}" destId="{2EC6614A-D15A-481B-953F-F81539E63D01}" srcOrd="0" destOrd="0" presId="urn:microsoft.com/office/officeart/2005/8/layout/hierarchy1"/>
    <dgm:cxn modelId="{8B299707-FB6C-CB4C-A85C-318907B8A7E8}" type="presOf" srcId="{D97BA556-791F-4A75-9EC9-2682C9EBF9A3}" destId="{198031D8-01C4-4A9D-9FB2-88028DDDF8AB}" srcOrd="0" destOrd="0" presId="urn:microsoft.com/office/officeart/2005/8/layout/hierarchy1"/>
    <dgm:cxn modelId="{F2DCA58C-E1EC-A24D-8EF9-3ACA39D20F58}" type="presOf" srcId="{8C4B585A-0499-4789-A05C-CE65F234F4DB}" destId="{9E645BF2-FB62-40F7-B769-2CE2A771E806}" srcOrd="0" destOrd="0" presId="urn:microsoft.com/office/officeart/2005/8/layout/hierarchy1"/>
    <dgm:cxn modelId="{558AFEC2-895B-AB4C-B5DE-B5A190D07F75}" type="presOf" srcId="{3F404CAA-C1D5-4993-8076-EAFAAA390547}" destId="{91923041-74C6-49E0-A962-487C9C74066E}" srcOrd="0" destOrd="0" presId="urn:microsoft.com/office/officeart/2005/8/layout/hierarchy1"/>
    <dgm:cxn modelId="{2F34E85F-7F32-4F74-8858-BF047C0EF477}" srcId="{5609149B-9AD6-4D9A-B4B6-FBDCD94BF843}" destId="{3F404CAA-C1D5-4993-8076-EAFAAA390547}" srcOrd="1" destOrd="0" parTransId="{D97BA556-791F-4A75-9EC9-2682C9EBF9A3}" sibTransId="{F21CAA05-F73E-4830-AE8C-22A5F252A619}"/>
    <dgm:cxn modelId="{9A187AB4-7E76-4C54-B60F-6DDD8CE31509}" srcId="{B0538575-6BA0-4463-8673-2E2B6A759D14}" destId="{943FE5BE-1572-4C0C-A751-028C6E808636}" srcOrd="4" destOrd="0" parTransId="{89AA47F4-9C89-4DA9-81F9-5DAC3880FBA6}" sibTransId="{A06E822E-6800-4541-9CB5-52488E390714}"/>
    <dgm:cxn modelId="{2B6B7F04-827C-DD4B-A468-18E0B4228659}" type="presOf" srcId="{9C398448-2DAC-4890-878D-2517B4450686}" destId="{F32BA328-E91F-4A0F-BF8E-7F74D8705664}" srcOrd="0" destOrd="0" presId="urn:microsoft.com/office/officeart/2005/8/layout/hierarchy1"/>
    <dgm:cxn modelId="{DEEA6AD4-A390-E340-AA66-8DFBD2D54D5F}" type="presOf" srcId="{63078BA8-A6A4-4BDE-ABC3-6EEF6B05E781}" destId="{770C01C0-E1A2-4AC1-AB50-CEF35E970260}" srcOrd="0" destOrd="0" presId="urn:microsoft.com/office/officeart/2005/8/layout/hierarchy1"/>
    <dgm:cxn modelId="{BA245DE2-27EE-D949-9088-BEDA6B2279B3}" type="presOf" srcId="{3ADFF186-8B45-4653-9BCD-C11DAD72A287}" destId="{EEDC1D9A-E0C7-4847-937B-EF22191EB2F7}" srcOrd="0" destOrd="0" presId="urn:microsoft.com/office/officeart/2005/8/layout/hierarchy1"/>
    <dgm:cxn modelId="{EBE09A4F-5060-4EBF-A66F-8914B1B9BAD2}" srcId="{943FE5BE-1572-4C0C-A751-028C6E808636}" destId="{71C766C2-4ECB-49F6-86E3-108085E99EF1}" srcOrd="1" destOrd="0" parTransId="{63078BA8-A6A4-4BDE-ABC3-6EEF6B05E781}" sibTransId="{42F019C5-713A-40B0-A0EE-A031E0EE79FD}"/>
    <dgm:cxn modelId="{38859894-8EC9-A448-86E3-6718AE4978D5}" type="presOf" srcId="{CF89C4E1-1418-4E00-A1C5-EB0235DCDDE9}" destId="{3CC467D0-705B-4FBC-AE38-CD0407A7DDB3}" srcOrd="0" destOrd="0" presId="urn:microsoft.com/office/officeart/2005/8/layout/hierarchy1"/>
    <dgm:cxn modelId="{8FC8A77D-CD26-9449-8232-8A1DB6B51A71}" type="presOf" srcId="{A1490423-1002-470C-AD42-97F8265E3AA5}" destId="{855612A8-B582-4A5F-BCC8-629FB1ABDF93}" srcOrd="0" destOrd="0" presId="urn:microsoft.com/office/officeart/2005/8/layout/hierarchy1"/>
    <dgm:cxn modelId="{7BFB7733-7764-DC48-88BB-27860B363D1F}" type="presOf" srcId="{CD7FDF94-D4C1-4304-A8A5-F633B5832089}" destId="{63987919-2157-4C59-9E47-979A7ABA9845}" srcOrd="0" destOrd="0" presId="urn:microsoft.com/office/officeart/2005/8/layout/hierarchy1"/>
    <dgm:cxn modelId="{64A2CCC3-3164-1C42-B1E3-1ABAC44261D2}" type="presOf" srcId="{C4A5C354-4D65-4D49-9D01-B923449D87F5}" destId="{7574F319-66DB-4E28-A9A1-778B2C89F868}" srcOrd="0" destOrd="0" presId="urn:microsoft.com/office/officeart/2005/8/layout/hierarchy1"/>
    <dgm:cxn modelId="{FDB51755-5EC8-4E8A-B81C-55278F265BFA}" srcId="{B0538575-6BA0-4463-8673-2E2B6A759D14}" destId="{B969BDB5-2B1B-4954-8BAC-782DC46C6C03}" srcOrd="3" destOrd="0" parTransId="{A1490423-1002-470C-AD42-97F8265E3AA5}" sibTransId="{B776B8E0-8EFB-41FB-8783-B5CBD0A14E1C}"/>
    <dgm:cxn modelId="{F8D9D1FF-49F2-4558-B295-8705ABAED805}" srcId="{B0538575-6BA0-4463-8673-2E2B6A759D14}" destId="{CD7FDF94-D4C1-4304-A8A5-F633B5832089}" srcOrd="1" destOrd="0" parTransId="{9C398448-2DAC-4890-878D-2517B4450686}" sibTransId="{B7CED2B1-54E4-4B97-BCA4-BBC2BE7A9D23}"/>
    <dgm:cxn modelId="{6D45C731-501D-CC4C-9E10-9C180957CF5F}" type="presOf" srcId="{B0538575-6BA0-4463-8673-2E2B6A759D14}" destId="{BA39F4E2-C190-41C9-B1EE-B2A68C30E549}" srcOrd="0" destOrd="0" presId="urn:microsoft.com/office/officeart/2005/8/layout/hierarchy1"/>
    <dgm:cxn modelId="{06AD0AA0-10B1-F64B-8D1F-B4306E08FE44}" type="presOf" srcId="{5609149B-9AD6-4D9A-B4B6-FBDCD94BF843}" destId="{26B05FCF-DD0B-497E-9F2B-5434CFD9D07F}" srcOrd="0" destOrd="0" presId="urn:microsoft.com/office/officeart/2005/8/layout/hierarchy1"/>
    <dgm:cxn modelId="{151AEE89-9912-4FF3-958F-D780F10F5148}" srcId="{B0538575-6BA0-4463-8673-2E2B6A759D14}" destId="{5609149B-9AD6-4D9A-B4B6-FBDCD94BF843}" srcOrd="2" destOrd="0" parTransId="{CF89C4E1-1418-4E00-A1C5-EB0235DCDDE9}" sibTransId="{A3001F02-1D77-4AF7-8401-A51C49B15DDE}"/>
    <dgm:cxn modelId="{CC60ACF1-2833-D343-9842-69DB5F094A1D}" type="presParOf" srcId="{0F376126-69E3-42CF-AFA4-C56CA9CB2719}" destId="{90D09FBE-59D4-4038-ACCC-CC245969137B}" srcOrd="0" destOrd="0" presId="urn:microsoft.com/office/officeart/2005/8/layout/hierarchy1"/>
    <dgm:cxn modelId="{241111CA-0F98-7C48-8DC4-A570BCAA9079}" type="presParOf" srcId="{90D09FBE-59D4-4038-ACCC-CC245969137B}" destId="{188B8A0F-D21F-4679-B954-71BF14E7FC93}" srcOrd="0" destOrd="0" presId="urn:microsoft.com/office/officeart/2005/8/layout/hierarchy1"/>
    <dgm:cxn modelId="{6F924BAC-0500-3C41-B7BC-CE6A85E38F93}" type="presParOf" srcId="{188B8A0F-D21F-4679-B954-71BF14E7FC93}" destId="{BBFCBA00-0DBC-4092-BD88-55F5D805AEE3}" srcOrd="0" destOrd="0" presId="urn:microsoft.com/office/officeart/2005/8/layout/hierarchy1"/>
    <dgm:cxn modelId="{79F05783-1F87-3D43-8E87-7101D9508ABA}" type="presParOf" srcId="{188B8A0F-D21F-4679-B954-71BF14E7FC93}" destId="{BA39F4E2-C190-41C9-B1EE-B2A68C30E549}" srcOrd="1" destOrd="0" presId="urn:microsoft.com/office/officeart/2005/8/layout/hierarchy1"/>
    <dgm:cxn modelId="{BF67DE3C-4EF2-454E-B1B3-5D3108B5BE41}" type="presParOf" srcId="{90D09FBE-59D4-4038-ACCC-CC245969137B}" destId="{061A56E2-8FFE-4C88-BB6B-CA204BEF0E21}" srcOrd="1" destOrd="0" presId="urn:microsoft.com/office/officeart/2005/8/layout/hierarchy1"/>
    <dgm:cxn modelId="{ECECDDF9-CD7A-FC4D-B1E8-E61331F926E2}" type="presParOf" srcId="{061A56E2-8FFE-4C88-BB6B-CA204BEF0E21}" destId="{370ED0F1-CECE-4C62-B8D9-BC30F9158AFB}" srcOrd="0" destOrd="0" presId="urn:microsoft.com/office/officeart/2005/8/layout/hierarchy1"/>
    <dgm:cxn modelId="{6F4328C3-87EE-104E-8B00-B0D368E0476D}" type="presParOf" srcId="{061A56E2-8FFE-4C88-BB6B-CA204BEF0E21}" destId="{D95D511C-EA8C-4593-A031-A04EFBF66A08}" srcOrd="1" destOrd="0" presId="urn:microsoft.com/office/officeart/2005/8/layout/hierarchy1"/>
    <dgm:cxn modelId="{F0DAC02B-FACD-A440-8468-0FF1032BDD7B}" type="presParOf" srcId="{D95D511C-EA8C-4593-A031-A04EFBF66A08}" destId="{A291EB69-FD2C-4734-A55C-F6CA300FA76E}" srcOrd="0" destOrd="0" presId="urn:microsoft.com/office/officeart/2005/8/layout/hierarchy1"/>
    <dgm:cxn modelId="{308657D0-EB04-BD4C-B61C-D97D67229AB6}" type="presParOf" srcId="{A291EB69-FD2C-4734-A55C-F6CA300FA76E}" destId="{A924150C-46C5-42EA-A641-89540F0CAF31}" srcOrd="0" destOrd="0" presId="urn:microsoft.com/office/officeart/2005/8/layout/hierarchy1"/>
    <dgm:cxn modelId="{FFB34978-81B1-D040-8778-2255F12305B5}" type="presParOf" srcId="{A291EB69-FD2C-4734-A55C-F6CA300FA76E}" destId="{7574F319-66DB-4E28-A9A1-778B2C89F868}" srcOrd="1" destOrd="0" presId="urn:microsoft.com/office/officeart/2005/8/layout/hierarchy1"/>
    <dgm:cxn modelId="{54E41672-C9C7-9943-B8B1-88BE5B043286}" type="presParOf" srcId="{D95D511C-EA8C-4593-A031-A04EFBF66A08}" destId="{991BB58A-D962-4C3A-B010-9A676982EA03}" srcOrd="1" destOrd="0" presId="urn:microsoft.com/office/officeart/2005/8/layout/hierarchy1"/>
    <dgm:cxn modelId="{25D7CD31-7653-3D4A-91AA-6268EE765CA5}" type="presParOf" srcId="{061A56E2-8FFE-4C88-BB6B-CA204BEF0E21}" destId="{F32BA328-E91F-4A0F-BF8E-7F74D8705664}" srcOrd="2" destOrd="0" presId="urn:microsoft.com/office/officeart/2005/8/layout/hierarchy1"/>
    <dgm:cxn modelId="{F6093886-4658-6D40-BAC1-6AFA68A5DBA7}" type="presParOf" srcId="{061A56E2-8FFE-4C88-BB6B-CA204BEF0E21}" destId="{3FA8C6E4-D633-4741-9FE1-6CB4FC02F316}" srcOrd="3" destOrd="0" presId="urn:microsoft.com/office/officeart/2005/8/layout/hierarchy1"/>
    <dgm:cxn modelId="{CBEF172A-FF99-1942-BDFB-ACC77D0DAB99}" type="presParOf" srcId="{3FA8C6E4-D633-4741-9FE1-6CB4FC02F316}" destId="{D3908DA3-B9D6-414A-A5FC-8616EDD46E41}" srcOrd="0" destOrd="0" presId="urn:microsoft.com/office/officeart/2005/8/layout/hierarchy1"/>
    <dgm:cxn modelId="{C2098D9B-836B-E24E-87B9-06954D85DEE2}" type="presParOf" srcId="{D3908DA3-B9D6-414A-A5FC-8616EDD46E41}" destId="{9E999B4E-C969-4C65-85E7-A3D08CA38ACD}" srcOrd="0" destOrd="0" presId="urn:microsoft.com/office/officeart/2005/8/layout/hierarchy1"/>
    <dgm:cxn modelId="{225E94B9-A56C-4A4E-A671-CD39DE999C4D}" type="presParOf" srcId="{D3908DA3-B9D6-414A-A5FC-8616EDD46E41}" destId="{63987919-2157-4C59-9E47-979A7ABA9845}" srcOrd="1" destOrd="0" presId="urn:microsoft.com/office/officeart/2005/8/layout/hierarchy1"/>
    <dgm:cxn modelId="{E672F082-8209-534F-8C9C-291E8104A113}" type="presParOf" srcId="{3FA8C6E4-D633-4741-9FE1-6CB4FC02F316}" destId="{6D56B698-6F26-4BFD-A1C3-E8826A471BB8}" srcOrd="1" destOrd="0" presId="urn:microsoft.com/office/officeart/2005/8/layout/hierarchy1"/>
    <dgm:cxn modelId="{9183E26F-8360-2E4D-B48A-7ED6342487FF}" type="presParOf" srcId="{061A56E2-8FFE-4C88-BB6B-CA204BEF0E21}" destId="{3CC467D0-705B-4FBC-AE38-CD0407A7DDB3}" srcOrd="4" destOrd="0" presId="urn:microsoft.com/office/officeart/2005/8/layout/hierarchy1"/>
    <dgm:cxn modelId="{FAD3C242-C9F7-8C42-BBB5-6C8E66744A9C}" type="presParOf" srcId="{061A56E2-8FFE-4C88-BB6B-CA204BEF0E21}" destId="{13ED05C9-9E97-42BF-901F-044CDEDCBFFD}" srcOrd="5" destOrd="0" presId="urn:microsoft.com/office/officeart/2005/8/layout/hierarchy1"/>
    <dgm:cxn modelId="{21777287-5CA3-964C-B761-564E22A69AE2}" type="presParOf" srcId="{13ED05C9-9E97-42BF-901F-044CDEDCBFFD}" destId="{2113255C-D5C5-4782-82CC-D5DE47D56E41}" srcOrd="0" destOrd="0" presId="urn:microsoft.com/office/officeart/2005/8/layout/hierarchy1"/>
    <dgm:cxn modelId="{87EA46DC-CF2D-4540-8D25-949B5F5A33F2}" type="presParOf" srcId="{2113255C-D5C5-4782-82CC-D5DE47D56E41}" destId="{AB1C156F-600D-4A82-B89D-47D80DBBDD12}" srcOrd="0" destOrd="0" presId="urn:microsoft.com/office/officeart/2005/8/layout/hierarchy1"/>
    <dgm:cxn modelId="{B93AD04C-13A4-4A43-897B-EA10A865E9DB}" type="presParOf" srcId="{2113255C-D5C5-4782-82CC-D5DE47D56E41}" destId="{26B05FCF-DD0B-497E-9F2B-5434CFD9D07F}" srcOrd="1" destOrd="0" presId="urn:microsoft.com/office/officeart/2005/8/layout/hierarchy1"/>
    <dgm:cxn modelId="{B552993D-C1B4-7B41-B8B0-C6C9E9D4CAA3}" type="presParOf" srcId="{13ED05C9-9E97-42BF-901F-044CDEDCBFFD}" destId="{171DE94E-B785-4308-A9AE-B32399755651}" srcOrd="1" destOrd="0" presId="urn:microsoft.com/office/officeart/2005/8/layout/hierarchy1"/>
    <dgm:cxn modelId="{97922F95-C6E5-2949-B85B-C2C6E5B70760}" type="presParOf" srcId="{171DE94E-B785-4308-A9AE-B32399755651}" destId="{437EFC33-322A-4361-B1A7-7108D0120315}" srcOrd="0" destOrd="0" presId="urn:microsoft.com/office/officeart/2005/8/layout/hierarchy1"/>
    <dgm:cxn modelId="{5FF4D409-89A1-CE48-A289-DDAF3E7BE6B8}" type="presParOf" srcId="{171DE94E-B785-4308-A9AE-B32399755651}" destId="{76AB8680-DFB2-4D77-BCC2-2FE578DB7290}" srcOrd="1" destOrd="0" presId="urn:microsoft.com/office/officeart/2005/8/layout/hierarchy1"/>
    <dgm:cxn modelId="{CE5E1FCC-E23D-CE48-82AF-2FC4FC664BCF}" type="presParOf" srcId="{76AB8680-DFB2-4D77-BCC2-2FE578DB7290}" destId="{847D569F-4037-4965-B9E6-5EA0BF049A91}" srcOrd="0" destOrd="0" presId="urn:microsoft.com/office/officeart/2005/8/layout/hierarchy1"/>
    <dgm:cxn modelId="{45E35A18-5AAD-6A4C-A30C-C0ECA2D96CA1}" type="presParOf" srcId="{847D569F-4037-4965-B9E6-5EA0BF049A91}" destId="{6E2C3839-6844-42E8-9187-4246A2A2BAC0}" srcOrd="0" destOrd="0" presId="urn:microsoft.com/office/officeart/2005/8/layout/hierarchy1"/>
    <dgm:cxn modelId="{077176DF-2201-B049-8783-51A14C411961}" type="presParOf" srcId="{847D569F-4037-4965-B9E6-5EA0BF049A91}" destId="{4179FDF6-EDD8-44D0-A8B6-BAD81F407C58}" srcOrd="1" destOrd="0" presId="urn:microsoft.com/office/officeart/2005/8/layout/hierarchy1"/>
    <dgm:cxn modelId="{68E1F7DC-2DC2-D440-B7DD-3A63C08F8FF0}" type="presParOf" srcId="{76AB8680-DFB2-4D77-BCC2-2FE578DB7290}" destId="{2E52E284-406A-46B4-B942-33DA71017CC1}" srcOrd="1" destOrd="0" presId="urn:microsoft.com/office/officeart/2005/8/layout/hierarchy1"/>
    <dgm:cxn modelId="{69EF4BD4-D306-524D-BD5C-1B72AB97FB8E}" type="presParOf" srcId="{171DE94E-B785-4308-A9AE-B32399755651}" destId="{198031D8-01C4-4A9D-9FB2-88028DDDF8AB}" srcOrd="2" destOrd="0" presId="urn:microsoft.com/office/officeart/2005/8/layout/hierarchy1"/>
    <dgm:cxn modelId="{F492FC27-75CD-E44C-A8E6-88E4711C458E}" type="presParOf" srcId="{171DE94E-B785-4308-A9AE-B32399755651}" destId="{280F546B-A846-4AED-A6ED-F19D3D0C6CDC}" srcOrd="3" destOrd="0" presId="urn:microsoft.com/office/officeart/2005/8/layout/hierarchy1"/>
    <dgm:cxn modelId="{D27AA77B-A61F-6B49-ACE0-D55DD2F00DD6}" type="presParOf" srcId="{280F546B-A846-4AED-A6ED-F19D3D0C6CDC}" destId="{2F9C8C5F-0F8C-47FC-9328-B371A6C9BDF1}" srcOrd="0" destOrd="0" presId="urn:microsoft.com/office/officeart/2005/8/layout/hierarchy1"/>
    <dgm:cxn modelId="{75DA5D98-CB3E-B548-A0D1-4723E42E4A7C}" type="presParOf" srcId="{2F9C8C5F-0F8C-47FC-9328-B371A6C9BDF1}" destId="{B1F2BE15-C65C-4442-8BB8-637319831B06}" srcOrd="0" destOrd="0" presId="urn:microsoft.com/office/officeart/2005/8/layout/hierarchy1"/>
    <dgm:cxn modelId="{254F4C63-1046-734F-BD80-6BAE26218AF0}" type="presParOf" srcId="{2F9C8C5F-0F8C-47FC-9328-B371A6C9BDF1}" destId="{91923041-74C6-49E0-A962-487C9C74066E}" srcOrd="1" destOrd="0" presId="urn:microsoft.com/office/officeart/2005/8/layout/hierarchy1"/>
    <dgm:cxn modelId="{87364463-B870-0346-991A-5151A4B95C3D}" type="presParOf" srcId="{280F546B-A846-4AED-A6ED-F19D3D0C6CDC}" destId="{EB9673ED-9E14-4B4E-97DD-AA4673AD4EC5}" srcOrd="1" destOrd="0" presId="urn:microsoft.com/office/officeart/2005/8/layout/hierarchy1"/>
    <dgm:cxn modelId="{5A381BCE-C4D9-684A-92F0-28E9D5E15D09}" type="presParOf" srcId="{061A56E2-8FFE-4C88-BB6B-CA204BEF0E21}" destId="{855612A8-B582-4A5F-BCC8-629FB1ABDF93}" srcOrd="6" destOrd="0" presId="urn:microsoft.com/office/officeart/2005/8/layout/hierarchy1"/>
    <dgm:cxn modelId="{D559A824-251D-4E42-9C5B-A0127AA52837}" type="presParOf" srcId="{061A56E2-8FFE-4C88-BB6B-CA204BEF0E21}" destId="{A5E1E6D1-44F4-47F9-ADA3-FD9B0BD70604}" srcOrd="7" destOrd="0" presId="urn:microsoft.com/office/officeart/2005/8/layout/hierarchy1"/>
    <dgm:cxn modelId="{357EB73A-7F19-2D48-82F5-245BDA79EC9E}" type="presParOf" srcId="{A5E1E6D1-44F4-47F9-ADA3-FD9B0BD70604}" destId="{91C5BFFA-7EE9-4BC2-AE10-580FEE7BA370}" srcOrd="0" destOrd="0" presId="urn:microsoft.com/office/officeart/2005/8/layout/hierarchy1"/>
    <dgm:cxn modelId="{9D2851E9-BBF7-BE4B-A3C7-539B86FA279E}" type="presParOf" srcId="{91C5BFFA-7EE9-4BC2-AE10-580FEE7BA370}" destId="{761EDEF6-27B1-4D7D-9D66-056347618244}" srcOrd="0" destOrd="0" presId="urn:microsoft.com/office/officeart/2005/8/layout/hierarchy1"/>
    <dgm:cxn modelId="{8003A232-F960-8B48-B1EB-55522C0D1BD7}" type="presParOf" srcId="{91C5BFFA-7EE9-4BC2-AE10-580FEE7BA370}" destId="{2EC6614A-D15A-481B-953F-F81539E63D01}" srcOrd="1" destOrd="0" presId="urn:microsoft.com/office/officeart/2005/8/layout/hierarchy1"/>
    <dgm:cxn modelId="{5B151F61-B037-C44A-812C-5936C3DB5652}" type="presParOf" srcId="{A5E1E6D1-44F4-47F9-ADA3-FD9B0BD70604}" destId="{29B9A3B7-D961-49A4-8637-6F90AC09A98E}" srcOrd="1" destOrd="0" presId="urn:microsoft.com/office/officeart/2005/8/layout/hierarchy1"/>
    <dgm:cxn modelId="{3FC2B17A-DE47-B546-B0CF-238CB6593296}" type="presParOf" srcId="{061A56E2-8FFE-4C88-BB6B-CA204BEF0E21}" destId="{5D2030FC-AC10-4028-958E-C194D45B6DB6}" srcOrd="8" destOrd="0" presId="urn:microsoft.com/office/officeart/2005/8/layout/hierarchy1"/>
    <dgm:cxn modelId="{B87BA1B1-F138-9646-ADE3-45A12A5B16CA}" type="presParOf" srcId="{061A56E2-8FFE-4C88-BB6B-CA204BEF0E21}" destId="{3C0FE178-5C39-4E5D-A232-FF49D2942C40}" srcOrd="9" destOrd="0" presId="urn:microsoft.com/office/officeart/2005/8/layout/hierarchy1"/>
    <dgm:cxn modelId="{B1BC2F3A-B190-EC4C-82AB-470037FCCA9C}" type="presParOf" srcId="{3C0FE178-5C39-4E5D-A232-FF49D2942C40}" destId="{041F8A2B-72EA-4229-97B4-38B2DBF77526}" srcOrd="0" destOrd="0" presId="urn:microsoft.com/office/officeart/2005/8/layout/hierarchy1"/>
    <dgm:cxn modelId="{6E794B98-F118-844D-917F-9FABC338AE06}" type="presParOf" srcId="{041F8A2B-72EA-4229-97B4-38B2DBF77526}" destId="{385CA645-7C82-42E7-A6A8-E3659C559223}" srcOrd="0" destOrd="0" presId="urn:microsoft.com/office/officeart/2005/8/layout/hierarchy1"/>
    <dgm:cxn modelId="{7E5581F4-D9D4-E943-8AAA-BDB3AD209F25}" type="presParOf" srcId="{041F8A2B-72EA-4229-97B4-38B2DBF77526}" destId="{2E2CFC26-5322-4BEA-B995-DC48E6074A7D}" srcOrd="1" destOrd="0" presId="urn:microsoft.com/office/officeart/2005/8/layout/hierarchy1"/>
    <dgm:cxn modelId="{6C6EBD65-C55E-8B46-A3E2-DA1C1A94A21D}" type="presParOf" srcId="{3C0FE178-5C39-4E5D-A232-FF49D2942C40}" destId="{43CB246A-4748-43BD-8510-6B2881E3C38C}" srcOrd="1" destOrd="0" presId="urn:microsoft.com/office/officeart/2005/8/layout/hierarchy1"/>
    <dgm:cxn modelId="{8895454A-D748-1643-8396-1A1B8C12DDBC}" type="presParOf" srcId="{43CB246A-4748-43BD-8510-6B2881E3C38C}" destId="{864E8E60-3776-442A-A673-75FDF49299FF}" srcOrd="0" destOrd="0" presId="urn:microsoft.com/office/officeart/2005/8/layout/hierarchy1"/>
    <dgm:cxn modelId="{4C1748CF-4794-0B45-AC5F-BD069536650B}" type="presParOf" srcId="{43CB246A-4748-43BD-8510-6B2881E3C38C}" destId="{C4EB54EC-726B-4D0B-BA7B-71C6294B28E9}" srcOrd="1" destOrd="0" presId="urn:microsoft.com/office/officeart/2005/8/layout/hierarchy1"/>
    <dgm:cxn modelId="{7F4CA0D9-AD77-7849-89CC-F5376D0EFE96}" type="presParOf" srcId="{C4EB54EC-726B-4D0B-BA7B-71C6294B28E9}" destId="{6DCF4A06-2C76-4E0F-BA7B-D196AB38D37A}" srcOrd="0" destOrd="0" presId="urn:microsoft.com/office/officeart/2005/8/layout/hierarchy1"/>
    <dgm:cxn modelId="{CBCDD546-C34F-4747-B37B-860B928E7DE7}" type="presParOf" srcId="{6DCF4A06-2C76-4E0F-BA7B-D196AB38D37A}" destId="{760B0C2A-B98E-47D4-AA4C-D86A766A3A9F}" srcOrd="0" destOrd="0" presId="urn:microsoft.com/office/officeart/2005/8/layout/hierarchy1"/>
    <dgm:cxn modelId="{97A5856E-ED8E-C641-B826-D785712CBDBF}" type="presParOf" srcId="{6DCF4A06-2C76-4E0F-BA7B-D196AB38D37A}" destId="{36435A21-959E-4923-97B3-8B5843FD7CB7}" srcOrd="1" destOrd="0" presId="urn:microsoft.com/office/officeart/2005/8/layout/hierarchy1"/>
    <dgm:cxn modelId="{1F932379-49EF-904C-9DAA-F506E228E9F4}" type="presParOf" srcId="{C4EB54EC-726B-4D0B-BA7B-71C6294B28E9}" destId="{6093555E-F14F-4570-866C-01246B239D32}" srcOrd="1" destOrd="0" presId="urn:microsoft.com/office/officeart/2005/8/layout/hierarchy1"/>
    <dgm:cxn modelId="{F2074FD3-2416-CA45-8677-03A8D921452B}" type="presParOf" srcId="{43CB246A-4748-43BD-8510-6B2881E3C38C}" destId="{770C01C0-E1A2-4AC1-AB50-CEF35E970260}" srcOrd="2" destOrd="0" presId="urn:microsoft.com/office/officeart/2005/8/layout/hierarchy1"/>
    <dgm:cxn modelId="{A949497F-B11A-4043-AE81-0C54FB270A9D}" type="presParOf" srcId="{43CB246A-4748-43BD-8510-6B2881E3C38C}" destId="{80F23756-817A-4A2C-864D-2CDCAB45C78C}" srcOrd="3" destOrd="0" presId="urn:microsoft.com/office/officeart/2005/8/layout/hierarchy1"/>
    <dgm:cxn modelId="{E7312F3B-F088-D749-AA8E-D08D2699EEBD}" type="presParOf" srcId="{80F23756-817A-4A2C-864D-2CDCAB45C78C}" destId="{39111538-64EC-41CF-9A89-9047E573C510}" srcOrd="0" destOrd="0" presId="urn:microsoft.com/office/officeart/2005/8/layout/hierarchy1"/>
    <dgm:cxn modelId="{BD6F7375-9C69-7C43-AE84-5CCDB7FC82DC}" type="presParOf" srcId="{39111538-64EC-41CF-9A89-9047E573C510}" destId="{CA5551BD-F8AE-435F-B02C-90EC899BD4A5}" srcOrd="0" destOrd="0" presId="urn:microsoft.com/office/officeart/2005/8/layout/hierarchy1"/>
    <dgm:cxn modelId="{7F84269D-7A40-0F44-9195-B1847F81EEF6}" type="presParOf" srcId="{39111538-64EC-41CF-9A89-9047E573C510}" destId="{EAC81885-4299-4DA7-9642-C1807F83F409}" srcOrd="1" destOrd="0" presId="urn:microsoft.com/office/officeart/2005/8/layout/hierarchy1"/>
    <dgm:cxn modelId="{D696D793-411C-D349-B1DA-9DB70E7FF849}" type="presParOf" srcId="{80F23756-817A-4A2C-864D-2CDCAB45C78C}" destId="{406776E6-C826-4B32-B427-EFA18EA5F3E1}" srcOrd="1" destOrd="0" presId="urn:microsoft.com/office/officeart/2005/8/layout/hierarchy1"/>
    <dgm:cxn modelId="{73219C58-F5F3-AD47-8287-73953D3D760B}" type="presParOf" srcId="{43CB246A-4748-43BD-8510-6B2881E3C38C}" destId="{EEDC1D9A-E0C7-4847-937B-EF22191EB2F7}" srcOrd="4" destOrd="0" presId="urn:microsoft.com/office/officeart/2005/8/layout/hierarchy1"/>
    <dgm:cxn modelId="{F2258D5A-98A3-7B45-B109-B178EA422BEE}" type="presParOf" srcId="{43CB246A-4748-43BD-8510-6B2881E3C38C}" destId="{F5F0E21B-65D7-45AA-8DB5-621313153E01}" srcOrd="5" destOrd="0" presId="urn:microsoft.com/office/officeart/2005/8/layout/hierarchy1"/>
    <dgm:cxn modelId="{27E42B73-DBF9-D749-931C-8DC7F58FF9C2}" type="presParOf" srcId="{F5F0E21B-65D7-45AA-8DB5-621313153E01}" destId="{4052BD42-5EB2-4013-A59C-A5FB243C10A2}" srcOrd="0" destOrd="0" presId="urn:microsoft.com/office/officeart/2005/8/layout/hierarchy1"/>
    <dgm:cxn modelId="{958D0E3F-AB32-944A-8704-902F36E5D8AD}" type="presParOf" srcId="{4052BD42-5EB2-4013-A59C-A5FB243C10A2}" destId="{340EEE91-BBFC-47CF-BA74-4DF1CCAC60EF}" srcOrd="0" destOrd="0" presId="urn:microsoft.com/office/officeart/2005/8/layout/hierarchy1"/>
    <dgm:cxn modelId="{FFA33556-4272-B74B-AC0D-A38C44F0C898}" type="presParOf" srcId="{4052BD42-5EB2-4013-A59C-A5FB243C10A2}" destId="{9E645BF2-FB62-40F7-B769-2CE2A771E806}" srcOrd="1" destOrd="0" presId="urn:microsoft.com/office/officeart/2005/8/layout/hierarchy1"/>
    <dgm:cxn modelId="{6A2A6FDD-FFE4-0148-B55D-D6EC7A85DBF6}" type="presParOf" srcId="{F5F0E21B-65D7-45AA-8DB5-621313153E01}" destId="{4B5F0C5C-E458-4E86-8EAB-6B458305C7A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15404" cy="5464651"/>
        <a:chOff x="0" y="0"/>
        <a:chExt cx="8715404" cy="5464651"/>
      </a:xfrm>
    </dsp:grpSpPr>
    <dsp:sp modelId="{370ED0F1-CECE-4C62-B8D9-BC30F9158AFB}">
      <dsp:nvSpPr>
        <dsp:cNvPr id="5" name="任意多边形 4"/>
        <dsp:cNvSpPr/>
      </dsp:nvSpPr>
      <dsp:spPr bwMode="white">
        <a:xfrm>
          <a:off x="478675" y="1981234"/>
          <a:ext cx="3298133" cy="335725"/>
        </a:xfrm>
        <a:custGeom>
          <a:avLst/>
          <a:gdLst/>
          <a:ahLst/>
          <a:cxnLst/>
          <a:pathLst>
            <a:path w="5194" h="529">
              <a:moveTo>
                <a:pt x="5194" y="0"/>
              </a:moveTo>
              <a:lnTo>
                <a:pt x="5194" y="360"/>
              </a:lnTo>
              <a:lnTo>
                <a:pt x="0" y="360"/>
              </a:lnTo>
              <a:lnTo>
                <a:pt x="0" y="529"/>
              </a:lnTo>
            </a:path>
          </a:pathLst>
        </a:custGeom>
      </dsp:spPr>
      <dsp:style>
        <a:lnRef idx="2">
          <a:schemeClr val="accent1">
            <a:shade val="60000"/>
          </a:schemeClr>
        </a:lnRef>
        <a:fillRef idx="0">
          <a:schemeClr val="accent1"/>
        </a:fillRef>
        <a:effectRef idx="0">
          <a:scrgbClr r="0" g="0" b="0"/>
        </a:effectRef>
        <a:fontRef idx="minor"/>
      </dsp:style>
      <dsp:txXfrm>
        <a:off x="478675" y="1981234"/>
        <a:ext cx="3298133" cy="335725"/>
      </dsp:txXfrm>
    </dsp:sp>
    <dsp:sp modelId="{F32BA328-E91F-4A0F-BF8E-7F74D8705664}">
      <dsp:nvSpPr>
        <dsp:cNvPr id="8" name="任意多边形 7"/>
        <dsp:cNvSpPr/>
      </dsp:nvSpPr>
      <dsp:spPr bwMode="white">
        <a:xfrm>
          <a:off x="1611510" y="1981234"/>
          <a:ext cx="2165299" cy="335725"/>
        </a:xfrm>
        <a:custGeom>
          <a:avLst/>
          <a:gdLst/>
          <a:ahLst/>
          <a:cxnLst/>
          <a:pathLst>
            <a:path w="3410" h="529">
              <a:moveTo>
                <a:pt x="3410" y="0"/>
              </a:moveTo>
              <a:lnTo>
                <a:pt x="3410" y="360"/>
              </a:lnTo>
              <a:lnTo>
                <a:pt x="0" y="360"/>
              </a:lnTo>
              <a:lnTo>
                <a:pt x="0" y="529"/>
              </a:lnTo>
            </a:path>
          </a:pathLst>
        </a:custGeom>
      </dsp:spPr>
      <dsp:style>
        <a:lnRef idx="2">
          <a:schemeClr val="accent1">
            <a:shade val="60000"/>
          </a:schemeClr>
        </a:lnRef>
        <a:fillRef idx="0">
          <a:schemeClr val="accent1"/>
        </a:fillRef>
        <a:effectRef idx="0">
          <a:scrgbClr r="0" g="0" b="0"/>
        </a:effectRef>
        <a:fontRef idx="minor"/>
      </dsp:style>
      <dsp:txXfrm>
        <a:off x="1611510" y="1981234"/>
        <a:ext cx="2165299" cy="335725"/>
      </dsp:txXfrm>
    </dsp:sp>
    <dsp:sp modelId="{3CC467D0-705B-4FBC-AE38-CD0407A7DDB3}">
      <dsp:nvSpPr>
        <dsp:cNvPr id="11" name="任意多边形 10"/>
        <dsp:cNvSpPr/>
      </dsp:nvSpPr>
      <dsp:spPr bwMode="white">
        <a:xfrm>
          <a:off x="3500083" y="1981234"/>
          <a:ext cx="276725" cy="335725"/>
        </a:xfrm>
        <a:custGeom>
          <a:avLst/>
          <a:gdLst/>
          <a:ahLst/>
          <a:cxnLst/>
          <a:pathLst>
            <a:path w="436" h="529">
              <a:moveTo>
                <a:pt x="436" y="0"/>
              </a:moveTo>
              <a:lnTo>
                <a:pt x="436" y="360"/>
              </a:lnTo>
              <a:lnTo>
                <a:pt x="0" y="360"/>
              </a:lnTo>
              <a:lnTo>
                <a:pt x="0" y="529"/>
              </a:lnTo>
            </a:path>
          </a:pathLst>
        </a:custGeom>
      </dsp:spPr>
      <dsp:style>
        <a:lnRef idx="2">
          <a:schemeClr val="accent1">
            <a:shade val="60000"/>
          </a:schemeClr>
        </a:lnRef>
        <a:fillRef idx="0">
          <a:schemeClr val="accent1"/>
        </a:fillRef>
        <a:effectRef idx="0">
          <a:scrgbClr r="0" g="0" b="0"/>
        </a:effectRef>
        <a:fontRef idx="minor"/>
      </dsp:style>
      <dsp:txXfrm>
        <a:off x="3500083" y="1981234"/>
        <a:ext cx="276725" cy="335725"/>
      </dsp:txXfrm>
    </dsp:sp>
    <dsp:sp modelId="{437EFC33-322A-4361-B1A7-7108D0120315}">
      <dsp:nvSpPr>
        <dsp:cNvPr id="14" name="任意多边形 13"/>
        <dsp:cNvSpPr/>
      </dsp:nvSpPr>
      <dsp:spPr bwMode="white">
        <a:xfrm>
          <a:off x="2909846" y="2918798"/>
          <a:ext cx="590237" cy="443712"/>
        </a:xfrm>
        <a:custGeom>
          <a:avLst/>
          <a:gdLst/>
          <a:ahLst/>
          <a:cxnLst/>
          <a:pathLst>
            <a:path w="930" h="699">
              <a:moveTo>
                <a:pt x="930" y="0"/>
              </a:moveTo>
              <a:lnTo>
                <a:pt x="930" y="530"/>
              </a:lnTo>
              <a:lnTo>
                <a:pt x="0" y="530"/>
              </a:lnTo>
              <a:lnTo>
                <a:pt x="0" y="699"/>
              </a:lnTo>
            </a:path>
          </a:pathLst>
        </a:custGeom>
      </dsp:spPr>
      <dsp:style>
        <a:lnRef idx="2">
          <a:schemeClr val="accent1">
            <a:shade val="80000"/>
          </a:schemeClr>
        </a:lnRef>
        <a:fillRef idx="0">
          <a:schemeClr val="accent1"/>
        </a:fillRef>
        <a:effectRef idx="0">
          <a:scrgbClr r="0" g="0" b="0"/>
        </a:effectRef>
        <a:fontRef idx="minor"/>
      </dsp:style>
      <dsp:txXfrm>
        <a:off x="2909846" y="2918798"/>
        <a:ext cx="590237" cy="443712"/>
      </dsp:txXfrm>
    </dsp:sp>
    <dsp:sp modelId="{198031D8-01C4-4A9D-9FB2-88028DDDF8AB}">
      <dsp:nvSpPr>
        <dsp:cNvPr id="17" name="任意多边形 16"/>
        <dsp:cNvSpPr/>
      </dsp:nvSpPr>
      <dsp:spPr bwMode="white">
        <a:xfrm>
          <a:off x="3500083" y="2918798"/>
          <a:ext cx="625336" cy="443712"/>
        </a:xfrm>
        <a:custGeom>
          <a:avLst/>
          <a:gdLst/>
          <a:ahLst/>
          <a:cxnLst/>
          <a:pathLst>
            <a:path w="985" h="699">
              <a:moveTo>
                <a:pt x="0" y="0"/>
              </a:moveTo>
              <a:lnTo>
                <a:pt x="0" y="530"/>
              </a:lnTo>
              <a:lnTo>
                <a:pt x="985" y="530"/>
              </a:lnTo>
              <a:lnTo>
                <a:pt x="985" y="699"/>
              </a:lnTo>
            </a:path>
          </a:pathLst>
        </a:custGeom>
      </dsp:spPr>
      <dsp:style>
        <a:lnRef idx="2">
          <a:schemeClr val="accent1">
            <a:shade val="80000"/>
          </a:schemeClr>
        </a:lnRef>
        <a:fillRef idx="0">
          <a:schemeClr val="accent1"/>
        </a:fillRef>
        <a:effectRef idx="0">
          <a:scrgbClr r="0" g="0" b="0"/>
        </a:effectRef>
        <a:fontRef idx="minor"/>
      </dsp:style>
      <dsp:txXfrm>
        <a:off x="3500083" y="2918798"/>
        <a:ext cx="625336" cy="443712"/>
      </dsp:txXfrm>
    </dsp:sp>
    <dsp:sp modelId="{855612A8-B582-4A5F-BCC8-629FB1ABDF93}">
      <dsp:nvSpPr>
        <dsp:cNvPr id="20" name="任意多边形 19"/>
        <dsp:cNvSpPr/>
      </dsp:nvSpPr>
      <dsp:spPr bwMode="white">
        <a:xfrm>
          <a:off x="3776808" y="1981234"/>
          <a:ext cx="799225" cy="335725"/>
        </a:xfrm>
        <a:custGeom>
          <a:avLst/>
          <a:gdLst/>
          <a:ahLst/>
          <a:cxnLst/>
          <a:pathLst>
            <a:path w="1259" h="529">
              <a:moveTo>
                <a:pt x="0" y="0"/>
              </a:moveTo>
              <a:lnTo>
                <a:pt x="0" y="360"/>
              </a:lnTo>
              <a:lnTo>
                <a:pt x="1259" y="360"/>
              </a:lnTo>
              <a:lnTo>
                <a:pt x="1259" y="529"/>
              </a:lnTo>
            </a:path>
          </a:pathLst>
        </a:custGeom>
      </dsp:spPr>
      <dsp:style>
        <a:lnRef idx="2">
          <a:schemeClr val="accent1">
            <a:shade val="60000"/>
          </a:schemeClr>
        </a:lnRef>
        <a:fillRef idx="0">
          <a:schemeClr val="accent1"/>
        </a:fillRef>
        <a:effectRef idx="0">
          <a:scrgbClr r="0" g="0" b="0"/>
        </a:effectRef>
        <a:fontRef idx="minor"/>
      </dsp:style>
      <dsp:txXfrm>
        <a:off x="3776808" y="1981234"/>
        <a:ext cx="799225" cy="335725"/>
      </dsp:txXfrm>
    </dsp:sp>
    <dsp:sp modelId="{5D2030FC-AC10-4028-958E-C194D45B6DB6}">
      <dsp:nvSpPr>
        <dsp:cNvPr id="23" name="任意多边形 22"/>
        <dsp:cNvSpPr/>
      </dsp:nvSpPr>
      <dsp:spPr bwMode="white">
        <a:xfrm>
          <a:off x="3776808" y="1981234"/>
          <a:ext cx="2984489" cy="335725"/>
        </a:xfrm>
        <a:custGeom>
          <a:avLst/>
          <a:gdLst/>
          <a:ahLst/>
          <a:cxnLst/>
          <a:pathLst>
            <a:path w="4700" h="529">
              <a:moveTo>
                <a:pt x="0" y="0"/>
              </a:moveTo>
              <a:lnTo>
                <a:pt x="0" y="360"/>
              </a:lnTo>
              <a:lnTo>
                <a:pt x="4700" y="360"/>
              </a:lnTo>
              <a:lnTo>
                <a:pt x="4700" y="529"/>
              </a:lnTo>
            </a:path>
          </a:pathLst>
        </a:custGeom>
      </dsp:spPr>
      <dsp:style>
        <a:lnRef idx="2">
          <a:schemeClr val="accent1">
            <a:shade val="60000"/>
          </a:schemeClr>
        </a:lnRef>
        <a:fillRef idx="0">
          <a:schemeClr val="accent1"/>
        </a:fillRef>
        <a:effectRef idx="0">
          <a:scrgbClr r="0" g="0" b="0"/>
        </a:effectRef>
        <a:fontRef idx="minor"/>
      </dsp:style>
      <dsp:txXfrm>
        <a:off x="3776808" y="1981234"/>
        <a:ext cx="2984489" cy="335725"/>
      </dsp:txXfrm>
    </dsp:sp>
    <dsp:sp modelId="{864E8E60-3776-442A-A673-75FDF49299FF}">
      <dsp:nvSpPr>
        <dsp:cNvPr id="26" name="任意多边形 25"/>
        <dsp:cNvSpPr/>
      </dsp:nvSpPr>
      <dsp:spPr bwMode="white">
        <a:xfrm>
          <a:off x="5489823" y="3116120"/>
          <a:ext cx="1271474" cy="190270"/>
        </a:xfrm>
        <a:custGeom>
          <a:avLst/>
          <a:gdLst/>
          <a:ahLst/>
          <a:cxnLst/>
          <a:pathLst>
            <a:path w="2002" h="300">
              <a:moveTo>
                <a:pt x="2002" y="0"/>
              </a:moveTo>
              <a:lnTo>
                <a:pt x="2002" y="131"/>
              </a:lnTo>
              <a:lnTo>
                <a:pt x="0" y="131"/>
              </a:lnTo>
              <a:lnTo>
                <a:pt x="0" y="300"/>
              </a:lnTo>
            </a:path>
          </a:pathLst>
        </a:custGeom>
      </dsp:spPr>
      <dsp:style>
        <a:lnRef idx="2">
          <a:schemeClr val="accent1">
            <a:shade val="80000"/>
          </a:schemeClr>
        </a:lnRef>
        <a:fillRef idx="0">
          <a:schemeClr val="accent1"/>
        </a:fillRef>
        <a:effectRef idx="0">
          <a:scrgbClr r="0" g="0" b="0"/>
        </a:effectRef>
        <a:fontRef idx="minor"/>
      </dsp:style>
      <dsp:txXfrm>
        <a:off x="5489823" y="3116120"/>
        <a:ext cx="1271474" cy="190270"/>
      </dsp:txXfrm>
    </dsp:sp>
    <dsp:sp modelId="{770C01C0-E1A2-4AC1-AB50-CEF35E970260}">
      <dsp:nvSpPr>
        <dsp:cNvPr id="29" name="任意多边形 28"/>
        <dsp:cNvSpPr/>
      </dsp:nvSpPr>
      <dsp:spPr bwMode="white">
        <a:xfrm>
          <a:off x="6743921" y="3116120"/>
          <a:ext cx="17376" cy="186024"/>
        </a:xfrm>
        <a:custGeom>
          <a:avLst/>
          <a:gdLst/>
          <a:ahLst/>
          <a:cxnLst/>
          <a:pathLst>
            <a:path w="27" h="293">
              <a:moveTo>
                <a:pt x="27" y="0"/>
              </a:moveTo>
              <a:lnTo>
                <a:pt x="27" y="124"/>
              </a:lnTo>
              <a:lnTo>
                <a:pt x="0" y="124"/>
              </a:lnTo>
              <a:lnTo>
                <a:pt x="0" y="293"/>
              </a:lnTo>
            </a:path>
          </a:pathLst>
        </a:custGeom>
      </dsp:spPr>
      <dsp:style>
        <a:lnRef idx="2">
          <a:schemeClr val="accent1">
            <a:shade val="80000"/>
          </a:schemeClr>
        </a:lnRef>
        <a:fillRef idx="0">
          <a:schemeClr val="accent1"/>
        </a:fillRef>
        <a:effectRef idx="0">
          <a:scrgbClr r="0" g="0" b="0"/>
        </a:effectRef>
        <a:fontRef idx="minor"/>
      </dsp:style>
      <dsp:txXfrm>
        <a:off x="6743921" y="3116120"/>
        <a:ext cx="17376" cy="186024"/>
      </dsp:txXfrm>
    </dsp:sp>
    <dsp:sp modelId="{EEDC1D9A-E0C7-4847-937B-EF22191EB2F7}">
      <dsp:nvSpPr>
        <dsp:cNvPr id="32" name="任意多边形 31"/>
        <dsp:cNvSpPr/>
      </dsp:nvSpPr>
      <dsp:spPr bwMode="white">
        <a:xfrm>
          <a:off x="6761297" y="3116120"/>
          <a:ext cx="1260018" cy="190270"/>
        </a:xfrm>
        <a:custGeom>
          <a:avLst/>
          <a:gdLst/>
          <a:ahLst/>
          <a:cxnLst/>
          <a:pathLst>
            <a:path w="1984" h="300">
              <a:moveTo>
                <a:pt x="0" y="0"/>
              </a:moveTo>
              <a:lnTo>
                <a:pt x="0" y="131"/>
              </a:lnTo>
              <a:lnTo>
                <a:pt x="1984" y="131"/>
              </a:lnTo>
              <a:lnTo>
                <a:pt x="1984" y="300"/>
              </a:lnTo>
            </a:path>
          </a:pathLst>
        </a:custGeom>
      </dsp:spPr>
      <dsp:style>
        <a:lnRef idx="2">
          <a:schemeClr val="accent1">
            <a:shade val="80000"/>
          </a:schemeClr>
        </a:lnRef>
        <a:fillRef idx="0">
          <a:schemeClr val="accent1"/>
        </a:fillRef>
        <a:effectRef idx="0">
          <a:scrgbClr r="0" g="0" b="0"/>
        </a:effectRef>
        <a:fontRef idx="minor"/>
      </dsp:style>
      <dsp:txXfrm>
        <a:off x="6761297" y="3116120"/>
        <a:ext cx="1260018" cy="190270"/>
      </dsp:txXfrm>
    </dsp:sp>
    <dsp:sp modelId="{BBFCBA00-0DBC-4092-BD88-55F5D805AEE3}">
      <dsp:nvSpPr>
        <dsp:cNvPr id="3" name="圆角矩形 2"/>
        <dsp:cNvSpPr/>
      </dsp:nvSpPr>
      <dsp:spPr bwMode="white">
        <a:xfrm>
          <a:off x="2742456" y="821810"/>
          <a:ext cx="2068705" cy="115942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742456" y="821810"/>
        <a:ext cx="2068705" cy="1159424"/>
      </dsp:txXfrm>
    </dsp:sp>
    <dsp:sp modelId="{BA39F4E2-C190-41C9-B1EE-B2A68C30E549}">
      <dsp:nvSpPr>
        <dsp:cNvPr id="4" name="圆角矩形 3"/>
        <dsp:cNvSpPr/>
      </dsp:nvSpPr>
      <dsp:spPr bwMode="white">
        <a:xfrm>
          <a:off x="2815147" y="890867"/>
          <a:ext cx="2068705" cy="1159424"/>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91439" tIns="91439" rIns="91439" bIns="91439"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2400" b="1" dirty="0" smtClean="0">
              <a:solidFill>
                <a:srgbClr val="FF0000"/>
              </a:solidFill>
              <a:latin typeface="微软雅黑" panose="020B0503020204020204" pitchFamily="34" charset="-122"/>
              <a:ea typeface="微软雅黑" panose="020B0503020204020204" pitchFamily="34" charset="-122"/>
            </a:rPr>
            <a:t>阴道微</a:t>
          </a:r>
          <a:r>
            <a:rPr lang="zh-CN" altLang="en-US" sz="2400" b="1" dirty="0" smtClean="0">
              <a:solidFill>
                <a:srgbClr val="FF0000"/>
              </a:solidFill>
              <a:latin typeface="微软雅黑" panose="020B0503020204020204" pitchFamily="34" charset="-122"/>
              <a:ea typeface="微软雅黑" panose="020B0503020204020204" pitchFamily="34" charset="-122"/>
            </a:rPr>
            <a:t>生态评价</a:t>
          </a:r>
          <a:r>
            <a:rPr lang="zh-CN" altLang="en-US" sz="2400" b="1" dirty="0" smtClean="0">
              <a:solidFill>
                <a:srgbClr val="FF0000"/>
              </a:solidFill>
              <a:latin typeface="微软雅黑" panose="020B0503020204020204" pitchFamily="34" charset="-122"/>
              <a:ea typeface="微软雅黑" panose="020B0503020204020204" pitchFamily="34" charset="-122"/>
            </a:rPr>
            <a:t>体系</a:t>
          </a:r>
          <a:endParaRPr lang="zh-CN" altLang="en-US" sz="2400" b="1" dirty="0">
            <a:solidFill>
              <a:srgbClr val="FF0000"/>
            </a:solidFill>
            <a:latin typeface="微软雅黑" panose="020B0503020204020204" pitchFamily="34" charset="-122"/>
            <a:ea typeface="微软雅黑" panose="020B0503020204020204" pitchFamily="34" charset="-122"/>
          </a:endParaRPr>
        </a:p>
      </dsp:txBody>
      <dsp:txXfrm>
        <a:off x="2815147" y="890867"/>
        <a:ext cx="2068705" cy="1159424"/>
      </dsp:txXfrm>
    </dsp:sp>
    <dsp:sp modelId="{A924150C-46C5-42EA-A641-89540F0CAF31}">
      <dsp:nvSpPr>
        <dsp:cNvPr id="6" name="圆角矩形 5"/>
        <dsp:cNvSpPr/>
      </dsp:nvSpPr>
      <dsp:spPr bwMode="white">
        <a:xfrm>
          <a:off x="0" y="2316958"/>
          <a:ext cx="957351" cy="100979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2316958"/>
        <a:ext cx="957351" cy="1009794"/>
      </dsp:txXfrm>
    </dsp:sp>
    <dsp:sp modelId="{7574F319-66DB-4E28-A9A1-778B2C89F868}">
      <dsp:nvSpPr>
        <dsp:cNvPr id="7" name="圆角矩形 6"/>
        <dsp:cNvSpPr/>
      </dsp:nvSpPr>
      <dsp:spPr bwMode="white">
        <a:xfrm>
          <a:off x="72691" y="2386015"/>
          <a:ext cx="957351" cy="1009794"/>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5719" tIns="45719" rIns="45719" bIns="45719"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200" b="1" dirty="0" smtClean="0">
              <a:solidFill>
                <a:schemeClr val="dk1"/>
              </a:solidFill>
            </a:rPr>
            <a:t>细菌密集度</a:t>
          </a:r>
          <a:endParaRPr lang="en-US" altLang="zh-CN" sz="1200" b="1" dirty="0" smtClean="0">
            <a:solidFill>
              <a:schemeClr val="dk1"/>
            </a:solidFill>
          </a:endParaRPr>
        </a:p>
        <a:p>
          <a:pPr lvl="0">
            <a:lnSpc>
              <a:spcPct val="100000"/>
            </a:lnSpc>
            <a:spcBef>
              <a:spcPct val="0"/>
            </a:spcBef>
            <a:spcAft>
              <a:spcPct val="35000"/>
            </a:spcAft>
          </a:pPr>
          <a:r>
            <a:rPr lang="zh-CN" altLang="en-US" sz="1200" b="1" dirty="0" smtClean="0">
              <a:solidFill>
                <a:schemeClr val="dk1"/>
              </a:solidFill>
            </a:rPr>
            <a:t>菌群多样性</a:t>
          </a:r>
          <a:endParaRPr lang="zh-CN" altLang="en-US" sz="1200" b="1" dirty="0">
            <a:solidFill>
              <a:schemeClr val="dk1"/>
            </a:solidFill>
          </a:endParaRPr>
        </a:p>
      </dsp:txBody>
      <dsp:txXfrm>
        <a:off x="72691" y="2386015"/>
        <a:ext cx="957351" cy="1009794"/>
      </dsp:txXfrm>
    </dsp:sp>
    <dsp:sp modelId="{9E999B4E-C969-4C65-85E7-A3D08CA38ACD}">
      <dsp:nvSpPr>
        <dsp:cNvPr id="9" name="圆角矩形 8"/>
        <dsp:cNvSpPr/>
      </dsp:nvSpPr>
      <dsp:spPr bwMode="white">
        <a:xfrm>
          <a:off x="1102733" y="2316958"/>
          <a:ext cx="1017552" cy="94612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02733" y="2316958"/>
        <a:ext cx="1017552" cy="946125"/>
      </dsp:txXfrm>
    </dsp:sp>
    <dsp:sp modelId="{63987919-2157-4C59-9E47-979A7ABA9845}">
      <dsp:nvSpPr>
        <dsp:cNvPr id="10" name="圆角矩形 9"/>
        <dsp:cNvSpPr/>
      </dsp:nvSpPr>
      <dsp:spPr bwMode="white">
        <a:xfrm>
          <a:off x="1175425" y="2386015"/>
          <a:ext cx="1017552" cy="94612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5719" tIns="45719" rIns="45719" bIns="45719"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rtl="0">
            <a:lnSpc>
              <a:spcPct val="100000"/>
            </a:lnSpc>
            <a:spcBef>
              <a:spcPct val="0"/>
            </a:spcBef>
            <a:spcAft>
              <a:spcPct val="35000"/>
            </a:spcAft>
          </a:pP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优势菌</a:t>
          </a:r>
          <a:endPar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endParaRPr>
        </a:p>
        <a:p>
          <a:pPr lvl="0" algn="l" rtl="0">
            <a:lnSpc>
              <a:spcPct val="100000"/>
            </a:lnSpc>
            <a:spcBef>
              <a:spcPct val="0"/>
            </a:spcBef>
            <a:spcAft>
              <a:spcPct val="35000"/>
            </a:spcAft>
          </a:pP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机体反应性</a:t>
          </a:r>
          <a:endParaRPr>
            <a:solidFill>
              <a:schemeClr val="dk1"/>
            </a:solidFill>
          </a:endParaRPr>
        </a:p>
      </dsp:txBody>
      <dsp:txXfrm>
        <a:off x="1175425" y="2386015"/>
        <a:ext cx="1017552" cy="946125"/>
      </dsp:txXfrm>
    </dsp:sp>
    <dsp:sp modelId="{AB1C156F-600D-4A82-B89D-47D80DBBDD12}">
      <dsp:nvSpPr>
        <dsp:cNvPr id="12" name="圆角矩形 11"/>
        <dsp:cNvSpPr/>
      </dsp:nvSpPr>
      <dsp:spPr bwMode="white">
        <a:xfrm>
          <a:off x="3008863" y="2316958"/>
          <a:ext cx="982440" cy="6018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008863" y="2316958"/>
        <a:ext cx="982440" cy="601840"/>
      </dsp:txXfrm>
    </dsp:sp>
    <dsp:sp modelId="{26B05FCF-DD0B-497E-9F2B-5434CFD9D07F}">
      <dsp:nvSpPr>
        <dsp:cNvPr id="13" name="圆角矩形 12"/>
        <dsp:cNvSpPr/>
      </dsp:nvSpPr>
      <dsp:spPr bwMode="white">
        <a:xfrm>
          <a:off x="3081555" y="2386015"/>
          <a:ext cx="982440" cy="6018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600" b="1" dirty="0" smtClean="0">
              <a:solidFill>
                <a:schemeClr val="dk1"/>
              </a:solidFill>
            </a:rPr>
            <a:t>原因菌</a:t>
          </a:r>
          <a:endParaRPr lang="zh-CN" altLang="en-US" sz="1600" b="1" dirty="0">
            <a:solidFill>
              <a:schemeClr val="dk1"/>
            </a:solidFill>
          </a:endParaRPr>
        </a:p>
      </dsp:txBody>
      <dsp:txXfrm>
        <a:off x="3081555" y="2386015"/>
        <a:ext cx="982440" cy="601840"/>
      </dsp:txXfrm>
    </dsp:sp>
    <dsp:sp modelId="{6E2C3839-6844-42E8-9187-4246A2A2BAC0}">
      <dsp:nvSpPr>
        <dsp:cNvPr id="15" name="圆角矩形 14"/>
        <dsp:cNvSpPr/>
      </dsp:nvSpPr>
      <dsp:spPr bwMode="white">
        <a:xfrm>
          <a:off x="2316822" y="3362511"/>
          <a:ext cx="1186047" cy="71742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316822" y="3362511"/>
        <a:ext cx="1186047" cy="717421"/>
      </dsp:txXfrm>
    </dsp:sp>
    <dsp:sp modelId="{4179FDF6-EDD8-44D0-A8B6-BAD81F407C58}">
      <dsp:nvSpPr>
        <dsp:cNvPr id="16" name="圆角矩形 15"/>
        <dsp:cNvSpPr/>
      </dsp:nvSpPr>
      <dsp:spPr bwMode="white">
        <a:xfrm>
          <a:off x="2389514" y="3431567"/>
          <a:ext cx="1186047" cy="71742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400" b="1" dirty="0" smtClean="0">
              <a:solidFill>
                <a:schemeClr val="dk1"/>
              </a:solidFill>
            </a:rPr>
            <a:t>单一感染</a:t>
          </a:r>
          <a:endParaRPr lang="zh-CN" altLang="en-US" sz="1400" b="1" dirty="0">
            <a:solidFill>
              <a:schemeClr val="dk1"/>
            </a:solidFill>
          </a:endParaRPr>
        </a:p>
      </dsp:txBody>
      <dsp:txXfrm>
        <a:off x="2389514" y="3431567"/>
        <a:ext cx="1186047" cy="717421"/>
      </dsp:txXfrm>
    </dsp:sp>
    <dsp:sp modelId="{B1F2BE15-C65C-4442-8BB8-637319831B06}">
      <dsp:nvSpPr>
        <dsp:cNvPr id="18" name="圆角矩形 17"/>
        <dsp:cNvSpPr/>
      </dsp:nvSpPr>
      <dsp:spPr bwMode="white">
        <a:xfrm>
          <a:off x="3556720" y="3362511"/>
          <a:ext cx="1137399" cy="7630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556720" y="3362511"/>
        <a:ext cx="1137399" cy="763056"/>
      </dsp:txXfrm>
    </dsp:sp>
    <dsp:sp modelId="{91923041-74C6-49E0-A962-487C9C74066E}">
      <dsp:nvSpPr>
        <dsp:cNvPr id="19" name="圆角矩形 18"/>
        <dsp:cNvSpPr/>
      </dsp:nvSpPr>
      <dsp:spPr bwMode="white">
        <a:xfrm>
          <a:off x="3629412" y="3431567"/>
          <a:ext cx="1137399" cy="763056"/>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400" b="1" dirty="0" smtClean="0">
              <a:solidFill>
                <a:schemeClr val="dk1"/>
              </a:solidFill>
            </a:rPr>
            <a:t>混合感染</a:t>
          </a:r>
          <a:endParaRPr lang="zh-CN" altLang="en-US" sz="1400" b="1" dirty="0">
            <a:solidFill>
              <a:schemeClr val="dk1"/>
            </a:solidFill>
          </a:endParaRPr>
        </a:p>
      </dsp:txBody>
      <dsp:txXfrm>
        <a:off x="3629412" y="3431567"/>
        <a:ext cx="1137399" cy="763056"/>
      </dsp:txXfrm>
    </dsp:sp>
    <dsp:sp modelId="{761EDEF6-27B1-4D7D-9D66-056347618244}">
      <dsp:nvSpPr>
        <dsp:cNvPr id="21" name="圆角矩形 20"/>
        <dsp:cNvSpPr/>
      </dsp:nvSpPr>
      <dsp:spPr bwMode="white">
        <a:xfrm>
          <a:off x="4136686" y="2316958"/>
          <a:ext cx="878693" cy="6712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4136686" y="2316958"/>
        <a:ext cx="878693" cy="671200"/>
      </dsp:txXfrm>
    </dsp:sp>
    <dsp:sp modelId="{2EC6614A-D15A-481B-953F-F81539E63D01}">
      <dsp:nvSpPr>
        <dsp:cNvPr id="22" name="圆角矩形 21"/>
        <dsp:cNvSpPr/>
      </dsp:nvSpPr>
      <dsp:spPr bwMode="white">
        <a:xfrm>
          <a:off x="4209378" y="2386015"/>
          <a:ext cx="878693" cy="67120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en-US" altLang="zh-CN" sz="1400" b="1" dirty="0" smtClean="0">
              <a:solidFill>
                <a:schemeClr val="dk1"/>
              </a:solidFill>
            </a:rPr>
            <a:t>pH</a:t>
          </a:r>
          <a:r>
            <a:rPr lang="zh-CN" altLang="en-US" sz="1400" b="1" dirty="0" smtClean="0">
              <a:solidFill>
                <a:schemeClr val="dk1"/>
              </a:solidFill>
            </a:rPr>
            <a:t>值（正常</a:t>
          </a:r>
          <a:r>
            <a:rPr lang="en-US" altLang="zh-CN" sz="1400" b="1" dirty="0" smtClean="0">
              <a:solidFill>
                <a:schemeClr val="dk1"/>
              </a:solidFill>
            </a:rPr>
            <a:t>3.8-4.4</a:t>
          </a:r>
          <a:r>
            <a:rPr lang="zh-CN" altLang="en-US" sz="1400" b="1" dirty="0" smtClean="0">
              <a:solidFill>
                <a:schemeClr val="dk1"/>
              </a:solidFill>
            </a:rPr>
            <a:t>）</a:t>
          </a:r>
          <a:endParaRPr lang="zh-CN" altLang="en-US" sz="1400" b="1" dirty="0">
            <a:solidFill>
              <a:schemeClr val="dk1"/>
            </a:solidFill>
          </a:endParaRPr>
        </a:p>
      </dsp:txBody>
      <dsp:txXfrm>
        <a:off x="4209378" y="2386015"/>
        <a:ext cx="878693" cy="671200"/>
      </dsp:txXfrm>
    </dsp:sp>
    <dsp:sp modelId="{385CA645-7C82-42E7-A6A8-E3659C559223}">
      <dsp:nvSpPr>
        <dsp:cNvPr id="24" name="圆角矩形 23"/>
        <dsp:cNvSpPr/>
      </dsp:nvSpPr>
      <dsp:spPr bwMode="white">
        <a:xfrm>
          <a:off x="6230719" y="2316958"/>
          <a:ext cx="1061156" cy="79916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6230719" y="2316958"/>
        <a:ext cx="1061156" cy="799162"/>
      </dsp:txXfrm>
    </dsp:sp>
    <dsp:sp modelId="{2E2CFC26-5322-4BEA-B995-DC48E6074A7D}">
      <dsp:nvSpPr>
        <dsp:cNvPr id="25" name="圆角矩形 24"/>
        <dsp:cNvSpPr/>
      </dsp:nvSpPr>
      <dsp:spPr bwMode="white">
        <a:xfrm>
          <a:off x="6303410" y="2386015"/>
          <a:ext cx="1061156" cy="79916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1400" b="1" dirty="0" smtClean="0">
              <a:solidFill>
                <a:srgbClr val="00B050"/>
              </a:solidFill>
            </a:rPr>
            <a:t>菌群功能试验</a:t>
          </a:r>
          <a:endParaRPr lang="zh-CN" altLang="en-US" sz="1400" b="1" dirty="0">
            <a:solidFill>
              <a:srgbClr val="00B050"/>
            </a:solidFill>
          </a:endParaRPr>
        </a:p>
      </dsp:txBody>
      <dsp:txXfrm>
        <a:off x="6303410" y="2386015"/>
        <a:ext cx="1061156" cy="799162"/>
      </dsp:txXfrm>
    </dsp:sp>
    <dsp:sp modelId="{760B0C2A-B98E-47D4-AA4C-D86A766A3A9F}">
      <dsp:nvSpPr>
        <dsp:cNvPr id="27" name="圆角矩形 26"/>
        <dsp:cNvSpPr/>
      </dsp:nvSpPr>
      <dsp:spPr bwMode="white">
        <a:xfrm>
          <a:off x="4879881" y="3306390"/>
          <a:ext cx="1219884" cy="112193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4879881" y="3306390"/>
        <a:ext cx="1219884" cy="1121939"/>
      </dsp:txXfrm>
    </dsp:sp>
    <dsp:sp modelId="{36435A21-959E-4923-97B3-8B5843FD7CB7}">
      <dsp:nvSpPr>
        <dsp:cNvPr id="28" name="圆角矩形 27"/>
        <dsp:cNvSpPr/>
      </dsp:nvSpPr>
      <dsp:spPr bwMode="white">
        <a:xfrm>
          <a:off x="4952572" y="3375447"/>
          <a:ext cx="1219884" cy="1121939"/>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b="1" dirty="0" smtClean="0">
              <a:solidFill>
                <a:schemeClr val="dk1"/>
              </a:solidFill>
            </a:rPr>
            <a:t>过氧化氢（</a:t>
          </a:r>
          <a:r>
            <a:rPr lang="en-US" altLang="zh-CN" b="1" dirty="0" smtClean="0">
              <a:solidFill>
                <a:schemeClr val="dk1"/>
              </a:solidFill>
            </a:rPr>
            <a:t>H2O2)</a:t>
          </a:r>
          <a:endParaRPr lang="en-US" altLang="zh-CN" b="1" dirty="0" smtClean="0">
            <a:solidFill>
              <a:schemeClr val="dk1"/>
            </a:solidFill>
          </a:endParaRPr>
        </a:p>
        <a:p>
          <a:pPr lvl="0" algn="l">
            <a:lnSpc>
              <a:spcPct val="100000"/>
            </a:lnSpc>
            <a:spcBef>
              <a:spcPct val="0"/>
            </a:spcBef>
            <a:spcAft>
              <a:spcPct val="35000"/>
            </a:spcAft>
          </a:pPr>
          <a:r>
            <a:rPr lang="zh-CN" altLang="en-US" b="1" dirty="0" smtClean="0">
              <a:solidFill>
                <a:schemeClr val="dk1"/>
              </a:solidFill>
            </a:rPr>
            <a:t>白细胞酯酶（</a:t>
          </a:r>
          <a:r>
            <a:rPr lang="en-US" altLang="zh-CN" b="1" dirty="0" smtClean="0">
              <a:solidFill>
                <a:schemeClr val="dk1"/>
              </a:solidFill>
            </a:rPr>
            <a:t>LE</a:t>
          </a:r>
          <a:r>
            <a:rPr lang="zh-CN" altLang="en-US" b="1" dirty="0" smtClean="0">
              <a:solidFill>
                <a:schemeClr val="dk1"/>
              </a:solidFill>
            </a:rPr>
            <a:t>）</a:t>
          </a:r>
          <a:endParaRPr lang="zh-CN" altLang="en-US" b="1" dirty="0">
            <a:solidFill>
              <a:schemeClr val="dk1"/>
            </a:solidFill>
          </a:endParaRPr>
        </a:p>
      </dsp:txBody>
      <dsp:txXfrm>
        <a:off x="4952572" y="3375447"/>
        <a:ext cx="1219884" cy="1121939"/>
      </dsp:txXfrm>
    </dsp:sp>
    <dsp:sp modelId="{CA5551BD-F8AE-435F-B02C-90EC899BD4A5}">
      <dsp:nvSpPr>
        <dsp:cNvPr id="30" name="圆角矩形 29"/>
        <dsp:cNvSpPr/>
      </dsp:nvSpPr>
      <dsp:spPr bwMode="white">
        <a:xfrm>
          <a:off x="6239227" y="3302144"/>
          <a:ext cx="1009388" cy="112021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6239227" y="3302144"/>
        <a:ext cx="1009388" cy="1120215"/>
      </dsp:txXfrm>
    </dsp:sp>
    <dsp:sp modelId="{EAC81885-4299-4DA7-9642-C1807F83F409}">
      <dsp:nvSpPr>
        <dsp:cNvPr id="31" name="圆角矩形 30"/>
        <dsp:cNvSpPr/>
      </dsp:nvSpPr>
      <dsp:spPr bwMode="white">
        <a:xfrm>
          <a:off x="6311918" y="3371201"/>
          <a:ext cx="1009388" cy="1120215"/>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53340" tIns="53340" rIns="53340" bIns="5334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400" b="1" dirty="0" smtClean="0">
              <a:solidFill>
                <a:schemeClr val="dk1"/>
              </a:solidFill>
            </a:rPr>
            <a:t>唾液酸酶（</a:t>
          </a:r>
          <a:r>
            <a:rPr lang="en-US" altLang="zh-CN" sz="1400" b="1" dirty="0" err="1" smtClean="0">
              <a:solidFill>
                <a:schemeClr val="dk1"/>
              </a:solidFill>
            </a:rPr>
            <a:t>SNa</a:t>
          </a:r>
          <a:r>
            <a:rPr lang="en-US" altLang="zh-CN" sz="1400" b="1" dirty="0" smtClean="0">
              <a:solidFill>
                <a:schemeClr val="dk1"/>
              </a:solidFill>
            </a:rPr>
            <a:t>)</a:t>
          </a:r>
          <a:endParaRPr lang="zh-CN" altLang="en-US" sz="1400" b="1" dirty="0">
            <a:solidFill>
              <a:schemeClr val="dk1"/>
            </a:solidFill>
          </a:endParaRPr>
        </a:p>
      </dsp:txBody>
      <dsp:txXfrm>
        <a:off x="6311918" y="3371201"/>
        <a:ext cx="1009388" cy="1120215"/>
      </dsp:txXfrm>
    </dsp:sp>
    <dsp:sp modelId="{340EEE91-BBFC-47CF-BA74-4DF1CCAC60EF}">
      <dsp:nvSpPr>
        <dsp:cNvPr id="33" name="圆角矩形 32"/>
        <dsp:cNvSpPr/>
      </dsp:nvSpPr>
      <dsp:spPr bwMode="white">
        <a:xfrm>
          <a:off x="7399918" y="3306390"/>
          <a:ext cx="1242795" cy="104977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399918" y="3306390"/>
        <a:ext cx="1242795" cy="1049771"/>
      </dsp:txXfrm>
    </dsp:sp>
    <dsp:sp modelId="{9E645BF2-FB62-40F7-B769-2CE2A771E806}">
      <dsp:nvSpPr>
        <dsp:cNvPr id="34" name="圆角矩形 33"/>
        <dsp:cNvSpPr/>
      </dsp:nvSpPr>
      <dsp:spPr bwMode="white">
        <a:xfrm>
          <a:off x="7472609" y="3375447"/>
          <a:ext cx="1242795" cy="104977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5719" tIns="45719" rIns="45719" bIns="45719"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l">
            <a:lnSpc>
              <a:spcPct val="100000"/>
            </a:lnSpc>
            <a:spcBef>
              <a:spcPct val="0"/>
            </a:spcBef>
            <a:spcAft>
              <a:spcPct val="35000"/>
            </a:spcAft>
          </a:pPr>
          <a:r>
            <a:rPr lang="zh-CN" altLang="en-US" sz="1200" b="1" dirty="0" smtClean="0">
              <a:solidFill>
                <a:schemeClr val="tx1"/>
              </a:solidFill>
            </a:rPr>
            <a:t>凝固酶（</a:t>
          </a:r>
          <a:r>
            <a:rPr lang="en-US" altLang="zh-CN" sz="1200" b="1" dirty="0" smtClean="0">
              <a:solidFill>
                <a:schemeClr val="tx1"/>
              </a:solidFill>
            </a:rPr>
            <a:t>GNDP)</a:t>
          </a:r>
          <a:endParaRPr lang="en-US" altLang="zh-CN" sz="1200" b="1" dirty="0" smtClean="0">
            <a:solidFill>
              <a:schemeClr val="tx1"/>
            </a:solidFill>
          </a:endParaRPr>
        </a:p>
        <a:p>
          <a:pPr lvl="0" algn="l">
            <a:lnSpc>
              <a:spcPct val="100000"/>
            </a:lnSpc>
            <a:spcBef>
              <a:spcPct val="0"/>
            </a:spcBef>
            <a:spcAft>
              <a:spcPct val="35000"/>
            </a:spcAft>
          </a:pPr>
          <a:r>
            <a:rPr kumimoji="0" lang="el-GR"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β</a:t>
          </a:r>
          <a:r>
            <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a:t>
          </a: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葡萄糖醛酸苷酶（</a:t>
          </a:r>
          <a:r>
            <a:rPr kumimoji="0" lang="en-US" altLang="zh-CN"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GUS</a:t>
          </a:r>
          <a:r>
            <a:rPr kumimoji="0" lang="zh-CN" altLang="en-US" sz="1200" b="1" i="0" u="none" strike="noStrike" cap="none" normalizeH="0" baseline="0" dirty="0" smtClean="0">
              <a:ln>
                <a:noFill/>
              </a:ln>
              <a:solidFill>
                <a:schemeClr val="tx1"/>
              </a:solidFill>
              <a:effectLst/>
              <a:latin typeface="Garamond" panose="02020404030301010803" pitchFamily="18" charset="0"/>
              <a:ea typeface="宋体" panose="02010600030101010101" pitchFamily="2" charset="-122"/>
            </a:rPr>
            <a:t>）</a:t>
          </a:r>
          <a:endParaRPr lang="zh-CN" altLang="en-US" sz="1200" b="1" dirty="0">
            <a:solidFill>
              <a:schemeClr val="tx1"/>
            </a:solidFill>
          </a:endParaRPr>
        </a:p>
      </dsp:txBody>
      <dsp:txXfrm>
        <a:off x="7472609" y="3375447"/>
        <a:ext cx="1242795" cy="10497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06793-D0E1-FC4B-B370-6C2234B685EB}"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3075F-B31A-6F44-A6AB-922D0164006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8C5F094-BFAB-A847-A7D2-65BD2D77AE52}"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file:///F:\Lets_Create/pic_temp/pic_half_left.png" TargetMode="External"/><Relationship Id="rId7" Type="http://schemas.openxmlformats.org/officeDocument/2006/relationships/image" Target="../media/image5.png"/><Relationship Id="rId6" Type="http://schemas.openxmlformats.org/officeDocument/2006/relationships/tags" Target="../tags/tag15.xml"/><Relationship Id="rId5" Type="http://schemas.openxmlformats.org/officeDocument/2006/relationships/image" Target="file:///F:\Lets_Create/pic_temp/pic_sup.png" TargetMode="External"/><Relationship Id="rId4" Type="http://schemas.openxmlformats.org/officeDocument/2006/relationships/image" Target="../media/image2.png"/><Relationship Id="rId3" Type="http://schemas.openxmlformats.org/officeDocument/2006/relationships/tags" Target="../tags/tag14.xml"/><Relationship Id="rId2" Type="http://schemas.openxmlformats.org/officeDocument/2006/relationships/tags" Target="../tags/tag13.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image" Target="file:///F:\Lets_Create/pic_temp/pic_half_right.png" TargetMode="Externa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image" Target="file:///F:\Lets_Create/pic_temp/pic_half_top.png" TargetMode="External"/><Relationship Id="rId7" Type="http://schemas.openxmlformats.org/officeDocument/2006/relationships/image" Target="../media/image7.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file:///F:\Lets_Create/pic_temp/pic_sup.png" TargetMode="External"/><Relationship Id="rId3" Type="http://schemas.openxmlformats.org/officeDocument/2006/relationships/image" Target="../media/image2.png"/><Relationship Id="rId2" Type="http://schemas.openxmlformats.org/officeDocument/2006/relationships/tags" Target="../tags/tag36.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image" Target="file:///F:\Lets_Create/pic_temp/pic_half_down.png" TargetMode="External"/><Relationship Id="rId10"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4.xml"/><Relationship Id="rId7" Type="http://schemas.openxmlformats.org/officeDocument/2006/relationships/image" Target="file:///C:\Users\Administrator\Desktop\&#32032;&#26448;&#20998;&#31867;\&#21307;&#30103;&#32032;&#26448;\&#20027;&#39064;\&#22270;&#29255;9.png" TargetMode="Externa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file:///F:\Lets_Create/pic_temp/pic_sup.png" TargetMode="External"/><Relationship Id="rId3" Type="http://schemas.openxmlformats.org/officeDocument/2006/relationships/image" Target="../media/image2.png"/><Relationship Id="rId2" Type="http://schemas.openxmlformats.org/officeDocument/2006/relationships/tags" Target="../tags/tag62.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image" Target="file:///F:\Lets_Create/pic_temp/0_pic_quater_right_up.png"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F:\Lets_Create/pic_temp/1_pic_quater_left_down.png" TargetMode="External"/><Relationship Id="rId6" Type="http://schemas.openxmlformats.org/officeDocument/2006/relationships/image" Target="../media/image11.png"/><Relationship Id="rId5" Type="http://schemas.openxmlformats.org/officeDocument/2006/relationships/tags" Target="../tags/tag70.xml"/><Relationship Id="rId4" Type="http://schemas.openxmlformats.org/officeDocument/2006/relationships/image" Target="file:///F:\Lets_Create/pic_temp/0_pic_quater_right_up.png" TargetMode="External"/><Relationship Id="rId3" Type="http://schemas.openxmlformats.org/officeDocument/2006/relationships/image" Target="../media/image10.png"/><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file:///F:\Lets_Create/pic_temp/1_pic_quater_left_down.png" TargetMode="External"/><Relationship Id="rId7" Type="http://schemas.openxmlformats.org/officeDocument/2006/relationships/image" Target="../media/image13.png"/><Relationship Id="rId6" Type="http://schemas.openxmlformats.org/officeDocument/2006/relationships/tags" Target="../tags/tag77.xml"/><Relationship Id="rId5" Type="http://schemas.openxmlformats.org/officeDocument/2006/relationships/image" Target="file:///F:\Lets_Create/pic_temp/0_pic_quater_right_up.png" TargetMode="External"/><Relationship Id="rId4" Type="http://schemas.openxmlformats.org/officeDocument/2006/relationships/image" Target="../media/image12.png"/><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file:///F:\Lets_Create/pic_temp/1_pic_quater_left_down.png" TargetMode="External"/><Relationship Id="rId7" Type="http://schemas.openxmlformats.org/officeDocument/2006/relationships/image" Target="../media/image14.png"/><Relationship Id="rId6" Type="http://schemas.openxmlformats.org/officeDocument/2006/relationships/tags" Target="../tags/tag85.xml"/><Relationship Id="rId5" Type="http://schemas.openxmlformats.org/officeDocument/2006/relationships/image" Target="file:///F:\Lets_Create/pic_temp/0_pic_quater_right_up.png" TargetMode="External"/><Relationship Id="rId4" Type="http://schemas.openxmlformats.org/officeDocument/2006/relationships/image" Target="../media/image10.png"/><Relationship Id="rId3" Type="http://schemas.openxmlformats.org/officeDocument/2006/relationships/tags" Target="../tags/tag84.xml"/><Relationship Id="rId2" Type="http://schemas.openxmlformats.org/officeDocument/2006/relationships/tags" Target="../tags/tag83.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file:///F:\Lets_Create/pic_temp/1_pic_quater_left_down.png" TargetMode="External"/><Relationship Id="rId7" Type="http://schemas.openxmlformats.org/officeDocument/2006/relationships/image" Target="../media/image15.png"/><Relationship Id="rId6" Type="http://schemas.openxmlformats.org/officeDocument/2006/relationships/tags" Target="../tags/tag94.xml"/><Relationship Id="rId5" Type="http://schemas.openxmlformats.org/officeDocument/2006/relationships/image" Target="file:///F:\Lets_Create/pic_temp/0_pic_quater_right_up.png" TargetMode="External"/><Relationship Id="rId4" Type="http://schemas.openxmlformats.org/officeDocument/2006/relationships/image" Target="../media/image10.png"/><Relationship Id="rId3" Type="http://schemas.openxmlformats.org/officeDocument/2006/relationships/tags" Target="../tags/tag93.xml"/><Relationship Id="rId2" Type="http://schemas.openxmlformats.org/officeDocument/2006/relationships/tags" Target="../tags/tag92.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file:///F:\Lets_Create/pic_temp/1_pic_quater_left_down.png" TargetMode="External"/><Relationship Id="rId7" Type="http://schemas.openxmlformats.org/officeDocument/2006/relationships/image" Target="../media/image15.png"/><Relationship Id="rId6" Type="http://schemas.openxmlformats.org/officeDocument/2006/relationships/tags" Target="../tags/tag103.xml"/><Relationship Id="rId5" Type="http://schemas.openxmlformats.org/officeDocument/2006/relationships/image" Target="file:///F:\Lets_Create/pic_temp/0_pic_quater_right_up.png" TargetMode="External"/><Relationship Id="rId4" Type="http://schemas.openxmlformats.org/officeDocument/2006/relationships/image" Target="../media/image10.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file:///F:\Lets_Create/pic_temp/1_pic_quater_left_down.png" TargetMode="External"/><Relationship Id="rId7" Type="http://schemas.openxmlformats.org/officeDocument/2006/relationships/image" Target="../media/image15.png"/><Relationship Id="rId6" Type="http://schemas.openxmlformats.org/officeDocument/2006/relationships/tags" Target="../tags/tag112.xml"/><Relationship Id="rId5" Type="http://schemas.openxmlformats.org/officeDocument/2006/relationships/image" Target="file:///F:\Lets_Create/pic_temp/0_pic_quater_right_up.png" TargetMode="External"/><Relationship Id="rId4" Type="http://schemas.openxmlformats.org/officeDocument/2006/relationships/image" Target="../media/image16.png"/><Relationship Id="rId3" Type="http://schemas.openxmlformats.org/officeDocument/2006/relationships/tags" Target="../tags/tag111.xml"/><Relationship Id="rId2" Type="http://schemas.openxmlformats.org/officeDocument/2006/relationships/tags" Target="../tags/tag110.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image" Target="file:///F:\Lets_Create/pic_temp/0_pic_quater_right_up.png" TargetMode="External"/><Relationship Id="rId4" Type="http://schemas.openxmlformats.org/officeDocument/2006/relationships/image" Target="../media/image17.png"/><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3.xml"/><Relationship Id="rId7" Type="http://schemas.openxmlformats.org/officeDocument/2006/relationships/image" Target="file:///C:\Users\Administrator\Desktop\&#32032;&#26448;&#20998;&#31867;\&#21307;&#30103;&#32032;&#26448;\&#20027;&#39064;\&#22270;&#29255;9.png" TargetMode="External"/><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file:///F:\Lets_Create/pic_temp/pic_sup.png" TargetMode="External"/><Relationship Id="rId3" Type="http://schemas.openxmlformats.org/officeDocument/2006/relationships/image" Target="../media/image2.png"/><Relationship Id="rId2" Type="http://schemas.openxmlformats.org/officeDocument/2006/relationships/tags" Target="../tags/tag1.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image" Target="file:///F:\Lets_Create/pic_temp/0_pic_quater_right_up.png"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1588" y="1665756"/>
            <a:ext cx="9144000" cy="190818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userDrawn="1"/>
        </p:nvSpPr>
        <p:spPr>
          <a:xfrm>
            <a:off x="0" y="3683479"/>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userDrawn="1"/>
        </p:nvSpPr>
        <p:spPr>
          <a:xfrm>
            <a:off x="0" y="1522880"/>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Picture 4" descr="未标题-1"/>
          <p:cNvPicPr>
            <a:picLocks noChangeAspect="1" noChangeArrowheads="1"/>
          </p:cNvPicPr>
          <p:nvPr userDrawn="1"/>
        </p:nvPicPr>
        <p:blipFill>
          <a:blip r:embed="rId2" cstate="print">
            <a:lum bright="60000" contrast="-80000"/>
          </a:blip>
          <a:srcRect/>
          <a:stretch>
            <a:fillRect/>
          </a:stretch>
        </p:blipFill>
        <p:spPr bwMode="auto">
          <a:xfrm>
            <a:off x="0" y="5410200"/>
            <a:ext cx="9144000" cy="1549400"/>
          </a:xfrm>
          <a:prstGeom prst="rect">
            <a:avLst/>
          </a:prstGeom>
          <a:noFill/>
          <a:ln w="9525">
            <a:noFill/>
            <a:miter lim="800000"/>
            <a:headEnd/>
            <a:tailEnd/>
          </a:ln>
        </p:spPr>
      </p:pic>
      <p:pic>
        <p:nvPicPr>
          <p:cNvPr id="11" name="图片 10"/>
          <p:cNvPicPr>
            <a:picLocks noChangeAspect="1"/>
          </p:cNvPicPr>
          <p:nvPr userDrawn="1"/>
        </p:nvPicPr>
        <p:blipFill>
          <a:blip r:embed="rId2" cstate="screen"/>
          <a:stretch>
            <a:fillRect/>
          </a:stretch>
        </p:blipFill>
        <p:spPr>
          <a:xfrm>
            <a:off x="161802" y="126386"/>
            <a:ext cx="1295004" cy="12950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1" y="1626121"/>
            <a:ext cx="8139178" cy="4041680"/>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0">
              <a:schemeClr val="accent2">
                <a:lumMod val="75000"/>
              </a:schemeClr>
            </a:gs>
            <a:gs pos="38000">
              <a:schemeClr val="bg2">
                <a:lumMod val="75000"/>
              </a:schemeClr>
            </a:gs>
          </a:gsLst>
          <a:lin ang="27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1906429" y="635"/>
            <a:ext cx="5331619" cy="6857365"/>
          </a:xfrm>
          <a:prstGeom prst="rect">
            <a:avLst/>
          </a:prstGeom>
          <a:solidFill>
            <a:schemeClr val="bg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7" name="图片 6"/>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1905000"/>
            <a:ext cx="1906160" cy="3048000"/>
          </a:xfrm>
          <a:prstGeom prst="rect">
            <a:avLst/>
          </a:prstGeom>
        </p:spPr>
      </p:pic>
      <p:pic>
        <p:nvPicPr>
          <p:cNvPr id="9" name="图片 8"/>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7237840" y="1905000"/>
            <a:ext cx="1906160" cy="3048000"/>
          </a:xfrm>
          <a:prstGeom prst="rect">
            <a:avLst/>
          </a:prstGeom>
        </p:spPr>
      </p:pic>
      <p:sp>
        <p:nvSpPr>
          <p:cNvPr id="2" name="标题 1"/>
          <p:cNvSpPr>
            <a:spLocks noGrp="1"/>
          </p:cNvSpPr>
          <p:nvPr>
            <p:ph type="title" hasCustomPrompt="1"/>
            <p:custDataLst>
              <p:tags r:id="rId12"/>
            </p:custDataLst>
          </p:nvPr>
        </p:nvSpPr>
        <p:spPr>
          <a:xfrm>
            <a:off x="2933315" y="3273116"/>
            <a:ext cx="3284789" cy="540853"/>
          </a:xfrm>
        </p:spPr>
        <p:txBody>
          <a:bodyPr lIns="90000" tIns="46800" rIns="90000" bIns="46800" anchor="ctr" anchorCtr="0">
            <a:normAutofit/>
          </a:bodyPr>
          <a:lstStyle>
            <a:lvl1pPr algn="ctr">
              <a:defRPr sz="2025" u="none" strike="noStrike" kern="1200" cap="none" spc="300" normalizeH="0" baseline="0">
                <a:gradFill>
                  <a:gsLst>
                    <a:gs pos="0">
                      <a:schemeClr val="bg1"/>
                    </a:gs>
                    <a:gs pos="98000">
                      <a:schemeClr val="accent1">
                        <a:lumMod val="40000"/>
                        <a:lumOff val="60000"/>
                      </a:schemeClr>
                    </a:gs>
                  </a:gsLst>
                  <a:lin ang="21594000" scaled="0"/>
                </a:gra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13"/>
            </p:custDataLst>
          </p:nvPr>
        </p:nvSpPr>
        <p:spPr>
          <a:xfrm>
            <a:off x="2933315" y="4095476"/>
            <a:ext cx="3284789" cy="858495"/>
          </a:xfrm>
        </p:spPr>
        <p:txBody>
          <a:bodyPr lIns="90000" tIns="0" rIns="90000" bIns="46800">
            <a:normAutofit/>
          </a:bodyPr>
          <a:lstStyle>
            <a:lvl1pPr marL="0" indent="0" algn="ctr" eaLnBrk="1" fontAlgn="auto" latinLnBrk="0" hangingPunct="1">
              <a:buNone/>
              <a:defRPr kumimoji="0" lang="zh-CN" altLang="en-US" sz="900" b="0" i="0" u="none" strike="noStrike" kern="1200" cap="none" spc="150" normalizeH="0" baseline="0" noProof="1">
                <a:gradFill>
                  <a:gsLst>
                    <a:gs pos="0">
                      <a:schemeClr val="bg1"/>
                    </a:gs>
                    <a:gs pos="98000">
                      <a:schemeClr val="accent1">
                        <a:lumMod val="40000"/>
                        <a:lumOff val="60000"/>
                      </a:schemeClr>
                    </a:gs>
                  </a:gsLst>
                  <a:lin ang="21594000" scaled="0"/>
                </a:gradFill>
                <a:uFillTx/>
                <a:latin typeface="微软雅黑" panose="020B0503020204020204" pitchFamily="34" charset="-122"/>
                <a:ea typeface="微软雅黑" panose="020B0503020204020204" pitchFamily="34" charset="-122"/>
                <a:cs typeface="+mn-cs"/>
                <a:sym typeface="+mn-ea"/>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4"/>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3087000" y="6389433"/>
            <a:ext cx="2970000" cy="237600"/>
          </a:xfrm>
        </p:spPr>
        <p:txBody>
          <a:bodyPr/>
          <a:lstStyle/>
          <a:p>
            <a:endParaRPr lang="zh-CN" altLang="en-US"/>
          </a:p>
        </p:txBody>
      </p:sp>
      <p:sp>
        <p:nvSpPr>
          <p:cNvPr id="6" name="灯片编号占位符 5"/>
          <p:cNvSpPr>
            <a:spLocks noGrp="1"/>
          </p:cNvSpPr>
          <p:nvPr>
            <p:ph type="sldNum" sz="quarter" idx="12"/>
            <p:custDataLst>
              <p:tags r:id="rId16"/>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7" y="1626121"/>
            <a:ext cx="3962432" cy="4041680"/>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1626121"/>
            <a:ext cx="3962432" cy="4041680"/>
          </a:xfrm>
        </p:spPr>
        <p:txBody>
          <a:bodyPr lIns="90000" tIns="46800" rIns="90000" bIns="46800">
            <a:normAutofit/>
          </a:bodyPr>
          <a:lstStyle>
            <a:lvl1pPr>
              <a:defRPr sz="900" baseline="0">
                <a:solidFill>
                  <a:schemeClr val="bg1"/>
                </a:solidFill>
                <a:latin typeface="Arial" panose="020B0604020202020204" pitchFamily="34" charset="0"/>
                <a:ea typeface="微软雅黑" panose="020B0503020204020204" pitchFamily="34" charset="-122"/>
              </a:defRPr>
            </a:lvl1pPr>
            <a:lvl2pPr>
              <a:defRPr sz="900" baseline="0">
                <a:solidFill>
                  <a:schemeClr val="bg1"/>
                </a:solidFill>
                <a:latin typeface="Arial" panose="020B0604020202020204" pitchFamily="34" charset="0"/>
                <a:ea typeface="微软雅黑" panose="020B0503020204020204" pitchFamily="34" charset="-122"/>
              </a:defRPr>
            </a:lvl2pPr>
            <a:lvl3pPr>
              <a:defRPr sz="900" baseline="0">
                <a:solidFill>
                  <a:schemeClr val="bg1"/>
                </a:solidFill>
                <a:latin typeface="Arial" panose="020B0604020202020204" pitchFamily="34" charset="0"/>
                <a:ea typeface="微软雅黑" panose="020B0503020204020204" pitchFamily="34" charset="-122"/>
              </a:defRPr>
            </a:lvl3pPr>
            <a:lvl4pPr>
              <a:defRPr sz="900" baseline="0">
                <a:solidFill>
                  <a:schemeClr val="bg1"/>
                </a:solidFill>
                <a:latin typeface="Arial" panose="020B0604020202020204" pitchFamily="34" charset="0"/>
                <a:ea typeface="微软雅黑" panose="020B0503020204020204" pitchFamily="34" charset="-122"/>
              </a:defRPr>
            </a:lvl4pPr>
            <a:lvl5pPr>
              <a:defRPr sz="9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9"/>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000133"/>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125" b="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2023369"/>
            <a:ext cx="3962400" cy="3701064"/>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000133"/>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2023369"/>
            <a:ext cx="3962432" cy="3701064"/>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7" name="矩形 6"/>
          <p:cNvSpPr/>
          <p:nvPr userDrawn="1">
            <p:custDataLst>
              <p:tags r:id="rId5"/>
            </p:custDataLst>
          </p:nvPr>
        </p:nvSpPr>
        <p:spPr>
          <a:xfrm>
            <a:off x="2857" y="2218610"/>
            <a:ext cx="9141143" cy="2420779"/>
          </a:xfrm>
          <a:prstGeom prst="rect">
            <a:avLst/>
          </a:prstGeom>
          <a:solidFill>
            <a:schemeClr val="bg2">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015" baseline="0">
              <a:solidFill>
                <a:schemeClr val="bg1"/>
              </a:solidFill>
              <a:latin typeface="Arial" panose="020B0604020202020204" pitchFamily="34" charset="0"/>
              <a:ea typeface="微软雅黑" panose="020B0503020204020204" pitchFamily="34" charset="-122"/>
            </a:endParaRPr>
          </a:p>
        </p:txBody>
      </p:sp>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3048000" y="5235039"/>
            <a:ext cx="3048000" cy="1622961"/>
          </a:xfrm>
          <a:prstGeom prst="rect">
            <a:avLst/>
          </a:prstGeom>
        </p:spPr>
      </p:pic>
      <p:pic>
        <p:nvPicPr>
          <p:cNvPr id="9" name="图片 8"/>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3048000" y="0"/>
            <a:ext cx="3048000" cy="1622961"/>
          </a:xfrm>
          <a:prstGeom prst="rect">
            <a:avLst/>
          </a:prstGeom>
        </p:spPr>
      </p:pic>
      <p:sp>
        <p:nvSpPr>
          <p:cNvPr id="2" name="标题 1"/>
          <p:cNvSpPr>
            <a:spLocks noGrp="1"/>
          </p:cNvSpPr>
          <p:nvPr>
            <p:ph type="title"/>
            <p:custDataLst>
              <p:tags r:id="rId12"/>
            </p:custDataLst>
          </p:nvPr>
        </p:nvSpPr>
        <p:spPr>
          <a:xfrm>
            <a:off x="502411" y="49847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3"/>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5"/>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7" y="498479"/>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7" y="162612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1626121"/>
            <a:ext cx="3962432" cy="4041680"/>
          </a:xfrm>
        </p:spPr>
        <p:txBody>
          <a:bodyPr vert="horz" lIns="90000" tIns="46800" rIns="90000" bIns="4680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162612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all"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1626113"/>
            <a:ext cx="7371076" cy="4041680"/>
          </a:xfrm>
        </p:spPr>
        <p:txBody>
          <a:bodyPr vert="eaVert" lIns="90000" tIns="46800" rIns="90000" bIns="46800">
            <a:normAutofit/>
          </a:bodyPr>
          <a:lstStyle>
            <a:lvl1pPr indent="0" eaLnBrk="1" fontAlgn="auto" latinLnBrk="0" hangingPunct="1">
              <a:defRPr cap="all" baseline="0">
                <a:solidFill>
                  <a:schemeClr val="bg1"/>
                </a:solidFill>
                <a:latin typeface="Arial" panose="020B0604020202020204" pitchFamily="34" charset="0"/>
                <a:ea typeface="微软雅黑" panose="020B0503020204020204" pitchFamily="34" charset="-122"/>
              </a:defRPr>
            </a:lvl1pPr>
            <a:lvl2pPr indent="0" eaLnBrk="1" fontAlgn="auto" latinLnBrk="0" hangingPunct="1">
              <a:defRPr cap="all" baseline="0">
                <a:solidFill>
                  <a:schemeClr val="bg1"/>
                </a:solidFill>
                <a:latin typeface="Arial" panose="020B0604020202020204" pitchFamily="34" charset="0"/>
                <a:ea typeface="微软雅黑" panose="020B0503020204020204" pitchFamily="34" charset="-122"/>
              </a:defRPr>
            </a:lvl2pPr>
            <a:lvl3pPr indent="0" eaLnBrk="1" fontAlgn="auto" latinLnBrk="0" hangingPunct="1">
              <a:defRPr cap="all" baseline="0">
                <a:solidFill>
                  <a:schemeClr val="bg1"/>
                </a:solidFill>
                <a:latin typeface="Arial" panose="020B0604020202020204" pitchFamily="34" charset="0"/>
                <a:ea typeface="微软雅黑" panose="020B0503020204020204" pitchFamily="34" charset="-122"/>
              </a:defRPr>
            </a:lvl3pPr>
            <a:lvl4pPr indent="0" eaLnBrk="1" fontAlgn="auto" latinLnBrk="0" hangingPunct="1">
              <a:defRPr cap="all" baseline="0">
                <a:solidFill>
                  <a:schemeClr val="bg1"/>
                </a:solidFill>
                <a:latin typeface="Arial" panose="020B0604020202020204" pitchFamily="34" charset="0"/>
                <a:ea typeface="微软雅黑" panose="020B0503020204020204" pitchFamily="34" charset="-122"/>
              </a:defRPr>
            </a:lvl4pPr>
            <a:lvl5pPr indent="0" eaLnBrk="1" fontAlgn="auto" latinLnBrk="0" hangingPunct="1">
              <a:defRPr cap="all"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59807" y="6389433"/>
            <a:ext cx="2025000" cy="237600"/>
          </a:xfrm>
        </p:spPr>
        <p:txBody>
          <a:bodyPr lIns="90000" tIns="46800" rIns="90000" bIns="46800">
            <a:normAutofit/>
          </a:bodyPr>
          <a:lstStyle>
            <a:lvl1pPr>
              <a:defRPr cap="all" baseline="0">
                <a:solidFill>
                  <a:schemeClr val="bg1"/>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6389433"/>
            <a:ext cx="2970000" cy="237600"/>
          </a:xfrm>
        </p:spPr>
        <p:txBody>
          <a:bodyPr lIns="90000" tIns="46800" rIns="90000" bIns="46800">
            <a:normAutofit/>
          </a:bodyPr>
          <a:lstStyle>
            <a:lvl1pPr>
              <a:defRPr cap="all" baseline="0">
                <a:solidFill>
                  <a:schemeClr val="bg1"/>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6389433"/>
            <a:ext cx="2025000" cy="237600"/>
          </a:xfrm>
        </p:spPr>
        <p:txBody>
          <a:bodyPr lIns="90000" tIns="46800" rIns="90000" bIns="46800">
            <a:normAutofit/>
          </a:bodyPr>
          <a:lstStyle>
            <a:lvl1pPr>
              <a:defRPr cap="all" baseline="0">
                <a:solidFill>
                  <a:schemeClr val="bg1"/>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59807" y="6389433"/>
            <a:ext cx="2025000" cy="237600"/>
          </a:xfrm>
        </p:spPr>
        <p:txBody>
          <a:bodyPr/>
          <a:lstStyle>
            <a:lvl1pPr>
              <a:defRPr baseline="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3087000" y="6389433"/>
            <a:ext cx="2970000" cy="237600"/>
          </a:xfrm>
        </p:spPr>
        <p:txBody>
          <a:bodyPr/>
          <a:lstStyle>
            <a:lvl1pPr>
              <a:defRPr baseline="0"/>
            </a:lvl1pPr>
          </a:lstStyle>
          <a:p>
            <a:endParaRPr lang="zh-CN" altLang="en-US"/>
          </a:p>
        </p:txBody>
      </p:sp>
      <p:sp>
        <p:nvSpPr>
          <p:cNvPr id="5" name="灯片编号占位符 4"/>
          <p:cNvSpPr>
            <a:spLocks noGrp="1"/>
          </p:cNvSpPr>
          <p:nvPr>
            <p:ph type="sldNum" sz="quarter" idx="12"/>
            <p:custDataLst>
              <p:tags r:id="rId4"/>
            </p:custDataLst>
          </p:nvPr>
        </p:nvSpPr>
        <p:spPr>
          <a:xfrm>
            <a:off x="6457950" y="6389433"/>
            <a:ext cx="2025000" cy="237600"/>
          </a:xfrm>
        </p:spPr>
        <p:txBody>
          <a:bodyPr/>
          <a:lstStyle>
            <a:lvl1pPr>
              <a:defRPr baseline="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7" y="162612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6"/>
          <p:cNvPicPr/>
          <p:nvPr userDrawn="1">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4764881" y="1784082"/>
            <a:ext cx="4114800" cy="3289836"/>
          </a:xfrm>
          <a:prstGeom prst="rect">
            <a:avLst/>
          </a:prstGeom>
        </p:spPr>
      </p:pic>
      <p:pic>
        <p:nvPicPr>
          <p:cNvPr id="8" name="图片 7"/>
          <p:cNvPicPr/>
          <p:nvPr userDrawn="1">
            <p:custDataLst>
              <p:tags r:id="rId8"/>
            </p:custDataLst>
          </p:nvPr>
        </p:nvPicPr>
        <p:blipFill>
          <a:blip r:embed="rId9" r:link="rId10" cstate="print">
            <a:extLst>
              <a:ext uri="{28A0092B-C50C-407E-A947-70E740481C1C}">
                <a14:useLocalDpi xmlns:a14="http://schemas.microsoft.com/office/drawing/2010/main" val="0"/>
              </a:ext>
            </a:extLst>
          </a:blip>
          <a:stretch>
            <a:fillRect/>
          </a:stretch>
        </p:blipFill>
        <p:spPr>
          <a:xfrm>
            <a:off x="478631" y="2683351"/>
            <a:ext cx="1635919" cy="1206818"/>
          </a:xfrm>
          <a:prstGeom prst="rect">
            <a:avLst/>
          </a:prstGeom>
        </p:spPr>
      </p:pic>
      <p:sp>
        <p:nvSpPr>
          <p:cNvPr id="2" name="标题 1"/>
          <p:cNvSpPr>
            <a:spLocks noGrp="1"/>
          </p:cNvSpPr>
          <p:nvPr>
            <p:ph type="title" hasCustomPrompt="1"/>
            <p:custDataLst>
              <p:tags r:id="rId11"/>
            </p:custDataLst>
          </p:nvPr>
        </p:nvSpPr>
        <p:spPr>
          <a:xfrm>
            <a:off x="257655" y="2445175"/>
            <a:ext cx="4672867" cy="1346810"/>
          </a:xfrm>
          <a:effectLst>
            <a:glow rad="63500">
              <a:schemeClr val="accent5">
                <a:satMod val="175000"/>
                <a:alpha val="40000"/>
              </a:schemeClr>
            </a:glow>
          </a:effectLst>
        </p:spPr>
        <p:txBody>
          <a:bodyPr vert="horz" lIns="90000" tIns="46800" rIns="90000" bIns="0" rtlCol="0" anchor="b" anchorCtr="0">
            <a:normAutofit/>
          </a:bodyPr>
          <a:lstStyle>
            <a:lvl1pPr marL="0" marR="0" algn="r" defTabSz="914400" rtl="0" eaLnBrk="1" fontAlgn="auto" latinLnBrk="0" hangingPunct="1">
              <a:lnSpc>
                <a:spcPct val="100000"/>
              </a:lnSpc>
              <a:buNone/>
              <a:defRPr kumimoji="0" lang="zh-CN" altLang="en-US" sz="3715" b="1" i="1" u="none" strike="noStrike" kern="1200" cap="none" spc="600" normalizeH="0" baseline="0" noProof="1" dirty="0">
                <a:gradFill>
                  <a:gsLst>
                    <a:gs pos="0">
                      <a:schemeClr val="bg1"/>
                    </a:gs>
                    <a:gs pos="98000">
                      <a:schemeClr val="accent1">
                        <a:lumMod val="40000"/>
                        <a:lumOff val="60000"/>
                      </a:schemeClr>
                    </a:gs>
                  </a:gsLst>
                  <a:lin ang="21594000" scaled="0"/>
                </a:gradFill>
                <a:effectLst>
                  <a:glow rad="63500">
                    <a:schemeClr val="accent1">
                      <a:satMod val="175000"/>
                      <a:alpha val="40000"/>
                    </a:schemeClr>
                  </a:glo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6389433"/>
            <a:ext cx="2970000" cy="237600"/>
          </a:xfrm>
        </p:spPr>
        <p:txBody>
          <a:bodyPr/>
          <a:lstStyle/>
          <a:p>
            <a:endParaRPr lang="zh-CN" altLang="en-US"/>
          </a:p>
        </p:txBody>
      </p:sp>
      <p:sp>
        <p:nvSpPr>
          <p:cNvPr id="5" name="灯片编号占位符 4"/>
          <p:cNvSpPr>
            <a:spLocks noGrp="1"/>
          </p:cNvSpPr>
          <p:nvPr>
            <p:ph type="sldNum" sz="quarter" idx="12"/>
            <p:custDataLst>
              <p:tags r:id="rId14"/>
            </p:custDataLst>
          </p:nvPr>
        </p:nvSpPr>
        <p:spPr>
          <a:xfrm>
            <a:off x="6457950" y="6389433"/>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Group 43"/>
          <p:cNvGrpSpPr/>
          <p:nvPr userDrawn="1"/>
        </p:nvGrpSpPr>
        <p:grpSpPr bwMode="auto">
          <a:xfrm>
            <a:off x="857224" y="2870022"/>
            <a:ext cx="1538556" cy="1347788"/>
            <a:chOff x="2432" y="670"/>
            <a:chExt cx="980" cy="869"/>
          </a:xfrm>
        </p:grpSpPr>
        <p:sp>
          <p:nvSpPr>
            <p:cNvPr id="8" name="Freeform 44"/>
            <p:cNvSpPr/>
            <p:nvPr/>
          </p:nvSpPr>
          <p:spPr bwMode="auto">
            <a:xfrm>
              <a:off x="2490" y="670"/>
              <a:ext cx="922" cy="869"/>
            </a:xfrm>
            <a:custGeom>
              <a:avLst/>
              <a:gdLst>
                <a:gd name="T0" fmla="*/ 1 w 1302"/>
                <a:gd name="T1" fmla="*/ 1 h 1231"/>
                <a:gd name="T2" fmla="*/ 1 w 1302"/>
                <a:gd name="T3" fmla="*/ 0 h 1231"/>
                <a:gd name="T4" fmla="*/ 2 w 1302"/>
                <a:gd name="T5" fmla="*/ 1 h 1231"/>
                <a:gd name="T6" fmla="*/ 2 w 1302"/>
                <a:gd name="T7" fmla="*/ 1 h 1231"/>
                <a:gd name="T8" fmla="*/ 1 w 1302"/>
                <a:gd name="T9" fmla="*/ 1 h 1231"/>
                <a:gd name="T10" fmla="*/ 1 w 1302"/>
                <a:gd name="T11" fmla="*/ 1 h 1231"/>
                <a:gd name="T12" fmla="*/ 1 w 1302"/>
                <a:gd name="T13" fmla="*/ 1 h 1231"/>
                <a:gd name="T14" fmla="*/ 1 w 1302"/>
                <a:gd name="T15" fmla="*/ 1 h 1231"/>
                <a:gd name="T16" fmla="*/ 1 w 1302"/>
                <a:gd name="T17" fmla="*/ 1 h 1231"/>
                <a:gd name="T18" fmla="*/ 1 w 1302"/>
                <a:gd name="T19" fmla="*/ 1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0070C0"/>
            </a:solidFill>
            <a:ln w="9525">
              <a:noFill/>
              <a:round/>
            </a:ln>
          </p:spPr>
          <p:txBody>
            <a:bodyPr/>
            <a:lstStyle/>
            <a:p>
              <a:pPr>
                <a:defRPr/>
              </a:pPr>
              <a:endParaRPr lang="zh-CN" altLang="en-US"/>
            </a:p>
          </p:txBody>
        </p:sp>
        <p:sp>
          <p:nvSpPr>
            <p:cNvPr id="9" name="Freeform 45"/>
            <p:cNvSpPr/>
            <p:nvPr/>
          </p:nvSpPr>
          <p:spPr bwMode="auto">
            <a:xfrm>
              <a:off x="2432" y="678"/>
              <a:ext cx="913" cy="849"/>
            </a:xfrm>
            <a:custGeom>
              <a:avLst/>
              <a:gdLst>
                <a:gd name="T0" fmla="*/ 5 w 1289"/>
                <a:gd name="T1" fmla="*/ 4 h 1203"/>
                <a:gd name="T2" fmla="*/ 1 w 1289"/>
                <a:gd name="T3" fmla="*/ 4 h 1203"/>
                <a:gd name="T4" fmla="*/ 1 w 1289"/>
                <a:gd name="T5" fmla="*/ 1 h 1203"/>
                <a:gd name="T6" fmla="*/ 5 w 1289"/>
                <a:gd name="T7" fmla="*/ 0 h 1203"/>
                <a:gd name="T8" fmla="*/ 5 w 1289"/>
                <a:gd name="T9" fmla="*/ 4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0">
                  <a:srgbClr val="EBEBEB"/>
                </a:gs>
                <a:gs pos="85001">
                  <a:srgbClr val="EBEBEB"/>
                </a:gs>
                <a:gs pos="100000">
                  <a:srgbClr val="FFFFFF"/>
                </a:gs>
              </a:gsLst>
              <a:lin ang="2700000" scaled="1"/>
            </a:gradFill>
            <a:ln w="9525">
              <a:noFill/>
              <a:round/>
            </a:ln>
          </p:spPr>
          <p:txBody>
            <a:bodyPr/>
            <a:lstStyle/>
            <a:p>
              <a:pPr>
                <a:defRPr/>
              </a:pPr>
              <a:endParaRPr lang="zh-CN" altLang="en-US"/>
            </a:p>
          </p:txBody>
        </p:sp>
        <p:grpSp>
          <p:nvGrpSpPr>
            <p:cNvPr id="10" name="Group 46"/>
            <p:cNvGrpSpPr/>
            <p:nvPr/>
          </p:nvGrpSpPr>
          <p:grpSpPr bwMode="auto">
            <a:xfrm>
              <a:off x="3404" y="1190"/>
              <a:ext cx="1" cy="1"/>
              <a:chOff x="1278" y="1262"/>
              <a:chExt cx="1" cy="1"/>
            </a:xfrm>
          </p:grpSpPr>
          <p:sp>
            <p:nvSpPr>
              <p:cNvPr id="11" name="Line 47"/>
              <p:cNvSpPr>
                <a:spLocks noChangeShapeType="1"/>
              </p:cNvSpPr>
              <p:nvPr/>
            </p:nvSpPr>
            <p:spPr bwMode="auto">
              <a:xfrm>
                <a:off x="1278" y="1262"/>
                <a:ext cx="1" cy="1"/>
              </a:xfrm>
              <a:prstGeom prst="line">
                <a:avLst/>
              </a:prstGeom>
              <a:noFill/>
              <a:ln w="9525">
                <a:noFill/>
                <a:round/>
              </a:ln>
            </p:spPr>
            <p:txBody>
              <a:bodyPr/>
              <a:lstStyle/>
              <a:p>
                <a:pPr>
                  <a:defRPr/>
                </a:pPr>
                <a:endParaRPr lang="zh-CN" altLang="en-US"/>
              </a:p>
            </p:txBody>
          </p:sp>
          <p:sp>
            <p:nvSpPr>
              <p:cNvPr id="12" name="Line 48"/>
              <p:cNvSpPr>
                <a:spLocks noChangeShapeType="1"/>
              </p:cNvSpPr>
              <p:nvPr/>
            </p:nvSpPr>
            <p:spPr bwMode="auto">
              <a:xfrm>
                <a:off x="1278" y="1262"/>
                <a:ext cx="1" cy="1"/>
              </a:xfrm>
              <a:prstGeom prst="line">
                <a:avLst/>
              </a:prstGeom>
              <a:noFill/>
              <a:ln w="9525">
                <a:noFill/>
                <a:round/>
              </a:ln>
            </p:spPr>
            <p:txBody>
              <a:bodyPr/>
              <a:lstStyle/>
              <a:p>
                <a:pPr>
                  <a:defRPr/>
                </a:pPr>
                <a:endParaRPr lang="zh-CN" altLang="en-US"/>
              </a:p>
            </p:txBody>
          </p:sp>
        </p:grpSp>
      </p:grpSp>
      <p:grpSp>
        <p:nvGrpSpPr>
          <p:cNvPr id="13" name="Group 108"/>
          <p:cNvGrpSpPr/>
          <p:nvPr userDrawn="1"/>
        </p:nvGrpSpPr>
        <p:grpSpPr bwMode="auto">
          <a:xfrm>
            <a:off x="2428859" y="2857500"/>
            <a:ext cx="6715141" cy="1357313"/>
            <a:chOff x="1824" y="3063"/>
            <a:chExt cx="922" cy="876"/>
          </a:xfrm>
        </p:grpSpPr>
        <p:sp>
          <p:nvSpPr>
            <p:cNvPr id="14" name="Freeform 59"/>
            <p:cNvSpPr/>
            <p:nvPr/>
          </p:nvSpPr>
          <p:spPr bwMode="auto">
            <a:xfrm>
              <a:off x="1866" y="3070"/>
              <a:ext cx="880" cy="869"/>
            </a:xfrm>
            <a:custGeom>
              <a:avLst/>
              <a:gdLst>
                <a:gd name="T0" fmla="*/ 1 w 1302"/>
                <a:gd name="T1" fmla="*/ 1 h 1231"/>
                <a:gd name="T2" fmla="*/ 1 w 1302"/>
                <a:gd name="T3" fmla="*/ 0 h 1231"/>
                <a:gd name="T4" fmla="*/ 2 w 1302"/>
                <a:gd name="T5" fmla="*/ 1 h 1231"/>
                <a:gd name="T6" fmla="*/ 2 w 1302"/>
                <a:gd name="T7" fmla="*/ 1 h 1231"/>
                <a:gd name="T8" fmla="*/ 1 w 1302"/>
                <a:gd name="T9" fmla="*/ 1 h 1231"/>
                <a:gd name="T10" fmla="*/ 1 w 1302"/>
                <a:gd name="T11" fmla="*/ 1 h 1231"/>
                <a:gd name="T12" fmla="*/ 1 w 1302"/>
                <a:gd name="T13" fmla="*/ 1 h 1231"/>
                <a:gd name="T14" fmla="*/ 1 w 1302"/>
                <a:gd name="T15" fmla="*/ 1 h 1231"/>
                <a:gd name="T16" fmla="*/ 1 w 1302"/>
                <a:gd name="T17" fmla="*/ 1 h 1231"/>
                <a:gd name="T18" fmla="*/ 1 w 1302"/>
                <a:gd name="T19" fmla="*/ 1 h 1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2"/>
                <a:gd name="T31" fmla="*/ 0 h 1231"/>
                <a:gd name="T32" fmla="*/ 1302 w 1302"/>
                <a:gd name="T33" fmla="*/ 1231 h 1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2" h="1231">
                  <a:moveTo>
                    <a:pt x="1115" y="10"/>
                  </a:moveTo>
                  <a:cubicBezTo>
                    <a:pt x="1197" y="0"/>
                    <a:pt x="1197" y="0"/>
                    <a:pt x="1197" y="0"/>
                  </a:cubicBezTo>
                  <a:cubicBezTo>
                    <a:pt x="1197" y="0"/>
                    <a:pt x="1186" y="352"/>
                    <a:pt x="1218" y="684"/>
                  </a:cubicBezTo>
                  <a:cubicBezTo>
                    <a:pt x="1241" y="915"/>
                    <a:pt x="1302" y="1228"/>
                    <a:pt x="1302" y="1228"/>
                  </a:cubicBezTo>
                  <a:cubicBezTo>
                    <a:pt x="1302" y="1228"/>
                    <a:pt x="977" y="1199"/>
                    <a:pt x="650" y="1204"/>
                  </a:cubicBezTo>
                  <a:cubicBezTo>
                    <a:pt x="324" y="1208"/>
                    <a:pt x="6" y="1231"/>
                    <a:pt x="6" y="1231"/>
                  </a:cubicBezTo>
                  <a:cubicBezTo>
                    <a:pt x="6" y="1231"/>
                    <a:pt x="0" y="1152"/>
                    <a:pt x="1" y="883"/>
                  </a:cubicBezTo>
                  <a:cubicBezTo>
                    <a:pt x="1" y="613"/>
                    <a:pt x="76" y="313"/>
                    <a:pt x="76" y="313"/>
                  </a:cubicBezTo>
                  <a:cubicBezTo>
                    <a:pt x="813" y="155"/>
                    <a:pt x="813" y="155"/>
                    <a:pt x="813" y="155"/>
                  </a:cubicBezTo>
                  <a:lnTo>
                    <a:pt x="1115" y="10"/>
                  </a:lnTo>
                  <a:close/>
                </a:path>
              </a:pathLst>
            </a:custGeom>
            <a:solidFill>
              <a:srgbClr val="0070C0"/>
            </a:solidFill>
            <a:ln w="9525">
              <a:noFill/>
              <a:round/>
            </a:ln>
          </p:spPr>
          <p:txBody>
            <a:bodyPr/>
            <a:lstStyle/>
            <a:p>
              <a:pPr>
                <a:defRPr/>
              </a:pPr>
              <a:endParaRPr lang="zh-CN" altLang="en-US"/>
            </a:p>
          </p:txBody>
        </p:sp>
        <p:sp>
          <p:nvSpPr>
            <p:cNvPr id="15" name="Freeform 60"/>
            <p:cNvSpPr/>
            <p:nvPr/>
          </p:nvSpPr>
          <p:spPr bwMode="auto">
            <a:xfrm>
              <a:off x="1824" y="3063"/>
              <a:ext cx="902" cy="851"/>
            </a:xfrm>
            <a:custGeom>
              <a:avLst/>
              <a:gdLst/>
              <a:ahLst/>
              <a:cxnLst>
                <a:cxn ang="0">
                  <a:pos x="1289" y="1174"/>
                </a:cxn>
                <a:cxn ang="0">
                  <a:pos x="14" y="1203"/>
                </a:cxn>
                <a:cxn ang="0">
                  <a:pos x="23" y="5"/>
                </a:cxn>
                <a:cxn ang="0">
                  <a:pos x="1248" y="0"/>
                </a:cxn>
                <a:cxn ang="0">
                  <a:pos x="1289" y="1174"/>
                </a:cxn>
              </a:cxnLst>
              <a:rect l="0" t="0" r="r" b="b"/>
              <a:pathLst>
                <a:path w="1289" h="1203">
                  <a:moveTo>
                    <a:pt x="1289" y="1174"/>
                  </a:moveTo>
                  <a:cubicBezTo>
                    <a:pt x="864" y="1184"/>
                    <a:pt x="439" y="1194"/>
                    <a:pt x="14" y="1203"/>
                  </a:cubicBezTo>
                  <a:cubicBezTo>
                    <a:pt x="0" y="804"/>
                    <a:pt x="3" y="404"/>
                    <a:pt x="23" y="5"/>
                  </a:cubicBezTo>
                  <a:cubicBezTo>
                    <a:pt x="432" y="3"/>
                    <a:pt x="840" y="2"/>
                    <a:pt x="1248" y="0"/>
                  </a:cubicBezTo>
                  <a:cubicBezTo>
                    <a:pt x="1245" y="392"/>
                    <a:pt x="1259" y="783"/>
                    <a:pt x="1289" y="1174"/>
                  </a:cubicBezTo>
                  <a:close/>
                </a:path>
              </a:pathLst>
            </a:custGeom>
            <a:gradFill rotWithShape="1">
              <a:gsLst>
                <a:gs pos="95000">
                  <a:schemeClr val="bg1">
                    <a:gamma/>
                    <a:shade val="92157"/>
                    <a:invGamma/>
                  </a:schemeClr>
                </a:gs>
                <a:gs pos="100000">
                  <a:schemeClr val="bg1"/>
                </a:gs>
              </a:gsLst>
              <a:lin ang="2700000" scaled="1"/>
            </a:gradFill>
            <a:ln w="9525">
              <a:noFill/>
              <a:round/>
            </a:ln>
          </p:spPr>
          <p:txBody>
            <a:bodyPr/>
            <a:lstStyle/>
            <a:p>
              <a:pPr eaLnBrk="1" hangingPunct="1">
                <a:defRPr/>
              </a:pPr>
              <a:endParaRPr lang="zh-CN" altLang="zh-CN">
                <a:ea typeface="宋体" panose="02010600030101010101" pitchFamily="2" charset="-122"/>
              </a:endParaRPr>
            </a:p>
          </p:txBody>
        </p:sp>
        <p:grpSp>
          <p:nvGrpSpPr>
            <p:cNvPr id="16" name="Group 99"/>
            <p:cNvGrpSpPr/>
            <p:nvPr/>
          </p:nvGrpSpPr>
          <p:grpSpPr bwMode="auto">
            <a:xfrm>
              <a:off x="2331" y="3137"/>
              <a:ext cx="1" cy="1"/>
              <a:chOff x="2187" y="2948"/>
              <a:chExt cx="1" cy="1"/>
            </a:xfrm>
          </p:grpSpPr>
          <p:sp>
            <p:nvSpPr>
              <p:cNvPr id="17" name="Line 88"/>
              <p:cNvSpPr>
                <a:spLocks noChangeShapeType="1"/>
              </p:cNvSpPr>
              <p:nvPr/>
            </p:nvSpPr>
            <p:spPr bwMode="auto">
              <a:xfrm>
                <a:off x="2187" y="2948"/>
                <a:ext cx="1" cy="1"/>
              </a:xfrm>
              <a:prstGeom prst="line">
                <a:avLst/>
              </a:prstGeom>
              <a:noFill/>
              <a:ln w="9525">
                <a:noFill/>
                <a:round/>
              </a:ln>
            </p:spPr>
            <p:txBody>
              <a:bodyPr/>
              <a:lstStyle/>
              <a:p>
                <a:pPr>
                  <a:defRPr/>
                </a:pPr>
                <a:endParaRPr lang="zh-CN" altLang="en-US"/>
              </a:p>
            </p:txBody>
          </p:sp>
          <p:sp>
            <p:nvSpPr>
              <p:cNvPr id="18" name="Line 89"/>
              <p:cNvSpPr>
                <a:spLocks noChangeShapeType="1"/>
              </p:cNvSpPr>
              <p:nvPr/>
            </p:nvSpPr>
            <p:spPr bwMode="auto">
              <a:xfrm>
                <a:off x="2187" y="2948"/>
                <a:ext cx="1" cy="1"/>
              </a:xfrm>
              <a:prstGeom prst="line">
                <a:avLst/>
              </a:prstGeom>
              <a:noFill/>
              <a:ln w="9525">
                <a:noFill/>
                <a:round/>
              </a:ln>
            </p:spPr>
            <p:txBody>
              <a:bodyPr/>
              <a:lstStyle/>
              <a:p>
                <a:pPr>
                  <a:defRPr/>
                </a:pPr>
                <a:endParaRPr lang="zh-CN" altLang="en-US"/>
              </a:p>
            </p:txBody>
          </p:sp>
        </p:grpSp>
      </p:grpSp>
      <p:sp>
        <p:nvSpPr>
          <p:cNvPr id="19" name="TextBox 1"/>
          <p:cNvSpPr txBox="1">
            <a:spLocks noChangeArrowheads="1"/>
          </p:cNvSpPr>
          <p:nvPr userDrawn="1"/>
        </p:nvSpPr>
        <p:spPr bwMode="auto">
          <a:xfrm>
            <a:off x="0" y="0"/>
            <a:ext cx="9144000" cy="930383"/>
          </a:xfrm>
          <a:prstGeom prst="rect">
            <a:avLst/>
          </a:prstGeom>
          <a:solidFill>
            <a:srgbClr val="325596"/>
          </a:solidFill>
          <a:ln w="9525">
            <a:noFill/>
            <a:miter lim="800000"/>
          </a:ln>
        </p:spPr>
        <p:txBody>
          <a:bodyPr wrap="square">
            <a:spAutoFit/>
          </a:bodyPr>
          <a:lstStyle/>
          <a:p>
            <a:pPr algn="ctr" eaLnBrk="1" hangingPunct="1">
              <a:lnSpc>
                <a:spcPts val="7000"/>
              </a:lnSpc>
            </a:pPr>
            <a:endParaRPr lang="zh-CN" altLang="en-US" sz="4400" b="1" spc="50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a:off x="0" y="974451"/>
            <a:ext cx="9144000" cy="0"/>
          </a:xfrm>
          <a:prstGeom prst="line">
            <a:avLst/>
          </a:prstGeom>
          <a:ln w="57150">
            <a:solidFill>
              <a:srgbClr val="9E0000"/>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userDrawn="1"/>
        </p:nvPicPr>
        <p:blipFill>
          <a:blip r:embed="rId2" cstate="screen"/>
          <a:stretch>
            <a:fillRect/>
          </a:stretch>
        </p:blipFill>
        <p:spPr>
          <a:xfrm>
            <a:off x="72736" y="21339"/>
            <a:ext cx="871868" cy="8718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 name="标题 1"/>
          <p:cNvSpPr>
            <a:spLocks noGrp="1"/>
          </p:cNvSpPr>
          <p:nvPr>
            <p:ph type="title"/>
            <p:custDataLst>
              <p:tags r:id="rId8"/>
            </p:custDataLst>
          </p:nvPr>
        </p:nvSpPr>
        <p:spPr>
          <a:xfrm>
            <a:off x="502411" y="498476"/>
            <a:ext cx="8139178" cy="331473"/>
          </a:xfrm>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baseline="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baseline="0"/>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baseline="0"/>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015" baseline="0">
              <a:solidFill>
                <a:schemeClr val="bg1"/>
              </a:solidFill>
              <a:latin typeface="Arial" panose="020B0604020202020204" pitchFamily="34" charset="0"/>
              <a:ea typeface="微软雅黑" panose="020B0503020204020204" pitchFamily="34" charset="-122"/>
            </a:endParaRPr>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0477" y="0"/>
            <a:ext cx="1263967" cy="1249045"/>
          </a:xfrm>
          <a:prstGeom prst="rect">
            <a:avLst/>
          </a:prstGeom>
        </p:spPr>
      </p:pic>
      <p:pic>
        <p:nvPicPr>
          <p:cNvPr id="13" name="图片 12"/>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7769066" y="5492671"/>
            <a:ext cx="1321594" cy="1096804"/>
          </a:xfrm>
          <a:prstGeom prst="rect">
            <a:avLst/>
          </a:prstGeom>
        </p:spPr>
      </p:pic>
      <p:sp>
        <p:nvSpPr>
          <p:cNvPr id="7" name="内容占位符 6"/>
          <p:cNvSpPr>
            <a:spLocks noGrp="1"/>
          </p:cNvSpPr>
          <p:nvPr>
            <p:ph sz="quarter" idx="13"/>
            <p:custDataLst>
              <p:tags r:id="rId9"/>
            </p:custDataLst>
          </p:nvPr>
        </p:nvSpPr>
        <p:spPr>
          <a:xfrm>
            <a:off x="960835" y="2594250"/>
            <a:ext cx="7219950" cy="25839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页脚占位符 3"/>
          <p:cNvSpPr>
            <a:spLocks noGrp="1"/>
          </p:cNvSpPr>
          <p:nvPr>
            <p:ph type="ftr" sz="quarter" idx="11"/>
            <p:custDataLst>
              <p:tags r:id="rId10"/>
            </p:custDataLst>
          </p:nvPr>
        </p:nvSpPr>
        <p:spPr>
          <a:xfrm>
            <a:off x="3087000" y="6389433"/>
            <a:ext cx="2970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3"/>
            </p:custDataLst>
          </p:nvPr>
        </p:nvSpPr>
        <p:spPr>
          <a:xfrm>
            <a:off x="961200" y="1339650"/>
            <a:ext cx="7219800" cy="542700"/>
          </a:xfrm>
        </p:spPr>
        <p:txBody>
          <a:bodyPr lIns="90000" tIns="46800" rIns="90000" bIns="46800" anchor="ctr">
            <a:normAutofit/>
          </a:bodyPr>
          <a:lstStyle>
            <a:lvl1pPr>
              <a:defRPr sz="18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015" baseline="0" dirty="0">
              <a:solidFill>
                <a:schemeClr val="bg1"/>
              </a:solidFill>
              <a:latin typeface="Arial" panose="020B0604020202020204" pitchFamily="34" charset="0"/>
              <a:ea typeface="微软雅黑" panose="020B0503020204020204" pitchFamily="34" charset="-122"/>
              <a:sym typeface="+mn-ea"/>
            </a:endParaRPr>
          </a:p>
        </p:txBody>
      </p:sp>
      <p:pic>
        <p:nvPicPr>
          <p:cNvPr id="11" name="图片 10"/>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236744" y="37465"/>
            <a:ext cx="857250" cy="885825"/>
          </a:xfrm>
          <a:prstGeom prst="rect">
            <a:avLst/>
          </a:prstGeom>
        </p:spPr>
      </p:pic>
      <p:pic>
        <p:nvPicPr>
          <p:cNvPr id="12" name="图片 11"/>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50006" y="5632450"/>
            <a:ext cx="1085850" cy="1225550"/>
          </a:xfrm>
          <a:prstGeom prst="rect">
            <a:avLst/>
          </a:prstGeom>
        </p:spPr>
      </p:pic>
      <p:sp>
        <p:nvSpPr>
          <p:cNvPr id="2" name="标题 1"/>
          <p:cNvSpPr>
            <a:spLocks noGrp="1"/>
          </p:cNvSpPr>
          <p:nvPr>
            <p:ph type="title" hasCustomPrompt="1"/>
            <p:custDataLst>
              <p:tags r:id="rId9"/>
            </p:custDataLst>
          </p:nvPr>
        </p:nvSpPr>
        <p:spPr>
          <a:xfrm>
            <a:off x="437400" y="880650"/>
            <a:ext cx="2970000" cy="661500"/>
          </a:xfrm>
        </p:spPr>
        <p:txBody>
          <a:bodyPr wrap="square" lIns="90000" tIns="46800" rIns="90000" bIns="46800" anchor="ctr">
            <a:normAutofit/>
          </a:bodyPr>
          <a:lstStyle>
            <a:lvl1pPr>
              <a:defRPr sz="18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40100" y="2275650"/>
            <a:ext cx="2967300" cy="30699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3825900" y="1405930"/>
            <a:ext cx="4860000" cy="3815953"/>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015" cap="all" baseline="0">
              <a:solidFill>
                <a:schemeClr val="bg1"/>
              </a:solidFill>
              <a:latin typeface="Arial" panose="020B0604020202020204" pitchFamily="34" charset="0"/>
              <a:ea typeface="微软雅黑" panose="020B0503020204020204" pitchFamily="34" charset="-122"/>
              <a:sym typeface="+mn-ea"/>
            </a:endParaRPr>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857250" cy="885825"/>
          </a:xfrm>
          <a:prstGeom prst="rect">
            <a:avLst/>
          </a:prstGeom>
        </p:spPr>
      </p:pic>
      <p:pic>
        <p:nvPicPr>
          <p:cNvPr id="13" name="图片 12"/>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286750" y="0"/>
            <a:ext cx="857250" cy="958850"/>
          </a:xfrm>
          <a:prstGeom prst="rect">
            <a:avLst/>
          </a:prstGeom>
        </p:spPr>
      </p:pic>
      <p:sp>
        <p:nvSpPr>
          <p:cNvPr id="2" name="标题 1"/>
          <p:cNvSpPr>
            <a:spLocks noGrp="1"/>
          </p:cNvSpPr>
          <p:nvPr>
            <p:ph type="title"/>
            <p:custDataLst>
              <p:tags r:id="rId9"/>
            </p:custDataLst>
          </p:nvPr>
        </p:nvSpPr>
        <p:spPr>
          <a:xfrm>
            <a:off x="459000" y="859500"/>
            <a:ext cx="8232300" cy="469800"/>
          </a:xfrm>
        </p:spPr>
        <p:txBody>
          <a:bodyPr wrap="square" lIns="90000" tIns="46800" rIns="90000" bIns="46800" anchor="ctr">
            <a:normAutofit/>
          </a:bodyPr>
          <a:lstStyle>
            <a:lvl1pPr algn="ctr">
              <a:defRPr sz="1915" cap="all"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lIns="90000" tIns="46800" rIns="90000" bIns="46800">
            <a:normAutofit/>
          </a:bodyPr>
          <a:lstStyle>
            <a:lvl1pPr>
              <a:defRPr cap="all"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lIns="90000" tIns="46800" rIns="90000" bIns="46800">
            <a:normAutofit/>
          </a:bodyPr>
          <a:lstStyle>
            <a:lvl1pPr>
              <a:defRPr cap="all"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lIns="90000" tIns="46800" rIns="90000" bIns="46800">
            <a:normAutofit/>
          </a:bodyPr>
          <a:lstStyle>
            <a:lvl1pPr>
              <a:defRPr cap="all"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lIns="90000" tIns="46800" rIns="90000" bIns="46800">
            <a:normAutofit/>
          </a:bodyPr>
          <a:lstStyle>
            <a:lvl1pPr algn="ctr">
              <a:defRPr cap="all"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lIns="90000" tIns="46800" rIns="90000" bIns="46800">
            <a:normAutofit/>
          </a:bodyPr>
          <a:lstStyle>
            <a:lvl1pPr>
              <a:defRPr cap="all" baseline="0">
                <a:solidFill>
                  <a:schemeClr val="bg1"/>
                </a:solidFill>
                <a:latin typeface="Arial" panose="020B0604020202020204" pitchFamily="34" charset="0"/>
                <a:ea typeface="微软雅黑" panose="020B0503020204020204" pitchFamily="34" charset="-122"/>
              </a:defRPr>
            </a:lvl1pPr>
            <a:lvl2pPr>
              <a:defRPr cap="all" baseline="0">
                <a:solidFill>
                  <a:schemeClr val="bg1"/>
                </a:solidFill>
                <a:latin typeface="Arial" panose="020B0604020202020204" pitchFamily="34" charset="0"/>
                <a:ea typeface="微软雅黑" panose="020B0503020204020204" pitchFamily="34" charset="-122"/>
              </a:defRPr>
            </a:lvl2pPr>
            <a:lvl3pPr>
              <a:defRPr cap="all" baseline="0">
                <a:solidFill>
                  <a:schemeClr val="bg1"/>
                </a:solidFill>
                <a:latin typeface="Arial" panose="020B0604020202020204" pitchFamily="34" charset="0"/>
                <a:ea typeface="微软雅黑" panose="020B0503020204020204" pitchFamily="34" charset="-122"/>
              </a:defRPr>
            </a:lvl3pPr>
            <a:lvl4pPr>
              <a:defRPr cap="all" baseline="0">
                <a:solidFill>
                  <a:schemeClr val="bg1"/>
                </a:solidFill>
                <a:latin typeface="Arial" panose="020B0604020202020204" pitchFamily="34" charset="0"/>
                <a:ea typeface="微软雅黑" panose="020B0503020204020204" pitchFamily="34" charset="-122"/>
              </a:defRPr>
            </a:lvl4pPr>
            <a:lvl5pPr>
              <a:defRPr cap="all"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015" baseline="0">
              <a:solidFill>
                <a:schemeClr val="bg1"/>
              </a:solidFill>
              <a:latin typeface="Arial" panose="020B0604020202020204" pitchFamily="34" charset="0"/>
              <a:ea typeface="微软雅黑" panose="020B0503020204020204" pitchFamily="34" charset="-122"/>
              <a:sym typeface="+mn-ea"/>
            </a:endParaRPr>
          </a:p>
        </p:txBody>
      </p:sp>
      <p:pic>
        <p:nvPicPr>
          <p:cNvPr id="11" name="图片 10"/>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857250" cy="885825"/>
          </a:xfrm>
          <a:prstGeom prst="rect">
            <a:avLst/>
          </a:prstGeom>
        </p:spPr>
      </p:pic>
      <p:pic>
        <p:nvPicPr>
          <p:cNvPr id="12" name="图片 11"/>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286750" y="0"/>
            <a:ext cx="857250" cy="958850"/>
          </a:xfrm>
          <a:prstGeom prst="rect">
            <a:avLst/>
          </a:prstGeom>
        </p:spPr>
      </p:pic>
      <p:sp>
        <p:nvSpPr>
          <p:cNvPr id="2" name="标题 1"/>
          <p:cNvSpPr>
            <a:spLocks noGrp="1"/>
          </p:cNvSpPr>
          <p:nvPr>
            <p:ph type="title"/>
            <p:custDataLst>
              <p:tags r:id="rId9"/>
            </p:custDataLst>
          </p:nvPr>
        </p:nvSpPr>
        <p:spPr>
          <a:xfrm>
            <a:off x="453600" y="740250"/>
            <a:ext cx="8232300" cy="423900"/>
          </a:xfrm>
        </p:spPr>
        <p:txBody>
          <a:bodyPr wrap="square" lIns="90000" tIns="46800" rIns="90000" bIns="46800" anchor="ctr">
            <a:normAutofit/>
          </a:bodyPr>
          <a:lstStyle>
            <a:lvl1pPr algn="ctr">
              <a:defRPr sz="169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015" baseline="0">
              <a:solidFill>
                <a:schemeClr val="bg1"/>
              </a:solidFill>
              <a:latin typeface="Arial" panose="020B0604020202020204" pitchFamily="34" charset="0"/>
              <a:ea typeface="微软雅黑" panose="020B0503020204020204" pitchFamily="34" charset="-122"/>
              <a:sym typeface="+mn-ea"/>
            </a:endParaRPr>
          </a:p>
        </p:txBody>
      </p:sp>
      <p:pic>
        <p:nvPicPr>
          <p:cNvPr id="14" name="图片 13"/>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259128" y="0"/>
            <a:ext cx="884873" cy="914400"/>
          </a:xfrm>
          <a:prstGeom prst="rect">
            <a:avLst/>
          </a:prstGeom>
        </p:spPr>
      </p:pic>
      <p:pic>
        <p:nvPicPr>
          <p:cNvPr id="15" name="图片 14"/>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71438" y="5933281"/>
            <a:ext cx="857250" cy="719138"/>
          </a:xfrm>
          <a:prstGeom prst="rect">
            <a:avLst/>
          </a:prstGeom>
        </p:spPr>
      </p:pic>
      <p:sp>
        <p:nvSpPr>
          <p:cNvPr id="2" name="标题 1"/>
          <p:cNvSpPr>
            <a:spLocks noGrp="1"/>
          </p:cNvSpPr>
          <p:nvPr>
            <p:ph type="title"/>
            <p:custDataLst>
              <p:tags r:id="rId9"/>
            </p:custDataLst>
          </p:nvPr>
        </p:nvSpPr>
        <p:spPr>
          <a:xfrm>
            <a:off x="434700" y="292846"/>
            <a:ext cx="8278200" cy="331473"/>
          </a:xfrm>
        </p:spPr>
        <p:txBody>
          <a:bodyPr wrap="square" lIns="90000" tIns="46800" rIns="90000" bIns="46800">
            <a:normAutofit/>
          </a:bodyPr>
          <a:lstStyle>
            <a:lvl1pPr>
              <a:defRPr sz="1125"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015" baseline="0">
              <a:solidFill>
                <a:schemeClr val="bg1"/>
              </a:solidFill>
              <a:latin typeface="Arial" panose="020B0604020202020204" pitchFamily="34" charset="0"/>
              <a:ea typeface="微软雅黑" panose="020B0503020204020204" pitchFamily="34" charset="-122"/>
              <a:sym typeface="+mn-ea"/>
            </a:endParaRPr>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1625838"/>
            <a:ext cx="1975485" cy="1525429"/>
          </a:xfrm>
          <a:prstGeom prst="rect">
            <a:avLst/>
          </a:prstGeom>
        </p:spPr>
      </p:pic>
      <p:pic>
        <p:nvPicPr>
          <p:cNvPr id="9" name="图片 8"/>
          <p:cNvPicPr/>
          <p:nvPr userDrawn="1">
            <p:custDataLst>
              <p:tags r:id="rId6"/>
            </p:custDataLst>
          </p:nvPr>
        </p:nvPicPr>
        <p:blipFill>
          <a:blip r:embed="rId4" r:link="rId5" cstate="print">
            <a:extLst>
              <a:ext uri="{28A0092B-C50C-407E-A947-70E740481C1C}">
                <a14:useLocalDpi xmlns:a14="http://schemas.microsoft.com/office/drawing/2010/main" val="0"/>
              </a:ext>
            </a:extLst>
          </a:blip>
          <a:stretch>
            <a:fillRect/>
          </a:stretch>
        </p:blipFill>
        <p:spPr>
          <a:xfrm flipH="1">
            <a:off x="7168515" y="1625838"/>
            <a:ext cx="1975485" cy="1525429"/>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wrap="square" lIns="90000" tIns="46800" rIns="90000" bIns="46800" anchor="b">
            <a:normAutofit/>
          </a:bodyPr>
          <a:lstStyle>
            <a:lvl1pPr algn="ctr">
              <a:defRPr sz="3375"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wrap="square" lIns="90000" tIns="46800" rIns="90000" bIns="46800">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wrap="square" lIns="90000" tIns="46800" rIns="90000" bIns="46800">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9" name="TextBox 1"/>
          <p:cNvSpPr txBox="1">
            <a:spLocks noChangeArrowheads="1"/>
          </p:cNvSpPr>
          <p:nvPr userDrawn="1"/>
        </p:nvSpPr>
        <p:spPr bwMode="auto">
          <a:xfrm>
            <a:off x="0" y="0"/>
            <a:ext cx="9144000" cy="930383"/>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bodyPr>
          <a:lstStyle/>
          <a:p>
            <a:pPr algn="ctr" eaLnBrk="1" hangingPunct="1">
              <a:lnSpc>
                <a:spcPts val="7000"/>
              </a:lnSpc>
            </a:pPr>
            <a:endParaRPr lang="zh-CN" altLang="en-US" sz="4400" b="1" spc="50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a:off x="0" y="974451"/>
            <a:ext cx="9144000" cy="0"/>
          </a:xfrm>
          <a:prstGeom prst="line">
            <a:avLst/>
          </a:prstGeom>
          <a:ln w="57150">
            <a:solidFill>
              <a:srgbClr val="9E0000"/>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userDrawn="1"/>
        </p:nvPicPr>
        <p:blipFill>
          <a:blip r:embed="rId2" cstate="screen"/>
          <a:stretch>
            <a:fillRect/>
          </a:stretch>
        </p:blipFill>
        <p:spPr>
          <a:xfrm>
            <a:off x="72736" y="21339"/>
            <a:ext cx="871868" cy="8718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1275"/>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zh-CN" altLang="en-US"/>
          </a:p>
        </p:txBody>
      </p:sp>
      <p:sp>
        <p:nvSpPr>
          <p:cNvPr id="3" name="页脚占位符 1127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zh-CN" altLang="en-US"/>
          </a:p>
        </p:txBody>
      </p:sp>
      <p:sp>
        <p:nvSpPr>
          <p:cNvPr id="4" name="灯片编号占位符 11277"/>
          <p:cNvSpPr>
            <a:spLocks noGrp="1"/>
          </p:cNvSpPr>
          <p:nvPr>
            <p:ph type="sldNum" sz="quarter" idx="12"/>
          </p:nvPr>
        </p:nvSpPr>
        <p:spPr>
          <a:xfrm>
            <a:off x="6553200" y="6248400"/>
            <a:ext cx="2133600" cy="457200"/>
          </a:xfrm>
          <a:prstGeom prst="rect">
            <a:avLst/>
          </a:prstGeom>
        </p:spPr>
        <p:txBody>
          <a:bodyPr/>
          <a:lstStyle>
            <a:lvl1pPr>
              <a:defRPr/>
            </a:lvl1pPr>
          </a:lstStyle>
          <a:p>
            <a:fld id="{E8F2F838-617E-FF4B-88F7-A0AD224853DF}" type="slidenum">
              <a:rPr lang="zh-CN" altLang="en-US"/>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A0CECC-97B2-D94C-80CF-47F3F8C1215C}"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accent2">
                <a:lumMod val="75000"/>
              </a:schemeClr>
            </a:gs>
            <a:gs pos="43000">
              <a:schemeClr val="bg2">
                <a:lumMod val="75000"/>
              </a:schemeClr>
            </a:gs>
          </a:gsLst>
          <a:lin ang="2700000" scaled="0"/>
        </a:gra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6"/>
          <p:cNvPicPr/>
          <p:nvPr userDrawn="1">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272891" y="970598"/>
            <a:ext cx="4554379" cy="3644265"/>
          </a:xfrm>
          <a:prstGeom prst="rect">
            <a:avLst/>
          </a:prstGeom>
        </p:spPr>
      </p:pic>
      <p:pic>
        <p:nvPicPr>
          <p:cNvPr id="8" name="图片 7"/>
          <p:cNvPicPr/>
          <p:nvPr userDrawn="1">
            <p:custDataLst>
              <p:tags r:id="rId8"/>
            </p:custDataLst>
          </p:nvPr>
        </p:nvPicPr>
        <p:blipFill>
          <a:blip r:embed="rId9" r:link="rId10" cstate="print">
            <a:extLst>
              <a:ext uri="{28A0092B-C50C-407E-A947-70E740481C1C}">
                <a14:useLocalDpi xmlns:a14="http://schemas.microsoft.com/office/drawing/2010/main" val="0"/>
              </a:ext>
            </a:extLst>
          </a:blip>
          <a:stretch>
            <a:fillRect/>
          </a:stretch>
        </p:blipFill>
        <p:spPr>
          <a:xfrm>
            <a:off x="7775734" y="0"/>
            <a:ext cx="1318260" cy="1235075"/>
          </a:xfrm>
          <a:prstGeom prst="rect">
            <a:avLst/>
          </a:prstGeom>
        </p:spPr>
      </p:pic>
      <p:sp>
        <p:nvSpPr>
          <p:cNvPr id="2" name="标题 1"/>
          <p:cNvSpPr>
            <a:spLocks noGrp="1"/>
          </p:cNvSpPr>
          <p:nvPr>
            <p:ph type="ctrTitle" hasCustomPrompt="1"/>
            <p:custDataLst>
              <p:tags r:id="rId11"/>
            </p:custDataLst>
          </p:nvPr>
        </p:nvSpPr>
        <p:spPr>
          <a:xfrm>
            <a:off x="4083083" y="4145869"/>
            <a:ext cx="4457699" cy="655151"/>
          </a:xfrm>
          <a:noFill/>
        </p:spPr>
        <p:txBody>
          <a:bodyPr lIns="90000" tIns="46800" rIns="90000" bIns="0" anchor="ctr" anchorCtr="0">
            <a:normAutofit/>
          </a:bodyPr>
          <a:lstStyle>
            <a:lvl1pPr algn="l">
              <a:defRPr sz="2700" i="1" spc="600" baseline="0">
                <a:gradFill>
                  <a:gsLst>
                    <a:gs pos="0">
                      <a:schemeClr val="bg1"/>
                    </a:gs>
                    <a:gs pos="98000">
                      <a:schemeClr val="accent1">
                        <a:lumMod val="40000"/>
                        <a:lumOff val="60000"/>
                      </a:schemeClr>
                    </a:gs>
                  </a:gsLst>
                  <a:lin ang="21594000" scaled="0"/>
                </a:gradFill>
                <a:effectLst>
                  <a:glow rad="63500">
                    <a:schemeClr val="accent1">
                      <a:satMod val="175000"/>
                      <a:alpha val="40000"/>
                    </a:schemeClr>
                  </a:glow>
                </a:effectLst>
                <a:ea typeface="汉仪旗黑-85S" panose="00020600040101010101" pitchFamily="18" charset="-122"/>
              </a:defRPr>
            </a:lvl1pPr>
          </a:lstStyle>
          <a:p>
            <a:r>
              <a:rPr lang="zh-CN" altLang="en-US" dirty="0"/>
              <a:t>编辑标题</a:t>
            </a:r>
            <a:endParaRPr lang="zh-CN" altLang="en-US" dirty="0"/>
          </a:p>
        </p:txBody>
      </p:sp>
      <p:sp>
        <p:nvSpPr>
          <p:cNvPr id="16" name="日期占位符 15"/>
          <p:cNvSpPr>
            <a:spLocks noGrp="1"/>
          </p:cNvSpPr>
          <p:nvPr>
            <p:ph type="dt" sz="half" idx="10"/>
            <p:custDataLst>
              <p:tags r:id="rId12"/>
            </p:custDataLst>
          </p:nvPr>
        </p:nvSpPr>
        <p:spPr>
          <a:xfrm>
            <a:off x="659807" y="6389433"/>
            <a:ext cx="2025000" cy="2376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a:xfrm>
            <a:off x="3087000" y="6389433"/>
            <a:ext cx="2970000" cy="237600"/>
          </a:xfrm>
        </p:spPr>
        <p:txBody>
          <a:bodyPr/>
          <a:lstStyle/>
          <a:p>
            <a:endParaRPr lang="zh-CN" altLang="en-US" dirty="0"/>
          </a:p>
        </p:txBody>
      </p:sp>
      <p:sp>
        <p:nvSpPr>
          <p:cNvPr id="18" name="灯片编号占位符 17"/>
          <p:cNvSpPr>
            <a:spLocks noGrp="1"/>
          </p:cNvSpPr>
          <p:nvPr>
            <p:ph type="sldNum" sz="quarter" idx="12"/>
            <p:custDataLst>
              <p:tags r:id="rId14"/>
            </p:custDataLst>
          </p:nvPr>
        </p:nvSpPr>
        <p:spPr>
          <a:xfrm>
            <a:off x="6457950" y="6389433"/>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6" Type="http://schemas.openxmlformats.org/officeDocument/2006/relationships/theme" Target="../theme/theme2.xml"/><Relationship Id="rId25" Type="http://schemas.openxmlformats.org/officeDocument/2006/relationships/tags" Target="../tags/tag134.xml"/><Relationship Id="rId24" Type="http://schemas.openxmlformats.org/officeDocument/2006/relationships/tags" Target="../tags/tag133.xml"/><Relationship Id="rId23" Type="http://schemas.openxmlformats.org/officeDocument/2006/relationships/tags" Target="../tags/tag132.xml"/><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slideLayout" Target="../slideLayouts/slideLayout10.xml"/><Relationship Id="rId19" Type="http://schemas.openxmlformats.org/officeDocument/2006/relationships/slideLayout" Target="../slideLayouts/slideLayout27.xml"/><Relationship Id="rId18" Type="http://schemas.openxmlformats.org/officeDocument/2006/relationships/slideLayout" Target="../slideLayouts/slideLayout26.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1571631"/>
            <a:ext cx="8139178" cy="40416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5619625"/>
            <a:ext cx="2025000" cy="237600"/>
          </a:xfrm>
          <a:prstGeom prst="rect">
            <a:avLst/>
          </a:prstGeom>
        </p:spPr>
        <p:txBody>
          <a:bodyPr vert="horz" lIns="90000" tIns="46800" rIns="90000" bIns="46800" rtlCol="0" anchor="ctr">
            <a:normAutofit/>
          </a:bodyPr>
          <a:lstStyle>
            <a:lvl1pPr algn="l">
              <a:defRPr sz="675"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5619625"/>
            <a:ext cx="2970000" cy="237600"/>
          </a:xfrm>
          <a:prstGeom prst="rect">
            <a:avLst/>
          </a:prstGeom>
        </p:spPr>
        <p:txBody>
          <a:bodyPr vert="horz" lIns="90000" tIns="46800" rIns="90000" bIns="46800" rtlCol="0" anchor="ctr">
            <a:normAutofit/>
          </a:bodyPr>
          <a:lstStyle>
            <a:lvl1pPr algn="ctr">
              <a:defRPr sz="675"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619625"/>
            <a:ext cx="2025000" cy="237600"/>
          </a:xfrm>
          <a:prstGeom prst="rect">
            <a:avLst/>
          </a:prstGeom>
        </p:spPr>
        <p:txBody>
          <a:bodyPr vert="horz" lIns="90000" tIns="46800" rIns="90000" bIns="46800" rtlCol="0" anchor="ctr">
            <a:normAutofit/>
          </a:bodyPr>
          <a:lstStyle>
            <a:lvl1pPr algn="r">
              <a:defRPr sz="675"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txStyles>
    <p:titleStyle>
      <a:lvl1pPr algn="l" defTabSz="514350" rtl="0" eaLnBrk="1" fontAlgn="auto" latinLnBrk="0" hangingPunct="1">
        <a:lnSpc>
          <a:spcPct val="100000"/>
        </a:lnSpc>
        <a:spcBef>
          <a:spcPct val="0"/>
        </a:spcBef>
        <a:buNone/>
        <a:defRPr sz="135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95.xml"/><Relationship Id="rId7" Type="http://schemas.openxmlformats.org/officeDocument/2006/relationships/image" Target="../media/image18.jpeg"/><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94.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9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98.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97.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96.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00.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9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07.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1.xml"/><Relationship Id="rId1" Type="http://schemas.openxmlformats.org/officeDocument/2006/relationships/tags" Target="../tags/tag20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11.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10.xml"/></Relationships>
</file>

<file path=ppt/slides/_rels/slide16.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15.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1" Type="http://schemas.openxmlformats.org/officeDocument/2006/relationships/slideLayout" Target="../slideLayouts/slideLayout15.xml"/><Relationship Id="rId10" Type="http://schemas.openxmlformats.org/officeDocument/2006/relationships/tags" Target="../tags/tag219.xml"/><Relationship Id="rId1" Type="http://schemas.openxmlformats.org/officeDocument/2006/relationships/tags" Target="../tags/tag214.xml"/></Relationships>
</file>

<file path=ppt/slides/_rels/slide17.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image" Target="../media/image19.png"/><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21.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1" Type="http://schemas.openxmlformats.org/officeDocument/2006/relationships/notesSlide" Target="../notesSlides/notesSlide2.xml"/><Relationship Id="rId10" Type="http://schemas.openxmlformats.org/officeDocument/2006/relationships/slideLayout" Target="../slideLayouts/slideLayout15.xml"/><Relationship Id="rId1" Type="http://schemas.openxmlformats.org/officeDocument/2006/relationships/tags" Target="../tags/tag220.xml"/></Relationships>
</file>

<file path=ppt/slides/_rels/slide18.xml.rels><?xml version="1.0" encoding="UTF-8" standalone="yes"?>
<Relationships xmlns="http://schemas.openxmlformats.org/package/2006/relationships"><Relationship Id="rId9" Type="http://schemas.openxmlformats.org/officeDocument/2006/relationships/diagramQuickStyle" Target="../diagrams/quickStyle1.xml"/><Relationship Id="rId8" Type="http://schemas.openxmlformats.org/officeDocument/2006/relationships/diagramLayout" Target="../diagrams/layout1.xml"/><Relationship Id="rId7" Type="http://schemas.openxmlformats.org/officeDocument/2006/relationships/diagramData" Target="../diagrams/data1.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25.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3" Type="http://schemas.openxmlformats.org/officeDocument/2006/relationships/slideLayout" Target="../slideLayouts/slideLayout15.xml"/><Relationship Id="rId12" Type="http://schemas.openxmlformats.org/officeDocument/2006/relationships/tags" Target="../tags/tag226.xml"/><Relationship Id="rId11" Type="http://schemas.microsoft.com/office/2007/relationships/diagramDrawing" Target="../diagrams/drawing1.xml"/><Relationship Id="rId10" Type="http://schemas.openxmlformats.org/officeDocument/2006/relationships/diagramColors" Target="../diagrams/colors1.xml"/><Relationship Id="rId1" Type="http://schemas.openxmlformats.org/officeDocument/2006/relationships/tags" Target="../tags/tag224.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229.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28.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27.xml"/></Relationships>
</file>

<file path=ppt/slides/_rels/slide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0" Type="http://schemas.openxmlformats.org/officeDocument/2006/relationships/slideLayout" Target="../slideLayouts/slideLayout14.xml"/><Relationship Id="rId3" Type="http://schemas.openxmlformats.org/officeDocument/2006/relationships/tags" Target="../tags/tag141.xml"/><Relationship Id="rId29" Type="http://schemas.openxmlformats.org/officeDocument/2006/relationships/tags" Target="../tags/tag167.xml"/><Relationship Id="rId28" Type="http://schemas.openxmlformats.org/officeDocument/2006/relationships/tags" Target="../tags/tag166.xml"/><Relationship Id="rId27" Type="http://schemas.openxmlformats.org/officeDocument/2006/relationships/tags" Target="../tags/tag165.xml"/><Relationship Id="rId26" Type="http://schemas.openxmlformats.org/officeDocument/2006/relationships/tags" Target="../tags/tag164.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31.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30.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35.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34.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39.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38.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43.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42.xml"/></Relationships>
</file>

<file path=ppt/slides/_rels/slide24.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47.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slideLayout" Target="../slideLayouts/slideLayout15.xml"/><Relationship Id="rId1" Type="http://schemas.openxmlformats.org/officeDocument/2006/relationships/tags" Target="../tags/tag24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55.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3.xml"/><Relationship Id="rId1" Type="http://schemas.openxmlformats.org/officeDocument/2006/relationships/tags" Target="../tags/tag254.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59.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4.xml"/><Relationship Id="rId1" Type="http://schemas.openxmlformats.org/officeDocument/2006/relationships/tags" Target="../tags/tag258.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63.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5.xml"/><Relationship Id="rId1" Type="http://schemas.openxmlformats.org/officeDocument/2006/relationships/tags" Target="../tags/tag262.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5.xml"/><Relationship Id="rId7" Type="http://schemas.openxmlformats.org/officeDocument/2006/relationships/tags" Target="../tags/tag268.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67.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6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70.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7.xml"/><Relationship Id="rId1" Type="http://schemas.openxmlformats.org/officeDocument/2006/relationships/tags" Target="../tags/tag269.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74.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0" Type="http://schemas.openxmlformats.org/officeDocument/2006/relationships/notesSlide" Target="../notesSlides/notesSlide8.xml"/><Relationship Id="rId1" Type="http://schemas.openxmlformats.org/officeDocument/2006/relationships/tags" Target="../tags/tag273.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5.xml"/><Relationship Id="rId7" Type="http://schemas.openxmlformats.org/officeDocument/2006/relationships/tags" Target="../tags/tag279.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78.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7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282.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81.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80.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285.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284.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28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87.xml"/><Relationship Id="rId1" Type="http://schemas.openxmlformats.org/officeDocument/2006/relationships/tags" Target="../tags/tag28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74.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73.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7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77.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76.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7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79.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7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83.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82.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87.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8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192.xml"/><Relationship Id="rId6" Type="http://schemas.openxmlformats.org/officeDocument/2006/relationships/image" Target="file:///F:\Lets_Create/pic_temp/1_pic_quater_left_down.png" TargetMode="External"/><Relationship Id="rId5" Type="http://schemas.openxmlformats.org/officeDocument/2006/relationships/image" Target="../media/image11.png"/><Relationship Id="rId4" Type="http://schemas.openxmlformats.org/officeDocument/2006/relationships/tags" Target="../tags/tag191.xml"/><Relationship Id="rId3" Type="http://schemas.openxmlformats.org/officeDocument/2006/relationships/image" Target="file:///F:\Lets_Create/pic_temp/0_pic_quater_right_up.png" TargetMode="External"/><Relationship Id="rId2" Type="http://schemas.openxmlformats.org/officeDocument/2006/relationships/image" Target="../media/image10.png"/><Relationship Id="rId1" Type="http://schemas.openxmlformats.org/officeDocument/2006/relationships/tags" Target="../tags/tag1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custDataLst>
              <p:tags r:id="rId1"/>
            </p:custDataLst>
          </p:nvPr>
        </p:nvSpPr>
        <p:spPr bwMode="auto">
          <a:xfrm>
            <a:off x="952118" y="1559821"/>
            <a:ext cx="7793675" cy="2122805"/>
          </a:xfrm>
          <a:prstGeom prst="rect">
            <a:avLst/>
          </a:prstGeom>
          <a:noFill/>
          <a:ln w="9525">
            <a:noFill/>
            <a:miter lim="800000"/>
          </a:ln>
        </p:spPr>
        <p:txBody>
          <a:bodyPr wrap="square">
            <a:spAutoFit/>
          </a:bodyPr>
          <a:p>
            <a:pPr marL="0" indent="0" algn="l">
              <a:lnSpc>
                <a:spcPct val="100000"/>
              </a:lnSpc>
              <a:spcBef>
                <a:spcPts val="0"/>
              </a:spcBef>
              <a:spcAft>
                <a:spcPts val="0"/>
              </a:spcAft>
              <a:buSzPct val="100000"/>
              <a:buNone/>
            </a:pPr>
            <a:r>
              <a:rPr lang="zh-CN" altLang="en-US" sz="6600" dirty="0">
                <a:ln>
                  <a:noFill/>
                </a:ln>
                <a:gradFill>
                  <a:gsLst>
                    <a:gs pos="0">
                      <a:schemeClr val="lt1"/>
                    </a:gs>
                    <a:gs pos="98000">
                      <a:schemeClr val="accent1">
                        <a:lumMod val="40000"/>
                        <a:lumOff val="60000"/>
                      </a:schemeClr>
                    </a:gs>
                  </a:gsLst>
                  <a:lin ang="21594000" scaled="0"/>
                </a:gradFill>
                <a:effectLst>
                  <a:glow rad="63500">
                    <a:schemeClr val="accent1">
                      <a:satMod val="175000"/>
                      <a:alpha val="40000"/>
                    </a:schemeClr>
                  </a:glow>
                </a:effectLst>
                <a:sym typeface="+mn-ea"/>
              </a:rPr>
              <a:t>合成生物学技术</a:t>
            </a:r>
            <a:endParaRPr lang="zh-CN" altLang="en-US" sz="6600" dirty="0">
              <a:ln>
                <a:noFill/>
              </a:ln>
              <a:gradFill>
                <a:gsLst>
                  <a:gs pos="0">
                    <a:schemeClr val="lt1"/>
                  </a:gs>
                  <a:gs pos="98000">
                    <a:schemeClr val="accent1">
                      <a:lumMod val="40000"/>
                      <a:lumOff val="60000"/>
                    </a:schemeClr>
                  </a:gs>
                </a:gsLst>
                <a:lin ang="21594000" scaled="0"/>
              </a:gradFill>
              <a:effectLst>
                <a:glow rad="63500">
                  <a:schemeClr val="accent1">
                    <a:satMod val="175000"/>
                    <a:alpha val="40000"/>
                  </a:schemeClr>
                </a:glow>
              </a:effectLst>
            </a:endParaRPr>
          </a:p>
          <a:p>
            <a:pPr marL="0" indent="0" algn="l">
              <a:lnSpc>
                <a:spcPct val="100000"/>
              </a:lnSpc>
              <a:spcBef>
                <a:spcPts val="0"/>
              </a:spcBef>
              <a:spcAft>
                <a:spcPts val="0"/>
              </a:spcAft>
              <a:buSzPct val="100000"/>
              <a:buNone/>
            </a:pPr>
            <a:r>
              <a:rPr lang="zh-CN" altLang="en-US" sz="6600" dirty="0">
                <a:ln>
                  <a:noFill/>
                </a:ln>
                <a:gradFill>
                  <a:gsLst>
                    <a:gs pos="0">
                      <a:schemeClr val="lt1"/>
                    </a:gs>
                    <a:gs pos="98000">
                      <a:schemeClr val="accent1">
                        <a:lumMod val="40000"/>
                        <a:lumOff val="60000"/>
                      </a:schemeClr>
                    </a:gs>
                  </a:gsLst>
                  <a:lin ang="21594000" scaled="0"/>
                </a:gradFill>
                <a:effectLst>
                  <a:glow rad="63500">
                    <a:schemeClr val="accent1">
                      <a:satMod val="175000"/>
                      <a:alpha val="40000"/>
                    </a:schemeClr>
                  </a:glow>
                </a:effectLst>
                <a:sym typeface="+mn-ea"/>
              </a:rPr>
              <a:t>引领妇女生殖健康</a:t>
            </a:r>
            <a:endParaRPr lang="zh-CN" altLang="en-US" sz="6600" b="1" spc="500" dirty="0" smtClean="0">
              <a:solidFill>
                <a:schemeClr val="lt1"/>
              </a:solidFill>
              <a:latin typeface="黑体" panose="02010609060101010101" charset="-122"/>
              <a:ea typeface="黑体" panose="02010609060101010101" charset="-122"/>
              <a:cs typeface="黑体" panose="02010609060101010101" charset="-122"/>
            </a:endParaRPr>
          </a:p>
        </p:txBody>
      </p:sp>
      <p:sp>
        <p:nvSpPr>
          <p:cNvPr id="6" name="标题 1"/>
          <p:cNvSpPr>
            <a:spLocks noGrp="1"/>
          </p:cNvSpPr>
          <p:nvPr>
            <p:custDataLst>
              <p:tags r:id="rId2"/>
            </p:custDataLst>
          </p:nvPr>
        </p:nvSpPr>
        <p:spPr>
          <a:xfrm>
            <a:off x="4083083" y="4145869"/>
            <a:ext cx="4457699" cy="655151"/>
          </a:xfrm>
          <a:prstGeom prst="rect">
            <a:avLst/>
          </a:prstGeom>
          <a:noFill/>
        </p:spPr>
        <p:txBody>
          <a:bodyPr vert="horz" lIns="90000" tIns="46800" rIns="90000" bIns="0" rtlCol="0" anchor="ctr" anchorCtr="0">
            <a:normAutofit fontScale="70000"/>
          </a:bodyPr>
          <a:lstStyle>
            <a:lvl1pPr algn="l" defTabSz="514350" rtl="0" eaLnBrk="1" fontAlgn="auto" latinLnBrk="0" hangingPunct="1">
              <a:lnSpc>
                <a:spcPct val="100000"/>
              </a:lnSpc>
              <a:spcBef>
                <a:spcPct val="0"/>
              </a:spcBef>
              <a:buNone/>
              <a:defRPr sz="2700" b="1" i="1" u="none" strike="noStrike" kern="1200" cap="none" spc="600" normalizeH="0" baseline="0">
                <a:gradFill>
                  <a:gsLst>
                    <a:gs pos="0">
                      <a:schemeClr val="bg1"/>
                    </a:gs>
                    <a:gs pos="98000">
                      <a:schemeClr val="accent1">
                        <a:lumMod val="40000"/>
                        <a:lumOff val="60000"/>
                      </a:schemeClr>
                    </a:gs>
                  </a:gsLst>
                  <a:lin ang="21594000" scaled="0"/>
                </a:gradFill>
                <a:effectLst>
                  <a:glow rad="63500">
                    <a:schemeClr val="accent1">
                      <a:satMod val="175000"/>
                      <a:alpha val="40000"/>
                    </a:schemeClr>
                  </a:glow>
                </a:effectLst>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buNone/>
            </a:pPr>
            <a:r>
              <a:rPr lang="zh-CN" altLang="en-US" sz="2700" dirty="0">
                <a:ln>
                  <a:noFill/>
                </a:ln>
                <a:gradFill>
                  <a:gsLst>
                    <a:gs pos="0">
                      <a:schemeClr val="lt1"/>
                    </a:gs>
                    <a:gs pos="98000">
                      <a:schemeClr val="accent1">
                        <a:lumMod val="40000"/>
                        <a:lumOff val="60000"/>
                      </a:schemeClr>
                    </a:gs>
                  </a:gsLst>
                  <a:lin ang="21594000" scaled="0"/>
                </a:gradFill>
                <a:effectLst>
                  <a:glow rad="63500">
                    <a:schemeClr val="accent1">
                      <a:satMod val="175000"/>
                      <a:alpha val="40000"/>
                    </a:schemeClr>
                  </a:glow>
                </a:effectLst>
              </a:rPr>
              <a:t>四川垣吉生物科技有限公司</a:t>
            </a:r>
            <a:endParaRPr lang="zh-CN" altLang="en-US" sz="2700" dirty="0">
              <a:ln>
                <a:noFill/>
              </a:ln>
              <a:gradFill>
                <a:gsLst>
                  <a:gs pos="0">
                    <a:schemeClr val="lt1"/>
                  </a:gs>
                  <a:gs pos="98000">
                    <a:schemeClr val="accent1">
                      <a:lumMod val="40000"/>
                      <a:lumOff val="60000"/>
                    </a:schemeClr>
                  </a:gs>
                </a:gsLst>
                <a:lin ang="21594000" scaled="0"/>
              </a:gradFill>
              <a:effectLst>
                <a:glow rad="63500">
                  <a:schemeClr val="accent1">
                    <a:satMod val="175000"/>
                    <a:alpha val="40000"/>
                  </a:schemeClr>
                </a:glow>
              </a:effectLst>
            </a:endParaRPr>
          </a:p>
        </p:txBody>
      </p:sp>
      <p:sp>
        <p:nvSpPr>
          <p:cNvPr id="5" name="副标题 4"/>
          <p:cNvSpPr>
            <a:spLocks noGrp="1"/>
          </p:cNvSpPr>
          <p:nvPr>
            <p:custDataLst>
              <p:tags r:id="rId3"/>
            </p:custDataLst>
          </p:nvPr>
        </p:nvSpPr>
        <p:spPr>
          <a:xfrm>
            <a:off x="4686300" y="4981099"/>
            <a:ext cx="4457700" cy="210503"/>
          </a:xfrm>
          <a:prstGeom prst="rect">
            <a:avLst/>
          </a:prstGeom>
        </p:spPr>
        <p:txBody>
          <a:bodyPr vert="horz" lIns="90000" tIns="46800" rIns="90000" bIns="46800" rtlCol="0">
            <a:normAutofit fontScale="77500" lnSpcReduction="20000"/>
          </a:bodyPr>
          <a:lst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indent="0">
              <a:buNone/>
            </a:pPr>
            <a:r>
              <a:rPr lang="en-US" altLang="zh-CN" i="1" spc="400" dirty="0">
                <a:ln>
                  <a:noFill/>
                </a:ln>
                <a:solidFill>
                  <a:schemeClr val="lt1"/>
                </a:solidFill>
                <a:effectLst>
                  <a:glow rad="63500">
                    <a:schemeClr val="accent1">
                      <a:satMod val="175000"/>
                      <a:alpha val="40000"/>
                    </a:schemeClr>
                  </a:glow>
                </a:effectLst>
              </a:rPr>
              <a:t>INTERNATIONAL MEDICAL SUMMIT FORUM</a:t>
            </a:r>
            <a:endParaRPr lang="en-US" altLang="zh-CN" i="1" spc="400" dirty="0">
              <a:ln>
                <a:noFill/>
              </a:ln>
              <a:solidFill>
                <a:schemeClr val="lt1"/>
              </a:solidFill>
              <a:effectLst>
                <a:glow rad="63500">
                  <a:schemeClr val="accent1">
                    <a:satMod val="175000"/>
                    <a:alpha val="40000"/>
                  </a:schemeClr>
                </a:glow>
              </a:effectLs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63463"/>
            <a:ext cx="9144000" cy="583565"/>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2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与四川大学共建四川垣吉生命健康研究院</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endParaRPr>
          </a:p>
        </p:txBody>
      </p:sp>
      <p:pic>
        <p:nvPicPr>
          <p:cNvPr id="2" name="图片 1"/>
          <p:cNvPicPr>
            <a:picLocks noChangeAspect="1"/>
          </p:cNvPicPr>
          <p:nvPr/>
        </p:nvPicPr>
        <p:blipFill>
          <a:blip r:embed="rId7"/>
          <a:stretch>
            <a:fillRect/>
          </a:stretch>
        </p:blipFill>
        <p:spPr>
          <a:xfrm>
            <a:off x="1432827" y="941335"/>
            <a:ext cx="6278346" cy="5589276"/>
          </a:xfrm>
          <a:prstGeom prst="rect">
            <a:avLst/>
          </a:prstGeom>
        </p:spPr>
      </p:pic>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75082"/>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垣吉生物依托技术平台</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 name="矩形 2"/>
          <p:cNvSpPr/>
          <p:nvPr/>
        </p:nvSpPr>
        <p:spPr>
          <a:xfrm>
            <a:off x="555171" y="1090159"/>
            <a:ext cx="8180614" cy="4523105"/>
          </a:xfrm>
          <a:prstGeom prst="rect">
            <a:avLst/>
          </a:prstGeom>
        </p:spPr>
        <p:txBody>
          <a:bodyPr wrap="square">
            <a:spAutoFit/>
          </a:bodyPr>
          <a:lstStyle/>
          <a:p>
            <a:pPr algn="just">
              <a:lnSpc>
                <a:spcPct val="150000"/>
              </a:lnSpc>
              <a:spcAft>
                <a:spcPts val="0"/>
              </a:spcAft>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国家级平</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台：</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spcAft>
                <a:spcPts val="0"/>
              </a:spcAft>
              <a:buFont typeface="Wingdings" panose="05000000000000000000" pitchFamily="2" charset="2"/>
              <a:buChar char="Ø"/>
            </a:pP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国家</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微生物资源</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平台</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子平台</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Aft>
                <a:spcPts val="0"/>
              </a:spcAft>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主管</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部门：教育部 </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省级</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平台：</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微生物</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与代谢工程四川省重点</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实验室</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（全国只有上海交大一家国家级重点实验室，省级重点实验室</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家）</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四川省</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生物信息与代谢工程共享实验平台</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Ø"/>
            </a:pP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四川省</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微生物资源保藏中心</a:t>
            </a:r>
            <a:endPar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主管</a:t>
            </a:r>
            <a:r>
              <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部门：四川省科技厅</a:t>
            </a:r>
            <a:endParaRPr lang="zh-CN"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75082"/>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公司自建共建技术平台</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 name="矩形 2"/>
          <p:cNvSpPr/>
          <p:nvPr>
            <p:custDataLst>
              <p:tags r:id="rId7"/>
            </p:custDataLst>
          </p:nvPr>
        </p:nvSpPr>
        <p:spPr>
          <a:xfrm>
            <a:off x="767443" y="1367744"/>
            <a:ext cx="7886700" cy="3784600"/>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抗</a:t>
            </a:r>
            <a:r>
              <a:rPr lang="zh-CN"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菌肽</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数据库</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抗菌肽设计表达技术平台</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抗</a:t>
            </a:r>
            <a:r>
              <a:rPr lang="zh-CN"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菌肽解析和纯化技术</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平台</a:t>
            </a:r>
            <a:endParaRPr lang="en-US"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高通量筛选平台</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阴道微生态菌群研究技术平台</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阴道菌群库</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阴道外用药制剂工艺平台（含器械）</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药物（器械）临床前研究、临床研究管理、申报平台</a:t>
            </a:r>
            <a:endPar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59"/>
          <p:cNvSpPr>
            <a:spLocks noChangeArrowheads="1"/>
          </p:cNvSpPr>
          <p:nvPr>
            <p:custDataLst>
              <p:tags r:id="rId1"/>
            </p:custDataLst>
          </p:nvPr>
        </p:nvSpPr>
        <p:spPr bwMode="auto">
          <a:xfrm flipH="1">
            <a:off x="3876631" y="1445621"/>
            <a:ext cx="1390739"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bIns="0" anchor="b" anchorCtr="0">
            <a:normAutofit fontScale="95000"/>
          </a:bodyPr>
          <a:lstStyle>
            <a:lvl1pPr eaLnBrk="0" hangingPunct="0">
              <a:defRPr>
                <a:solidFill>
                  <a:srgbClr val="000000"/>
                </a:solidFill>
                <a:latin typeface="Arial" panose="020B0604020202020204" pitchFamily="34" charset="0"/>
                <a:ea typeface="宋体" panose="02010600030101010101" pitchFamily="2" charset="-122"/>
              </a:defRPr>
            </a:lvl1pPr>
            <a:lvl2pPr marL="742950" indent="-285750" eaLnBrk="0" hangingPunct="0">
              <a:defRPr>
                <a:solidFill>
                  <a:srgbClr val="000000"/>
                </a:solidFill>
                <a:latin typeface="Arial" panose="020B0604020202020204" pitchFamily="34" charset="0"/>
                <a:ea typeface="宋体" panose="02010600030101010101" pitchFamily="2" charset="-122"/>
              </a:defRPr>
            </a:lvl2pPr>
            <a:lvl3pPr marL="1143000" indent="-228600" eaLnBrk="0" hangingPunct="0">
              <a:defRPr>
                <a:solidFill>
                  <a:srgbClr val="000000"/>
                </a:solidFill>
                <a:latin typeface="Arial" panose="020B0604020202020204" pitchFamily="34" charset="0"/>
                <a:ea typeface="宋体" panose="02010600030101010101" pitchFamily="2" charset="-122"/>
              </a:defRPr>
            </a:lvl3pPr>
            <a:lvl4pPr marL="1600200" indent="-228600" eaLnBrk="0" hangingPunct="0">
              <a:defRPr>
                <a:solidFill>
                  <a:srgbClr val="000000"/>
                </a:solidFill>
                <a:latin typeface="Arial" panose="020B0604020202020204" pitchFamily="34" charset="0"/>
                <a:ea typeface="宋体" panose="02010600030101010101" pitchFamily="2" charset="-122"/>
              </a:defRPr>
            </a:lvl4pPr>
            <a:lvl5pPr marL="2057400" indent="-228600" eaLnBrk="0" hangingPunct="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algn="ctr"/>
            <a:r>
              <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rPr>
              <a:t>02</a:t>
            </a:r>
            <a:endPar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endParaRPr>
          </a:p>
        </p:txBody>
      </p:sp>
      <p:sp>
        <p:nvSpPr>
          <p:cNvPr id="4" name="标题 3"/>
          <p:cNvSpPr>
            <a:spLocks noGrp="1"/>
          </p:cNvSpPr>
          <p:nvPr>
            <p:ph type="title"/>
            <p:custDataLst>
              <p:tags r:id="rId2"/>
            </p:custDataLst>
          </p:nvPr>
        </p:nvSpPr>
        <p:spPr>
          <a:xfrm>
            <a:off x="2640965" y="3248660"/>
            <a:ext cx="4092575" cy="541020"/>
          </a:xfrm>
        </p:spPr>
        <p:txBody>
          <a:bodyPr>
            <a:noAutofit/>
          </a:bodyPr>
          <a:lstStyle/>
          <a:p>
            <a:pPr marL="0" indent="0" algn="ctr">
              <a:lnSpc>
                <a:spcPct val="100000"/>
              </a:lnSpc>
              <a:spcBef>
                <a:spcPts val="0"/>
              </a:spcBef>
              <a:spcAft>
                <a:spcPts val="0"/>
              </a:spcAft>
              <a:buSzPct val="100000"/>
              <a:buNone/>
            </a:pPr>
            <a:r>
              <a:rPr lang="zh-CN" altLang="en-US" sz="4000" dirty="0">
                <a:gradFill>
                  <a:gsLst>
                    <a:gs pos="0">
                      <a:srgbClr val="FFFFFF"/>
                    </a:gs>
                    <a:gs pos="98000">
                      <a:srgbClr val="B5E7FA">
                        <a:lumMod val="40000"/>
                        <a:lumOff val="60000"/>
                      </a:srgbClr>
                    </a:gs>
                  </a:gsLst>
                  <a:lin ang="21594000" scaled="0"/>
                </a:gradFill>
                <a:sym typeface="+mn-ea"/>
              </a:rPr>
              <a:t>目标市场</a:t>
            </a:r>
            <a:endParaRPr lang="zh-CN" altLang="en-US" sz="4000" dirty="0">
              <a:gradFill>
                <a:gsLst>
                  <a:gs pos="0">
                    <a:srgbClr val="FFFFFF"/>
                  </a:gs>
                  <a:gs pos="98000">
                    <a:srgbClr val="B5E7FA">
                      <a:lumMod val="40000"/>
                      <a:lumOff val="60000"/>
                    </a:srgbClr>
                  </a:gs>
                </a:gsLst>
                <a:lin ang="21594000" scaled="0"/>
              </a:gradFill>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18436" name="标题 1"/>
          <p:cNvSpPr>
            <a:spLocks noChangeArrowheads="1"/>
          </p:cNvSpPr>
          <p:nvPr/>
        </p:nvSpPr>
        <p:spPr bwMode="auto">
          <a:xfrm>
            <a:off x="500062" y="1061903"/>
            <a:ext cx="8143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、我国女性生殖道感染（</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GTI</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）概念和分类</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10" name="标题 1"/>
          <p:cNvSpPr>
            <a:spLocks noChangeArrowheads="1"/>
          </p:cNvSpPr>
          <p:nvPr/>
        </p:nvSpPr>
        <p:spPr bwMode="auto">
          <a:xfrm>
            <a:off x="928688" y="277544"/>
            <a:ext cx="7072312" cy="576263"/>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女性生殖道感染与阴道微生态</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4113" name="Text Box 17"/>
          <p:cNvSpPr txBox="1">
            <a:spLocks noChangeArrowheads="1"/>
          </p:cNvSpPr>
          <p:nvPr>
            <p:custDataLst>
              <p:tags r:id="rId7"/>
            </p:custDataLst>
          </p:nvPr>
        </p:nvSpPr>
        <p:spPr bwMode="auto">
          <a:xfrm>
            <a:off x="827087" y="1925503"/>
            <a:ext cx="7816850" cy="3415030"/>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006600"/>
              </a:buClr>
              <a:buFont typeface="Wingdings" panose="05000000000000000000" pitchFamily="2" charset="2"/>
              <a:buChar char="u"/>
              <a:defRPr/>
            </a:pPr>
            <a:r>
              <a:rPr lang="zh-CN" altLang="en-US"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概念：女性生殖道感染（</a:t>
            </a:r>
            <a:r>
              <a:rPr lang="en-US" altLang="zh-CN"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Genital tract infection</a:t>
            </a:r>
            <a:r>
              <a:rPr lang="zh-CN" altLang="en-US"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指多种致病微生物的侵入，引起生殖道感染的一大类疾病的总称。</a:t>
            </a:r>
            <a:endParaRPr lang="zh-CN" altLang="en-US"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6600"/>
              </a:buClr>
              <a:buFont typeface="Wingdings" panose="05000000000000000000" pitchFamily="2" charset="2"/>
              <a:buChar char="u"/>
              <a:defRPr/>
            </a:pPr>
            <a:r>
              <a:rPr lang="zh-CN" altLang="en-US"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分类：</a:t>
            </a:r>
            <a:endParaRPr lang="zh-CN" altLang="en-US"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CC00"/>
              </a:buClr>
              <a:buFont typeface="Wingdings" panose="05000000000000000000" pitchFamily="2" charset="2"/>
              <a:buChar char="Ø"/>
              <a:defRPr/>
            </a:pPr>
            <a:r>
              <a:rPr lang="zh-CN" altLang="en-US"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内源性感染：免疫功能下降，阴道内菌群失调导致。</a:t>
            </a:r>
            <a:endParaRPr lang="zh-CN" altLang="en-US"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CC00"/>
              </a:buClr>
              <a:buFont typeface="Wingdings" panose="05000000000000000000" pitchFamily="2" charset="2"/>
              <a:buChar char="Ø"/>
              <a:defRPr/>
            </a:pPr>
            <a:r>
              <a:rPr lang="zh-CN" altLang="en-US"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外源性感染：不注重外阴卫生，不洁马桶、浴盆、毛巾或不正规的妇科检查、手术等引起的感染。</a:t>
            </a:r>
            <a:endPar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CC00"/>
              </a:buClr>
              <a:defRPr/>
            </a:pPr>
            <a:r>
              <a:rPr lang="zh-CN" altLang="en-US"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不恰当的阴道冲洗是外源性感染的重要原因（指南）</a:t>
            </a:r>
            <a:endPar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nvSpPr>
        <p:spPr bwMode="auto">
          <a:xfrm>
            <a:off x="539750" y="1557338"/>
            <a:ext cx="8064500" cy="4190319"/>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chemeClr val="tx2"/>
              </a:buClr>
              <a:defRPr/>
            </a:pPr>
            <a:r>
              <a:rPr lang="zh-CN" altLang="en-US" sz="2400"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微生态系统是人体的有机组成部分</a:t>
            </a:r>
            <a:endParaRPr lang="zh-CN" altLang="en-US" sz="2400"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rgbClr val="008000"/>
              </a:buClr>
              <a:buFont typeface="Wingdings" panose="05000000000000000000" pitchFamily="2" charset="2"/>
              <a:buChar char="u"/>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微生态系统：在长期进化过程中，通过物种之间的相互适应、自然选择，正常菌群不同物种之间，正常菌群与宿主之间，正常菌群、宿主与环境之间始终处于动态平衡状态，形成的一个相互依赖、相互制约的系统。</a:t>
            </a:r>
            <a:endPar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8000"/>
              </a:buClr>
              <a:buFont typeface="Wingdings" panose="05000000000000000000" pitchFamily="2" charset="2"/>
              <a:buChar char="u"/>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人体正常菌群种类：</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余种</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8000"/>
              </a:buClr>
              <a:buFont typeface="Wingdings" panose="05000000000000000000" pitchFamily="2" charset="2"/>
              <a:buChar char="u"/>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数量</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万亿个（人体体细胞仅</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60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万亿个）</a:t>
            </a:r>
            <a:endPar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buClr>
                <a:srgbClr val="008000"/>
              </a:buClr>
              <a:buFont typeface="Wingdings" panose="05000000000000000000" pitchFamily="2" charset="2"/>
              <a:buChar char="u"/>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平均重约</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1.5kg,</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相当于肝脏的重量。</a:t>
            </a:r>
            <a:endPar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7461"/>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女性生殖道感染与阴道微生态</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10" name="椭圆形标注 9"/>
          <p:cNvSpPr>
            <a:spLocks noChangeArrowheads="1"/>
          </p:cNvSpPr>
          <p:nvPr>
            <p:custDataLst>
              <p:tags r:id="rId7"/>
            </p:custDataLst>
          </p:nvPr>
        </p:nvSpPr>
        <p:spPr bwMode="auto">
          <a:xfrm>
            <a:off x="4857750" y="3500438"/>
            <a:ext cx="3313113" cy="647700"/>
          </a:xfrm>
          <a:prstGeom prst="wedgeEllipseCallout">
            <a:avLst>
              <a:gd name="adj1" fmla="val -125852"/>
              <a:gd name="adj2" fmla="val -199019"/>
            </a:avLst>
          </a:prstGeom>
          <a:noFill/>
          <a:ln w="9525">
            <a:solidFill>
              <a:schemeClr val="dk1"/>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6"/>
                </a:solidFill>
                <a:latin typeface="微软雅黑" panose="020B0503020204020204" pitchFamily="34" charset="-122"/>
                <a:ea typeface="微软雅黑" panose="020B0503020204020204" pitchFamily="34" charset="-122"/>
              </a:rPr>
              <a:t>相当于一个人体器官</a:t>
            </a:r>
            <a:endParaRPr lang="zh-CN" altLang="en-US" sz="1800" b="1">
              <a:solidFill>
                <a:schemeClr val="accent6"/>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46085" name="Rectangle 2"/>
          <p:cNvSpPr>
            <a:spLocks noChangeArrowheads="1"/>
          </p:cNvSpPr>
          <p:nvPr/>
        </p:nvSpPr>
        <p:spPr bwMode="auto">
          <a:xfrm>
            <a:off x="468313" y="19845"/>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女性生殖道感染与阴道微生态</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26631" name="Rectangle 8"/>
          <p:cNvSpPr>
            <a:spLocks noChangeArrowheads="1"/>
          </p:cNvSpPr>
          <p:nvPr/>
        </p:nvSpPr>
        <p:spPr bwMode="auto">
          <a:xfrm>
            <a:off x="428625" y="1357313"/>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pPr>
            <a:endParaRPr lang="zh-CN" altLang="en-US" sz="2800" b="1" dirty="0">
              <a:solidFill>
                <a:srgbClr val="006600"/>
              </a:solidFill>
              <a:latin typeface="微软雅黑" panose="020B0503020204020204" pitchFamily="34" charset="-122"/>
              <a:ea typeface="微软雅黑" panose="020B0503020204020204" pitchFamily="34" charset="-122"/>
            </a:endParaRPr>
          </a:p>
        </p:txBody>
      </p:sp>
      <p:sp>
        <p:nvSpPr>
          <p:cNvPr id="26632" name="Rectangle 10"/>
          <p:cNvSpPr>
            <a:spLocks noChangeArrowheads="1"/>
          </p:cNvSpPr>
          <p:nvPr/>
        </p:nvSpPr>
        <p:spPr bwMode="auto">
          <a:xfrm>
            <a:off x="468313" y="1457326"/>
            <a:ext cx="7772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3600"/>
              </a:lnSpc>
              <a:spcBef>
                <a:spcPct val="50000"/>
              </a:spcBef>
              <a:buClr>
                <a:srgbClr val="FF0000"/>
              </a:buClr>
              <a:buFont typeface="Wingdings" panose="05000000000000000000" pitchFamily="2" charset="2"/>
              <a:buNone/>
            </a:pP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细菌（需氧菌                   厌氧菌）</a:t>
            </a:r>
            <a:b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需氧菌和兼性厌氧菌：</a:t>
            </a:r>
            <a:b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：大肠埃希氏菌、阴道加德纳菌</a:t>
            </a:r>
            <a:b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i="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乳杆菌（微需氧或兼性厌氧菌，部分产乳酸和</a:t>
            </a:r>
            <a:r>
              <a:rPr lang="en-US" altLang="zh-CN" sz="2000" b="1" i="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a:t>
            </a:r>
            <a:r>
              <a:rPr lang="en-US" altLang="zh-CN" sz="2000" b="1" i="1"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2000" b="1" i="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O</a:t>
            </a:r>
            <a:r>
              <a:rPr lang="en-US" altLang="zh-CN" sz="2000" b="1" i="1"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i="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，维持阴道酸性环境）</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、棒状杆菌、</a:t>
            </a: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GBS</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、非溶血性链球菌、肠球菌、金葡、表葡</a:t>
            </a: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b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专性厌氧菌：</a:t>
            </a:r>
            <a:r>
              <a:rPr lang="zh-CN" alt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梭状芽孢杆菌、消化链球菌、类杆菌及梭形杆菌等。</a:t>
            </a:r>
            <a:br>
              <a:rPr lang="zh-CN" alt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33" name="AutoShape 11"/>
          <p:cNvSpPr>
            <a:spLocks noChangeArrowheads="1"/>
          </p:cNvSpPr>
          <p:nvPr>
            <p:custDataLst>
              <p:tags r:id="rId7"/>
            </p:custDataLst>
          </p:nvPr>
        </p:nvSpPr>
        <p:spPr bwMode="auto">
          <a:xfrm>
            <a:off x="2414587" y="2056038"/>
            <a:ext cx="1214438" cy="485775"/>
          </a:xfrm>
          <a:prstGeom prst="leftRightArrow">
            <a:avLst>
              <a:gd name="adj1" fmla="val 50000"/>
              <a:gd name="adj2" fmla="val 50000"/>
            </a:avLst>
          </a:prstGeom>
          <a:solidFill>
            <a:schemeClr val="accent3"/>
          </a:solidFill>
          <a:ln w="9525">
            <a:solidFill>
              <a:schemeClr val="dk1"/>
            </a:solidFill>
            <a:miter lim="800000"/>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46093" name="AutoShape 13"/>
          <p:cNvSpPr>
            <a:spLocks noChangeArrowheads="1"/>
          </p:cNvSpPr>
          <p:nvPr>
            <p:custDataLst>
              <p:tags r:id="rId8"/>
            </p:custDataLst>
          </p:nvPr>
        </p:nvSpPr>
        <p:spPr bwMode="auto">
          <a:xfrm>
            <a:off x="4965814" y="1277145"/>
            <a:ext cx="2595562" cy="360362"/>
          </a:xfrm>
          <a:prstGeom prst="wedgeRoundRectCallout">
            <a:avLst>
              <a:gd name="adj1" fmla="val -119296"/>
              <a:gd name="adj2" fmla="val 161014"/>
              <a:gd name="adj3" fmla="val 16667"/>
            </a:avLst>
          </a:prstGeom>
          <a:solidFill>
            <a:schemeClr val="accent4"/>
          </a:solidFill>
          <a:ln w="9525">
            <a:solidFill>
              <a:schemeClr val="dk1"/>
            </a:solidFill>
            <a:miter lim="800000"/>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动态平衡（</a:t>
            </a:r>
            <a:r>
              <a:rPr lang="en-US" altLang="zh-CN" sz="16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1:5-1:10</a:t>
            </a:r>
            <a:r>
              <a:rPr lang="zh-CN" altLang="en-US" sz="16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94" name="AutoShape 14"/>
          <p:cNvSpPr>
            <a:spLocks noChangeArrowheads="1"/>
          </p:cNvSpPr>
          <p:nvPr>
            <p:custDataLst>
              <p:tags r:id="rId9"/>
            </p:custDataLst>
          </p:nvPr>
        </p:nvSpPr>
        <p:spPr bwMode="auto">
          <a:xfrm>
            <a:off x="6084888" y="2708275"/>
            <a:ext cx="1524000" cy="609600"/>
          </a:xfrm>
          <a:prstGeom prst="wedgeRoundRectCallout">
            <a:avLst>
              <a:gd name="adj1" fmla="val -276250"/>
              <a:gd name="adj2" fmla="val 120051"/>
              <a:gd name="adj3" fmla="val 16667"/>
            </a:avLst>
          </a:prstGeom>
          <a:noFill/>
          <a:ln w="9525">
            <a:solidFill>
              <a:schemeClr val="dk1"/>
            </a:solidFill>
            <a:miter lim="800000"/>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FFFFFF"/>
                </a:solidFill>
                <a:latin typeface="微软雅黑" panose="020B0503020204020204" pitchFamily="34" charset="-122"/>
                <a:ea typeface="微软雅黑" panose="020B0503020204020204" pitchFamily="34" charset="-122"/>
              </a:rPr>
              <a:t>优势菌</a:t>
            </a:r>
            <a:endParaRPr lang="zh-CN" altLang="en-US" sz="2800" b="1">
              <a:solidFill>
                <a:srgbClr val="FFFFFF"/>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 calcmode="lin" valueType="num">
                                      <p:cBhvr additive="base">
                                        <p:cTn id="7" dur="500" fill="hold"/>
                                        <p:tgtEl>
                                          <p:spTgt spid="46093"/>
                                        </p:tgtEl>
                                        <p:attrNameLst>
                                          <p:attrName>ppt_x</p:attrName>
                                        </p:attrNameLst>
                                      </p:cBhvr>
                                      <p:tavLst>
                                        <p:tav tm="0">
                                          <p:val>
                                            <p:strVal val="#ppt_x"/>
                                          </p:val>
                                        </p:tav>
                                        <p:tav tm="100000">
                                          <p:val>
                                            <p:strVal val="#ppt_x"/>
                                          </p:val>
                                        </p:tav>
                                      </p:tavLst>
                                    </p:anim>
                                    <p:anim calcmode="lin" valueType="num">
                                      <p:cBhvr additive="base">
                                        <p:cTn id="8" dur="500" fill="hold"/>
                                        <p:tgtEl>
                                          <p:spTgt spid="460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94"/>
                                        </p:tgtEl>
                                        <p:attrNameLst>
                                          <p:attrName>style.visibility</p:attrName>
                                        </p:attrNameLst>
                                      </p:cBhvr>
                                      <p:to>
                                        <p:strVal val="visible"/>
                                      </p:to>
                                    </p:set>
                                    <p:anim calcmode="lin" valueType="num">
                                      <p:cBhvr additive="base">
                                        <p:cTn id="13" dur="500" fill="hold"/>
                                        <p:tgtEl>
                                          <p:spTgt spid="46094"/>
                                        </p:tgtEl>
                                        <p:attrNameLst>
                                          <p:attrName>ppt_x</p:attrName>
                                        </p:attrNameLst>
                                      </p:cBhvr>
                                      <p:tavLst>
                                        <p:tav tm="0">
                                          <p:val>
                                            <p:strVal val="#ppt_x"/>
                                          </p:val>
                                        </p:tav>
                                        <p:tav tm="100000">
                                          <p:val>
                                            <p:strVal val="#ppt_x"/>
                                          </p:val>
                                        </p:tav>
                                      </p:tavLst>
                                    </p:anim>
                                    <p:anim calcmode="lin" valueType="num">
                                      <p:cBhvr additive="base">
                                        <p:cTn id="14" dur="500" fill="hold"/>
                                        <p:tgtEl>
                                          <p:spTgt spid="46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bldLvl="0" animBg="1"/>
      <p:bldP spid="4609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pic>
        <p:nvPicPr>
          <p:cNvPr id="20484" name="内容占位符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3438" y="2624138"/>
            <a:ext cx="455453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标题 1"/>
          <p:cNvSpPr>
            <a:spLocks noChangeArrowheads="1"/>
          </p:cNvSpPr>
          <p:nvPr/>
        </p:nvSpPr>
        <p:spPr bwMode="auto">
          <a:xfrm>
            <a:off x="500063" y="1395413"/>
            <a:ext cx="8143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女性生殖道感染（</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GTI</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）诊治现状：“两高两低”</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176" name="直接连接符 6"/>
          <p:cNvCxnSpPr>
            <a:cxnSpLocks noChangeShapeType="1"/>
          </p:cNvCxnSpPr>
          <p:nvPr>
            <p:custDataLst>
              <p:tags r:id="rId8"/>
            </p:custDataLst>
          </p:nvPr>
        </p:nvCxnSpPr>
        <p:spPr bwMode="auto">
          <a:xfrm>
            <a:off x="1327150" y="3627438"/>
            <a:ext cx="1655763" cy="0"/>
          </a:xfrm>
          <a:prstGeom prst="line">
            <a:avLst/>
          </a:prstGeom>
          <a:noFill/>
          <a:ln w="25400">
            <a:solidFill>
              <a:schemeClr val="accent1"/>
            </a:solidFill>
            <a:prstDash val="sysDash"/>
            <a:round/>
          </a:ln>
          <a:effectLst>
            <a:outerShdw blurRad="63500" dist="20000" dir="5400000" algn="ctr" rotWithShape="0">
              <a:srgbClr val="000000">
                <a:alpha val="37000"/>
              </a:srgbClr>
            </a:outerShdw>
          </a:effectLst>
          <a:extLst>
            <a:ext uri="{909E8E84-426E-40DD-AFC4-6F175D3DCCD1}">
              <a14:hiddenFill xmlns:a14="http://schemas.microsoft.com/office/drawing/2010/main">
                <a:noFill/>
              </a14:hiddenFill>
            </a:ext>
          </a:extLst>
        </p:spPr>
      </p:cxnSp>
      <p:cxnSp>
        <p:nvCxnSpPr>
          <p:cNvPr id="7177" name="直接连接符 8"/>
          <p:cNvCxnSpPr>
            <a:cxnSpLocks noChangeShapeType="1"/>
          </p:cNvCxnSpPr>
          <p:nvPr/>
        </p:nvCxnSpPr>
        <p:spPr bwMode="auto">
          <a:xfrm>
            <a:off x="5761038" y="4394200"/>
            <a:ext cx="1655762" cy="0"/>
          </a:xfrm>
          <a:prstGeom prst="line">
            <a:avLst/>
          </a:prstGeom>
          <a:noFill/>
          <a:ln w="25400">
            <a:solidFill>
              <a:srgbClr val="FFFFFF"/>
            </a:solidFill>
            <a:prstDash val="sysDash"/>
            <a:round/>
          </a:ln>
          <a:effectLst>
            <a:outerShdw blurRad="63500" dist="20000" dir="5400000" algn="ctr" rotWithShape="0">
              <a:srgbClr val="000000">
                <a:alpha val="37000"/>
              </a:srgbClr>
            </a:outerShdw>
          </a:effectLst>
          <a:extLst>
            <a:ext uri="{909E8E84-426E-40DD-AFC4-6F175D3DCCD1}">
              <a14:hiddenFill xmlns:a14="http://schemas.microsoft.com/office/drawing/2010/main">
                <a:noFill/>
              </a14:hiddenFill>
            </a:ext>
          </a:extLst>
        </p:spPr>
      </p:cxnSp>
      <p:sp>
        <p:nvSpPr>
          <p:cNvPr id="20488" name="TextBox 9"/>
          <p:cNvSpPr txBox="1">
            <a:spLocks noChangeArrowheads="1"/>
          </p:cNvSpPr>
          <p:nvPr/>
        </p:nvSpPr>
        <p:spPr bwMode="auto">
          <a:xfrm>
            <a:off x="593725" y="2493963"/>
            <a:ext cx="26828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费用高</a:t>
            </a: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endPar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至少</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400</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亿元</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89" name="TextBox 10"/>
          <p:cNvSpPr txBox="1">
            <a:spLocks noChangeArrowheads="1"/>
          </p:cNvSpPr>
          <p:nvPr/>
        </p:nvSpPr>
        <p:spPr bwMode="auto">
          <a:xfrm>
            <a:off x="593725" y="4006850"/>
            <a:ext cx="26828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复发率高</a:t>
            </a: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亿人次</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0" name="TextBox 11"/>
          <p:cNvSpPr txBox="1">
            <a:spLocks noChangeArrowheads="1"/>
          </p:cNvSpPr>
          <p:nvPr/>
        </p:nvSpPr>
        <p:spPr bwMode="auto">
          <a:xfrm>
            <a:off x="5867400" y="3430588"/>
            <a:ext cx="26828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治愈率低</a:t>
            </a: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不足</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1" name="TextBox 12"/>
          <p:cNvSpPr txBox="1">
            <a:spLocks noChangeArrowheads="1"/>
          </p:cNvSpPr>
          <p:nvPr/>
        </p:nvSpPr>
        <p:spPr bwMode="auto">
          <a:xfrm>
            <a:off x="5580063" y="4635500"/>
            <a:ext cx="287972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抗生素合理使用率低</a:t>
            </a: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endParaRPr lang="en-US" altLang="zh-CN" sz="20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WHO</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规定   </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30%</a:t>
            </a:r>
            <a:endPar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0"/>
              </a:spcBef>
              <a:buFontTx/>
              <a:buNone/>
            </a:pP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我国实际 </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80%</a:t>
            </a:r>
            <a:endParaRPr lang="en-US" altLang="zh-CN"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10" name="标题 1"/>
          <p:cNvSpPr>
            <a:spLocks noChangeArrowheads="1"/>
          </p:cNvSpPr>
          <p:nvPr/>
        </p:nvSpPr>
        <p:spPr bwMode="auto">
          <a:xfrm>
            <a:off x="927100" y="312738"/>
            <a:ext cx="7072312" cy="576263"/>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女性生殖道感染与阴道微生态</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31750" name="Rectangle 8"/>
          <p:cNvSpPr>
            <a:spLocks noChangeArrowheads="1"/>
          </p:cNvSpPr>
          <p:nvPr/>
        </p:nvSpPr>
        <p:spPr bwMode="auto">
          <a:xfrm>
            <a:off x="1569131" y="345621"/>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阴道</a:t>
            </a:r>
            <a:r>
              <a:rPr lang="zh-CN" altLang="en-US"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微生态评价</a:t>
            </a:r>
            <a:endParaRPr lang="zh-CN" altLang="en-US"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31751" name="Rectangle 8"/>
          <p:cNvSpPr>
            <a:spLocks noChangeArrowheads="1"/>
          </p:cNvSpPr>
          <p:nvPr/>
        </p:nvSpPr>
        <p:spPr bwMode="auto">
          <a:xfrm>
            <a:off x="214313" y="1357313"/>
            <a:ext cx="350043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、阴道微生态评价体系</a:t>
            </a:r>
            <a:endParaRPr lang="zh-CN" altLang="en-US" sz="2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4" name="图示 13"/>
          <p:cNvGraphicFramePr/>
          <p:nvPr/>
        </p:nvGraphicFramePr>
        <p:xfrm>
          <a:off x="214282" y="1107621"/>
          <a:ext cx="8715404" cy="54646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nvSpPr>
        <p:spPr bwMode="auto">
          <a:xfrm>
            <a:off x="539750" y="1251857"/>
            <a:ext cx="8147050" cy="4577444"/>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抗生素类，目前阴道炎市场主流。但存在损害阴道微生态，复发率高（</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50%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以上），耐药率高（</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10-20%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），对混合性阴道炎和需氧菌阴道炎效果差，抗生素耐药传递等弊端。</a:t>
            </a:r>
            <a:endPar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中药类、化学消毒剂类阴道洗剂（洁尔阴、妇炎洁等）。虽然支撑</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亿以上市场，但因对阴道微生态的破坏更甚，已被专家共识否定。</a:t>
            </a:r>
            <a:endPar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200000"/>
              </a:lnSpc>
              <a:spcBef>
                <a:spcPct val="20000"/>
              </a:spcBef>
              <a:buClr>
                <a:schemeClr val="tx2"/>
              </a:buClr>
              <a:defRPr/>
            </a:pP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临床困境：阴道炎</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抗生素、洗剂治疗</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症状缓 解</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微生态破坏</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复发</a:t>
            </a:r>
            <a:r>
              <a:rPr lang="en-US" altLang="zh-CN"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抗生素洗剂治疗</a:t>
            </a:r>
            <a:endParaRPr lang="zh-CN" altLang="en-US" b="1" dirty="0" smtClean="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27907"/>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女性生殖道感染市场分析</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2559050" y="2794901"/>
            <a:ext cx="542968" cy="542968"/>
          </a:xfrm>
          <a:prstGeom prst="ellipse">
            <a:avLst/>
          </a:prstGeom>
          <a:solidFill>
            <a:schemeClr val="lt1">
              <a:alpha val="10000"/>
            </a:schemeClr>
          </a:solidFill>
          <a:ln w="12700">
            <a:solidFill>
              <a:schemeClr val="lt1">
                <a:alpha val="40000"/>
              </a:schemeClr>
            </a:solidFill>
          </a:ln>
        </p:spPr>
        <p:style>
          <a:lnRef idx="2">
            <a:srgbClr val="004AF4">
              <a:shade val="50000"/>
            </a:srgbClr>
          </a:lnRef>
          <a:fillRef idx="1">
            <a:srgbClr val="004AF4"/>
          </a:fillRef>
          <a:effectRef idx="0">
            <a:srgbClr val="004AF4"/>
          </a:effectRef>
          <a:fontRef idx="minor">
            <a:srgbClr val="FFFFFF"/>
          </a:fontRef>
        </p:style>
        <p:txBody>
          <a:bodyPr wrap="square" rtlCol="0" anchor="ctr">
            <a:normAutofit/>
          </a:bodyPr>
          <a:lstStyle/>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5" name="椭圆 4"/>
          <p:cNvSpPr/>
          <p:nvPr>
            <p:custDataLst>
              <p:tags r:id="rId2"/>
            </p:custDataLst>
          </p:nvPr>
        </p:nvSpPr>
        <p:spPr>
          <a:xfrm>
            <a:off x="2559050" y="3566963"/>
            <a:ext cx="542968" cy="542968"/>
          </a:xfrm>
          <a:prstGeom prst="ellipse">
            <a:avLst/>
          </a:prstGeom>
          <a:solidFill>
            <a:schemeClr val="lt1">
              <a:alpha val="10000"/>
            </a:schemeClr>
          </a:solidFill>
          <a:ln w="12700">
            <a:solidFill>
              <a:schemeClr val="lt1">
                <a:alpha val="40000"/>
              </a:schemeClr>
            </a:solidFill>
          </a:ln>
        </p:spPr>
        <p:style>
          <a:lnRef idx="2">
            <a:srgbClr val="004AF4">
              <a:shade val="50000"/>
            </a:srgbClr>
          </a:lnRef>
          <a:fillRef idx="1">
            <a:srgbClr val="004AF4"/>
          </a:fillRef>
          <a:effectRef idx="0">
            <a:srgbClr val="004AF4"/>
          </a:effectRef>
          <a:fontRef idx="minor">
            <a:srgbClr val="FFFFFF"/>
          </a:fontRef>
        </p:style>
        <p:txBody>
          <a:bodyPr wrap="square" rtlCol="0" anchor="ctr">
            <a:normAutofit/>
          </a:bodyPr>
          <a:lstStyle/>
          <a:p>
            <a:pPr algn="ctr"/>
            <a:endParaRPr lang="zh-CN" altLang="en-US" sz="1015" dirty="0">
              <a:solidFill>
                <a:schemeClr val="lt1"/>
              </a:solidFill>
              <a:latin typeface="Arial" panose="020B0604020202020204" pitchFamily="34" charset="0"/>
              <a:ea typeface="微软雅黑" panose="020B0503020204020204" pitchFamily="34" charset="-122"/>
            </a:endParaRPr>
          </a:p>
        </p:txBody>
      </p:sp>
      <p:sp>
        <p:nvSpPr>
          <p:cNvPr id="7" name="TextBox 10"/>
          <p:cNvSpPr txBox="1"/>
          <p:nvPr>
            <p:custDataLst>
              <p:tags r:id="rId3"/>
            </p:custDataLst>
          </p:nvPr>
        </p:nvSpPr>
        <p:spPr>
          <a:xfrm>
            <a:off x="3405889" y="3668888"/>
            <a:ext cx="2149486" cy="410560"/>
          </a:xfrm>
          <a:prstGeom prst="rect">
            <a:avLst/>
          </a:prstGeom>
          <a:noFill/>
        </p:spPr>
        <p:txBody>
          <a:bodyPr wrap="square" rtlCol="0" anchor="ctr" anchorCtr="0">
            <a:noAutofit/>
          </a:bodyPr>
          <a:lstStyle/>
          <a:p>
            <a:pPr marL="0" lvl="0" indent="0" algn="l">
              <a:lnSpc>
                <a:spcPct val="100000"/>
              </a:lnSpc>
              <a:spcBef>
                <a:spcPts val="0"/>
              </a:spcBef>
              <a:spcAft>
                <a:spcPts val="0"/>
              </a:spcAft>
              <a:buSzPct val="100000"/>
            </a:pPr>
            <a:r>
              <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rPr>
              <a:t>技术优势</a:t>
            </a:r>
            <a:endPar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3" name="TextBox 10"/>
          <p:cNvSpPr txBox="1"/>
          <p:nvPr>
            <p:custDataLst>
              <p:tags r:id="rId4"/>
            </p:custDataLst>
          </p:nvPr>
        </p:nvSpPr>
        <p:spPr>
          <a:xfrm>
            <a:off x="3405889" y="2895397"/>
            <a:ext cx="2149486" cy="410560"/>
          </a:xfrm>
          <a:prstGeom prst="rect">
            <a:avLst/>
          </a:prstGeom>
          <a:noFill/>
        </p:spPr>
        <p:txBody>
          <a:bodyPr wrap="square" rtlCol="0" anchor="ctr" anchorCtr="0">
            <a:noAutofit/>
          </a:bodyPr>
          <a:lstStyle/>
          <a:p>
            <a:pPr marL="0" lvl="0" indent="0" algn="l">
              <a:lnSpc>
                <a:spcPct val="100000"/>
              </a:lnSpc>
              <a:spcBef>
                <a:spcPts val="0"/>
              </a:spcBef>
              <a:spcAft>
                <a:spcPts val="0"/>
              </a:spcAft>
              <a:buSzPct val="100000"/>
            </a:pPr>
            <a:r>
              <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rPr>
              <a:t>垣吉生物团队</a:t>
            </a:r>
            <a:endPar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15" name="椭圆 14"/>
          <p:cNvSpPr/>
          <p:nvPr>
            <p:custDataLst>
              <p:tags r:id="rId5"/>
            </p:custDataLst>
          </p:nvPr>
        </p:nvSpPr>
        <p:spPr>
          <a:xfrm>
            <a:off x="5583477" y="2794901"/>
            <a:ext cx="542968" cy="542968"/>
          </a:xfrm>
          <a:prstGeom prst="ellipse">
            <a:avLst/>
          </a:prstGeom>
          <a:solidFill>
            <a:schemeClr val="lt1">
              <a:alpha val="10000"/>
            </a:schemeClr>
          </a:solidFill>
          <a:ln w="12700">
            <a:solidFill>
              <a:schemeClr val="lt1">
                <a:alpha val="40000"/>
              </a:schemeClr>
            </a:solidFill>
          </a:ln>
        </p:spPr>
        <p:style>
          <a:lnRef idx="2">
            <a:srgbClr val="004AF4">
              <a:shade val="50000"/>
            </a:srgbClr>
          </a:lnRef>
          <a:fillRef idx="1">
            <a:srgbClr val="004AF4"/>
          </a:fillRef>
          <a:effectRef idx="0">
            <a:srgbClr val="004AF4"/>
          </a:effectRef>
          <a:fontRef idx="minor">
            <a:srgbClr val="FFFFFF"/>
          </a:fontRef>
        </p:style>
        <p:txBody>
          <a:bodyPr wrap="square" rtlCol="0" anchor="ctr">
            <a:normAutofit/>
          </a:bodyPr>
          <a:lstStyle/>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16" name="TextBox 10"/>
          <p:cNvSpPr txBox="1"/>
          <p:nvPr>
            <p:custDataLst>
              <p:tags r:id="rId6"/>
            </p:custDataLst>
          </p:nvPr>
        </p:nvSpPr>
        <p:spPr>
          <a:xfrm>
            <a:off x="6430316" y="2896826"/>
            <a:ext cx="2149486" cy="410560"/>
          </a:xfrm>
          <a:prstGeom prst="rect">
            <a:avLst/>
          </a:prstGeom>
          <a:noFill/>
        </p:spPr>
        <p:txBody>
          <a:bodyPr wrap="square" rtlCol="0" anchor="ctr" anchorCtr="0">
            <a:noAutofit/>
          </a:bodyPr>
          <a:lstStyle/>
          <a:p>
            <a:pPr marL="0" lvl="0" indent="0" algn="l">
              <a:lnSpc>
                <a:spcPct val="100000"/>
              </a:lnSpc>
              <a:spcBef>
                <a:spcPts val="0"/>
              </a:spcBef>
              <a:spcAft>
                <a:spcPts val="0"/>
              </a:spcAft>
              <a:buSzPct val="100000"/>
            </a:pPr>
            <a:r>
              <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rPr>
              <a:t>目标市场</a:t>
            </a:r>
            <a:endParaRPr lang="zh-CN" altLang="en-US" sz="1900" b="1" spc="200" dirty="0">
              <a:ln>
                <a:solidFill>
                  <a:schemeClr val="accent1"/>
                </a:solidFill>
              </a:ln>
              <a:solidFill>
                <a:schemeClr val="lt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50" name="矩形 49"/>
          <p:cNvSpPr/>
          <p:nvPr>
            <p:custDataLst>
              <p:tags r:id="rId7"/>
            </p:custDataLst>
          </p:nvPr>
        </p:nvSpPr>
        <p:spPr>
          <a:xfrm>
            <a:off x="688181" y="2735262"/>
            <a:ext cx="1365885" cy="1365885"/>
          </a:xfrm>
          <a:prstGeom prst="rect">
            <a:avLst/>
          </a:prstGeom>
          <a:noFill/>
          <a:ln w="76200">
            <a:solidFill>
              <a:schemeClr val="lt1"/>
            </a:solidFill>
          </a:ln>
        </p:spPr>
        <p:style>
          <a:lnRef idx="2">
            <a:srgbClr val="004AF4">
              <a:shade val="50000"/>
            </a:srgbClr>
          </a:lnRef>
          <a:fillRef idx="1">
            <a:srgbClr val="004AF4"/>
          </a:fillRef>
          <a:effectRef idx="0">
            <a:srgbClr val="004AF4"/>
          </a:effectRef>
          <a:fontRef idx="minor">
            <a:srgbClr val="FFFFFF"/>
          </a:fontRef>
        </p:style>
        <p:txBody>
          <a:bodyPr wrap="square" rtlCol="0" anchor="ctr">
            <a:noAutofit/>
          </a:bodyPr>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389" name="TextBox 7"/>
          <p:cNvSpPr txBox="1"/>
          <p:nvPr>
            <p:custDataLst>
              <p:tags r:id="rId8"/>
            </p:custDataLst>
          </p:nvPr>
        </p:nvSpPr>
        <p:spPr>
          <a:xfrm>
            <a:off x="688181" y="4045347"/>
            <a:ext cx="1367314" cy="253841"/>
          </a:xfrm>
          <a:prstGeom prst="rect">
            <a:avLst/>
          </a:prstGeom>
          <a:solidFill>
            <a:schemeClr val="lt1"/>
          </a:solidFill>
        </p:spPr>
        <p:txBody>
          <a:bodyPr wrap="square" rtlCol="0">
            <a:noAutofit/>
          </a:bodyPr>
          <a:lstStyle/>
          <a:p>
            <a:pPr algn="ctr"/>
            <a:r>
              <a:rPr lang="en-US" altLang="zh-CN" sz="1000" b="1" spc="3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CONTENTS</a:t>
            </a:r>
            <a:endParaRPr lang="en-US" altLang="zh-CN" sz="1000" b="1" spc="3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35" name="PA-任意多边形 2256"/>
          <p:cNvSpPr/>
          <p:nvPr>
            <p:custDataLst>
              <p:tags r:id="rId9"/>
            </p:custDataLst>
          </p:nvPr>
        </p:nvSpPr>
        <p:spPr>
          <a:xfrm>
            <a:off x="5824855" y="2954020"/>
            <a:ext cx="135255" cy="117475"/>
          </a:xfrm>
          <a:custGeom>
            <a:avLst/>
            <a:gdLst>
              <a:gd name="connsiteX0" fmla="*/ 646016 w 860226"/>
              <a:gd name="connsiteY0" fmla="*/ 698 h 747117"/>
              <a:gd name="connsiteX1" fmla="*/ 215010 w 860226"/>
              <a:gd name="connsiteY1" fmla="*/ 698 h 747117"/>
              <a:gd name="connsiteX2" fmla="*/ 698 w 860226"/>
              <a:gd name="connsiteY2" fmla="*/ 374554 h 747117"/>
              <a:gd name="connsiteX3" fmla="*/ 215010 w 860226"/>
              <a:gd name="connsiteY3" fmla="*/ 748410 h 747117"/>
              <a:gd name="connsiteX4" fmla="*/ 646016 w 860226"/>
              <a:gd name="connsiteY4" fmla="*/ 748410 h 747117"/>
              <a:gd name="connsiteX5" fmla="*/ 860329 w 860226"/>
              <a:gd name="connsiteY5" fmla="*/ 374554 h 74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226" h="747117">
                <a:moveTo>
                  <a:pt x="646016" y="698"/>
                </a:moveTo>
                <a:lnTo>
                  <a:pt x="215010" y="698"/>
                </a:lnTo>
                <a:lnTo>
                  <a:pt x="698" y="374554"/>
                </a:lnTo>
                <a:lnTo>
                  <a:pt x="215010" y="748410"/>
                </a:lnTo>
                <a:lnTo>
                  <a:pt x="646016" y="748410"/>
                </a:lnTo>
                <a:lnTo>
                  <a:pt x="860329" y="37455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36" name="PA-任意多边形 2257"/>
          <p:cNvSpPr/>
          <p:nvPr>
            <p:custDataLst>
              <p:tags r:id="rId10"/>
            </p:custDataLst>
          </p:nvPr>
        </p:nvSpPr>
        <p:spPr>
          <a:xfrm>
            <a:off x="5815965" y="2947035"/>
            <a:ext cx="152400" cy="132715"/>
          </a:xfrm>
          <a:custGeom>
            <a:avLst/>
            <a:gdLst>
              <a:gd name="connsiteX0" fmla="*/ 729360 w 970359"/>
              <a:gd name="connsiteY0" fmla="*/ 698 h 842367"/>
              <a:gd name="connsiteX1" fmla="*/ 243585 w 970359"/>
              <a:gd name="connsiteY1" fmla="*/ 698 h 842367"/>
              <a:gd name="connsiteX2" fmla="*/ 698 w 970359"/>
              <a:gd name="connsiteY2" fmla="*/ 422179 h 842367"/>
              <a:gd name="connsiteX3" fmla="*/ 243585 w 970359"/>
              <a:gd name="connsiteY3" fmla="*/ 843660 h 842367"/>
              <a:gd name="connsiteX4" fmla="*/ 729360 w 970359"/>
              <a:gd name="connsiteY4" fmla="*/ 843660 h 842367"/>
              <a:gd name="connsiteX5" fmla="*/ 972248 w 970359"/>
              <a:gd name="connsiteY5" fmla="*/ 422179 h 842367"/>
              <a:gd name="connsiteX6" fmla="*/ 729360 w 970359"/>
              <a:gd name="connsiteY6" fmla="*/ 698 h 842367"/>
              <a:gd name="connsiteX7" fmla="*/ 269779 w 970359"/>
              <a:gd name="connsiteY7" fmla="*/ 793654 h 842367"/>
              <a:gd name="connsiteX8" fmla="*/ 55466 w 970359"/>
              <a:gd name="connsiteY8" fmla="*/ 419798 h 842367"/>
              <a:gd name="connsiteX9" fmla="*/ 269779 w 970359"/>
              <a:gd name="connsiteY9" fmla="*/ 45941 h 842367"/>
              <a:gd name="connsiteX10" fmla="*/ 700785 w 970359"/>
              <a:gd name="connsiteY10" fmla="*/ 45941 h 842367"/>
              <a:gd name="connsiteX11" fmla="*/ 915098 w 970359"/>
              <a:gd name="connsiteY11" fmla="*/ 419798 h 842367"/>
              <a:gd name="connsiteX12" fmla="*/ 700785 w 970359"/>
              <a:gd name="connsiteY12" fmla="*/ 793654 h 842367"/>
              <a:gd name="connsiteX13" fmla="*/ 269779 w 970359"/>
              <a:gd name="connsiteY13" fmla="*/ 793654 h 8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0359" h="842367">
                <a:moveTo>
                  <a:pt x="729360" y="698"/>
                </a:moveTo>
                <a:lnTo>
                  <a:pt x="243585" y="698"/>
                </a:lnTo>
                <a:lnTo>
                  <a:pt x="698" y="422179"/>
                </a:lnTo>
                <a:lnTo>
                  <a:pt x="243585" y="843660"/>
                </a:lnTo>
                <a:lnTo>
                  <a:pt x="729360" y="843660"/>
                </a:lnTo>
                <a:lnTo>
                  <a:pt x="972248" y="422179"/>
                </a:lnTo>
                <a:lnTo>
                  <a:pt x="729360" y="698"/>
                </a:lnTo>
                <a:close/>
                <a:moveTo>
                  <a:pt x="269779" y="793654"/>
                </a:moveTo>
                <a:lnTo>
                  <a:pt x="55466" y="419798"/>
                </a:lnTo>
                <a:lnTo>
                  <a:pt x="269779" y="45941"/>
                </a:lnTo>
                <a:lnTo>
                  <a:pt x="700785" y="45941"/>
                </a:lnTo>
                <a:lnTo>
                  <a:pt x="915098" y="419798"/>
                </a:lnTo>
                <a:lnTo>
                  <a:pt x="700785" y="793654"/>
                </a:lnTo>
                <a:lnTo>
                  <a:pt x="269779" y="79365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37" name="PA-任意多边形 2258"/>
          <p:cNvSpPr/>
          <p:nvPr>
            <p:custDataLst>
              <p:tags r:id="rId11"/>
            </p:custDataLst>
          </p:nvPr>
        </p:nvSpPr>
        <p:spPr>
          <a:xfrm>
            <a:off x="5749925" y="3064510"/>
            <a:ext cx="83820" cy="72390"/>
          </a:xfrm>
          <a:custGeom>
            <a:avLst/>
            <a:gdLst>
              <a:gd name="connsiteX0" fmla="*/ 400748 w 532804"/>
              <a:gd name="connsiteY0" fmla="*/ 698 h 461367"/>
              <a:gd name="connsiteX1" fmla="*/ 134048 w 532804"/>
              <a:gd name="connsiteY1" fmla="*/ 698 h 461367"/>
              <a:gd name="connsiteX2" fmla="*/ 698 w 532804"/>
              <a:gd name="connsiteY2" fmla="*/ 231679 h 461367"/>
              <a:gd name="connsiteX3" fmla="*/ 134048 w 532804"/>
              <a:gd name="connsiteY3" fmla="*/ 462660 h 461367"/>
              <a:gd name="connsiteX4" fmla="*/ 400748 w 532804"/>
              <a:gd name="connsiteY4" fmla="*/ 462660 h 461367"/>
              <a:gd name="connsiteX5" fmla="*/ 534098 w 532804"/>
              <a:gd name="connsiteY5" fmla="*/ 231679 h 46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04" h="461367">
                <a:moveTo>
                  <a:pt x="400748" y="698"/>
                </a:moveTo>
                <a:lnTo>
                  <a:pt x="134048" y="698"/>
                </a:lnTo>
                <a:lnTo>
                  <a:pt x="698" y="231679"/>
                </a:lnTo>
                <a:lnTo>
                  <a:pt x="134048" y="462660"/>
                </a:lnTo>
                <a:lnTo>
                  <a:pt x="400748" y="462660"/>
                </a:lnTo>
                <a:lnTo>
                  <a:pt x="534098" y="231679"/>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38" name="PA-任意多边形 2259"/>
          <p:cNvSpPr/>
          <p:nvPr>
            <p:custDataLst>
              <p:tags r:id="rId12"/>
            </p:custDataLst>
          </p:nvPr>
        </p:nvSpPr>
        <p:spPr>
          <a:xfrm>
            <a:off x="5741035" y="3057525"/>
            <a:ext cx="100330" cy="86995"/>
          </a:xfrm>
          <a:custGeom>
            <a:avLst/>
            <a:gdLst>
              <a:gd name="connsiteX0" fmla="*/ 481710 w 639960"/>
              <a:gd name="connsiteY0" fmla="*/ 698 h 553640"/>
              <a:gd name="connsiteX1" fmla="*/ 160241 w 639960"/>
              <a:gd name="connsiteY1" fmla="*/ 698 h 553640"/>
              <a:gd name="connsiteX2" fmla="*/ 698 w 639960"/>
              <a:gd name="connsiteY2" fmla="*/ 276923 h 553640"/>
              <a:gd name="connsiteX3" fmla="*/ 160241 w 639960"/>
              <a:gd name="connsiteY3" fmla="*/ 555529 h 553640"/>
              <a:gd name="connsiteX4" fmla="*/ 481710 w 639960"/>
              <a:gd name="connsiteY4" fmla="*/ 555529 h 553640"/>
              <a:gd name="connsiteX5" fmla="*/ 641254 w 639960"/>
              <a:gd name="connsiteY5" fmla="*/ 276923 h 553640"/>
              <a:gd name="connsiteX6" fmla="*/ 481710 w 639960"/>
              <a:gd name="connsiteY6" fmla="*/ 698 h 553640"/>
              <a:gd name="connsiteX7" fmla="*/ 188816 w 639960"/>
              <a:gd name="connsiteY7" fmla="*/ 507904 h 553640"/>
              <a:gd name="connsiteX8" fmla="*/ 55466 w 639960"/>
              <a:gd name="connsiteY8" fmla="*/ 276923 h 553640"/>
              <a:gd name="connsiteX9" fmla="*/ 188816 w 639960"/>
              <a:gd name="connsiteY9" fmla="*/ 45941 h 553640"/>
              <a:gd name="connsiteX10" fmla="*/ 455516 w 639960"/>
              <a:gd name="connsiteY10" fmla="*/ 45941 h 553640"/>
              <a:gd name="connsiteX11" fmla="*/ 588866 w 639960"/>
              <a:gd name="connsiteY11" fmla="*/ 276923 h 553640"/>
              <a:gd name="connsiteX12" fmla="*/ 455516 w 639960"/>
              <a:gd name="connsiteY12" fmla="*/ 507904 h 553640"/>
              <a:gd name="connsiteX13" fmla="*/ 188816 w 639960"/>
              <a:gd name="connsiteY13" fmla="*/ 507904 h 5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960" h="553640">
                <a:moveTo>
                  <a:pt x="481710" y="698"/>
                </a:moveTo>
                <a:lnTo>
                  <a:pt x="160241" y="698"/>
                </a:lnTo>
                <a:lnTo>
                  <a:pt x="698" y="276923"/>
                </a:lnTo>
                <a:lnTo>
                  <a:pt x="160241" y="555529"/>
                </a:lnTo>
                <a:lnTo>
                  <a:pt x="481710" y="555529"/>
                </a:lnTo>
                <a:lnTo>
                  <a:pt x="641254" y="276923"/>
                </a:lnTo>
                <a:lnTo>
                  <a:pt x="481710" y="698"/>
                </a:lnTo>
                <a:close/>
                <a:moveTo>
                  <a:pt x="188816" y="507904"/>
                </a:moveTo>
                <a:lnTo>
                  <a:pt x="55466" y="276923"/>
                </a:lnTo>
                <a:lnTo>
                  <a:pt x="188816" y="45941"/>
                </a:lnTo>
                <a:lnTo>
                  <a:pt x="455516" y="45941"/>
                </a:lnTo>
                <a:lnTo>
                  <a:pt x="588866" y="276923"/>
                </a:lnTo>
                <a:lnTo>
                  <a:pt x="455516" y="507904"/>
                </a:lnTo>
                <a:lnTo>
                  <a:pt x="188816" y="50790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39" name="PA-任意多边形 2260"/>
          <p:cNvSpPr/>
          <p:nvPr>
            <p:custDataLst>
              <p:tags r:id="rId13"/>
            </p:custDataLst>
          </p:nvPr>
        </p:nvSpPr>
        <p:spPr>
          <a:xfrm>
            <a:off x="5850890" y="3106420"/>
            <a:ext cx="83820" cy="72390"/>
          </a:xfrm>
          <a:custGeom>
            <a:avLst/>
            <a:gdLst>
              <a:gd name="connsiteX0" fmla="*/ 400748 w 532804"/>
              <a:gd name="connsiteY0" fmla="*/ 698 h 461367"/>
              <a:gd name="connsiteX1" fmla="*/ 134048 w 532804"/>
              <a:gd name="connsiteY1" fmla="*/ 698 h 461367"/>
              <a:gd name="connsiteX2" fmla="*/ 698 w 532804"/>
              <a:gd name="connsiteY2" fmla="*/ 231679 h 461367"/>
              <a:gd name="connsiteX3" fmla="*/ 134048 w 532804"/>
              <a:gd name="connsiteY3" fmla="*/ 462660 h 461367"/>
              <a:gd name="connsiteX4" fmla="*/ 400748 w 532804"/>
              <a:gd name="connsiteY4" fmla="*/ 462660 h 461367"/>
              <a:gd name="connsiteX5" fmla="*/ 534098 w 532804"/>
              <a:gd name="connsiteY5" fmla="*/ 231679 h 46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04" h="461367">
                <a:moveTo>
                  <a:pt x="400748" y="698"/>
                </a:moveTo>
                <a:lnTo>
                  <a:pt x="134048" y="698"/>
                </a:lnTo>
                <a:lnTo>
                  <a:pt x="698" y="231679"/>
                </a:lnTo>
                <a:lnTo>
                  <a:pt x="134048" y="462660"/>
                </a:lnTo>
                <a:lnTo>
                  <a:pt x="400748" y="462660"/>
                </a:lnTo>
                <a:lnTo>
                  <a:pt x="534098" y="231679"/>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0" name="PA-任意多边形 2261"/>
          <p:cNvSpPr/>
          <p:nvPr>
            <p:custDataLst>
              <p:tags r:id="rId14"/>
            </p:custDataLst>
          </p:nvPr>
        </p:nvSpPr>
        <p:spPr>
          <a:xfrm>
            <a:off x="5842635" y="3098800"/>
            <a:ext cx="100330" cy="86995"/>
          </a:xfrm>
          <a:custGeom>
            <a:avLst/>
            <a:gdLst>
              <a:gd name="connsiteX0" fmla="*/ 479329 w 639960"/>
              <a:gd name="connsiteY0" fmla="*/ 698 h 553640"/>
              <a:gd name="connsiteX1" fmla="*/ 160241 w 639960"/>
              <a:gd name="connsiteY1" fmla="*/ 698 h 553640"/>
              <a:gd name="connsiteX2" fmla="*/ 698 w 639960"/>
              <a:gd name="connsiteY2" fmla="*/ 279304 h 553640"/>
              <a:gd name="connsiteX3" fmla="*/ 160241 w 639960"/>
              <a:gd name="connsiteY3" fmla="*/ 555529 h 553640"/>
              <a:gd name="connsiteX4" fmla="*/ 481710 w 639960"/>
              <a:gd name="connsiteY4" fmla="*/ 555529 h 553640"/>
              <a:gd name="connsiteX5" fmla="*/ 641254 w 639960"/>
              <a:gd name="connsiteY5" fmla="*/ 276923 h 553640"/>
              <a:gd name="connsiteX6" fmla="*/ 479329 w 639960"/>
              <a:gd name="connsiteY6" fmla="*/ 698 h 553640"/>
              <a:gd name="connsiteX7" fmla="*/ 186435 w 639960"/>
              <a:gd name="connsiteY7" fmla="*/ 507904 h 553640"/>
              <a:gd name="connsiteX8" fmla="*/ 53085 w 639960"/>
              <a:gd name="connsiteY8" fmla="*/ 276923 h 553640"/>
              <a:gd name="connsiteX9" fmla="*/ 186435 w 639960"/>
              <a:gd name="connsiteY9" fmla="*/ 45941 h 553640"/>
              <a:gd name="connsiteX10" fmla="*/ 453135 w 639960"/>
              <a:gd name="connsiteY10" fmla="*/ 45941 h 553640"/>
              <a:gd name="connsiteX11" fmla="*/ 586485 w 639960"/>
              <a:gd name="connsiteY11" fmla="*/ 276923 h 553640"/>
              <a:gd name="connsiteX12" fmla="*/ 453135 w 639960"/>
              <a:gd name="connsiteY12" fmla="*/ 507904 h 553640"/>
              <a:gd name="connsiteX13" fmla="*/ 186435 w 639960"/>
              <a:gd name="connsiteY13" fmla="*/ 507904 h 55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960" h="553640">
                <a:moveTo>
                  <a:pt x="479329" y="698"/>
                </a:moveTo>
                <a:lnTo>
                  <a:pt x="160241" y="698"/>
                </a:lnTo>
                <a:lnTo>
                  <a:pt x="698" y="279304"/>
                </a:lnTo>
                <a:lnTo>
                  <a:pt x="160241" y="555529"/>
                </a:lnTo>
                <a:lnTo>
                  <a:pt x="481710" y="555529"/>
                </a:lnTo>
                <a:lnTo>
                  <a:pt x="641254" y="276923"/>
                </a:lnTo>
                <a:lnTo>
                  <a:pt x="479329" y="698"/>
                </a:lnTo>
                <a:close/>
                <a:moveTo>
                  <a:pt x="186435" y="507904"/>
                </a:moveTo>
                <a:lnTo>
                  <a:pt x="53085" y="276923"/>
                </a:lnTo>
                <a:lnTo>
                  <a:pt x="186435" y="45941"/>
                </a:lnTo>
                <a:lnTo>
                  <a:pt x="453135" y="45941"/>
                </a:lnTo>
                <a:lnTo>
                  <a:pt x="586485" y="276923"/>
                </a:lnTo>
                <a:lnTo>
                  <a:pt x="453135" y="507904"/>
                </a:lnTo>
                <a:lnTo>
                  <a:pt x="186435" y="50790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2" name="PA-任意多边形 1613"/>
          <p:cNvSpPr/>
          <p:nvPr>
            <p:custDataLst>
              <p:tags r:id="rId15"/>
            </p:custDataLst>
          </p:nvPr>
        </p:nvSpPr>
        <p:spPr>
          <a:xfrm>
            <a:off x="2823210" y="3817620"/>
            <a:ext cx="123190" cy="135255"/>
          </a:xfrm>
          <a:custGeom>
            <a:avLst/>
            <a:gdLst>
              <a:gd name="connsiteX0" fmla="*/ 404078 w 806648"/>
              <a:gd name="connsiteY0" fmla="*/ 888270 h 887015"/>
              <a:gd name="connsiteX1" fmla="*/ 333174 w 806648"/>
              <a:gd name="connsiteY1" fmla="*/ 869333 h 887015"/>
              <a:gd name="connsiteX2" fmla="*/ 71599 w 806648"/>
              <a:gd name="connsiteY2" fmla="*/ 718311 h 887015"/>
              <a:gd name="connsiteX3" fmla="*/ 698 w 806648"/>
              <a:gd name="connsiteY3" fmla="*/ 595507 h 887015"/>
              <a:gd name="connsiteX4" fmla="*/ 698 w 806648"/>
              <a:gd name="connsiteY4" fmla="*/ 293463 h 887015"/>
              <a:gd name="connsiteX5" fmla="*/ 71599 w 806648"/>
              <a:gd name="connsiteY5" fmla="*/ 170659 h 887015"/>
              <a:gd name="connsiteX6" fmla="*/ 333174 w 806648"/>
              <a:gd name="connsiteY6" fmla="*/ 19638 h 887015"/>
              <a:gd name="connsiteX7" fmla="*/ 474980 w 806648"/>
              <a:gd name="connsiteY7" fmla="*/ 19638 h 887015"/>
              <a:gd name="connsiteX8" fmla="*/ 736554 w 806648"/>
              <a:gd name="connsiteY8" fmla="*/ 170659 h 887015"/>
              <a:gd name="connsiteX9" fmla="*/ 807459 w 806648"/>
              <a:gd name="connsiteY9" fmla="*/ 293463 h 887015"/>
              <a:gd name="connsiteX10" fmla="*/ 807459 w 806648"/>
              <a:gd name="connsiteY10" fmla="*/ 319666 h 887015"/>
              <a:gd name="connsiteX11" fmla="*/ 762698 w 806648"/>
              <a:gd name="connsiteY11" fmla="*/ 364428 h 887015"/>
              <a:gd name="connsiteX12" fmla="*/ 717936 w 806648"/>
              <a:gd name="connsiteY12" fmla="*/ 319666 h 887015"/>
              <a:gd name="connsiteX13" fmla="*/ 717936 w 806648"/>
              <a:gd name="connsiteY13" fmla="*/ 293463 h 887015"/>
              <a:gd name="connsiteX14" fmla="*/ 691793 w 806648"/>
              <a:gd name="connsiteY14" fmla="*/ 248184 h 887015"/>
              <a:gd name="connsiteX15" fmla="*/ 430219 w 806648"/>
              <a:gd name="connsiteY15" fmla="*/ 97162 h 887015"/>
              <a:gd name="connsiteX16" fmla="*/ 377935 w 806648"/>
              <a:gd name="connsiteY16" fmla="*/ 97162 h 887015"/>
              <a:gd name="connsiteX17" fmla="*/ 116361 w 806648"/>
              <a:gd name="connsiteY17" fmla="*/ 248184 h 887015"/>
              <a:gd name="connsiteX18" fmla="*/ 90221 w 806648"/>
              <a:gd name="connsiteY18" fmla="*/ 293463 h 887015"/>
              <a:gd name="connsiteX19" fmla="*/ 90221 w 806648"/>
              <a:gd name="connsiteY19" fmla="*/ 595507 h 887015"/>
              <a:gd name="connsiteX20" fmla="*/ 116361 w 806648"/>
              <a:gd name="connsiteY20" fmla="*/ 640784 h 887015"/>
              <a:gd name="connsiteX21" fmla="*/ 377935 w 806648"/>
              <a:gd name="connsiteY21" fmla="*/ 791808 h 887015"/>
              <a:gd name="connsiteX22" fmla="*/ 430219 w 806648"/>
              <a:gd name="connsiteY22" fmla="*/ 791808 h 887015"/>
              <a:gd name="connsiteX23" fmla="*/ 691793 w 806648"/>
              <a:gd name="connsiteY23" fmla="*/ 640787 h 887015"/>
              <a:gd name="connsiteX24" fmla="*/ 717936 w 806648"/>
              <a:gd name="connsiteY24" fmla="*/ 595510 h 887015"/>
              <a:gd name="connsiteX25" fmla="*/ 717936 w 806648"/>
              <a:gd name="connsiteY25" fmla="*/ 553928 h 887015"/>
              <a:gd name="connsiteX26" fmla="*/ 762698 w 806648"/>
              <a:gd name="connsiteY26" fmla="*/ 509166 h 887015"/>
              <a:gd name="connsiteX27" fmla="*/ 807459 w 806648"/>
              <a:gd name="connsiteY27" fmla="*/ 553928 h 887015"/>
              <a:gd name="connsiteX28" fmla="*/ 807459 w 806648"/>
              <a:gd name="connsiteY28" fmla="*/ 595510 h 887015"/>
              <a:gd name="connsiteX29" fmla="*/ 736554 w 806648"/>
              <a:gd name="connsiteY29" fmla="*/ 718314 h 887015"/>
              <a:gd name="connsiteX30" fmla="*/ 474980 w 806648"/>
              <a:gd name="connsiteY30" fmla="*/ 869336 h 887015"/>
              <a:gd name="connsiteX31" fmla="*/ 404078 w 806648"/>
              <a:gd name="connsiteY31" fmla="*/ 888270 h 8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6648" h="887015">
                <a:moveTo>
                  <a:pt x="404078" y="888270"/>
                </a:moveTo>
                <a:cubicBezTo>
                  <a:pt x="379555" y="888270"/>
                  <a:pt x="355042" y="881960"/>
                  <a:pt x="333174" y="869333"/>
                </a:cubicBezTo>
                <a:lnTo>
                  <a:pt x="71599" y="718311"/>
                </a:lnTo>
                <a:cubicBezTo>
                  <a:pt x="27865" y="693067"/>
                  <a:pt x="698" y="646010"/>
                  <a:pt x="698" y="595507"/>
                </a:cubicBezTo>
                <a:lnTo>
                  <a:pt x="698" y="293463"/>
                </a:lnTo>
                <a:cubicBezTo>
                  <a:pt x="698" y="242966"/>
                  <a:pt x="27862" y="195910"/>
                  <a:pt x="71599" y="170659"/>
                </a:cubicBezTo>
                <a:lnTo>
                  <a:pt x="333174" y="19638"/>
                </a:lnTo>
                <a:cubicBezTo>
                  <a:pt x="376914" y="-5616"/>
                  <a:pt x="431251" y="-5616"/>
                  <a:pt x="474980" y="19638"/>
                </a:cubicBezTo>
                <a:lnTo>
                  <a:pt x="736554" y="170659"/>
                </a:lnTo>
                <a:cubicBezTo>
                  <a:pt x="780289" y="195913"/>
                  <a:pt x="807459" y="242963"/>
                  <a:pt x="807459" y="293463"/>
                </a:cubicBezTo>
                <a:lnTo>
                  <a:pt x="807459" y="319666"/>
                </a:lnTo>
                <a:cubicBezTo>
                  <a:pt x="807459" y="344386"/>
                  <a:pt x="787415" y="364428"/>
                  <a:pt x="762698" y="364428"/>
                </a:cubicBezTo>
                <a:cubicBezTo>
                  <a:pt x="737980" y="364428"/>
                  <a:pt x="717936" y="344389"/>
                  <a:pt x="717936" y="319666"/>
                </a:cubicBezTo>
                <a:lnTo>
                  <a:pt x="717936" y="293463"/>
                </a:lnTo>
                <a:cubicBezTo>
                  <a:pt x="717936" y="274848"/>
                  <a:pt x="707920" y="257495"/>
                  <a:pt x="691793" y="248184"/>
                </a:cubicBezTo>
                <a:lnTo>
                  <a:pt x="430219" y="97162"/>
                </a:lnTo>
                <a:cubicBezTo>
                  <a:pt x="414095" y="87851"/>
                  <a:pt x="394065" y="87851"/>
                  <a:pt x="377935" y="97162"/>
                </a:cubicBezTo>
                <a:lnTo>
                  <a:pt x="116361" y="248184"/>
                </a:lnTo>
                <a:cubicBezTo>
                  <a:pt x="100234" y="257495"/>
                  <a:pt x="90221" y="274842"/>
                  <a:pt x="90221" y="293463"/>
                </a:cubicBezTo>
                <a:lnTo>
                  <a:pt x="90221" y="595507"/>
                </a:lnTo>
                <a:cubicBezTo>
                  <a:pt x="90221" y="614129"/>
                  <a:pt x="100234" y="631476"/>
                  <a:pt x="116361" y="640784"/>
                </a:cubicBezTo>
                <a:lnTo>
                  <a:pt x="377935" y="791808"/>
                </a:lnTo>
                <a:cubicBezTo>
                  <a:pt x="394068" y="801119"/>
                  <a:pt x="414089" y="801119"/>
                  <a:pt x="430219" y="791808"/>
                </a:cubicBezTo>
                <a:lnTo>
                  <a:pt x="691793" y="640787"/>
                </a:lnTo>
                <a:cubicBezTo>
                  <a:pt x="707920" y="631476"/>
                  <a:pt x="717936" y="614129"/>
                  <a:pt x="717936" y="595510"/>
                </a:cubicBezTo>
                <a:lnTo>
                  <a:pt x="717936" y="553928"/>
                </a:lnTo>
                <a:cubicBezTo>
                  <a:pt x="717936" y="529207"/>
                  <a:pt x="737980" y="509166"/>
                  <a:pt x="762698" y="509166"/>
                </a:cubicBezTo>
                <a:cubicBezTo>
                  <a:pt x="787415" y="509166"/>
                  <a:pt x="807459" y="529204"/>
                  <a:pt x="807459" y="553928"/>
                </a:cubicBezTo>
                <a:lnTo>
                  <a:pt x="807459" y="595510"/>
                </a:lnTo>
                <a:cubicBezTo>
                  <a:pt x="807459" y="646007"/>
                  <a:pt x="780289" y="693064"/>
                  <a:pt x="736554" y="718314"/>
                </a:cubicBezTo>
                <a:lnTo>
                  <a:pt x="474980" y="869336"/>
                </a:lnTo>
                <a:cubicBezTo>
                  <a:pt x="453114" y="881960"/>
                  <a:pt x="428593" y="888270"/>
                  <a:pt x="404078" y="888270"/>
                </a:cubicBez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3" name="PA-任意多边形 1614"/>
          <p:cNvSpPr/>
          <p:nvPr>
            <p:custDataLst>
              <p:tags r:id="rId16"/>
            </p:custDataLst>
          </p:nvPr>
        </p:nvSpPr>
        <p:spPr>
          <a:xfrm>
            <a:off x="2720975" y="3824605"/>
            <a:ext cx="109220" cy="121920"/>
          </a:xfrm>
          <a:custGeom>
            <a:avLst/>
            <a:gdLst>
              <a:gd name="connsiteX0" fmla="*/ 669415 w 717351"/>
              <a:gd name="connsiteY0" fmla="*/ 164721 h 797718"/>
              <a:gd name="connsiteX1" fmla="*/ 407835 w 717351"/>
              <a:gd name="connsiteY1" fmla="*/ 13699 h 797718"/>
              <a:gd name="connsiteX2" fmla="*/ 310793 w 717351"/>
              <a:gd name="connsiteY2" fmla="*/ 13699 h 797718"/>
              <a:gd name="connsiteX3" fmla="*/ 49222 w 717351"/>
              <a:gd name="connsiteY3" fmla="*/ 164721 h 797718"/>
              <a:gd name="connsiteX4" fmla="*/ 698 w 717351"/>
              <a:gd name="connsiteY4" fmla="*/ 248758 h 797718"/>
              <a:gd name="connsiteX5" fmla="*/ 698 w 717351"/>
              <a:gd name="connsiteY5" fmla="*/ 550802 h 797718"/>
              <a:gd name="connsiteX6" fmla="*/ 49219 w 717351"/>
              <a:gd name="connsiteY6" fmla="*/ 634845 h 797718"/>
              <a:gd name="connsiteX7" fmla="*/ 310793 w 717351"/>
              <a:gd name="connsiteY7" fmla="*/ 785867 h 797718"/>
              <a:gd name="connsiteX8" fmla="*/ 407835 w 717351"/>
              <a:gd name="connsiteY8" fmla="*/ 785867 h 797718"/>
              <a:gd name="connsiteX9" fmla="*/ 669415 w 717351"/>
              <a:gd name="connsiteY9" fmla="*/ 634845 h 797718"/>
              <a:gd name="connsiteX10" fmla="*/ 717936 w 717351"/>
              <a:gd name="connsiteY10" fmla="*/ 550802 h 797718"/>
              <a:gd name="connsiteX11" fmla="*/ 717936 w 717351"/>
              <a:gd name="connsiteY11" fmla="*/ 248758 h 797718"/>
              <a:gd name="connsiteX12" fmla="*/ 669415 w 717351"/>
              <a:gd name="connsiteY12" fmla="*/ 164721 h 797718"/>
              <a:gd name="connsiteX13" fmla="*/ 471754 w 717351"/>
              <a:gd name="connsiteY13" fmla="*/ 450084 h 797718"/>
              <a:gd name="connsiteX14" fmla="*/ 459100 w 717351"/>
              <a:gd name="connsiteY14" fmla="*/ 472004 h 797718"/>
              <a:gd name="connsiteX15" fmla="*/ 371979 w 717351"/>
              <a:gd name="connsiteY15" fmla="*/ 522305 h 797718"/>
              <a:gd name="connsiteX16" fmla="*/ 346666 w 717351"/>
              <a:gd name="connsiteY16" fmla="*/ 522305 h 797718"/>
              <a:gd name="connsiteX17" fmla="*/ 259531 w 717351"/>
              <a:gd name="connsiteY17" fmla="*/ 471998 h 797718"/>
              <a:gd name="connsiteX18" fmla="*/ 246877 w 717351"/>
              <a:gd name="connsiteY18" fmla="*/ 450078 h 797718"/>
              <a:gd name="connsiteX19" fmla="*/ 246877 w 717351"/>
              <a:gd name="connsiteY19" fmla="*/ 349476 h 797718"/>
              <a:gd name="connsiteX20" fmla="*/ 259531 w 717351"/>
              <a:gd name="connsiteY20" fmla="*/ 327557 h 797718"/>
              <a:gd name="connsiteX21" fmla="*/ 346658 w 717351"/>
              <a:gd name="connsiteY21" fmla="*/ 277256 h 797718"/>
              <a:gd name="connsiteX22" fmla="*/ 371970 w 717351"/>
              <a:gd name="connsiteY22" fmla="*/ 277256 h 797718"/>
              <a:gd name="connsiteX23" fmla="*/ 459097 w 717351"/>
              <a:gd name="connsiteY23" fmla="*/ 327557 h 797718"/>
              <a:gd name="connsiteX24" fmla="*/ 471751 w 717351"/>
              <a:gd name="connsiteY24" fmla="*/ 349476 h 797718"/>
              <a:gd name="connsiteX25" fmla="*/ 471751 w 717351"/>
              <a:gd name="connsiteY25" fmla="*/ 450084 h 797718"/>
              <a:gd name="connsiteX26" fmla="*/ 471754 w 717351"/>
              <a:gd name="connsiteY26" fmla="*/ 450084 h 797718"/>
              <a:gd name="connsiteX27" fmla="*/ 471754 w 717351"/>
              <a:gd name="connsiteY27" fmla="*/ 450084 h 7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351" h="797718">
                <a:moveTo>
                  <a:pt x="669415" y="164721"/>
                </a:moveTo>
                <a:lnTo>
                  <a:pt x="407835" y="13699"/>
                </a:lnTo>
                <a:cubicBezTo>
                  <a:pt x="377810" y="-3636"/>
                  <a:pt x="340820" y="-3636"/>
                  <a:pt x="310793" y="13699"/>
                </a:cubicBezTo>
                <a:lnTo>
                  <a:pt x="49222" y="164721"/>
                </a:lnTo>
                <a:cubicBezTo>
                  <a:pt x="19197" y="182054"/>
                  <a:pt x="698" y="214090"/>
                  <a:pt x="698" y="248758"/>
                </a:cubicBezTo>
                <a:lnTo>
                  <a:pt x="698" y="550802"/>
                </a:lnTo>
                <a:cubicBezTo>
                  <a:pt x="698" y="585473"/>
                  <a:pt x="19194" y="617507"/>
                  <a:pt x="49219" y="634845"/>
                </a:cubicBezTo>
                <a:lnTo>
                  <a:pt x="310793" y="785867"/>
                </a:lnTo>
                <a:cubicBezTo>
                  <a:pt x="340818" y="803203"/>
                  <a:pt x="377813" y="803203"/>
                  <a:pt x="407835" y="785867"/>
                </a:cubicBezTo>
                <a:lnTo>
                  <a:pt x="669415" y="634845"/>
                </a:lnTo>
                <a:cubicBezTo>
                  <a:pt x="699440" y="617510"/>
                  <a:pt x="717936" y="585476"/>
                  <a:pt x="717936" y="550802"/>
                </a:cubicBezTo>
                <a:lnTo>
                  <a:pt x="717936" y="248758"/>
                </a:lnTo>
                <a:cubicBezTo>
                  <a:pt x="717936" y="214090"/>
                  <a:pt x="699440" y="182051"/>
                  <a:pt x="669415" y="164721"/>
                </a:cubicBezTo>
                <a:close/>
                <a:moveTo>
                  <a:pt x="471754" y="450084"/>
                </a:moveTo>
                <a:cubicBezTo>
                  <a:pt x="471754" y="459127"/>
                  <a:pt x="466929" y="467482"/>
                  <a:pt x="459100" y="472004"/>
                </a:cubicBezTo>
                <a:lnTo>
                  <a:pt x="371979" y="522305"/>
                </a:lnTo>
                <a:cubicBezTo>
                  <a:pt x="364145" y="526826"/>
                  <a:pt x="354501" y="526826"/>
                  <a:pt x="346666" y="522305"/>
                </a:cubicBezTo>
                <a:lnTo>
                  <a:pt x="259531" y="471998"/>
                </a:lnTo>
                <a:cubicBezTo>
                  <a:pt x="251696" y="467476"/>
                  <a:pt x="246877" y="459121"/>
                  <a:pt x="246877" y="450078"/>
                </a:cubicBezTo>
                <a:lnTo>
                  <a:pt x="246877" y="349476"/>
                </a:lnTo>
                <a:cubicBezTo>
                  <a:pt x="246877" y="340434"/>
                  <a:pt x="251702" y="332078"/>
                  <a:pt x="259531" y="327557"/>
                </a:cubicBezTo>
                <a:lnTo>
                  <a:pt x="346658" y="277256"/>
                </a:lnTo>
                <a:cubicBezTo>
                  <a:pt x="354492" y="272735"/>
                  <a:pt x="364136" y="272735"/>
                  <a:pt x="371970" y="277256"/>
                </a:cubicBezTo>
                <a:lnTo>
                  <a:pt x="459097" y="327557"/>
                </a:lnTo>
                <a:cubicBezTo>
                  <a:pt x="466932" y="332078"/>
                  <a:pt x="471751" y="340434"/>
                  <a:pt x="471751" y="349476"/>
                </a:cubicBezTo>
                <a:lnTo>
                  <a:pt x="471751" y="450084"/>
                </a:lnTo>
                <a:lnTo>
                  <a:pt x="471754" y="450084"/>
                </a:lnTo>
                <a:lnTo>
                  <a:pt x="471754" y="45008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4" name="PA-任意多边形 1615"/>
          <p:cNvSpPr/>
          <p:nvPr>
            <p:custDataLst>
              <p:tags r:id="rId17"/>
            </p:custDataLst>
          </p:nvPr>
        </p:nvSpPr>
        <p:spPr>
          <a:xfrm>
            <a:off x="2713990" y="3817620"/>
            <a:ext cx="123190" cy="135255"/>
          </a:xfrm>
          <a:custGeom>
            <a:avLst/>
            <a:gdLst>
              <a:gd name="connsiteX0" fmla="*/ 404081 w 806648"/>
              <a:gd name="connsiteY0" fmla="*/ 888389 h 887015"/>
              <a:gd name="connsiteX1" fmla="*/ 333177 w 806648"/>
              <a:gd name="connsiteY1" fmla="*/ 869390 h 887015"/>
              <a:gd name="connsiteX2" fmla="*/ 71602 w 806648"/>
              <a:gd name="connsiteY2" fmla="*/ 718368 h 887015"/>
              <a:gd name="connsiteX3" fmla="*/ 698 w 806648"/>
              <a:gd name="connsiteY3" fmla="*/ 595567 h 887015"/>
              <a:gd name="connsiteX4" fmla="*/ 698 w 806648"/>
              <a:gd name="connsiteY4" fmla="*/ 293523 h 887015"/>
              <a:gd name="connsiteX5" fmla="*/ 71602 w 806648"/>
              <a:gd name="connsiteY5" fmla="*/ 170719 h 887015"/>
              <a:gd name="connsiteX6" fmla="*/ 333177 w 806648"/>
              <a:gd name="connsiteY6" fmla="*/ 19697 h 887015"/>
              <a:gd name="connsiteX7" fmla="*/ 404081 w 806648"/>
              <a:gd name="connsiteY7" fmla="*/ 698 h 887015"/>
              <a:gd name="connsiteX8" fmla="*/ 474983 w 806648"/>
              <a:gd name="connsiteY8" fmla="*/ 19697 h 887015"/>
              <a:gd name="connsiteX9" fmla="*/ 736557 w 806648"/>
              <a:gd name="connsiteY9" fmla="*/ 170719 h 887015"/>
              <a:gd name="connsiteX10" fmla="*/ 807459 w 806648"/>
              <a:gd name="connsiteY10" fmla="*/ 293523 h 887015"/>
              <a:gd name="connsiteX11" fmla="*/ 807459 w 806648"/>
              <a:gd name="connsiteY11" fmla="*/ 595567 h 887015"/>
              <a:gd name="connsiteX12" fmla="*/ 736563 w 806648"/>
              <a:gd name="connsiteY12" fmla="*/ 718371 h 887015"/>
              <a:gd name="connsiteX13" fmla="*/ 474983 w 806648"/>
              <a:gd name="connsiteY13" fmla="*/ 869393 h 887015"/>
              <a:gd name="connsiteX14" fmla="*/ 404081 w 806648"/>
              <a:gd name="connsiteY14" fmla="*/ 888389 h 887015"/>
              <a:gd name="connsiteX15" fmla="*/ 404081 w 806648"/>
              <a:gd name="connsiteY15" fmla="*/ 90218 h 887015"/>
              <a:gd name="connsiteX16" fmla="*/ 377938 w 806648"/>
              <a:gd name="connsiteY16" fmla="*/ 97222 h 887015"/>
              <a:gd name="connsiteX17" fmla="*/ 116364 w 806648"/>
              <a:gd name="connsiteY17" fmla="*/ 248243 h 887015"/>
              <a:gd name="connsiteX18" fmla="*/ 90221 w 806648"/>
              <a:gd name="connsiteY18" fmla="*/ 293520 h 887015"/>
              <a:gd name="connsiteX19" fmla="*/ 90221 w 806648"/>
              <a:gd name="connsiteY19" fmla="*/ 595564 h 887015"/>
              <a:gd name="connsiteX20" fmla="*/ 116364 w 806648"/>
              <a:gd name="connsiteY20" fmla="*/ 640843 h 887015"/>
              <a:gd name="connsiteX21" fmla="*/ 377938 w 806648"/>
              <a:gd name="connsiteY21" fmla="*/ 791865 h 887015"/>
              <a:gd name="connsiteX22" fmla="*/ 430222 w 806648"/>
              <a:gd name="connsiteY22" fmla="*/ 791865 h 887015"/>
              <a:gd name="connsiteX23" fmla="*/ 691796 w 806648"/>
              <a:gd name="connsiteY23" fmla="*/ 640843 h 887015"/>
              <a:gd name="connsiteX24" fmla="*/ 717936 w 806648"/>
              <a:gd name="connsiteY24" fmla="*/ 595564 h 887015"/>
              <a:gd name="connsiteX25" fmla="*/ 717936 w 806648"/>
              <a:gd name="connsiteY25" fmla="*/ 293520 h 887015"/>
              <a:gd name="connsiteX26" fmla="*/ 691793 w 806648"/>
              <a:gd name="connsiteY26" fmla="*/ 248241 h 887015"/>
              <a:gd name="connsiteX27" fmla="*/ 430222 w 806648"/>
              <a:gd name="connsiteY27" fmla="*/ 97225 h 887015"/>
              <a:gd name="connsiteX28" fmla="*/ 404081 w 806648"/>
              <a:gd name="connsiteY28" fmla="*/ 90218 h 887015"/>
              <a:gd name="connsiteX29" fmla="*/ 404081 w 806648"/>
              <a:gd name="connsiteY29" fmla="*/ 615218 h 887015"/>
              <a:gd name="connsiteX30" fmla="*/ 369038 w 806648"/>
              <a:gd name="connsiteY30" fmla="*/ 605827 h 887015"/>
              <a:gd name="connsiteX31" fmla="*/ 281911 w 806648"/>
              <a:gd name="connsiteY31" fmla="*/ 555526 h 887015"/>
              <a:gd name="connsiteX32" fmla="*/ 246877 w 806648"/>
              <a:gd name="connsiteY32" fmla="*/ 494846 h 887015"/>
              <a:gd name="connsiteX33" fmla="*/ 246877 w 806648"/>
              <a:gd name="connsiteY33" fmla="*/ 394244 h 887015"/>
              <a:gd name="connsiteX34" fmla="*/ 281902 w 806648"/>
              <a:gd name="connsiteY34" fmla="*/ 333567 h 887015"/>
              <a:gd name="connsiteX35" fmla="*/ 369041 w 806648"/>
              <a:gd name="connsiteY35" fmla="*/ 283260 h 887015"/>
              <a:gd name="connsiteX36" fmla="*/ 439119 w 806648"/>
              <a:gd name="connsiteY36" fmla="*/ 283266 h 887015"/>
              <a:gd name="connsiteX37" fmla="*/ 526240 w 806648"/>
              <a:gd name="connsiteY37" fmla="*/ 333558 h 887015"/>
              <a:gd name="connsiteX38" fmla="*/ 561274 w 806648"/>
              <a:gd name="connsiteY38" fmla="*/ 394244 h 887015"/>
              <a:gd name="connsiteX39" fmla="*/ 561274 w 806648"/>
              <a:gd name="connsiteY39" fmla="*/ 494852 h 887015"/>
              <a:gd name="connsiteX40" fmla="*/ 526248 w 806648"/>
              <a:gd name="connsiteY40" fmla="*/ 555529 h 887015"/>
              <a:gd name="connsiteX41" fmla="*/ 439119 w 806648"/>
              <a:gd name="connsiteY41" fmla="*/ 605836 h 887015"/>
              <a:gd name="connsiteX42" fmla="*/ 404081 w 806648"/>
              <a:gd name="connsiteY42" fmla="*/ 615218 h 887015"/>
              <a:gd name="connsiteX43" fmla="*/ 336400 w 806648"/>
              <a:gd name="connsiteY43" fmla="*/ 483612 h 887015"/>
              <a:gd name="connsiteX44" fmla="*/ 404081 w 806648"/>
              <a:gd name="connsiteY44" fmla="*/ 522688 h 887015"/>
              <a:gd name="connsiteX45" fmla="*/ 471754 w 806648"/>
              <a:gd name="connsiteY45" fmla="*/ 483618 h 887015"/>
              <a:gd name="connsiteX46" fmla="*/ 471754 w 806648"/>
              <a:gd name="connsiteY46" fmla="*/ 405471 h 887015"/>
              <a:gd name="connsiteX47" fmla="*/ 404075 w 806648"/>
              <a:gd name="connsiteY47" fmla="*/ 366395 h 887015"/>
              <a:gd name="connsiteX48" fmla="*/ 336397 w 806648"/>
              <a:gd name="connsiteY48" fmla="*/ 405471 h 887015"/>
              <a:gd name="connsiteX49" fmla="*/ 336400 w 806648"/>
              <a:gd name="connsiteY49" fmla="*/ 483612 h 887015"/>
              <a:gd name="connsiteX50" fmla="*/ 336400 w 806648"/>
              <a:gd name="connsiteY50" fmla="*/ 483612 h 8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06648" h="887015">
                <a:moveTo>
                  <a:pt x="404081" y="888389"/>
                </a:moveTo>
                <a:cubicBezTo>
                  <a:pt x="379221" y="888389"/>
                  <a:pt x="354706" y="881820"/>
                  <a:pt x="333177" y="869390"/>
                </a:cubicBezTo>
                <a:lnTo>
                  <a:pt x="71602" y="718368"/>
                </a:lnTo>
                <a:cubicBezTo>
                  <a:pt x="27862" y="693118"/>
                  <a:pt x="698" y="646061"/>
                  <a:pt x="698" y="595567"/>
                </a:cubicBezTo>
                <a:lnTo>
                  <a:pt x="698" y="293523"/>
                </a:lnTo>
                <a:cubicBezTo>
                  <a:pt x="698" y="243026"/>
                  <a:pt x="27862" y="195972"/>
                  <a:pt x="71602" y="170719"/>
                </a:cubicBezTo>
                <a:lnTo>
                  <a:pt x="333177" y="19697"/>
                </a:lnTo>
                <a:cubicBezTo>
                  <a:pt x="354706" y="7267"/>
                  <a:pt x="379221" y="698"/>
                  <a:pt x="404081" y="698"/>
                </a:cubicBezTo>
                <a:cubicBezTo>
                  <a:pt x="428936" y="698"/>
                  <a:pt x="453451" y="7270"/>
                  <a:pt x="474983" y="19697"/>
                </a:cubicBezTo>
                <a:lnTo>
                  <a:pt x="736557" y="170719"/>
                </a:lnTo>
                <a:cubicBezTo>
                  <a:pt x="780292" y="195972"/>
                  <a:pt x="807459" y="243029"/>
                  <a:pt x="807459" y="293523"/>
                </a:cubicBezTo>
                <a:lnTo>
                  <a:pt x="807459" y="595567"/>
                </a:lnTo>
                <a:cubicBezTo>
                  <a:pt x="807459" y="646061"/>
                  <a:pt x="780295" y="693118"/>
                  <a:pt x="736563" y="718371"/>
                </a:cubicBezTo>
                <a:lnTo>
                  <a:pt x="474983" y="869393"/>
                </a:lnTo>
                <a:cubicBezTo>
                  <a:pt x="453454" y="881820"/>
                  <a:pt x="428939" y="888389"/>
                  <a:pt x="404081" y="888389"/>
                </a:cubicBezTo>
                <a:close/>
                <a:moveTo>
                  <a:pt x="404081" y="90218"/>
                </a:moveTo>
                <a:cubicBezTo>
                  <a:pt x="394914" y="90218"/>
                  <a:pt x="385877" y="92641"/>
                  <a:pt x="377938" y="97222"/>
                </a:cubicBezTo>
                <a:lnTo>
                  <a:pt x="116364" y="248243"/>
                </a:lnTo>
                <a:cubicBezTo>
                  <a:pt x="100237" y="257554"/>
                  <a:pt x="90221" y="274902"/>
                  <a:pt x="90221" y="293520"/>
                </a:cubicBezTo>
                <a:lnTo>
                  <a:pt x="90221" y="595564"/>
                </a:lnTo>
                <a:cubicBezTo>
                  <a:pt x="90221" y="614179"/>
                  <a:pt x="100237" y="631532"/>
                  <a:pt x="116364" y="640843"/>
                </a:cubicBezTo>
                <a:lnTo>
                  <a:pt x="377938" y="791865"/>
                </a:lnTo>
                <a:cubicBezTo>
                  <a:pt x="393809" y="801027"/>
                  <a:pt x="414342" y="801033"/>
                  <a:pt x="430222" y="791865"/>
                </a:cubicBezTo>
                <a:lnTo>
                  <a:pt x="691796" y="640843"/>
                </a:lnTo>
                <a:cubicBezTo>
                  <a:pt x="707920" y="631532"/>
                  <a:pt x="717936" y="614185"/>
                  <a:pt x="717936" y="595564"/>
                </a:cubicBezTo>
                <a:lnTo>
                  <a:pt x="717936" y="293520"/>
                </a:lnTo>
                <a:cubicBezTo>
                  <a:pt x="717936" y="274899"/>
                  <a:pt x="707920" y="257551"/>
                  <a:pt x="691793" y="248241"/>
                </a:cubicBezTo>
                <a:lnTo>
                  <a:pt x="430222" y="97225"/>
                </a:lnTo>
                <a:cubicBezTo>
                  <a:pt x="422286" y="92641"/>
                  <a:pt x="413243" y="90218"/>
                  <a:pt x="404081" y="90218"/>
                </a:cubicBezTo>
                <a:close/>
                <a:moveTo>
                  <a:pt x="404081" y="615218"/>
                </a:moveTo>
                <a:cubicBezTo>
                  <a:pt x="391794" y="615218"/>
                  <a:pt x="379677" y="611968"/>
                  <a:pt x="369038" y="605827"/>
                </a:cubicBezTo>
                <a:lnTo>
                  <a:pt x="281911" y="555526"/>
                </a:lnTo>
                <a:cubicBezTo>
                  <a:pt x="260302" y="543042"/>
                  <a:pt x="246877" y="519792"/>
                  <a:pt x="246877" y="494846"/>
                </a:cubicBezTo>
                <a:lnTo>
                  <a:pt x="246877" y="394244"/>
                </a:lnTo>
                <a:cubicBezTo>
                  <a:pt x="246877" y="369294"/>
                  <a:pt x="260302" y="346047"/>
                  <a:pt x="281902" y="333567"/>
                </a:cubicBezTo>
                <a:lnTo>
                  <a:pt x="369041" y="283260"/>
                </a:lnTo>
                <a:cubicBezTo>
                  <a:pt x="390303" y="270978"/>
                  <a:pt x="417839" y="270973"/>
                  <a:pt x="439119" y="283266"/>
                </a:cubicBezTo>
                <a:lnTo>
                  <a:pt x="526240" y="333558"/>
                </a:lnTo>
                <a:cubicBezTo>
                  <a:pt x="547849" y="346035"/>
                  <a:pt x="561274" y="369285"/>
                  <a:pt x="561274" y="394244"/>
                </a:cubicBezTo>
                <a:lnTo>
                  <a:pt x="561274" y="494852"/>
                </a:lnTo>
                <a:cubicBezTo>
                  <a:pt x="561274" y="519801"/>
                  <a:pt x="547849" y="543048"/>
                  <a:pt x="526248" y="555529"/>
                </a:cubicBezTo>
                <a:lnTo>
                  <a:pt x="439119" y="605836"/>
                </a:lnTo>
                <a:cubicBezTo>
                  <a:pt x="428471" y="611976"/>
                  <a:pt x="416360" y="615218"/>
                  <a:pt x="404081" y="615218"/>
                </a:cubicBezTo>
                <a:close/>
                <a:moveTo>
                  <a:pt x="336400" y="483612"/>
                </a:moveTo>
                <a:lnTo>
                  <a:pt x="404081" y="522688"/>
                </a:lnTo>
                <a:lnTo>
                  <a:pt x="471754" y="483618"/>
                </a:lnTo>
                <a:lnTo>
                  <a:pt x="471754" y="405471"/>
                </a:lnTo>
                <a:lnTo>
                  <a:pt x="404075" y="366395"/>
                </a:lnTo>
                <a:lnTo>
                  <a:pt x="336397" y="405471"/>
                </a:lnTo>
                <a:lnTo>
                  <a:pt x="336400" y="483612"/>
                </a:lnTo>
                <a:lnTo>
                  <a:pt x="336400" y="483612"/>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5" name="PA-任意多边形 1616"/>
          <p:cNvSpPr/>
          <p:nvPr>
            <p:custDataLst>
              <p:tags r:id="rId18"/>
            </p:custDataLst>
          </p:nvPr>
        </p:nvSpPr>
        <p:spPr>
          <a:xfrm>
            <a:off x="2775585" y="3729990"/>
            <a:ext cx="109220" cy="121920"/>
          </a:xfrm>
          <a:custGeom>
            <a:avLst/>
            <a:gdLst>
              <a:gd name="connsiteX0" fmla="*/ 669415 w 717351"/>
              <a:gd name="connsiteY0" fmla="*/ 164721 h 797718"/>
              <a:gd name="connsiteX1" fmla="*/ 407835 w 717351"/>
              <a:gd name="connsiteY1" fmla="*/ 13699 h 797718"/>
              <a:gd name="connsiteX2" fmla="*/ 310793 w 717351"/>
              <a:gd name="connsiteY2" fmla="*/ 13699 h 797718"/>
              <a:gd name="connsiteX3" fmla="*/ 49219 w 717351"/>
              <a:gd name="connsiteY3" fmla="*/ 164721 h 797718"/>
              <a:gd name="connsiteX4" fmla="*/ 698 w 717351"/>
              <a:gd name="connsiteY4" fmla="*/ 248764 h 797718"/>
              <a:gd name="connsiteX5" fmla="*/ 698 w 717351"/>
              <a:gd name="connsiteY5" fmla="*/ 550808 h 797718"/>
              <a:gd name="connsiteX6" fmla="*/ 49219 w 717351"/>
              <a:gd name="connsiteY6" fmla="*/ 634851 h 797718"/>
              <a:gd name="connsiteX7" fmla="*/ 310799 w 717351"/>
              <a:gd name="connsiteY7" fmla="*/ 785873 h 797718"/>
              <a:gd name="connsiteX8" fmla="*/ 407838 w 717351"/>
              <a:gd name="connsiteY8" fmla="*/ 785873 h 797718"/>
              <a:gd name="connsiteX9" fmla="*/ 669418 w 717351"/>
              <a:gd name="connsiteY9" fmla="*/ 634851 h 797718"/>
              <a:gd name="connsiteX10" fmla="*/ 717939 w 717351"/>
              <a:gd name="connsiteY10" fmla="*/ 550808 h 797718"/>
              <a:gd name="connsiteX11" fmla="*/ 717939 w 717351"/>
              <a:gd name="connsiteY11" fmla="*/ 248761 h 797718"/>
              <a:gd name="connsiteX12" fmla="*/ 669415 w 717351"/>
              <a:gd name="connsiteY12" fmla="*/ 164721 h 797718"/>
              <a:gd name="connsiteX13" fmla="*/ 471754 w 717351"/>
              <a:gd name="connsiteY13" fmla="*/ 450087 h 797718"/>
              <a:gd name="connsiteX14" fmla="*/ 459100 w 717351"/>
              <a:gd name="connsiteY14" fmla="*/ 472007 h 797718"/>
              <a:gd name="connsiteX15" fmla="*/ 371979 w 717351"/>
              <a:gd name="connsiteY15" fmla="*/ 522307 h 797718"/>
              <a:gd name="connsiteX16" fmla="*/ 346666 w 717351"/>
              <a:gd name="connsiteY16" fmla="*/ 522307 h 797718"/>
              <a:gd name="connsiteX17" fmla="*/ 259531 w 717351"/>
              <a:gd name="connsiteY17" fmla="*/ 472001 h 797718"/>
              <a:gd name="connsiteX18" fmla="*/ 246877 w 717351"/>
              <a:gd name="connsiteY18" fmla="*/ 450081 h 797718"/>
              <a:gd name="connsiteX19" fmla="*/ 246877 w 717351"/>
              <a:gd name="connsiteY19" fmla="*/ 349482 h 797718"/>
              <a:gd name="connsiteX20" fmla="*/ 259531 w 717351"/>
              <a:gd name="connsiteY20" fmla="*/ 327563 h 797718"/>
              <a:gd name="connsiteX21" fmla="*/ 346658 w 717351"/>
              <a:gd name="connsiteY21" fmla="*/ 277262 h 797718"/>
              <a:gd name="connsiteX22" fmla="*/ 371970 w 717351"/>
              <a:gd name="connsiteY22" fmla="*/ 277262 h 797718"/>
              <a:gd name="connsiteX23" fmla="*/ 459097 w 717351"/>
              <a:gd name="connsiteY23" fmla="*/ 327563 h 797718"/>
              <a:gd name="connsiteX24" fmla="*/ 471751 w 717351"/>
              <a:gd name="connsiteY24" fmla="*/ 349482 h 797718"/>
              <a:gd name="connsiteX25" fmla="*/ 471751 w 717351"/>
              <a:gd name="connsiteY25" fmla="*/ 450087 h 797718"/>
              <a:gd name="connsiteX26" fmla="*/ 471754 w 717351"/>
              <a:gd name="connsiteY26" fmla="*/ 450087 h 7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7351" h="797718">
                <a:moveTo>
                  <a:pt x="669415" y="164721"/>
                </a:moveTo>
                <a:lnTo>
                  <a:pt x="407835" y="13699"/>
                </a:lnTo>
                <a:cubicBezTo>
                  <a:pt x="377810" y="-3636"/>
                  <a:pt x="340815" y="-3636"/>
                  <a:pt x="310793" y="13699"/>
                </a:cubicBezTo>
                <a:lnTo>
                  <a:pt x="49219" y="164721"/>
                </a:lnTo>
                <a:cubicBezTo>
                  <a:pt x="19194" y="182057"/>
                  <a:pt x="698" y="214090"/>
                  <a:pt x="698" y="248764"/>
                </a:cubicBezTo>
                <a:lnTo>
                  <a:pt x="698" y="550808"/>
                </a:lnTo>
                <a:cubicBezTo>
                  <a:pt x="698" y="585479"/>
                  <a:pt x="19194" y="617516"/>
                  <a:pt x="49219" y="634851"/>
                </a:cubicBezTo>
                <a:lnTo>
                  <a:pt x="310799" y="785873"/>
                </a:lnTo>
                <a:cubicBezTo>
                  <a:pt x="340824" y="803209"/>
                  <a:pt x="377819" y="803209"/>
                  <a:pt x="407838" y="785873"/>
                </a:cubicBezTo>
                <a:lnTo>
                  <a:pt x="669418" y="634851"/>
                </a:lnTo>
                <a:cubicBezTo>
                  <a:pt x="699443" y="617516"/>
                  <a:pt x="717939" y="585482"/>
                  <a:pt x="717939" y="550808"/>
                </a:cubicBezTo>
                <a:lnTo>
                  <a:pt x="717939" y="248761"/>
                </a:lnTo>
                <a:cubicBezTo>
                  <a:pt x="717936" y="214090"/>
                  <a:pt x="699443" y="182057"/>
                  <a:pt x="669415" y="164721"/>
                </a:cubicBezTo>
                <a:close/>
                <a:moveTo>
                  <a:pt x="471754" y="450087"/>
                </a:moveTo>
                <a:cubicBezTo>
                  <a:pt x="471754" y="459130"/>
                  <a:pt x="466929" y="467485"/>
                  <a:pt x="459100" y="472007"/>
                </a:cubicBezTo>
                <a:lnTo>
                  <a:pt x="371979" y="522307"/>
                </a:lnTo>
                <a:cubicBezTo>
                  <a:pt x="364145" y="526829"/>
                  <a:pt x="354501" y="526829"/>
                  <a:pt x="346666" y="522307"/>
                </a:cubicBezTo>
                <a:lnTo>
                  <a:pt x="259531" y="472001"/>
                </a:lnTo>
                <a:cubicBezTo>
                  <a:pt x="251696" y="467479"/>
                  <a:pt x="246877" y="459124"/>
                  <a:pt x="246877" y="450081"/>
                </a:cubicBezTo>
                <a:lnTo>
                  <a:pt x="246877" y="349482"/>
                </a:lnTo>
                <a:cubicBezTo>
                  <a:pt x="246877" y="340440"/>
                  <a:pt x="251702" y="332084"/>
                  <a:pt x="259531" y="327563"/>
                </a:cubicBezTo>
                <a:lnTo>
                  <a:pt x="346658" y="277262"/>
                </a:lnTo>
                <a:cubicBezTo>
                  <a:pt x="354492" y="272741"/>
                  <a:pt x="364136" y="272741"/>
                  <a:pt x="371970" y="277262"/>
                </a:cubicBezTo>
                <a:lnTo>
                  <a:pt x="459097" y="327563"/>
                </a:lnTo>
                <a:cubicBezTo>
                  <a:pt x="466931" y="332084"/>
                  <a:pt x="471751" y="340440"/>
                  <a:pt x="471751" y="349482"/>
                </a:cubicBezTo>
                <a:lnTo>
                  <a:pt x="471751" y="450087"/>
                </a:lnTo>
                <a:lnTo>
                  <a:pt x="471754" y="450087"/>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46" name="PA-任意多边形 1617"/>
          <p:cNvSpPr/>
          <p:nvPr>
            <p:custDataLst>
              <p:tags r:id="rId19"/>
            </p:custDataLst>
          </p:nvPr>
        </p:nvSpPr>
        <p:spPr>
          <a:xfrm>
            <a:off x="2768600" y="3723640"/>
            <a:ext cx="123190" cy="135255"/>
          </a:xfrm>
          <a:custGeom>
            <a:avLst/>
            <a:gdLst>
              <a:gd name="connsiteX0" fmla="*/ 404078 w 806648"/>
              <a:gd name="connsiteY0" fmla="*/ 888395 h 887015"/>
              <a:gd name="connsiteX1" fmla="*/ 333174 w 806648"/>
              <a:gd name="connsiteY1" fmla="*/ 869396 h 887015"/>
              <a:gd name="connsiteX2" fmla="*/ 71602 w 806648"/>
              <a:gd name="connsiteY2" fmla="*/ 718380 h 887015"/>
              <a:gd name="connsiteX3" fmla="*/ 698 w 806648"/>
              <a:gd name="connsiteY3" fmla="*/ 595576 h 887015"/>
              <a:gd name="connsiteX4" fmla="*/ 698 w 806648"/>
              <a:gd name="connsiteY4" fmla="*/ 293529 h 887015"/>
              <a:gd name="connsiteX5" fmla="*/ 71602 w 806648"/>
              <a:gd name="connsiteY5" fmla="*/ 170725 h 887015"/>
              <a:gd name="connsiteX6" fmla="*/ 333177 w 806648"/>
              <a:gd name="connsiteY6" fmla="*/ 19697 h 887015"/>
              <a:gd name="connsiteX7" fmla="*/ 404078 w 806648"/>
              <a:gd name="connsiteY7" fmla="*/ 698 h 887015"/>
              <a:gd name="connsiteX8" fmla="*/ 474983 w 806648"/>
              <a:gd name="connsiteY8" fmla="*/ 19697 h 887015"/>
              <a:gd name="connsiteX9" fmla="*/ 736555 w 806648"/>
              <a:gd name="connsiteY9" fmla="*/ 170713 h 887015"/>
              <a:gd name="connsiteX10" fmla="*/ 807459 w 806648"/>
              <a:gd name="connsiteY10" fmla="*/ 293517 h 887015"/>
              <a:gd name="connsiteX11" fmla="*/ 807459 w 806648"/>
              <a:gd name="connsiteY11" fmla="*/ 595561 h 887015"/>
              <a:gd name="connsiteX12" fmla="*/ 736555 w 806648"/>
              <a:gd name="connsiteY12" fmla="*/ 718371 h 887015"/>
              <a:gd name="connsiteX13" fmla="*/ 474980 w 806648"/>
              <a:gd name="connsiteY13" fmla="*/ 869387 h 887015"/>
              <a:gd name="connsiteX14" fmla="*/ 404078 w 806648"/>
              <a:gd name="connsiteY14" fmla="*/ 888395 h 887015"/>
              <a:gd name="connsiteX15" fmla="*/ 404078 w 806648"/>
              <a:gd name="connsiteY15" fmla="*/ 90218 h 887015"/>
              <a:gd name="connsiteX16" fmla="*/ 377944 w 806648"/>
              <a:gd name="connsiteY16" fmla="*/ 97219 h 887015"/>
              <a:gd name="connsiteX17" fmla="*/ 116364 w 806648"/>
              <a:gd name="connsiteY17" fmla="*/ 248240 h 887015"/>
              <a:gd name="connsiteX18" fmla="*/ 90221 w 806648"/>
              <a:gd name="connsiteY18" fmla="*/ 293520 h 887015"/>
              <a:gd name="connsiteX19" fmla="*/ 90221 w 806648"/>
              <a:gd name="connsiteY19" fmla="*/ 595564 h 887015"/>
              <a:gd name="connsiteX20" fmla="*/ 116364 w 806648"/>
              <a:gd name="connsiteY20" fmla="*/ 640843 h 887015"/>
              <a:gd name="connsiteX21" fmla="*/ 377938 w 806648"/>
              <a:gd name="connsiteY21" fmla="*/ 791865 h 887015"/>
              <a:gd name="connsiteX22" fmla="*/ 430213 w 806648"/>
              <a:gd name="connsiteY22" fmla="*/ 791865 h 887015"/>
              <a:gd name="connsiteX23" fmla="*/ 691793 w 806648"/>
              <a:gd name="connsiteY23" fmla="*/ 640843 h 887015"/>
              <a:gd name="connsiteX24" fmla="*/ 717936 w 806648"/>
              <a:gd name="connsiteY24" fmla="*/ 595564 h 887015"/>
              <a:gd name="connsiteX25" fmla="*/ 717936 w 806648"/>
              <a:gd name="connsiteY25" fmla="*/ 293520 h 887015"/>
              <a:gd name="connsiteX26" fmla="*/ 691793 w 806648"/>
              <a:gd name="connsiteY26" fmla="*/ 248243 h 887015"/>
              <a:gd name="connsiteX27" fmla="*/ 430219 w 806648"/>
              <a:gd name="connsiteY27" fmla="*/ 97222 h 887015"/>
              <a:gd name="connsiteX28" fmla="*/ 404078 w 806648"/>
              <a:gd name="connsiteY28" fmla="*/ 90218 h 887015"/>
              <a:gd name="connsiteX29" fmla="*/ 404081 w 806648"/>
              <a:gd name="connsiteY29" fmla="*/ 615221 h 887015"/>
              <a:gd name="connsiteX30" fmla="*/ 369047 w 806648"/>
              <a:gd name="connsiteY30" fmla="*/ 605836 h 887015"/>
              <a:gd name="connsiteX31" fmla="*/ 281911 w 806648"/>
              <a:gd name="connsiteY31" fmla="*/ 555529 h 887015"/>
              <a:gd name="connsiteX32" fmla="*/ 246877 w 806648"/>
              <a:gd name="connsiteY32" fmla="*/ 494849 h 887015"/>
              <a:gd name="connsiteX33" fmla="*/ 246877 w 806648"/>
              <a:gd name="connsiteY33" fmla="*/ 394247 h 887015"/>
              <a:gd name="connsiteX34" fmla="*/ 281902 w 806648"/>
              <a:gd name="connsiteY34" fmla="*/ 333570 h 887015"/>
              <a:gd name="connsiteX35" fmla="*/ 369041 w 806648"/>
              <a:gd name="connsiteY35" fmla="*/ 283263 h 887015"/>
              <a:gd name="connsiteX36" fmla="*/ 439119 w 806648"/>
              <a:gd name="connsiteY36" fmla="*/ 283269 h 887015"/>
              <a:gd name="connsiteX37" fmla="*/ 526239 w 806648"/>
              <a:gd name="connsiteY37" fmla="*/ 333561 h 887015"/>
              <a:gd name="connsiteX38" fmla="*/ 561274 w 806648"/>
              <a:gd name="connsiteY38" fmla="*/ 394247 h 887015"/>
              <a:gd name="connsiteX39" fmla="*/ 561274 w 806648"/>
              <a:gd name="connsiteY39" fmla="*/ 494855 h 887015"/>
              <a:gd name="connsiteX40" fmla="*/ 526239 w 806648"/>
              <a:gd name="connsiteY40" fmla="*/ 555535 h 887015"/>
              <a:gd name="connsiteX41" fmla="*/ 439113 w 806648"/>
              <a:gd name="connsiteY41" fmla="*/ 605836 h 887015"/>
              <a:gd name="connsiteX42" fmla="*/ 404081 w 806648"/>
              <a:gd name="connsiteY42" fmla="*/ 615221 h 887015"/>
              <a:gd name="connsiteX43" fmla="*/ 336400 w 806648"/>
              <a:gd name="connsiteY43" fmla="*/ 483618 h 887015"/>
              <a:gd name="connsiteX44" fmla="*/ 404081 w 806648"/>
              <a:gd name="connsiteY44" fmla="*/ 522694 h 887015"/>
              <a:gd name="connsiteX45" fmla="*/ 471754 w 806648"/>
              <a:gd name="connsiteY45" fmla="*/ 483624 h 887015"/>
              <a:gd name="connsiteX46" fmla="*/ 471754 w 806648"/>
              <a:gd name="connsiteY46" fmla="*/ 405471 h 887015"/>
              <a:gd name="connsiteX47" fmla="*/ 404078 w 806648"/>
              <a:gd name="connsiteY47" fmla="*/ 366398 h 887015"/>
              <a:gd name="connsiteX48" fmla="*/ 336400 w 806648"/>
              <a:gd name="connsiteY48" fmla="*/ 405468 h 887015"/>
              <a:gd name="connsiteX49" fmla="*/ 336400 w 806648"/>
              <a:gd name="connsiteY49" fmla="*/ 483618 h 887015"/>
              <a:gd name="connsiteX50" fmla="*/ 336400 w 806648"/>
              <a:gd name="connsiteY50" fmla="*/ 483618 h 8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06648" h="887015">
                <a:moveTo>
                  <a:pt x="404078" y="888395"/>
                </a:moveTo>
                <a:cubicBezTo>
                  <a:pt x="379218" y="888395"/>
                  <a:pt x="354703" y="881823"/>
                  <a:pt x="333174" y="869396"/>
                </a:cubicBezTo>
                <a:lnTo>
                  <a:pt x="71602" y="718380"/>
                </a:lnTo>
                <a:cubicBezTo>
                  <a:pt x="27868" y="693126"/>
                  <a:pt x="698" y="646073"/>
                  <a:pt x="698" y="595576"/>
                </a:cubicBezTo>
                <a:lnTo>
                  <a:pt x="698" y="293529"/>
                </a:lnTo>
                <a:cubicBezTo>
                  <a:pt x="698" y="243031"/>
                  <a:pt x="27862" y="195978"/>
                  <a:pt x="71602" y="170725"/>
                </a:cubicBezTo>
                <a:lnTo>
                  <a:pt x="333177" y="19697"/>
                </a:lnTo>
                <a:cubicBezTo>
                  <a:pt x="354703" y="7267"/>
                  <a:pt x="379218" y="698"/>
                  <a:pt x="404078" y="698"/>
                </a:cubicBezTo>
                <a:cubicBezTo>
                  <a:pt x="428939" y="698"/>
                  <a:pt x="453454" y="7270"/>
                  <a:pt x="474983" y="19697"/>
                </a:cubicBezTo>
                <a:lnTo>
                  <a:pt x="736555" y="170713"/>
                </a:lnTo>
                <a:cubicBezTo>
                  <a:pt x="780289" y="195963"/>
                  <a:pt x="807459" y="243014"/>
                  <a:pt x="807459" y="293517"/>
                </a:cubicBezTo>
                <a:lnTo>
                  <a:pt x="807459" y="595561"/>
                </a:lnTo>
                <a:cubicBezTo>
                  <a:pt x="807459" y="646064"/>
                  <a:pt x="780289" y="693115"/>
                  <a:pt x="736555" y="718371"/>
                </a:cubicBezTo>
                <a:lnTo>
                  <a:pt x="474980" y="869387"/>
                </a:lnTo>
                <a:cubicBezTo>
                  <a:pt x="453454" y="881823"/>
                  <a:pt x="428939" y="888395"/>
                  <a:pt x="404078" y="888395"/>
                </a:cubicBezTo>
                <a:close/>
                <a:moveTo>
                  <a:pt x="404078" y="90218"/>
                </a:moveTo>
                <a:cubicBezTo>
                  <a:pt x="394911" y="90218"/>
                  <a:pt x="385880" y="92641"/>
                  <a:pt x="377944" y="97219"/>
                </a:cubicBezTo>
                <a:lnTo>
                  <a:pt x="116364" y="248240"/>
                </a:lnTo>
                <a:cubicBezTo>
                  <a:pt x="100237" y="257551"/>
                  <a:pt x="90221" y="274905"/>
                  <a:pt x="90221" y="293520"/>
                </a:cubicBezTo>
                <a:lnTo>
                  <a:pt x="90221" y="595564"/>
                </a:lnTo>
                <a:cubicBezTo>
                  <a:pt x="90221" y="614179"/>
                  <a:pt x="100237" y="631532"/>
                  <a:pt x="116364" y="640843"/>
                </a:cubicBezTo>
                <a:lnTo>
                  <a:pt x="377938" y="791865"/>
                </a:lnTo>
                <a:cubicBezTo>
                  <a:pt x="393815" y="801033"/>
                  <a:pt x="414348" y="801027"/>
                  <a:pt x="430213" y="791865"/>
                </a:cubicBezTo>
                <a:lnTo>
                  <a:pt x="691793" y="640843"/>
                </a:lnTo>
                <a:cubicBezTo>
                  <a:pt x="707920" y="631532"/>
                  <a:pt x="717936" y="614185"/>
                  <a:pt x="717936" y="595564"/>
                </a:cubicBezTo>
                <a:lnTo>
                  <a:pt x="717936" y="293520"/>
                </a:lnTo>
                <a:cubicBezTo>
                  <a:pt x="717936" y="274899"/>
                  <a:pt x="707920" y="257551"/>
                  <a:pt x="691793" y="248243"/>
                </a:cubicBezTo>
                <a:lnTo>
                  <a:pt x="430219" y="97222"/>
                </a:lnTo>
                <a:cubicBezTo>
                  <a:pt x="422283" y="92641"/>
                  <a:pt x="413246" y="90218"/>
                  <a:pt x="404078" y="90218"/>
                </a:cubicBezTo>
                <a:close/>
                <a:moveTo>
                  <a:pt x="404081" y="615221"/>
                </a:moveTo>
                <a:cubicBezTo>
                  <a:pt x="391803" y="615221"/>
                  <a:pt x="379688" y="611976"/>
                  <a:pt x="369047" y="605836"/>
                </a:cubicBezTo>
                <a:lnTo>
                  <a:pt x="281911" y="555529"/>
                </a:lnTo>
                <a:cubicBezTo>
                  <a:pt x="260302" y="543045"/>
                  <a:pt x="246877" y="519795"/>
                  <a:pt x="246877" y="494849"/>
                </a:cubicBezTo>
                <a:lnTo>
                  <a:pt x="246877" y="394247"/>
                </a:lnTo>
                <a:cubicBezTo>
                  <a:pt x="246877" y="369297"/>
                  <a:pt x="260302" y="346050"/>
                  <a:pt x="281902" y="333570"/>
                </a:cubicBezTo>
                <a:lnTo>
                  <a:pt x="369041" y="283263"/>
                </a:lnTo>
                <a:cubicBezTo>
                  <a:pt x="390303" y="270981"/>
                  <a:pt x="417839" y="270975"/>
                  <a:pt x="439119" y="283269"/>
                </a:cubicBezTo>
                <a:lnTo>
                  <a:pt x="526239" y="333561"/>
                </a:lnTo>
                <a:cubicBezTo>
                  <a:pt x="547849" y="346047"/>
                  <a:pt x="561274" y="369297"/>
                  <a:pt x="561274" y="394247"/>
                </a:cubicBezTo>
                <a:lnTo>
                  <a:pt x="561274" y="494855"/>
                </a:lnTo>
                <a:cubicBezTo>
                  <a:pt x="561274" y="519807"/>
                  <a:pt x="547849" y="543060"/>
                  <a:pt x="526239" y="555535"/>
                </a:cubicBezTo>
                <a:lnTo>
                  <a:pt x="439113" y="605836"/>
                </a:lnTo>
                <a:cubicBezTo>
                  <a:pt x="428486" y="611976"/>
                  <a:pt x="416369" y="615221"/>
                  <a:pt x="404081" y="615221"/>
                </a:cubicBezTo>
                <a:close/>
                <a:moveTo>
                  <a:pt x="336400" y="483618"/>
                </a:moveTo>
                <a:lnTo>
                  <a:pt x="404081" y="522694"/>
                </a:lnTo>
                <a:lnTo>
                  <a:pt x="471754" y="483624"/>
                </a:lnTo>
                <a:lnTo>
                  <a:pt x="471754" y="405471"/>
                </a:lnTo>
                <a:lnTo>
                  <a:pt x="404078" y="366398"/>
                </a:lnTo>
                <a:lnTo>
                  <a:pt x="336400" y="405468"/>
                </a:lnTo>
                <a:lnTo>
                  <a:pt x="336400" y="483618"/>
                </a:lnTo>
                <a:lnTo>
                  <a:pt x="336400" y="483618"/>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2" name="PA-任意多边形 235"/>
          <p:cNvSpPr/>
          <p:nvPr>
            <p:custDataLst>
              <p:tags r:id="rId20"/>
            </p:custDataLst>
          </p:nvPr>
        </p:nvSpPr>
        <p:spPr>
          <a:xfrm>
            <a:off x="2748280" y="2996565"/>
            <a:ext cx="81280" cy="100965"/>
          </a:xfrm>
          <a:custGeom>
            <a:avLst/>
            <a:gdLst>
              <a:gd name="connsiteX0" fmla="*/ 698 w 488156"/>
              <a:gd name="connsiteY0" fmla="*/ 141623 h 562570"/>
              <a:gd name="connsiteX1" fmla="*/ 244788 w 488156"/>
              <a:gd name="connsiteY1" fmla="*/ 698 h 562570"/>
              <a:gd name="connsiteX2" fmla="*/ 488878 w 488156"/>
              <a:gd name="connsiteY2" fmla="*/ 141623 h 562570"/>
              <a:gd name="connsiteX3" fmla="*/ 488878 w 488156"/>
              <a:gd name="connsiteY3" fmla="*/ 423474 h 562570"/>
              <a:gd name="connsiteX4" fmla="*/ 244788 w 488156"/>
              <a:gd name="connsiteY4" fmla="*/ 564399 h 562570"/>
              <a:gd name="connsiteX5" fmla="*/ 698 w 488156"/>
              <a:gd name="connsiteY5" fmla="*/ 423474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2570">
                <a:moveTo>
                  <a:pt x="698" y="141623"/>
                </a:moveTo>
                <a:lnTo>
                  <a:pt x="244788" y="698"/>
                </a:lnTo>
                <a:lnTo>
                  <a:pt x="488878" y="141623"/>
                </a:lnTo>
                <a:lnTo>
                  <a:pt x="488878" y="423474"/>
                </a:lnTo>
                <a:lnTo>
                  <a:pt x="244788" y="564399"/>
                </a:lnTo>
                <a:lnTo>
                  <a:pt x="698" y="423474"/>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3" name="PA-任意多边形 236"/>
          <p:cNvSpPr/>
          <p:nvPr>
            <p:custDataLst>
              <p:tags r:id="rId21"/>
            </p:custDataLst>
          </p:nvPr>
        </p:nvSpPr>
        <p:spPr>
          <a:xfrm>
            <a:off x="2707640" y="3072130"/>
            <a:ext cx="81280" cy="100965"/>
          </a:xfrm>
          <a:custGeom>
            <a:avLst/>
            <a:gdLst>
              <a:gd name="connsiteX0" fmla="*/ 698 w 488156"/>
              <a:gd name="connsiteY0" fmla="*/ 141623 h 562570"/>
              <a:gd name="connsiteX1" fmla="*/ 244788 w 488156"/>
              <a:gd name="connsiteY1" fmla="*/ 698 h 562570"/>
              <a:gd name="connsiteX2" fmla="*/ 488878 w 488156"/>
              <a:gd name="connsiteY2" fmla="*/ 141623 h 562570"/>
              <a:gd name="connsiteX3" fmla="*/ 488878 w 488156"/>
              <a:gd name="connsiteY3" fmla="*/ 423471 h 562570"/>
              <a:gd name="connsiteX4" fmla="*/ 244788 w 488156"/>
              <a:gd name="connsiteY4" fmla="*/ 564396 h 562570"/>
              <a:gd name="connsiteX5" fmla="*/ 698 w 488156"/>
              <a:gd name="connsiteY5" fmla="*/ 423471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2570">
                <a:moveTo>
                  <a:pt x="698" y="141623"/>
                </a:moveTo>
                <a:lnTo>
                  <a:pt x="244788" y="698"/>
                </a:lnTo>
                <a:lnTo>
                  <a:pt x="488878" y="141623"/>
                </a:lnTo>
                <a:lnTo>
                  <a:pt x="488878" y="423471"/>
                </a:lnTo>
                <a:lnTo>
                  <a:pt x="244788" y="564396"/>
                </a:lnTo>
                <a:lnTo>
                  <a:pt x="698" y="423471"/>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4" name="PA-任意多边形 237"/>
          <p:cNvSpPr/>
          <p:nvPr>
            <p:custDataLst>
              <p:tags r:id="rId22"/>
            </p:custDataLst>
          </p:nvPr>
        </p:nvSpPr>
        <p:spPr>
          <a:xfrm>
            <a:off x="2788920" y="3072130"/>
            <a:ext cx="81280" cy="100965"/>
          </a:xfrm>
          <a:custGeom>
            <a:avLst/>
            <a:gdLst>
              <a:gd name="connsiteX0" fmla="*/ 698 w 488156"/>
              <a:gd name="connsiteY0" fmla="*/ 141623 h 562570"/>
              <a:gd name="connsiteX1" fmla="*/ 244788 w 488156"/>
              <a:gd name="connsiteY1" fmla="*/ 698 h 562570"/>
              <a:gd name="connsiteX2" fmla="*/ 488875 w 488156"/>
              <a:gd name="connsiteY2" fmla="*/ 141623 h 562570"/>
              <a:gd name="connsiteX3" fmla="*/ 488875 w 488156"/>
              <a:gd name="connsiteY3" fmla="*/ 423471 h 562570"/>
              <a:gd name="connsiteX4" fmla="*/ 244788 w 488156"/>
              <a:gd name="connsiteY4" fmla="*/ 564396 h 562570"/>
              <a:gd name="connsiteX5" fmla="*/ 698 w 488156"/>
              <a:gd name="connsiteY5" fmla="*/ 423471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6" h="562570">
                <a:moveTo>
                  <a:pt x="698" y="141623"/>
                </a:moveTo>
                <a:lnTo>
                  <a:pt x="244788" y="698"/>
                </a:lnTo>
                <a:lnTo>
                  <a:pt x="488875" y="141623"/>
                </a:lnTo>
                <a:lnTo>
                  <a:pt x="488875" y="423471"/>
                </a:lnTo>
                <a:lnTo>
                  <a:pt x="244788" y="564396"/>
                </a:lnTo>
                <a:lnTo>
                  <a:pt x="698" y="423471"/>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5" name="PA-任意多边形 238"/>
          <p:cNvSpPr/>
          <p:nvPr>
            <p:custDataLst>
              <p:tags r:id="rId23"/>
            </p:custDataLst>
          </p:nvPr>
        </p:nvSpPr>
        <p:spPr>
          <a:xfrm>
            <a:off x="2870200" y="3072130"/>
            <a:ext cx="81915" cy="101600"/>
          </a:xfrm>
          <a:custGeom>
            <a:avLst/>
            <a:gdLst>
              <a:gd name="connsiteX0" fmla="*/ 2232 w 491132"/>
              <a:gd name="connsiteY0" fmla="*/ 143158 h 565546"/>
              <a:gd name="connsiteX1" fmla="*/ 246322 w 491132"/>
              <a:gd name="connsiteY1" fmla="*/ 2232 h 565546"/>
              <a:gd name="connsiteX2" fmla="*/ 490415 w 491132"/>
              <a:gd name="connsiteY2" fmla="*/ 143158 h 565546"/>
              <a:gd name="connsiteX3" fmla="*/ 490415 w 491132"/>
              <a:gd name="connsiteY3" fmla="*/ 425009 h 565546"/>
              <a:gd name="connsiteX4" fmla="*/ 246322 w 491132"/>
              <a:gd name="connsiteY4" fmla="*/ 565931 h 565546"/>
              <a:gd name="connsiteX5" fmla="*/ 2232 w 491132"/>
              <a:gd name="connsiteY5" fmla="*/ 425009 h 56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132" h="565546">
                <a:moveTo>
                  <a:pt x="2232" y="143158"/>
                </a:moveTo>
                <a:lnTo>
                  <a:pt x="246322" y="2232"/>
                </a:lnTo>
                <a:lnTo>
                  <a:pt x="490415" y="143158"/>
                </a:lnTo>
                <a:lnTo>
                  <a:pt x="490415" y="425009"/>
                </a:lnTo>
                <a:lnTo>
                  <a:pt x="246322" y="565931"/>
                </a:lnTo>
                <a:lnTo>
                  <a:pt x="2232" y="425009"/>
                </a:lnTo>
                <a:close/>
              </a:path>
            </a:pathLst>
          </a:custGeom>
          <a:noFill/>
          <a:ln w="9525"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6" name="PA-任意多边形 239"/>
          <p:cNvSpPr/>
          <p:nvPr>
            <p:custDataLst>
              <p:tags r:id="rId24"/>
            </p:custDataLst>
          </p:nvPr>
        </p:nvSpPr>
        <p:spPr>
          <a:xfrm>
            <a:off x="2788920" y="2920365"/>
            <a:ext cx="81915" cy="101600"/>
          </a:xfrm>
          <a:custGeom>
            <a:avLst/>
            <a:gdLst>
              <a:gd name="connsiteX0" fmla="*/ 2232 w 491132"/>
              <a:gd name="connsiteY0" fmla="*/ 143158 h 565546"/>
              <a:gd name="connsiteX1" fmla="*/ 246322 w 491132"/>
              <a:gd name="connsiteY1" fmla="*/ 2232 h 565546"/>
              <a:gd name="connsiteX2" fmla="*/ 490410 w 491132"/>
              <a:gd name="connsiteY2" fmla="*/ 143158 h 565546"/>
              <a:gd name="connsiteX3" fmla="*/ 490410 w 491132"/>
              <a:gd name="connsiteY3" fmla="*/ 425011 h 565546"/>
              <a:gd name="connsiteX4" fmla="*/ 246322 w 491132"/>
              <a:gd name="connsiteY4" fmla="*/ 565934 h 565546"/>
              <a:gd name="connsiteX5" fmla="*/ 2232 w 491132"/>
              <a:gd name="connsiteY5" fmla="*/ 425011 h 56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132" h="565546">
                <a:moveTo>
                  <a:pt x="2232" y="143158"/>
                </a:moveTo>
                <a:lnTo>
                  <a:pt x="246322" y="2232"/>
                </a:lnTo>
                <a:lnTo>
                  <a:pt x="490410" y="143158"/>
                </a:lnTo>
                <a:lnTo>
                  <a:pt x="490410" y="425011"/>
                </a:lnTo>
                <a:lnTo>
                  <a:pt x="246322" y="565934"/>
                </a:lnTo>
                <a:lnTo>
                  <a:pt x="2232" y="425011"/>
                </a:lnTo>
                <a:close/>
              </a:path>
            </a:pathLst>
          </a:custGeom>
          <a:noFill/>
          <a:ln w="9525"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7" name="PA-任意多边形 240"/>
          <p:cNvSpPr/>
          <p:nvPr>
            <p:custDataLst>
              <p:tags r:id="rId25"/>
            </p:custDataLst>
          </p:nvPr>
        </p:nvSpPr>
        <p:spPr>
          <a:xfrm>
            <a:off x="2702560" y="2915285"/>
            <a:ext cx="254000" cy="263525"/>
          </a:xfrm>
          <a:custGeom>
            <a:avLst/>
            <a:gdLst>
              <a:gd name="connsiteX0" fmla="*/ 1509815 w 1524000"/>
              <a:gd name="connsiteY0" fmla="*/ 990326 h 1467445"/>
              <a:gd name="connsiteX1" fmla="*/ 1265725 w 1524000"/>
              <a:gd name="connsiteY1" fmla="*/ 849400 h 1467445"/>
              <a:gd name="connsiteX2" fmla="*/ 1235959 w 1524000"/>
              <a:gd name="connsiteY2" fmla="*/ 849400 h 1467445"/>
              <a:gd name="connsiteX3" fmla="*/ 1006419 w 1524000"/>
              <a:gd name="connsiteY3" fmla="*/ 981926 h 1467445"/>
              <a:gd name="connsiteX4" fmla="*/ 792431 w 1524000"/>
              <a:gd name="connsiteY4" fmla="*/ 858378 h 1467445"/>
              <a:gd name="connsiteX5" fmla="*/ 792431 w 1524000"/>
              <a:gd name="connsiteY5" fmla="*/ 611347 h 1467445"/>
              <a:gd name="connsiteX6" fmla="*/ 1021635 w 1524000"/>
              <a:gd name="connsiteY6" fmla="*/ 479015 h 1467445"/>
              <a:gd name="connsiteX7" fmla="*/ 1036518 w 1524000"/>
              <a:gd name="connsiteY7" fmla="*/ 453238 h 1467445"/>
              <a:gd name="connsiteX8" fmla="*/ 1036518 w 1524000"/>
              <a:gd name="connsiteY8" fmla="*/ 171387 h 1467445"/>
              <a:gd name="connsiteX9" fmla="*/ 1021635 w 1524000"/>
              <a:gd name="connsiteY9" fmla="*/ 145610 h 1467445"/>
              <a:gd name="connsiteX10" fmla="*/ 777545 w 1524000"/>
              <a:gd name="connsiteY10" fmla="*/ 4685 h 1467445"/>
              <a:gd name="connsiteX11" fmla="*/ 747779 w 1524000"/>
              <a:gd name="connsiteY11" fmla="*/ 4685 h 1467445"/>
              <a:gd name="connsiteX12" fmla="*/ 503689 w 1524000"/>
              <a:gd name="connsiteY12" fmla="*/ 145610 h 1467445"/>
              <a:gd name="connsiteX13" fmla="*/ 488806 w 1524000"/>
              <a:gd name="connsiteY13" fmla="*/ 171387 h 1467445"/>
              <a:gd name="connsiteX14" fmla="*/ 488806 w 1524000"/>
              <a:gd name="connsiteY14" fmla="*/ 435602 h 1467445"/>
              <a:gd name="connsiteX15" fmla="*/ 259602 w 1524000"/>
              <a:gd name="connsiteY15" fmla="*/ 567934 h 1467445"/>
              <a:gd name="connsiteX16" fmla="*/ 244719 w 1524000"/>
              <a:gd name="connsiteY16" fmla="*/ 593711 h 1467445"/>
              <a:gd name="connsiteX17" fmla="*/ 244719 w 1524000"/>
              <a:gd name="connsiteY17" fmla="*/ 858425 h 1467445"/>
              <a:gd name="connsiteX18" fmla="*/ 15580 w 1524000"/>
              <a:gd name="connsiteY18" fmla="*/ 990722 h 1467445"/>
              <a:gd name="connsiteX19" fmla="*/ 698 w 1524000"/>
              <a:gd name="connsiteY19" fmla="*/ 1016499 h 1467445"/>
              <a:gd name="connsiteX20" fmla="*/ 698 w 1524000"/>
              <a:gd name="connsiteY20" fmla="*/ 1298349 h 1467445"/>
              <a:gd name="connsiteX21" fmla="*/ 15580 w 1524000"/>
              <a:gd name="connsiteY21" fmla="*/ 1324126 h 1467445"/>
              <a:gd name="connsiteX22" fmla="*/ 259670 w 1524000"/>
              <a:gd name="connsiteY22" fmla="*/ 1465052 h 1467445"/>
              <a:gd name="connsiteX23" fmla="*/ 274553 w 1524000"/>
              <a:gd name="connsiteY23" fmla="*/ 1469040 h 1467445"/>
              <a:gd name="connsiteX24" fmla="*/ 289436 w 1524000"/>
              <a:gd name="connsiteY24" fmla="*/ 1465052 h 1467445"/>
              <a:gd name="connsiteX25" fmla="*/ 518614 w 1524000"/>
              <a:gd name="connsiteY25" fmla="*/ 1332735 h 1467445"/>
              <a:gd name="connsiteX26" fmla="*/ 747773 w 1524000"/>
              <a:gd name="connsiteY26" fmla="*/ 1465043 h 1467445"/>
              <a:gd name="connsiteX27" fmla="*/ 762656 w 1524000"/>
              <a:gd name="connsiteY27" fmla="*/ 1469032 h 1467445"/>
              <a:gd name="connsiteX28" fmla="*/ 777539 w 1524000"/>
              <a:gd name="connsiteY28" fmla="*/ 1465043 h 1467445"/>
              <a:gd name="connsiteX29" fmla="*/ 1007076 w 1524000"/>
              <a:gd name="connsiteY29" fmla="*/ 1332517 h 1467445"/>
              <a:gd name="connsiteX30" fmla="*/ 1235947 w 1524000"/>
              <a:gd name="connsiteY30" fmla="*/ 1464656 h 1467445"/>
              <a:gd name="connsiteX31" fmla="*/ 1250830 w 1524000"/>
              <a:gd name="connsiteY31" fmla="*/ 1468645 h 1467445"/>
              <a:gd name="connsiteX32" fmla="*/ 1265713 w 1524000"/>
              <a:gd name="connsiteY32" fmla="*/ 1464656 h 1467445"/>
              <a:gd name="connsiteX33" fmla="*/ 1509803 w 1524000"/>
              <a:gd name="connsiteY33" fmla="*/ 1323731 h 1467445"/>
              <a:gd name="connsiteX34" fmla="*/ 1524686 w 1524000"/>
              <a:gd name="connsiteY34" fmla="*/ 1297954 h 1467445"/>
              <a:gd name="connsiteX35" fmla="*/ 1524686 w 1524000"/>
              <a:gd name="connsiteY35" fmla="*/ 1016103 h 1467445"/>
              <a:gd name="connsiteX36" fmla="*/ 1509815 w 1524000"/>
              <a:gd name="connsiteY36" fmla="*/ 990326 h 1467445"/>
              <a:gd name="connsiteX37" fmla="*/ 762665 w 1524000"/>
              <a:gd name="connsiteY37" fmla="*/ 64835 h 1467445"/>
              <a:gd name="connsiteX38" fmla="*/ 976986 w 1524000"/>
              <a:gd name="connsiteY38" fmla="*/ 188574 h 1467445"/>
              <a:gd name="connsiteX39" fmla="*/ 976986 w 1524000"/>
              <a:gd name="connsiteY39" fmla="*/ 436054 h 1467445"/>
              <a:gd name="connsiteX40" fmla="*/ 917488 w 1524000"/>
              <a:gd name="connsiteY40" fmla="*/ 470407 h 1467445"/>
              <a:gd name="connsiteX41" fmla="*/ 917488 w 1524000"/>
              <a:gd name="connsiteY41" fmla="*/ 355118 h 1467445"/>
              <a:gd name="connsiteX42" fmla="*/ 887722 w 1524000"/>
              <a:gd name="connsiteY42" fmla="*/ 325353 h 1467445"/>
              <a:gd name="connsiteX43" fmla="*/ 857957 w 1524000"/>
              <a:gd name="connsiteY43" fmla="*/ 355118 h 1467445"/>
              <a:gd name="connsiteX44" fmla="*/ 857957 w 1524000"/>
              <a:gd name="connsiteY44" fmla="*/ 504777 h 1467445"/>
              <a:gd name="connsiteX45" fmla="*/ 763058 w 1524000"/>
              <a:gd name="connsiteY45" fmla="*/ 559570 h 1467445"/>
              <a:gd name="connsiteX46" fmla="*/ 548346 w 1524000"/>
              <a:gd name="connsiteY46" fmla="*/ 435605 h 1467445"/>
              <a:gd name="connsiteX47" fmla="*/ 548346 w 1524000"/>
              <a:gd name="connsiteY47" fmla="*/ 188574 h 1467445"/>
              <a:gd name="connsiteX48" fmla="*/ 762665 w 1524000"/>
              <a:gd name="connsiteY48" fmla="*/ 64835 h 1467445"/>
              <a:gd name="connsiteX49" fmla="*/ 518185 w 1524000"/>
              <a:gd name="connsiteY49" fmla="*/ 487385 h 1467445"/>
              <a:gd name="connsiteX50" fmla="*/ 732896 w 1524000"/>
              <a:gd name="connsiteY50" fmla="*/ 611350 h 1467445"/>
              <a:gd name="connsiteX51" fmla="*/ 732896 w 1524000"/>
              <a:gd name="connsiteY51" fmla="*/ 858381 h 1467445"/>
              <a:gd name="connsiteX52" fmla="*/ 625734 w 1524000"/>
              <a:gd name="connsiteY52" fmla="*/ 920252 h 1467445"/>
              <a:gd name="connsiteX53" fmla="*/ 518599 w 1524000"/>
              <a:gd name="connsiteY53" fmla="*/ 982108 h 1467445"/>
              <a:gd name="connsiteX54" fmla="*/ 304250 w 1524000"/>
              <a:gd name="connsiteY54" fmla="*/ 858354 h 1467445"/>
              <a:gd name="connsiteX55" fmla="*/ 304250 w 1524000"/>
              <a:gd name="connsiteY55" fmla="*/ 610903 h 1467445"/>
              <a:gd name="connsiteX56" fmla="*/ 518185 w 1524000"/>
              <a:gd name="connsiteY56" fmla="*/ 487385 h 1467445"/>
              <a:gd name="connsiteX57" fmla="*/ 274553 w 1524000"/>
              <a:gd name="connsiteY57" fmla="*/ 1404901 h 1467445"/>
              <a:gd name="connsiteX58" fmla="*/ 179300 w 1524000"/>
              <a:gd name="connsiteY58" fmla="*/ 1349907 h 1467445"/>
              <a:gd name="connsiteX59" fmla="*/ 179300 w 1524000"/>
              <a:gd name="connsiteY59" fmla="*/ 1185844 h 1467445"/>
              <a:gd name="connsiteX60" fmla="*/ 149535 w 1524000"/>
              <a:gd name="connsiteY60" fmla="*/ 1156079 h 1467445"/>
              <a:gd name="connsiteX61" fmla="*/ 119769 w 1524000"/>
              <a:gd name="connsiteY61" fmla="*/ 1185844 h 1467445"/>
              <a:gd name="connsiteX62" fmla="*/ 119769 w 1524000"/>
              <a:gd name="connsiteY62" fmla="*/ 1315536 h 1467445"/>
              <a:gd name="connsiteX63" fmla="*/ 60235 w 1524000"/>
              <a:gd name="connsiteY63" fmla="*/ 1281163 h 1467445"/>
              <a:gd name="connsiteX64" fmla="*/ 60235 w 1524000"/>
              <a:gd name="connsiteY64" fmla="*/ 1033682 h 1467445"/>
              <a:gd name="connsiteX65" fmla="*/ 274529 w 1524000"/>
              <a:gd name="connsiteY65" fmla="*/ 909959 h 1467445"/>
              <a:gd name="connsiteX66" fmla="*/ 488806 w 1524000"/>
              <a:gd name="connsiteY66" fmla="*/ 1033674 h 1467445"/>
              <a:gd name="connsiteX67" fmla="*/ 488806 w 1524000"/>
              <a:gd name="connsiteY67" fmla="*/ 1281205 h 1467445"/>
              <a:gd name="connsiteX68" fmla="*/ 274553 w 1524000"/>
              <a:gd name="connsiteY68" fmla="*/ 1404901 h 1467445"/>
              <a:gd name="connsiteX69" fmla="*/ 762665 w 1524000"/>
              <a:gd name="connsiteY69" fmla="*/ 1404893 h 1467445"/>
              <a:gd name="connsiteX70" fmla="*/ 548412 w 1524000"/>
              <a:gd name="connsiteY70" fmla="*/ 1281193 h 1467445"/>
              <a:gd name="connsiteX71" fmla="*/ 548412 w 1524000"/>
              <a:gd name="connsiteY71" fmla="*/ 1033632 h 1467445"/>
              <a:gd name="connsiteX72" fmla="*/ 655506 w 1524000"/>
              <a:gd name="connsiteY72" fmla="*/ 971803 h 1467445"/>
              <a:gd name="connsiteX73" fmla="*/ 762668 w 1524000"/>
              <a:gd name="connsiteY73" fmla="*/ 909932 h 1467445"/>
              <a:gd name="connsiteX74" fmla="*/ 976989 w 1524000"/>
              <a:gd name="connsiteY74" fmla="*/ 1033671 h 1467445"/>
              <a:gd name="connsiteX75" fmla="*/ 976989 w 1524000"/>
              <a:gd name="connsiteY75" fmla="*/ 1281151 h 1467445"/>
              <a:gd name="connsiteX76" fmla="*/ 762665 w 1524000"/>
              <a:gd name="connsiteY76" fmla="*/ 1404893 h 1467445"/>
              <a:gd name="connsiteX77" fmla="*/ 1465163 w 1524000"/>
              <a:gd name="connsiteY77" fmla="*/ 1280767 h 1467445"/>
              <a:gd name="connsiteX78" fmla="*/ 1250842 w 1524000"/>
              <a:gd name="connsiteY78" fmla="*/ 1404506 h 1467445"/>
              <a:gd name="connsiteX79" fmla="*/ 1036521 w 1524000"/>
              <a:gd name="connsiteY79" fmla="*/ 1280767 h 1467445"/>
              <a:gd name="connsiteX80" fmla="*/ 1036521 w 1524000"/>
              <a:gd name="connsiteY80" fmla="*/ 1033287 h 1467445"/>
              <a:gd name="connsiteX81" fmla="*/ 1250842 w 1524000"/>
              <a:gd name="connsiteY81" fmla="*/ 909548 h 1467445"/>
              <a:gd name="connsiteX82" fmla="*/ 1465163 w 1524000"/>
              <a:gd name="connsiteY82" fmla="*/ 1033287 h 1467445"/>
              <a:gd name="connsiteX83" fmla="*/ 1465163 w 1524000"/>
              <a:gd name="connsiteY83" fmla="*/ 1280767 h 146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24000" h="1467445">
                <a:moveTo>
                  <a:pt x="1509815" y="990326"/>
                </a:moveTo>
                <a:lnTo>
                  <a:pt x="1265725" y="849400"/>
                </a:lnTo>
                <a:cubicBezTo>
                  <a:pt x="1256515" y="844084"/>
                  <a:pt x="1245169" y="844084"/>
                  <a:pt x="1235959" y="849400"/>
                </a:cubicBezTo>
                <a:lnTo>
                  <a:pt x="1006419" y="981926"/>
                </a:lnTo>
                <a:lnTo>
                  <a:pt x="792431" y="858378"/>
                </a:lnTo>
                <a:lnTo>
                  <a:pt x="792431" y="611347"/>
                </a:lnTo>
                <a:lnTo>
                  <a:pt x="1021635" y="479015"/>
                </a:lnTo>
                <a:cubicBezTo>
                  <a:pt x="1030844" y="473699"/>
                  <a:pt x="1036518" y="463873"/>
                  <a:pt x="1036518" y="453238"/>
                </a:cubicBezTo>
                <a:lnTo>
                  <a:pt x="1036518" y="171387"/>
                </a:lnTo>
                <a:cubicBezTo>
                  <a:pt x="1036518" y="160752"/>
                  <a:pt x="1030844" y="150926"/>
                  <a:pt x="1021635" y="145610"/>
                </a:cubicBezTo>
                <a:lnTo>
                  <a:pt x="777545" y="4685"/>
                </a:lnTo>
                <a:cubicBezTo>
                  <a:pt x="768335" y="-631"/>
                  <a:pt x="756989" y="-631"/>
                  <a:pt x="747779" y="4685"/>
                </a:cubicBezTo>
                <a:lnTo>
                  <a:pt x="503689" y="145610"/>
                </a:lnTo>
                <a:cubicBezTo>
                  <a:pt x="494480" y="150926"/>
                  <a:pt x="488806" y="160752"/>
                  <a:pt x="488806" y="171387"/>
                </a:cubicBezTo>
                <a:lnTo>
                  <a:pt x="488806" y="435602"/>
                </a:lnTo>
                <a:lnTo>
                  <a:pt x="259602" y="567934"/>
                </a:lnTo>
                <a:cubicBezTo>
                  <a:pt x="250393" y="573250"/>
                  <a:pt x="244719" y="583076"/>
                  <a:pt x="244719" y="593711"/>
                </a:cubicBezTo>
                <a:lnTo>
                  <a:pt x="244719" y="858425"/>
                </a:lnTo>
                <a:lnTo>
                  <a:pt x="15580" y="990722"/>
                </a:lnTo>
                <a:cubicBezTo>
                  <a:pt x="6371" y="996038"/>
                  <a:pt x="698" y="1005863"/>
                  <a:pt x="698" y="1016499"/>
                </a:cubicBezTo>
                <a:lnTo>
                  <a:pt x="698" y="1298349"/>
                </a:lnTo>
                <a:cubicBezTo>
                  <a:pt x="698" y="1308985"/>
                  <a:pt x="6371" y="1318810"/>
                  <a:pt x="15580" y="1324126"/>
                </a:cubicBezTo>
                <a:lnTo>
                  <a:pt x="259670" y="1465052"/>
                </a:lnTo>
                <a:cubicBezTo>
                  <a:pt x="264275" y="1467710"/>
                  <a:pt x="269413" y="1469040"/>
                  <a:pt x="274553" y="1469040"/>
                </a:cubicBezTo>
                <a:cubicBezTo>
                  <a:pt x="279694" y="1469040"/>
                  <a:pt x="284831" y="1467710"/>
                  <a:pt x="289436" y="1465052"/>
                </a:cubicBezTo>
                <a:lnTo>
                  <a:pt x="518614" y="1332735"/>
                </a:lnTo>
                <a:lnTo>
                  <a:pt x="747773" y="1465043"/>
                </a:lnTo>
                <a:cubicBezTo>
                  <a:pt x="752378" y="1467701"/>
                  <a:pt x="757515" y="1469032"/>
                  <a:pt x="762656" y="1469032"/>
                </a:cubicBezTo>
                <a:cubicBezTo>
                  <a:pt x="767797" y="1469032"/>
                  <a:pt x="772934" y="1467701"/>
                  <a:pt x="777539" y="1465043"/>
                </a:cubicBezTo>
                <a:lnTo>
                  <a:pt x="1007076" y="1332517"/>
                </a:lnTo>
                <a:lnTo>
                  <a:pt x="1235947" y="1464656"/>
                </a:lnTo>
                <a:cubicBezTo>
                  <a:pt x="1240552" y="1467314"/>
                  <a:pt x="1245690" y="1468645"/>
                  <a:pt x="1250830" y="1468645"/>
                </a:cubicBezTo>
                <a:cubicBezTo>
                  <a:pt x="1255971" y="1468645"/>
                  <a:pt x="1261108" y="1467314"/>
                  <a:pt x="1265713" y="1464656"/>
                </a:cubicBezTo>
                <a:lnTo>
                  <a:pt x="1509803" y="1323731"/>
                </a:lnTo>
                <a:cubicBezTo>
                  <a:pt x="1519012" y="1318414"/>
                  <a:pt x="1524686" y="1308589"/>
                  <a:pt x="1524686" y="1297954"/>
                </a:cubicBezTo>
                <a:lnTo>
                  <a:pt x="1524686" y="1016103"/>
                </a:lnTo>
                <a:cubicBezTo>
                  <a:pt x="1524698" y="1005468"/>
                  <a:pt x="1519021" y="995642"/>
                  <a:pt x="1509815" y="990326"/>
                </a:cubicBezTo>
                <a:close/>
                <a:moveTo>
                  <a:pt x="762665" y="64835"/>
                </a:moveTo>
                <a:lnTo>
                  <a:pt x="976986" y="188574"/>
                </a:lnTo>
                <a:lnTo>
                  <a:pt x="976986" y="436054"/>
                </a:lnTo>
                <a:lnTo>
                  <a:pt x="917488" y="470407"/>
                </a:lnTo>
                <a:lnTo>
                  <a:pt x="917488" y="355118"/>
                </a:lnTo>
                <a:cubicBezTo>
                  <a:pt x="917488" y="338679"/>
                  <a:pt x="904159" y="325353"/>
                  <a:pt x="887722" y="325353"/>
                </a:cubicBezTo>
                <a:cubicBezTo>
                  <a:pt x="871286" y="325353"/>
                  <a:pt x="857957" y="338679"/>
                  <a:pt x="857957" y="355118"/>
                </a:cubicBezTo>
                <a:lnTo>
                  <a:pt x="857957" y="504777"/>
                </a:lnTo>
                <a:lnTo>
                  <a:pt x="763058" y="559570"/>
                </a:lnTo>
                <a:lnTo>
                  <a:pt x="548346" y="435605"/>
                </a:lnTo>
                <a:lnTo>
                  <a:pt x="548346" y="188574"/>
                </a:lnTo>
                <a:lnTo>
                  <a:pt x="762665" y="64835"/>
                </a:lnTo>
                <a:close/>
                <a:moveTo>
                  <a:pt x="518185" y="487385"/>
                </a:moveTo>
                <a:lnTo>
                  <a:pt x="732896" y="611350"/>
                </a:lnTo>
                <a:lnTo>
                  <a:pt x="732896" y="858381"/>
                </a:lnTo>
                <a:lnTo>
                  <a:pt x="625734" y="920252"/>
                </a:lnTo>
                <a:lnTo>
                  <a:pt x="518599" y="982108"/>
                </a:lnTo>
                <a:lnTo>
                  <a:pt x="304250" y="858354"/>
                </a:lnTo>
                <a:lnTo>
                  <a:pt x="304250" y="610903"/>
                </a:lnTo>
                <a:lnTo>
                  <a:pt x="518185" y="487385"/>
                </a:lnTo>
                <a:close/>
                <a:moveTo>
                  <a:pt x="274553" y="1404901"/>
                </a:moveTo>
                <a:lnTo>
                  <a:pt x="179300" y="1349907"/>
                </a:lnTo>
                <a:lnTo>
                  <a:pt x="179300" y="1185844"/>
                </a:lnTo>
                <a:cubicBezTo>
                  <a:pt x="179300" y="1169405"/>
                  <a:pt x="165971" y="1156079"/>
                  <a:pt x="149535" y="1156079"/>
                </a:cubicBezTo>
                <a:cubicBezTo>
                  <a:pt x="133098" y="1156079"/>
                  <a:pt x="119769" y="1169405"/>
                  <a:pt x="119769" y="1185844"/>
                </a:cubicBezTo>
                <a:lnTo>
                  <a:pt x="119769" y="1315536"/>
                </a:lnTo>
                <a:lnTo>
                  <a:pt x="60235" y="1281163"/>
                </a:lnTo>
                <a:lnTo>
                  <a:pt x="60235" y="1033682"/>
                </a:lnTo>
                <a:lnTo>
                  <a:pt x="274529" y="909959"/>
                </a:lnTo>
                <a:lnTo>
                  <a:pt x="488806" y="1033674"/>
                </a:lnTo>
                <a:lnTo>
                  <a:pt x="488806" y="1281205"/>
                </a:lnTo>
                <a:lnTo>
                  <a:pt x="274553" y="1404901"/>
                </a:lnTo>
                <a:close/>
                <a:moveTo>
                  <a:pt x="762665" y="1404893"/>
                </a:moveTo>
                <a:lnTo>
                  <a:pt x="548412" y="1281193"/>
                </a:lnTo>
                <a:lnTo>
                  <a:pt x="548412" y="1033632"/>
                </a:lnTo>
                <a:lnTo>
                  <a:pt x="655506" y="971803"/>
                </a:lnTo>
                <a:lnTo>
                  <a:pt x="762668" y="909932"/>
                </a:lnTo>
                <a:lnTo>
                  <a:pt x="976989" y="1033671"/>
                </a:lnTo>
                <a:lnTo>
                  <a:pt x="976989" y="1281151"/>
                </a:lnTo>
                <a:lnTo>
                  <a:pt x="762665" y="1404893"/>
                </a:lnTo>
                <a:close/>
                <a:moveTo>
                  <a:pt x="1465163" y="1280767"/>
                </a:moveTo>
                <a:lnTo>
                  <a:pt x="1250842" y="1404506"/>
                </a:lnTo>
                <a:lnTo>
                  <a:pt x="1036521" y="1280767"/>
                </a:lnTo>
                <a:lnTo>
                  <a:pt x="1036521" y="1033287"/>
                </a:lnTo>
                <a:lnTo>
                  <a:pt x="1250842" y="909548"/>
                </a:lnTo>
                <a:lnTo>
                  <a:pt x="1465163" y="1033287"/>
                </a:lnTo>
                <a:lnTo>
                  <a:pt x="1465163" y="1280767"/>
                </a:ln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8" name="PA-任意多边形 241"/>
          <p:cNvSpPr/>
          <p:nvPr>
            <p:custDataLst>
              <p:tags r:id="rId26"/>
            </p:custDataLst>
          </p:nvPr>
        </p:nvSpPr>
        <p:spPr>
          <a:xfrm>
            <a:off x="2845435" y="2953385"/>
            <a:ext cx="10160" cy="10795"/>
          </a:xfrm>
          <a:custGeom>
            <a:avLst/>
            <a:gdLst>
              <a:gd name="connsiteX0" fmla="*/ 30463 w 59531"/>
              <a:gd name="connsiteY0" fmla="*/ 60259 h 59531"/>
              <a:gd name="connsiteX1" fmla="*/ 51505 w 59531"/>
              <a:gd name="connsiteY1" fmla="*/ 51508 h 59531"/>
              <a:gd name="connsiteX2" fmla="*/ 60229 w 59531"/>
              <a:gd name="connsiteY2" fmla="*/ 30493 h 59531"/>
              <a:gd name="connsiteX3" fmla="*/ 51505 w 59531"/>
              <a:gd name="connsiteY3" fmla="*/ 9419 h 59531"/>
              <a:gd name="connsiteX4" fmla="*/ 30463 w 59531"/>
              <a:gd name="connsiteY4" fmla="*/ 698 h 59531"/>
              <a:gd name="connsiteX5" fmla="*/ 9419 w 59531"/>
              <a:gd name="connsiteY5" fmla="*/ 9419 h 59531"/>
              <a:gd name="connsiteX6" fmla="*/ 698 w 59531"/>
              <a:gd name="connsiteY6" fmla="*/ 30493 h 59531"/>
              <a:gd name="connsiteX7" fmla="*/ 9419 w 59531"/>
              <a:gd name="connsiteY7" fmla="*/ 51508 h 59531"/>
              <a:gd name="connsiteX8" fmla="*/ 30463 w 59531"/>
              <a:gd name="connsiteY8" fmla="*/ 60259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1" h="59531">
                <a:moveTo>
                  <a:pt x="30463" y="60259"/>
                </a:moveTo>
                <a:cubicBezTo>
                  <a:pt x="38292" y="60259"/>
                  <a:pt x="45971" y="57074"/>
                  <a:pt x="51505" y="51508"/>
                </a:cubicBezTo>
                <a:cubicBezTo>
                  <a:pt x="57041" y="45971"/>
                  <a:pt x="60229" y="38321"/>
                  <a:pt x="60229" y="30493"/>
                </a:cubicBezTo>
                <a:cubicBezTo>
                  <a:pt x="60229" y="22635"/>
                  <a:pt x="57044" y="14985"/>
                  <a:pt x="51505" y="9419"/>
                </a:cubicBezTo>
                <a:cubicBezTo>
                  <a:pt x="45971" y="3883"/>
                  <a:pt x="38292" y="698"/>
                  <a:pt x="30463" y="698"/>
                </a:cubicBezTo>
                <a:cubicBezTo>
                  <a:pt x="22635" y="698"/>
                  <a:pt x="14955" y="3883"/>
                  <a:pt x="9419" y="9419"/>
                </a:cubicBezTo>
                <a:cubicBezTo>
                  <a:pt x="3883" y="14955"/>
                  <a:pt x="698" y="22635"/>
                  <a:pt x="698" y="30493"/>
                </a:cubicBezTo>
                <a:cubicBezTo>
                  <a:pt x="698" y="38321"/>
                  <a:pt x="3880" y="46001"/>
                  <a:pt x="9419" y="51508"/>
                </a:cubicBezTo>
                <a:cubicBezTo>
                  <a:pt x="14955" y="57074"/>
                  <a:pt x="22635" y="60259"/>
                  <a:pt x="30463" y="60259"/>
                </a:cubicBez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69" name="PA-任意多边形 242"/>
          <p:cNvSpPr/>
          <p:nvPr>
            <p:custDataLst>
              <p:tags r:id="rId27"/>
            </p:custDataLst>
          </p:nvPr>
        </p:nvSpPr>
        <p:spPr>
          <a:xfrm>
            <a:off x="2722880" y="3102610"/>
            <a:ext cx="10160" cy="10795"/>
          </a:xfrm>
          <a:custGeom>
            <a:avLst/>
            <a:gdLst>
              <a:gd name="connsiteX0" fmla="*/ 30463 w 59531"/>
              <a:gd name="connsiteY0" fmla="*/ 698 h 59531"/>
              <a:gd name="connsiteX1" fmla="*/ 9419 w 59531"/>
              <a:gd name="connsiteY1" fmla="*/ 9419 h 59531"/>
              <a:gd name="connsiteX2" fmla="*/ 698 w 59531"/>
              <a:gd name="connsiteY2" fmla="*/ 30463 h 59531"/>
              <a:gd name="connsiteX3" fmla="*/ 9419 w 59531"/>
              <a:gd name="connsiteY3" fmla="*/ 51508 h 59531"/>
              <a:gd name="connsiteX4" fmla="*/ 30463 w 59531"/>
              <a:gd name="connsiteY4" fmla="*/ 60229 h 59531"/>
              <a:gd name="connsiteX5" fmla="*/ 51508 w 59531"/>
              <a:gd name="connsiteY5" fmla="*/ 51508 h 59531"/>
              <a:gd name="connsiteX6" fmla="*/ 60229 w 59531"/>
              <a:gd name="connsiteY6" fmla="*/ 30463 h 59531"/>
              <a:gd name="connsiteX7" fmla="*/ 51508 w 59531"/>
              <a:gd name="connsiteY7" fmla="*/ 9419 h 59531"/>
              <a:gd name="connsiteX8" fmla="*/ 30463 w 59531"/>
              <a:gd name="connsiteY8" fmla="*/ 698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1" h="59531">
                <a:moveTo>
                  <a:pt x="30463" y="698"/>
                </a:moveTo>
                <a:cubicBezTo>
                  <a:pt x="22635" y="698"/>
                  <a:pt x="14955" y="3883"/>
                  <a:pt x="9419" y="9419"/>
                </a:cubicBezTo>
                <a:cubicBezTo>
                  <a:pt x="3886" y="14955"/>
                  <a:pt x="698" y="22635"/>
                  <a:pt x="698" y="30463"/>
                </a:cubicBezTo>
                <a:cubicBezTo>
                  <a:pt x="698" y="38321"/>
                  <a:pt x="3883" y="45971"/>
                  <a:pt x="9419" y="51508"/>
                </a:cubicBezTo>
                <a:cubicBezTo>
                  <a:pt x="14955" y="57044"/>
                  <a:pt x="22635" y="60229"/>
                  <a:pt x="30463" y="60229"/>
                </a:cubicBezTo>
                <a:cubicBezTo>
                  <a:pt x="38292" y="60229"/>
                  <a:pt x="45971" y="57044"/>
                  <a:pt x="51508" y="51508"/>
                </a:cubicBezTo>
                <a:cubicBezTo>
                  <a:pt x="57041" y="45971"/>
                  <a:pt x="60229" y="38321"/>
                  <a:pt x="60229" y="30463"/>
                </a:cubicBezTo>
                <a:cubicBezTo>
                  <a:pt x="60229" y="22635"/>
                  <a:pt x="57044" y="14955"/>
                  <a:pt x="51508" y="9419"/>
                </a:cubicBezTo>
                <a:cubicBezTo>
                  <a:pt x="45971" y="3886"/>
                  <a:pt x="38292" y="698"/>
                  <a:pt x="30463" y="698"/>
                </a:cubicBezTo>
                <a:close/>
              </a:path>
            </a:pathLst>
          </a:custGeom>
          <a:noFill/>
          <a:ln w="2977" cap="flat">
            <a:solidFill>
              <a:schemeClr val="lt1"/>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schemeClr val="dk1"/>
              </a:solidFill>
            </a:endParaRPr>
          </a:p>
        </p:txBody>
      </p:sp>
      <p:sp>
        <p:nvSpPr>
          <p:cNvPr id="72" name="TextBox 6"/>
          <p:cNvSpPr txBox="1"/>
          <p:nvPr>
            <p:custDataLst>
              <p:tags r:id="rId28"/>
            </p:custDataLst>
          </p:nvPr>
        </p:nvSpPr>
        <p:spPr>
          <a:xfrm>
            <a:off x="780097" y="3027363"/>
            <a:ext cx="1182053" cy="611505"/>
          </a:xfrm>
          <a:prstGeom prst="rect">
            <a:avLst/>
          </a:prstGeom>
          <a:noFill/>
        </p:spPr>
        <p:txBody>
          <a:bodyPr wrap="square" rtlCol="0" anchor="b" anchorCtr="0">
            <a:normAutofit/>
          </a:bodyPr>
          <a:lstStyle/>
          <a:p>
            <a:pPr marL="0" indent="0" algn="ctr">
              <a:lnSpc>
                <a:spcPct val="100000"/>
              </a:lnSpc>
              <a:spcBef>
                <a:spcPts val="0"/>
              </a:spcBef>
              <a:spcAft>
                <a:spcPts val="0"/>
              </a:spcAft>
              <a:buSzPct val="100000"/>
              <a:buNone/>
            </a:pPr>
            <a:r>
              <a:rPr lang="zh-CN" altLang="en-US" sz="2900" b="1" spc="300" dirty="0">
                <a:solidFill>
                  <a:schemeClr val="lt1"/>
                </a:solidFill>
                <a:latin typeface="Arial" panose="020B0604020202020204" pitchFamily="34" charset="0"/>
                <a:ea typeface="汉仪旗黑-85S" panose="00020600040101010101" pitchFamily="18" charset="-122"/>
                <a:cs typeface="微软雅黑" panose="020B0503020204020204" pitchFamily="34" charset="-122"/>
              </a:rPr>
              <a:t>目录</a:t>
            </a:r>
            <a:endParaRPr lang="zh-CN" altLang="en-US" sz="2900" b="1" spc="300" dirty="0">
              <a:solidFill>
                <a:schemeClr val="lt1"/>
              </a:solidFill>
              <a:latin typeface="Arial" panose="020B0604020202020204" pitchFamily="34" charset="0"/>
              <a:ea typeface="汉仪旗黑-85S" panose="00020600040101010101" pitchFamily="18" charset="-122"/>
              <a:cs typeface="微软雅黑" panose="020B0503020204020204" pitchFamily="34" charset="-122"/>
            </a:endParaRPr>
          </a:p>
        </p:txBody>
      </p:sp>
    </p:spTree>
    <p:custDataLst>
      <p:tags r:id="rId2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custDataLst>
              <p:tags r:id="rId7"/>
            </p:custDataLst>
          </p:nvPr>
        </p:nvSpPr>
        <p:spPr bwMode="auto">
          <a:xfrm>
            <a:off x="539749" y="1284739"/>
            <a:ext cx="8359321" cy="3954236"/>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20000"/>
              </a:spcBef>
              <a:buClr>
                <a:schemeClr val="tx2"/>
              </a:buClr>
              <a:defRPr/>
            </a:pP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阴道微生态药物：</a:t>
            </a:r>
            <a:endPar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西安正浩乳酸菌胶囊，</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国药</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准字</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H10980293</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，乳酸菌制剂</a:t>
            </a:r>
            <a:endPar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内蒙古双奇药业，阴道</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用乳杆菌活菌胶囊</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定君生</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。国</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药准字</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S20030005</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，乳杆菌制剂。</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spcBef>
                <a:spcPct val="20000"/>
              </a:spcBef>
              <a:buClr>
                <a:schemeClr val="tx2"/>
              </a:buClr>
              <a:defRPr/>
            </a:pP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这两款产品均有有</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一定的产酸、占位效应，对阴道微</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生 态</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有一定的保护作用，可作为阴道炎</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的抗生素辅助治疗，降低复发率。目前</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销售额较</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低，较抗生素和洗剂市场规模小很多。</a:t>
            </a:r>
            <a:endParaRPr lang="en-US" altLang="zh-CN" sz="2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endParaRPr lang="en-US" altLang="zh-CN" sz="24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endParaRPr lang="en-US" altLang="zh-CN" sz="24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27907"/>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女性生殖道感染市场分析</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custDataLst>
              <p:tags r:id="rId7"/>
            </p:custDataLst>
          </p:nvPr>
        </p:nvSpPr>
        <p:spPr bwMode="auto">
          <a:xfrm>
            <a:off x="457201" y="1270907"/>
            <a:ext cx="8147050" cy="3725636"/>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20000"/>
              </a:spcBef>
              <a:buClr>
                <a:schemeClr val="tx2"/>
              </a:buClr>
              <a:defRPr/>
            </a:pPr>
            <a:r>
              <a:rPr lang="zh-CN" altLang="en-US" sz="24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阴道微生态药物：</a:t>
            </a:r>
            <a:endParaRPr lang="en-US" altLang="zh-CN" sz="24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sz="2400"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基于卷曲乳杆菌国内外进入临床研究阶段有数款，较乳酸菌、乳杆菌预期效果更佳。</a:t>
            </a:r>
            <a:endParaRPr lang="en-US" altLang="zh-CN" sz="2400"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sz="2400"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基于多株乳杆菌联合配方如厌氧生物近期将二期临床。设计理念上优于定君生等现有单株乳酸菌、乳杆菌产品。</a:t>
            </a:r>
            <a:endParaRPr lang="zh-CN" altLang="en-US" sz="2400"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27907"/>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女性生殖道感染市场分析</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custDataLst>
              <p:tags r:id="rId7"/>
            </p:custDataLst>
          </p:nvPr>
        </p:nvSpPr>
        <p:spPr bwMode="auto">
          <a:xfrm>
            <a:off x="654050" y="1417863"/>
            <a:ext cx="8179707" cy="4019551"/>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抗菌肽药物：独特的抗耐药机制，抗耐药菌药物研发的重要方向，并已有数款成功产品。</a:t>
            </a:r>
            <a:r>
              <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达托霉素</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Daptomycin</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，替</a:t>
            </a:r>
            <a:r>
              <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拉万星</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Telavancin</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达</a:t>
            </a:r>
            <a:r>
              <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巴万星</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Dalbavancin</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与奥利万星</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Oritavancin</a:t>
            </a:r>
            <a:r>
              <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等已经上市。</a:t>
            </a:r>
            <a:endPar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Char char="Ø"/>
            </a:pP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用于阴道炎治疗更大的优势在于抗菌谱的选择性，对以</a:t>
            </a:r>
            <a:r>
              <a:rPr lang="en-US" altLang="zh-CN"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G+</a:t>
            </a: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大杆菌为主的阴道益生菌群影响小，有助于阴道微生态的保护。</a:t>
            </a:r>
            <a:endParaRPr lang="en-US" altLang="zh-CN"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江苏普莱</a:t>
            </a:r>
            <a:r>
              <a:rPr lang="en-US" altLang="zh-CN"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PL—18</a:t>
            </a: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栓剂在澳洲展开临床</a:t>
            </a:r>
            <a:r>
              <a:rPr lang="zh-CN" altLang="en-US"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a:t>
            </a: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r>
              <a:rPr lang="zh-CN" altLang="en-US"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目前</a:t>
            </a:r>
            <a:r>
              <a:rPr lang="zh-CN" altLang="en-US"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处于临床前及临床研究阶段，有望部分取代抗生素成为阴道炎治疗的主要手段，尤其在耐药菌感染、混合性阴道炎、孕期及产褥期阴道炎等更具优势</a:t>
            </a:r>
            <a:endParaRPr lang="en-US" altLang="zh-CN"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20000"/>
              </a:spcBef>
              <a:buClr>
                <a:schemeClr val="tx2"/>
              </a:buClr>
              <a:buFont typeface="Wingdings" panose="05000000000000000000" pitchFamily="2" charset="2"/>
              <a:buChar char="Ø"/>
              <a:defRPr/>
            </a:pPr>
            <a:endParaRPr lang="en-US" altLang="zh-CN" sz="24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hangingPunct="1">
              <a:lnSpc>
                <a:spcPct val="150000"/>
              </a:lnSpc>
              <a:spcBef>
                <a:spcPct val="20000"/>
              </a:spcBef>
              <a:buClr>
                <a:schemeClr val="tx2"/>
              </a:buClr>
              <a:defRPr/>
            </a:pPr>
            <a:endParaRPr lang="en-US" altLang="zh-CN" sz="24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27907"/>
            <a:ext cx="8229600" cy="1143000"/>
          </a:xfrm>
          <a:prstGeom prst="rect">
            <a:avLst/>
          </a:prstGeom>
          <a:noFill/>
          <a:ln w="9525">
            <a:noFill/>
            <a:miter lim="800000"/>
          </a:ln>
        </p:spPr>
        <p:txBody>
          <a:bodyPr anchor="ct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女性生殖道感染市场分析</a:t>
            </a:r>
            <a:endParaRPr lang="zh-CN" altLang="en-US" sz="3200"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5124" name="Rectangle 3"/>
          <p:cNvSpPr>
            <a:spLocks noChangeArrowheads="1"/>
          </p:cNvSpPr>
          <p:nvPr>
            <p:custDataLst>
              <p:tags r:id="rId7"/>
            </p:custDataLst>
          </p:nvPr>
        </p:nvSpPr>
        <p:spPr bwMode="auto">
          <a:xfrm>
            <a:off x="539750" y="1284738"/>
            <a:ext cx="8147050" cy="4022047"/>
          </a:xfrm>
          <a:prstGeom prst="rect">
            <a:avLst/>
          </a:prstGeom>
          <a:noFill/>
          <a:ln w="9525">
            <a:noFill/>
            <a:miter lim="800000"/>
          </a:ln>
        </p:spPr>
        <p:txBody>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20000"/>
              </a:spcBef>
              <a:buClr>
                <a:schemeClr val="tx2"/>
              </a:buClr>
              <a:buFont typeface="Wingdings" panose="05000000000000000000" pitchFamily="2" charset="2"/>
              <a:buChar char="Ø"/>
              <a:defRPr/>
            </a:pPr>
            <a:r>
              <a:rPr lang="zh-CN" altLang="en-US" b="1" dirty="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庞大的客户</a:t>
            </a: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基数，</a:t>
            </a:r>
            <a:r>
              <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亿人次，巨大的市场潜力，</a:t>
            </a:r>
            <a:r>
              <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400</a:t>
            </a: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亿以上。</a:t>
            </a:r>
            <a:endPar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现有抗生素及洗剂等产品存在较大的缺陷。</a:t>
            </a:r>
            <a:endPar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阴道微生态治疗已经成为共识，但目前产品及在研项目均需更新迭代。</a:t>
            </a:r>
            <a:endPar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抗菌肽具备抗耐药及抗菌谱的选择性，对于阴道微生态的损害很小，可部分替代抗生素。</a:t>
            </a:r>
            <a:endParaRPr lang="en-US" altLang="zh-CN"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200000"/>
              </a:lnSpc>
              <a:spcBef>
                <a:spcPct val="20000"/>
              </a:spcBef>
              <a:buClr>
                <a:schemeClr val="tx2"/>
              </a:buClr>
              <a:buFont typeface="Wingdings" panose="05000000000000000000" pitchFamily="2" charset="2"/>
              <a:buChar char="Ø"/>
              <a:defRPr/>
            </a:pPr>
            <a:r>
              <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抗菌肽与微生态菌剂联用，将在女性生殖感染市场带来革命性突破</a:t>
            </a:r>
            <a:endParaRPr lang="zh-CN" altLang="en-US" b="1" dirty="0" smtClean="0">
              <a:solidFill>
                <a:schemeClr val="lt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6" name="Rectangle 2"/>
          <p:cNvSpPr>
            <a:spLocks noChangeArrowheads="1"/>
          </p:cNvSpPr>
          <p:nvPr/>
        </p:nvSpPr>
        <p:spPr bwMode="auto">
          <a:xfrm>
            <a:off x="457200" y="127907"/>
            <a:ext cx="8229600" cy="1143000"/>
          </a:xfrm>
          <a:prstGeom prst="rect">
            <a:avLst/>
          </a:prstGeom>
          <a:noFill/>
          <a:ln w="9525">
            <a:noFill/>
            <a:miter lim="800000"/>
          </a:ln>
        </p:spPr>
        <p:txBody>
          <a:bodyPr anchor="ctr">
            <a:scene3d>
              <a:camera prst="orthographicFront"/>
              <a:lightRig rig="threePt" dir="t"/>
            </a:scene3d>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女性生殖道感染市场分析</a:t>
            </a:r>
            <a:r>
              <a:rPr lang="en-US" altLang="zh-CN"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总结</a:t>
            </a:r>
            <a:endParaRPr lang="zh-CN" altLang="en-US" sz="32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4" name="图片 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1509" name="Rectangle 2"/>
          <p:cNvSpPr>
            <a:spLocks noChangeArrowheads="1"/>
          </p:cNvSpPr>
          <p:nvPr/>
        </p:nvSpPr>
        <p:spPr bwMode="auto">
          <a:xfrm>
            <a:off x="550862" y="403226"/>
            <a:ext cx="7772400" cy="1143000"/>
          </a:xfrm>
          <a:prstGeom prst="rect">
            <a:avLst/>
          </a:prstGeom>
          <a:noFill/>
          <a:ln w="9525">
            <a:noFill/>
            <a:miter lim="800000"/>
          </a:ln>
        </p:spPr>
        <p:txBody>
          <a:bodyPr anchor="ctr">
            <a:scene3d>
              <a:camera prst="orthographicFront"/>
              <a:lightRig rig="threePt" dir="t"/>
            </a:scene3d>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阴道感染性疾病治疗观念革命</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70661" name="Rectangle 3"/>
          <p:cNvSpPr>
            <a:spLocks noChangeArrowheads="1"/>
          </p:cNvSpPr>
          <p:nvPr/>
        </p:nvSpPr>
        <p:spPr bwMode="auto">
          <a:xfrm>
            <a:off x="611188" y="1412875"/>
            <a:ext cx="77041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buFontTx/>
              <a:buNone/>
            </a:pPr>
            <a:endParaRPr lang="zh-CN" altLang="en-US" sz="1600" b="1">
              <a:solidFill>
                <a:schemeClr val="tx1"/>
              </a:solidFill>
              <a:latin typeface="微软雅黑" panose="020B0503020204020204" pitchFamily="34" charset="-122"/>
              <a:ea typeface="微软雅黑" panose="020B0503020204020204" pitchFamily="34" charset="-122"/>
            </a:endParaRPr>
          </a:p>
          <a:p>
            <a:pPr eaLnBrk="1" hangingPunct="1">
              <a:lnSpc>
                <a:spcPct val="150000"/>
              </a:lnSpc>
              <a:buClr>
                <a:srgbClr val="FF0000"/>
              </a:buClr>
              <a:buFontTx/>
              <a:buNone/>
            </a:pPr>
            <a:endParaRPr lang="zh-CN" altLang="en-US" sz="2000" b="1">
              <a:solidFill>
                <a:srgbClr val="0000FF"/>
              </a:solidFill>
              <a:latin typeface="微软雅黑" panose="020B0503020204020204" pitchFamily="34" charset="-122"/>
              <a:ea typeface="微软雅黑" panose="020B0503020204020204" pitchFamily="34" charset="-122"/>
            </a:endParaRPr>
          </a:p>
          <a:p>
            <a:pPr eaLnBrk="1" hangingPunct="1">
              <a:lnSpc>
                <a:spcPct val="150000"/>
              </a:lnSpc>
              <a:buFontTx/>
              <a:buNone/>
            </a:pPr>
            <a:endParaRPr lang="zh-CN" altLang="en-US" sz="2000" b="1">
              <a:solidFill>
                <a:srgbClr val="0000FF"/>
              </a:solidFill>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custDataLst>
              <p:tags r:id="rId7"/>
            </p:custDataLst>
          </p:nvPr>
        </p:nvSpPr>
        <p:spPr bwMode="auto">
          <a:xfrm>
            <a:off x="457200" y="1600200"/>
            <a:ext cx="8229600" cy="4525963"/>
          </a:xfrm>
          <a:prstGeom prst="rect">
            <a:avLst/>
          </a:prstGeom>
          <a:noFill/>
          <a:ln w="9525">
            <a:noFill/>
            <a:miter lim="800000"/>
          </a:ln>
        </p:spPr>
        <p:txBody>
          <a:bodyPr/>
          <a:lstStyle/>
          <a:p>
            <a:pPr marL="342900" indent="-342900">
              <a:spcBef>
                <a:spcPct val="20000"/>
              </a:spcBef>
              <a:buClr>
                <a:srgbClr val="FF0000"/>
              </a:buClr>
              <a:buFont typeface="Arial" panose="020B0604020202020204" pitchFamily="34" charset="0"/>
              <a:buNone/>
              <a:defRPr/>
            </a:pPr>
            <a:endParaRPr lang="zh-CN" altLang="en-US" b="1" kern="0" dirty="0">
              <a:solidFill>
                <a:schemeClr val="dk1"/>
              </a:solidFill>
              <a:latin typeface="微软雅黑" panose="020B0503020204020204" pitchFamily="34" charset="-122"/>
              <a:ea typeface="微软雅黑" panose="020B0503020204020204" pitchFamily="34" charset="-122"/>
            </a:endParaRPr>
          </a:p>
        </p:txBody>
      </p:sp>
      <p:graphicFrame>
        <p:nvGraphicFramePr>
          <p:cNvPr id="9" name="Group 54"/>
          <p:cNvGraphicFramePr>
            <a:graphicFrameLocks noGrp="1"/>
          </p:cNvGraphicFramePr>
          <p:nvPr>
            <p:ph sz="half" idx="4294967295"/>
            <p:custDataLst>
              <p:tags r:id="rId8"/>
            </p:custDataLst>
          </p:nvPr>
        </p:nvGraphicFramePr>
        <p:xfrm>
          <a:off x="928688" y="1785938"/>
          <a:ext cx="7429500" cy="4058920"/>
        </p:xfrm>
        <a:graphic>
          <a:graphicData uri="http://schemas.openxmlformats.org/drawingml/2006/table">
            <a:tbl>
              <a:tblPr/>
              <a:tblGrid>
                <a:gridCol w="3714750"/>
                <a:gridCol w="3714750"/>
              </a:tblGrid>
              <a:tr h="826633">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accent6">
                              <a:lumMod val="20000"/>
                              <a:lumOff val="80000"/>
                            </a:schemeClr>
                          </a:solidFill>
                          <a:effectLst/>
                          <a:latin typeface="微软雅黑" panose="020B0503020204020204" pitchFamily="34" charset="-122"/>
                          <a:ea typeface="微软雅黑" panose="020B0503020204020204" pitchFamily="34" charset="-122"/>
                        </a:rPr>
                        <a:t>传统观念</a:t>
                      </a:r>
                      <a:endParaRPr kumimoji="0" lang="zh-CN" altLang="en-US" sz="2400" b="1" i="0" u="none" strike="noStrike" cap="none" normalizeH="0" baseline="0">
                        <a:ln>
                          <a:noFill/>
                        </a:ln>
                        <a:solidFill>
                          <a:schemeClr val="accent6">
                            <a:lumMod val="20000"/>
                            <a:lumOff val="80000"/>
                          </a:schemeClr>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accent6">
                              <a:lumMod val="20000"/>
                              <a:lumOff val="80000"/>
                            </a:schemeClr>
                          </a:solidFill>
                          <a:effectLst/>
                          <a:latin typeface="微软雅黑" panose="020B0503020204020204" pitchFamily="34" charset="-122"/>
                          <a:ea typeface="微软雅黑" panose="020B0503020204020204" pitchFamily="34" charset="-122"/>
                        </a:rPr>
                        <a:t>微生态观念</a:t>
                      </a:r>
                      <a:endParaRPr kumimoji="0" lang="zh-CN" altLang="en-US" sz="2400" b="1" i="0" u="none" strike="noStrike" cap="none" normalizeH="0" baseline="0">
                        <a:ln>
                          <a:noFill/>
                        </a:ln>
                        <a:solidFill>
                          <a:schemeClr val="accent6">
                            <a:lumMod val="20000"/>
                            <a:lumOff val="80000"/>
                          </a:schemeClr>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25">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出发点：治病</a:t>
                      </a:r>
                      <a:endPar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创新：微生态恢复</a:t>
                      </a:r>
                      <a:endPar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054100">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抗感染战略：杀菌</a:t>
                      </a:r>
                      <a:endPar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a:noFill/>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创新：</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促有益菌</a:t>
                      </a:r>
                      <a:r>
                        <a:rPr kumimoji="0" lang="en-US" alt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抑致病原菌</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a:noFill/>
                    </a:lnL>
                    <a:lnR>
                      <a:noFill/>
                    </a:lnR>
                    <a:lnT>
                      <a:noFill/>
                    </a:lnT>
                    <a:lnB>
                      <a:noFill/>
                    </a:lnB>
                    <a:lnTlToBr>
                      <a:noFill/>
                    </a:lnTlToBr>
                    <a:lnBlToTr>
                      <a:noFill/>
                    </a:lnBlToTr>
                    <a:noFill/>
                  </a:tcPr>
                </a:tc>
              </a:tr>
              <a:tr h="1101725">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抗感染手段：单纯抗生素</a:t>
                      </a:r>
                      <a:endParaRPr kumimoji="0" lang="zh-CN" altLang="en-US" sz="20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创新</a:t>
                      </a: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：抗菌肽</a:t>
                      </a:r>
                      <a:r>
                        <a:rPr kumimoji="0" lang="en-US" altLang="zh-CN"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微生态恢复</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59"/>
          <p:cNvSpPr>
            <a:spLocks noChangeArrowheads="1"/>
          </p:cNvSpPr>
          <p:nvPr>
            <p:custDataLst>
              <p:tags r:id="rId1"/>
            </p:custDataLst>
          </p:nvPr>
        </p:nvSpPr>
        <p:spPr bwMode="auto">
          <a:xfrm flipH="1">
            <a:off x="3876631" y="1445621"/>
            <a:ext cx="1390739"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bIns="0" anchor="b" anchorCtr="0">
            <a:normAutofit fontScale="95000"/>
          </a:bodyPr>
          <a:lstStyle>
            <a:lvl1pPr eaLnBrk="0" hangingPunct="0">
              <a:defRPr>
                <a:solidFill>
                  <a:srgbClr val="000000"/>
                </a:solidFill>
                <a:latin typeface="Arial" panose="020B0604020202020204" pitchFamily="34" charset="0"/>
                <a:ea typeface="宋体" panose="02010600030101010101" pitchFamily="2" charset="-122"/>
              </a:defRPr>
            </a:lvl1pPr>
            <a:lvl2pPr marL="742950" indent="-285750" eaLnBrk="0" hangingPunct="0">
              <a:defRPr>
                <a:solidFill>
                  <a:srgbClr val="000000"/>
                </a:solidFill>
                <a:latin typeface="Arial" panose="020B0604020202020204" pitchFamily="34" charset="0"/>
                <a:ea typeface="宋体" panose="02010600030101010101" pitchFamily="2" charset="-122"/>
              </a:defRPr>
            </a:lvl2pPr>
            <a:lvl3pPr marL="1143000" indent="-228600" eaLnBrk="0" hangingPunct="0">
              <a:defRPr>
                <a:solidFill>
                  <a:srgbClr val="000000"/>
                </a:solidFill>
                <a:latin typeface="Arial" panose="020B0604020202020204" pitchFamily="34" charset="0"/>
                <a:ea typeface="宋体" panose="02010600030101010101" pitchFamily="2" charset="-122"/>
              </a:defRPr>
            </a:lvl3pPr>
            <a:lvl4pPr marL="1600200" indent="-228600" eaLnBrk="0" hangingPunct="0">
              <a:defRPr>
                <a:solidFill>
                  <a:srgbClr val="000000"/>
                </a:solidFill>
                <a:latin typeface="Arial" panose="020B0604020202020204" pitchFamily="34" charset="0"/>
                <a:ea typeface="宋体" panose="02010600030101010101" pitchFamily="2" charset="-122"/>
              </a:defRPr>
            </a:lvl4pPr>
            <a:lvl5pPr marL="2057400" indent="-228600" eaLnBrk="0" hangingPunct="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algn="ctr"/>
            <a:r>
              <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rPr>
              <a:t>03</a:t>
            </a:r>
            <a:endPar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endParaRPr>
          </a:p>
        </p:txBody>
      </p:sp>
      <p:sp>
        <p:nvSpPr>
          <p:cNvPr id="4" name="标题 3"/>
          <p:cNvSpPr>
            <a:spLocks noGrp="1"/>
          </p:cNvSpPr>
          <p:nvPr>
            <p:ph type="title"/>
            <p:custDataLst>
              <p:tags r:id="rId2"/>
            </p:custDataLst>
          </p:nvPr>
        </p:nvSpPr>
        <p:spPr>
          <a:xfrm>
            <a:off x="2666365" y="3158490"/>
            <a:ext cx="4092575" cy="541020"/>
          </a:xfrm>
        </p:spPr>
        <p:txBody>
          <a:bodyPr>
            <a:noAutofit/>
          </a:bodyPr>
          <a:lstStyle/>
          <a:p>
            <a:pPr marL="0" indent="0" algn="ctr">
              <a:lnSpc>
                <a:spcPct val="100000"/>
              </a:lnSpc>
              <a:spcBef>
                <a:spcPts val="0"/>
              </a:spcBef>
              <a:spcAft>
                <a:spcPts val="0"/>
              </a:spcAft>
              <a:buSzPct val="100000"/>
              <a:buNone/>
            </a:pPr>
            <a:r>
              <a:rPr lang="zh-CN" altLang="en-US" sz="4000" dirty="0">
                <a:gradFill>
                  <a:gsLst>
                    <a:gs pos="0">
                      <a:srgbClr val="FFFFFF"/>
                    </a:gs>
                    <a:gs pos="98000">
                      <a:srgbClr val="B5E7FA">
                        <a:lumMod val="40000"/>
                        <a:lumOff val="60000"/>
                      </a:srgbClr>
                    </a:gs>
                  </a:gsLst>
                  <a:lin ang="21594000" scaled="0"/>
                </a:gradFill>
                <a:sym typeface="+mn-ea"/>
              </a:rPr>
              <a:t>技术支持</a:t>
            </a:r>
            <a:endParaRPr lang="zh-CN" altLang="en-US" sz="4000" dirty="0">
              <a:gradFill>
                <a:gsLst>
                  <a:gs pos="0">
                    <a:srgbClr val="FFFFFF"/>
                  </a:gs>
                  <a:gs pos="98000">
                    <a:srgbClr val="B5E7FA">
                      <a:lumMod val="40000"/>
                      <a:lumOff val="60000"/>
                    </a:srgbClr>
                  </a:gs>
                </a:gsLst>
                <a:lin ang="21594000" scaled="0"/>
              </a:gradFill>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抗</a:t>
            </a:r>
            <a:r>
              <a:rPr lang="zh-CN"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菌肽数据库的</a:t>
            </a:r>
            <a:r>
              <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建立</a:t>
            </a:r>
            <a:endPar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7"/>
            </p:custDataLst>
          </p:nvPr>
        </p:nvSpPr>
        <p:spPr>
          <a:xfrm>
            <a:off x="718760" y="1522740"/>
            <a:ext cx="7625141" cy="3415030"/>
          </a:xfrm>
          <a:prstGeom prst="rect">
            <a:avLst/>
          </a:prstGeom>
          <a:noFill/>
        </p:spPr>
        <p:txBody>
          <a:bodyPr wrap="square" rtlCol="0">
            <a:spAutoFit/>
          </a:bodyPr>
          <a:lstStyle/>
          <a:p>
            <a:pPr>
              <a:lnSpc>
                <a:spcPct val="150000"/>
              </a:lnSpc>
            </a:pPr>
            <a:r>
              <a:rPr lang="zh-CN" altLang="en-US" sz="24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垣吉生物</a:t>
            </a:r>
            <a:r>
              <a:rPr lang="zh-CN" altLang="zh-CN" sz="24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依托</a:t>
            </a:r>
            <a:r>
              <a:rPr lang="zh-CN" altLang="zh-CN" sz="2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四川省生物信息与代谢工程共享实验平台和四川省微生物资源保藏中心，开展了乳酸菌、粘质沙雷氏菌、类芽孢杆菌、吡咯伯克霍尔德氏菌、解鸟氨酸拉乌尔菌、聚多曲霉等全基因组测序，开展了微生物抗菌肽的挖掘，正在建立国内最大的抗菌肽数据库。数据库的建立为杂合抗菌肽的设计提供了创新的源泉。</a:t>
            </a:r>
            <a:endParaRPr lang="zh-CN" altLang="zh-CN" sz="2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杂合抗菌肽</a:t>
            </a:r>
            <a:r>
              <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分子</a:t>
            </a:r>
            <a:r>
              <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设计</a:t>
            </a:r>
            <a:endPar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7"/>
            </p:custDataLst>
          </p:nvPr>
        </p:nvSpPr>
        <p:spPr>
          <a:xfrm>
            <a:off x="588131" y="1228825"/>
            <a:ext cx="7625141" cy="3784600"/>
          </a:xfrm>
          <a:prstGeom prst="rect">
            <a:avLst/>
          </a:prstGeom>
          <a:noFill/>
        </p:spPr>
        <p:txBody>
          <a:bodyPr wrap="square" rtlCol="0">
            <a:spAutoFit/>
          </a:bodyPr>
          <a:lstStyle/>
          <a:p>
            <a:pPr marL="342900" indent="-342900">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将</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合成生物学中“设计（</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design</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合成（</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build</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测试（</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test</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学习（</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learn</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DBTL</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）理念应用于杂合抗菌肽的设计与制备之中</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运用</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深度学习的方法建立了抗菌肽的挖掘技术，将对基因组和宏基因组数据进行深度挖掘，大大拓展抗菌肽数据库的</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数量</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同时</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采用杂合抗菌肽设计和检测的专利技术，提高杂合抗菌肽的筛选效率，实现杂合抗菌肽在提高天然抗菌肽的抗菌活力的同时，也明显降低了</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溶血性</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同时</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通盘考虑了表达体系高效性、分离纯化工艺、血浆稳定性、消化酶耐受性、成本可控性等环节。因此，有望通过筛选，验证，寻找合适的耐药菌治疗药物和免疫治疗药物等有重要意义的新型治疗药物</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zh-CN" sz="36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杂合抗菌肽</a:t>
            </a:r>
            <a:r>
              <a:rPr lang="zh-CN"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7"/>
            </p:custDataLst>
          </p:nvPr>
        </p:nvSpPr>
        <p:spPr>
          <a:xfrm>
            <a:off x="669622" y="1375783"/>
            <a:ext cx="7804755" cy="378460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表达体系，通过串联、融合表达等方式，选择合适的底盘菌，成功高效表达出目的抗菌肽。</a:t>
            </a:r>
            <a:endPar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抗</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菌肽的分离</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纯化</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，采用</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核糖体</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合成</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AMPs</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的异源生产</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策略</a:t>
            </a: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融合</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蛋白纯化</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AMP</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策略</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融合</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蛋白</a:t>
            </a:r>
            <a:r>
              <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AMP</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释放的消化</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策略</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等技术，成功分离纯化目的抗菌肽并具备经济性。</a:t>
            </a:r>
            <a:endParaRPr lang="en-US"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高效</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的发酵</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工艺</a:t>
            </a:r>
            <a:r>
              <a:rPr lang="zh-CN" altLang="en-US"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采用</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高密度</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发酵</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等工艺，</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延长</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工程菌对数期、相对缩短衰亡期，提高菌体的发酵密度，最终提高外源蛋白的产率，降低生产成本</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zh-CN"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杂合抗菌肽</a:t>
            </a:r>
            <a:r>
              <a:rPr lang="en-US" altLang="zh-CN"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CA-MLT,CB-MLT</a:t>
            </a:r>
            <a:r>
              <a:rPr lang="zh-CN" altLang="zh-CN"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604157" y="1130853"/>
            <a:ext cx="8115300" cy="470789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目前抗菌肽项目多数基于某种天然抗菌体基因工程表达，进行药物开发。</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垣吉生物依托川大微生物与代谢工程重点实验室成功分子设计、表达、纯化出杂合抗菌肽</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CA-MLT,CB-MLT</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，并申请专利。系天蚕素</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片段与蜂毒素经分子改造的融合多肽，较天然抗菌肽有突破性进步。</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经体外实验证实其抗菌尤其是抗耐药菌能力更强，其溶血等毒性更低。综合性能优于常见的蛙皮素、天蚕素等天然抗菌肽。</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以此为基础进行阴道感染性疾病治疗外用药物或和器械的开发具有重要价值。</a:t>
            </a:r>
            <a:endPar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59"/>
          <p:cNvSpPr>
            <a:spLocks noChangeArrowheads="1"/>
          </p:cNvSpPr>
          <p:nvPr>
            <p:custDataLst>
              <p:tags r:id="rId1"/>
            </p:custDataLst>
          </p:nvPr>
        </p:nvSpPr>
        <p:spPr bwMode="auto">
          <a:xfrm flipH="1">
            <a:off x="3876631" y="1445621"/>
            <a:ext cx="1390739"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bIns="0" anchor="b" anchorCtr="0">
            <a:normAutofit fontScale="95000"/>
          </a:bodyPr>
          <a:lstStyle>
            <a:lvl1pPr eaLnBrk="0" hangingPunct="0">
              <a:defRPr>
                <a:solidFill>
                  <a:srgbClr val="000000"/>
                </a:solidFill>
                <a:latin typeface="Arial" panose="020B0604020202020204" pitchFamily="34" charset="0"/>
                <a:ea typeface="宋体" panose="02010600030101010101" pitchFamily="2" charset="-122"/>
              </a:defRPr>
            </a:lvl1pPr>
            <a:lvl2pPr marL="742950" indent="-285750" eaLnBrk="0" hangingPunct="0">
              <a:defRPr>
                <a:solidFill>
                  <a:srgbClr val="000000"/>
                </a:solidFill>
                <a:latin typeface="Arial" panose="020B0604020202020204" pitchFamily="34" charset="0"/>
                <a:ea typeface="宋体" panose="02010600030101010101" pitchFamily="2" charset="-122"/>
              </a:defRPr>
            </a:lvl2pPr>
            <a:lvl3pPr marL="1143000" indent="-228600" eaLnBrk="0" hangingPunct="0">
              <a:defRPr>
                <a:solidFill>
                  <a:srgbClr val="000000"/>
                </a:solidFill>
                <a:latin typeface="Arial" panose="020B0604020202020204" pitchFamily="34" charset="0"/>
                <a:ea typeface="宋体" panose="02010600030101010101" pitchFamily="2" charset="-122"/>
              </a:defRPr>
            </a:lvl3pPr>
            <a:lvl4pPr marL="1600200" indent="-228600" eaLnBrk="0" hangingPunct="0">
              <a:defRPr>
                <a:solidFill>
                  <a:srgbClr val="000000"/>
                </a:solidFill>
                <a:latin typeface="Arial" panose="020B0604020202020204" pitchFamily="34" charset="0"/>
                <a:ea typeface="宋体" panose="02010600030101010101" pitchFamily="2" charset="-122"/>
              </a:defRPr>
            </a:lvl4pPr>
            <a:lvl5pPr marL="2057400" indent="-228600" eaLnBrk="0" hangingPunct="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algn="ctr"/>
            <a:r>
              <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rPr>
              <a:t>01</a:t>
            </a:r>
            <a:endParaRPr lang="en-US" altLang="zh-CN" sz="7200" b="1" dirty="0">
              <a:ln>
                <a:solidFill>
                  <a:schemeClr val="accent1"/>
                </a:solidFill>
              </a:ln>
              <a:gradFill>
                <a:gsLst>
                  <a:gs pos="0">
                    <a:srgbClr val="FFFFFF"/>
                  </a:gs>
                  <a:gs pos="98000">
                    <a:srgbClr val="B5E7FA">
                      <a:lumMod val="40000"/>
                      <a:lumOff val="60000"/>
                    </a:srgbClr>
                  </a:gs>
                </a:gsLst>
                <a:lin ang="21594000" scaled="0"/>
              </a:gradFill>
              <a:ea typeface="汉仪旗黑-85S" panose="00020600040101010101" pitchFamily="18" charset="-122"/>
              <a:sym typeface="黑体" panose="02010609060101010101" charset="-122"/>
            </a:endParaRPr>
          </a:p>
        </p:txBody>
      </p:sp>
      <p:sp>
        <p:nvSpPr>
          <p:cNvPr id="34" name="矩形 33"/>
          <p:cNvSpPr/>
          <p:nvPr>
            <p:custDataLst>
              <p:tags r:id="rId2"/>
            </p:custDataLst>
          </p:nvPr>
        </p:nvSpPr>
        <p:spPr>
          <a:xfrm>
            <a:off x="3876631" y="2769128"/>
            <a:ext cx="1390739" cy="283058"/>
          </a:xfrm>
          <a:prstGeom prst="rect">
            <a:avLst/>
          </a:prstGeom>
          <a:noFill/>
          <a:effectLst/>
        </p:spPr>
        <p:txBody>
          <a:bodyPr wrap="square" tIns="0" rtlCol="0">
            <a:normAutofit lnSpcReduction="100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dist">
              <a:lnSpc>
                <a:spcPct val="150000"/>
              </a:lnSpc>
            </a:pPr>
            <a:r>
              <a:rPr lang="en-US" altLang="zh-CN" sz="1050" b="1" spc="150" baseline="0" dirty="0">
                <a:ln>
                  <a:solidFill>
                    <a:schemeClr val="accent1"/>
                  </a:solidFill>
                </a:ln>
                <a:gradFill>
                  <a:gsLst>
                    <a:gs pos="0">
                      <a:srgbClr val="FFFFFF"/>
                    </a:gs>
                    <a:gs pos="98000">
                      <a:srgbClr val="B5E7FA">
                        <a:lumMod val="40000"/>
                        <a:lumOff val="60000"/>
                      </a:srgbClr>
                    </a:gs>
                  </a:gsLst>
                  <a:lin ang="21594000" scaled="0"/>
                </a:gradFill>
                <a:latin typeface="微软雅黑" panose="020B0503020204020204" pitchFamily="34" charset="-122"/>
                <a:cs typeface="微软雅黑" panose="020B0503020204020204" pitchFamily="34" charset="-122"/>
                <a:sym typeface="Arial" panose="020B0604020202020204" pitchFamily="34" charset="0"/>
              </a:rPr>
              <a:t>ONE</a:t>
            </a:r>
            <a:endParaRPr lang="en-US" altLang="zh-CN" sz="1050" b="1" spc="150" baseline="0" dirty="0">
              <a:ln>
                <a:solidFill>
                  <a:schemeClr val="accent1"/>
                </a:solidFill>
              </a:ln>
              <a:gradFill>
                <a:gsLst>
                  <a:gs pos="0">
                    <a:srgbClr val="FFFFFF"/>
                  </a:gs>
                  <a:gs pos="98000">
                    <a:srgbClr val="B5E7FA">
                      <a:lumMod val="40000"/>
                      <a:lumOff val="60000"/>
                    </a:srgbClr>
                  </a:gs>
                </a:gsLst>
                <a:lin ang="21594000" scaled="0"/>
              </a:gra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4" name="标题 3"/>
          <p:cNvSpPr>
            <a:spLocks noGrp="1"/>
          </p:cNvSpPr>
          <p:nvPr>
            <p:ph type="title"/>
            <p:custDataLst>
              <p:tags r:id="rId3"/>
            </p:custDataLst>
          </p:nvPr>
        </p:nvSpPr>
        <p:spPr>
          <a:xfrm>
            <a:off x="2787015" y="3291205"/>
            <a:ext cx="4092575" cy="541020"/>
          </a:xfrm>
        </p:spPr>
        <p:txBody>
          <a:bodyPr>
            <a:noAutofit/>
          </a:bodyPr>
          <a:lstStyle/>
          <a:p>
            <a:pPr marL="0" indent="0" algn="ctr">
              <a:lnSpc>
                <a:spcPct val="100000"/>
              </a:lnSpc>
              <a:spcBef>
                <a:spcPts val="0"/>
              </a:spcBef>
              <a:spcAft>
                <a:spcPts val="0"/>
              </a:spcAft>
              <a:buSzPct val="100000"/>
              <a:buNone/>
            </a:pPr>
            <a:r>
              <a:rPr lang="zh-CN" altLang="en-US" sz="4000" dirty="0">
                <a:gradFill>
                  <a:gsLst>
                    <a:gs pos="0">
                      <a:srgbClr val="FFFFFF"/>
                    </a:gs>
                    <a:gs pos="98000">
                      <a:srgbClr val="B5E7FA">
                        <a:lumMod val="40000"/>
                        <a:lumOff val="60000"/>
                      </a:srgbClr>
                    </a:gs>
                  </a:gsLst>
                  <a:lin ang="21594000" scaled="0"/>
                </a:gradFill>
                <a:sym typeface="+mn-ea"/>
              </a:rPr>
              <a:t>垣吉生物团队</a:t>
            </a:r>
            <a:endParaRPr lang="zh-CN" altLang="en-US" sz="4000" dirty="0">
              <a:gradFill>
                <a:gsLst>
                  <a:gs pos="0">
                    <a:srgbClr val="FFFFFF"/>
                  </a:gs>
                  <a:gs pos="98000">
                    <a:srgbClr val="B5E7FA">
                      <a:lumMod val="40000"/>
                      <a:lumOff val="60000"/>
                    </a:srgbClr>
                  </a:gs>
                </a:gsLst>
                <a:lin ang="21594000" scaled="0"/>
              </a:gradFill>
              <a:sym typeface="+mn-ea"/>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zh-CN"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杂</a:t>
            </a:r>
            <a:r>
              <a:rPr lang="zh-CN" altLang="zh-CN" sz="36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合抗菌</a:t>
            </a:r>
            <a:r>
              <a:rPr lang="zh-CN" altLang="zh-CN"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肽</a:t>
            </a:r>
            <a:r>
              <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阴道外用药器械快速开发</a:t>
            </a:r>
            <a:endPar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22" name="文本框 21"/>
          <p:cNvSpPr txBox="1"/>
          <p:nvPr>
            <p:custDataLst>
              <p:tags r:id="rId7"/>
            </p:custDataLst>
          </p:nvPr>
        </p:nvSpPr>
        <p:spPr>
          <a:xfrm>
            <a:off x="649134" y="1522739"/>
            <a:ext cx="7596793" cy="239966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阴道外用药制剂工艺平台（含器械）</a:t>
            </a:r>
            <a:endParaRPr lang="en-US"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药物（器械）临床前研究、临床研究管理、申报</a:t>
            </a: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平台</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先期以杂合抗菌肽栓剂、凝胶剂作为二类医疗器械申报快速切入市场。</a:t>
            </a:r>
            <a:endParaRPr lang="en-US"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杂合抗菌肽栓剂、凝胶</a:t>
            </a:r>
            <a:r>
              <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剂阴道外用药临床前及临床研究。</a:t>
            </a:r>
            <a:endParaRPr lang="zh-CN" altLang="en-US"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阴道微生态菌剂</a:t>
            </a:r>
            <a:endPar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7"/>
            </p:custDataLst>
          </p:nvPr>
        </p:nvSpPr>
        <p:spPr>
          <a:xfrm>
            <a:off x="796092" y="1751339"/>
            <a:ext cx="7515151" cy="286131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依托</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微生物与代谢工程四川省重点</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实验室</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四川省</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生物信息与代谢工程共享实验</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平台</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四川省</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微生物资源保藏</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中心</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，微生物分离、鉴定、培养、功能研究等基础技术更具优势。</a:t>
            </a:r>
            <a:endParaRPr lang="en-US"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依托</a:t>
            </a:r>
            <a:r>
              <a:rPr lang="zh-CN" altLang="zh-CN" sz="2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四川省微生物资源保藏</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中心</a:t>
            </a: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，组建阴道菌群库。</a:t>
            </a:r>
            <a:endParaRPr lang="en-US"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通过对阴道菌群的定植、粘附、菌群间相互作用等基础研究，制定菌株联用配方，较现有产品性能更佳。</a:t>
            </a:r>
            <a:endParaRPr lang="zh-CN" altLang="en-US"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83121"/>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技术优势</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阴道微生态菌剂</a:t>
            </a:r>
            <a:endParaRPr lang="zh-CN" altLang="en-US" sz="36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975707" y="1375783"/>
            <a:ext cx="7368193" cy="3322955"/>
          </a:xfrm>
          <a:prstGeom prst="rect">
            <a:avLst/>
          </a:prstGeom>
          <a:noFill/>
        </p:spPr>
        <p:txBody>
          <a:bodyPr wrap="square" rtlCol="0">
            <a:spAutoFit/>
          </a:bodyPr>
          <a:lstStyle/>
          <a:p>
            <a:pPr>
              <a:lnSpc>
                <a:spcPct val="150000"/>
              </a:lnSpc>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独有的产抗菌肽乳杆菌菌株</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较好的阴道定制能力</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具备产酸、维持厌氧环境的功能</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高效表达抗菌肽（细菌素），并且性状稳定。</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所表达的抗菌肽有较好的抑制阴道致病菌和条件致病菌功能。</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以此专有菌株作为主体组成</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菌株联用配方将在性能上超越现有药物和拟进临床研究药物</a:t>
            </a:r>
            <a:endPar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40984"/>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发展延伸</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基于</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LBP</a:t>
            </a:r>
            <a:endPar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2" name="文本框 21"/>
          <p:cNvSpPr txBox="1"/>
          <p:nvPr/>
        </p:nvSpPr>
        <p:spPr>
          <a:xfrm>
            <a:off x="631068" y="1103388"/>
            <a:ext cx="8110463" cy="4092575"/>
          </a:xfrm>
          <a:prstGeom prst="rect">
            <a:avLst/>
          </a:prstGeom>
          <a:noFill/>
        </p:spPr>
        <p:txBody>
          <a:bodyPr wrap="square" rtlCol="0">
            <a:spAutoFit/>
          </a:bodyPr>
          <a:lstStyle/>
          <a:p>
            <a:pPr>
              <a:buFont typeface="Arial" panose="020B0604020202020204" pitchFamily="34" charset="0"/>
              <a:buNone/>
            </a:pPr>
            <a:endPar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肠道菌群治疗，在脑肠轴、代谢疾病有一定的技术储备，并有数株专利菌株。</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抗抑郁</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LBP</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菌剂（活体</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生物药菌剂 </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Live</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Biotherapeutic</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000" dirty="0" err="1"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Products,LBP</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抗代谢疾病如肥胖、高脂血症、糖尿病</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LBP</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菌</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剂。</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基因工程菌活菌药物，作为基因治疗的“平替”，极大的降低了基因治疗的成本。国外在苯丙酸酮尿症等疾病显示出较好的效果。公司在此领域有技术储备。</a:t>
            </a:r>
            <a:endPar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40984"/>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发展延伸</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基于合成生物学</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2" name="文本框 21"/>
          <p:cNvSpPr txBox="1"/>
          <p:nvPr/>
        </p:nvSpPr>
        <p:spPr>
          <a:xfrm>
            <a:off x="516768" y="687315"/>
            <a:ext cx="8110463" cy="5477510"/>
          </a:xfrm>
          <a:prstGeom prst="rect">
            <a:avLst/>
          </a:prstGeom>
          <a:noFill/>
        </p:spPr>
        <p:txBody>
          <a:bodyPr wrap="square" rtlCol="0">
            <a:spAutoFit/>
          </a:bodyPr>
          <a:lstStyle/>
          <a:p>
            <a:pPr>
              <a:buFont typeface="Arial" panose="020B0604020202020204" pitchFamily="34" charset="0"/>
              <a:buNone/>
            </a:pPr>
            <a:endPar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抗菌肽抗耐药菌药物研发，已设计合成的杂合抗菌肽，抗</a:t>
            </a:r>
            <a:r>
              <a:rPr lang="zh-CN"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多重耐药菌</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(Multidrug-resistant bacteria, MDR)</a:t>
            </a:r>
            <a:r>
              <a:rPr lang="zh-CN"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体外实验显示良好的效果，同时抗菌肽分子设计、筛选平台可以寻找抗耐药菌更优的抗菌肽。</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抗菌肽抗病毒研发，天然天蚕素</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B</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片段和蜂毒肽具有良好的抗病毒功效，其杂合肽可开发抗病毒药物，国外抗菌肽抗病毒药物已经进入二期临床。</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抗菌肽免疫调节及抗肿瘤开发。</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抗菌肽兽药及饲料添加剂应用开发。</a:t>
            </a:r>
            <a:endPar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lnSpc>
                <a:spcPct val="150000"/>
              </a:lnSpc>
              <a:buFont typeface="Wingdings" panose="05000000000000000000" pitchFamily="2" charset="2"/>
              <a:buChar char="Ø"/>
            </a:pP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合成生物学制备活性药物成分（</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Active </a:t>
            </a:r>
            <a:r>
              <a:rPr lang="en-US" altLang="zh-CN"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pharmaceutical </a:t>
            </a:r>
            <a:r>
              <a:rPr lang="en-US" altLang="zh-CN"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ingredient</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）有一定基础，并获批专利。如花青素、聚果糖、灵</a:t>
            </a:r>
            <a:r>
              <a:rPr lang="zh-CN" altLang="en-US"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菌</a:t>
            </a:r>
            <a:r>
              <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红素等。</a:t>
            </a:r>
            <a:endParaRPr lang="zh-CN" altLang="en-US" sz="2000"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257655" y="2445175"/>
            <a:ext cx="4672867" cy="1346810"/>
          </a:xfrm>
          <a:prstGeom prst="rect">
            <a:avLst/>
          </a:prstGeom>
          <a:effectLst>
            <a:glow rad="63500">
              <a:schemeClr val="accent5">
                <a:satMod val="175000"/>
                <a:alpha val="40000"/>
              </a:schemeClr>
            </a:glow>
          </a:effectLst>
        </p:spPr>
        <p:txBody>
          <a:bodyPr vert="horz" lIns="90000" tIns="46800" rIns="90000" bIns="0" rtlCol="0" anchor="b" anchorCtr="0">
            <a:normAutofit/>
          </a:bodyPr>
          <a:lstStyle>
            <a:lvl1pPr marL="0" marR="0" algn="r" defTabSz="914400" rtl="0" eaLnBrk="1" fontAlgn="auto" latinLnBrk="0" hangingPunct="1">
              <a:lnSpc>
                <a:spcPct val="100000"/>
              </a:lnSpc>
              <a:spcBef>
                <a:spcPct val="0"/>
              </a:spcBef>
              <a:buNone/>
              <a:defRPr kumimoji="0" lang="zh-CN" altLang="en-US" sz="4950" b="1" i="1" u="none" strike="noStrike" kern="1200" cap="none" spc="600" normalizeH="0" baseline="0" noProof="1" dirty="0">
                <a:gradFill>
                  <a:gsLst>
                    <a:gs pos="0">
                      <a:schemeClr val="bg1"/>
                    </a:gs>
                    <a:gs pos="98000">
                      <a:schemeClr val="accent1">
                        <a:lumMod val="40000"/>
                        <a:lumOff val="60000"/>
                      </a:schemeClr>
                    </a:gs>
                  </a:gsLst>
                  <a:lin ang="21594000" scaled="0"/>
                </a:gradFill>
                <a:effectLst>
                  <a:glow rad="63500">
                    <a:schemeClr val="accent1">
                      <a:satMod val="175000"/>
                      <a:alpha val="40000"/>
                    </a:schemeClr>
                  </a:glow>
                </a:effectLst>
                <a:uFillTx/>
                <a:latin typeface="Arial" panose="020B0604020202020204" pitchFamily="34" charset="0"/>
                <a:ea typeface="汉仪旗黑-85S" panose="00020600040101010101" pitchFamily="18" charset="-122"/>
                <a:cs typeface="+mj-cs"/>
                <a:sym typeface="+mn-ea"/>
              </a:defRPr>
            </a:lvl1pPr>
          </a:lstStyle>
          <a:p>
            <a:pPr marL="0" indent="0" algn="r">
              <a:lnSpc>
                <a:spcPct val="100000"/>
              </a:lnSpc>
              <a:spcBef>
                <a:spcPts val="0"/>
              </a:spcBef>
              <a:spcAft>
                <a:spcPts val="0"/>
              </a:spcAft>
              <a:buSzPct val="100000"/>
              <a:buNone/>
            </a:pPr>
            <a:r>
              <a:rPr lang="zh-CN" altLang="en-US" sz="4900">
                <a:gradFill>
                  <a:gsLst>
                    <a:gs pos="0">
                      <a:schemeClr val="lt1"/>
                    </a:gs>
                    <a:gs pos="98000">
                      <a:schemeClr val="accent1">
                        <a:lumMod val="40000"/>
                        <a:lumOff val="60000"/>
                      </a:schemeClr>
                    </a:gs>
                  </a:gsLst>
                  <a:lin ang="21594000" scaled="0"/>
                </a:gradFill>
              </a:rPr>
              <a:t>谢 谢！</a:t>
            </a:r>
            <a:endParaRPr lang="zh-CN" altLang="en-US" sz="4900">
              <a:gradFill>
                <a:gsLst>
                  <a:gs pos="0">
                    <a:schemeClr val="lt1"/>
                  </a:gs>
                  <a:gs pos="98000">
                    <a:schemeClr val="accent1">
                      <a:lumMod val="40000"/>
                      <a:lumOff val="60000"/>
                    </a:schemeClr>
                  </a:gs>
                </a:gsLst>
                <a:lin ang="21594000" scaled="0"/>
              </a:gradFill>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63463"/>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垣吉生物发展愿景</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endParaRPr>
          </a:p>
        </p:txBody>
      </p:sp>
      <p:sp>
        <p:nvSpPr>
          <p:cNvPr id="22" name="文本框 21"/>
          <p:cNvSpPr txBox="1"/>
          <p:nvPr/>
        </p:nvSpPr>
        <p:spPr>
          <a:xfrm>
            <a:off x="310243" y="1566862"/>
            <a:ext cx="8523514" cy="3353435"/>
          </a:xfrm>
          <a:prstGeom prst="rect">
            <a:avLst/>
          </a:prstGeom>
          <a:noFill/>
        </p:spPr>
        <p:txBody>
          <a:bodyPr wrap="square" rtlCol="0">
            <a:spAutoFit/>
          </a:bodyPr>
          <a:lstStyle/>
          <a:p>
            <a:pPr>
              <a:buFont typeface="Arial" panose="020B0604020202020204" pitchFamily="34" charset="0"/>
              <a:buNone/>
            </a:pPr>
            <a:endPar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领先的合成生物学综合技术平台</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Font typeface="Wingdings" panose="05000000000000000000" pitchFamily="2" charset="2"/>
              <a:buChar char="Ø"/>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专注活菌制药（</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LBP</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）及抗菌肽等微生物代谢产物的综合应用开发</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妇女生殖道感染性疾病新方案的引领者</a:t>
            </a: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89" name="TextBox 1"/>
          <p:cNvSpPr txBox="1">
            <a:spLocks noChangeArrowheads="1"/>
          </p:cNvSpPr>
          <p:nvPr/>
        </p:nvSpPr>
        <p:spPr bwMode="auto">
          <a:xfrm>
            <a:off x="0" y="63463"/>
            <a:ext cx="9144000" cy="645160"/>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垣吉生物</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5</a:t>
            </a: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年规划</a:t>
            </a:r>
            <a:endPar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2" name="文本框 21"/>
          <p:cNvSpPr txBox="1"/>
          <p:nvPr/>
        </p:nvSpPr>
        <p:spPr>
          <a:xfrm>
            <a:off x="345318" y="922064"/>
            <a:ext cx="8453363" cy="4831080"/>
          </a:xfrm>
          <a:prstGeom prst="rect">
            <a:avLst/>
          </a:prstGeom>
          <a:noFill/>
        </p:spPr>
        <p:txBody>
          <a:bodyPr wrap="square" rtlCol="0">
            <a:spAutoFit/>
          </a:bodyPr>
          <a:lstStyle/>
          <a:p>
            <a:pPr>
              <a:buFont typeface="Arial" panose="020B0604020202020204" pitchFamily="34" charset="0"/>
              <a:buNone/>
            </a:pPr>
            <a:endPar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年内首款基于抗菌肽的细菌性阴道炎二类医疗器械获批，并展开实质性销售。</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Font typeface="Wingdings" panose="05000000000000000000" pitchFamily="2" charset="2"/>
              <a:buChar char="Ø"/>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年基于抗菌肽的霉菌性阴道炎、</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的二类医疗器械获批。</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5</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年内基于抗菌肽的阴道外用药（细菌、霉菌、</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HPV</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方向）研发实质性进展，至少</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项进入</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IND</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5</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年内</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基于阴道微生态的活菌药物进入</a:t>
            </a:r>
            <a:r>
              <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IND</a:t>
            </a: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457200" indent="-457200">
              <a:buFont typeface="Wingdings" panose="05000000000000000000" pitchFamily="2" charset="2"/>
              <a:buChar char="Ø"/>
            </a:pPr>
            <a:endParaRPr lang="en-US" altLang="zh-CN"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218" name="Rectangle 170"/>
          <p:cNvSpPr>
            <a:spLocks noGrp="1" noChangeArrowheads="1"/>
          </p:cNvSpPr>
          <p:nvPr>
            <p:ph type="body" idx="4294967295"/>
            <p:custDataLst>
              <p:tags r:id="rId7"/>
            </p:custDataLst>
          </p:nvPr>
        </p:nvSpPr>
        <p:spPr>
          <a:xfrm>
            <a:off x="522514" y="1150228"/>
            <a:ext cx="8294914" cy="4564771"/>
          </a:xfrm>
          <a:prstGeom prst="rect">
            <a:avLst/>
          </a:prstGeom>
          <a:ln cap="flat">
            <a:solidFill>
              <a:srgbClr val="000000"/>
            </a:solidFill>
            <a:miter lim="800000"/>
            <a:headEnd type="none" w="med" len="med"/>
            <a:tailEnd type="none" w="med" len="me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0000"/>
              </a:lnSpc>
              <a:buClrTx/>
              <a:buSzTx/>
              <a:buNone/>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曹</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毅</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公司董事长，首席科学家。</a:t>
            </a:r>
            <a:endPar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l">
              <a:lnSpc>
                <a:spcPct val="120000"/>
              </a:lnSpc>
              <a:buClrTx/>
              <a:buSzTx/>
              <a:buNone/>
            </a:pP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博士</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教授，博导，教育部新世纪优秀人才，四川省学术和技术带头人，四川省杰出青年学科带头人，微生物与代谢工程四川省重点实验室主任，四川省生物信息与代谢工程共享实验平台主任。中国微生物学会基础微生物委员会理事，中国微生物学会资源微生物委员会理事，四川省科技青年联合会理事。主要从事微生物资源与代谢工程、微生物生物能源、功能基因组与生物信息、畜用生物制剂与生物安全等领域的研究工作。先后主持科技部国家</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973</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、国家支撑计划、基础性工作专项、国际合作项目，国家自然科学基金，教育部重点项目，四川省支撑计划、四川省杰出青年基金及成都市科技攻关项目等研究工作。申请和获得</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项发明专利，出版教材</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部，编写国家微生物资源平台描述规范等</a:t>
            </a:r>
            <a:r>
              <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TextBox 1"/>
          <p:cNvSpPr txBox="1">
            <a:spLocks noChangeArrowheads="1"/>
          </p:cNvSpPr>
          <p:nvPr/>
        </p:nvSpPr>
        <p:spPr bwMode="auto">
          <a:xfrm>
            <a:off x="0" y="82206"/>
            <a:ext cx="9144000" cy="598805"/>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buSzPct val="100000"/>
              <a:defRPr/>
            </a:pPr>
            <a:r>
              <a:rPr lang="zh-CN" altLang="en-US" sz="33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垣吉生物核心专家</a:t>
            </a:r>
            <a:endParaRPr lang="zh-CN" altLang="en-US" sz="3300" b="1" spc="375"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218" name="Rectangle 170"/>
          <p:cNvSpPr>
            <a:spLocks noGrp="1" noChangeArrowheads="1"/>
          </p:cNvSpPr>
          <p:nvPr>
            <p:ph type="body" idx="4294967295"/>
            <p:custDataLst>
              <p:tags r:id="rId7"/>
            </p:custDataLst>
          </p:nvPr>
        </p:nvSpPr>
        <p:spPr>
          <a:xfrm>
            <a:off x="424543" y="1084914"/>
            <a:ext cx="8294914" cy="5038300"/>
          </a:xfrm>
          <a:prstGeom prst="rect">
            <a:avLst/>
          </a:prstGeom>
          <a:ln cap="flat">
            <a:solidFill>
              <a:srgbClr val="000000"/>
            </a:solidFill>
            <a:miter lim="800000"/>
            <a:headEnd type="none" w="med" len="med"/>
            <a:tailEnd type="none" w="med" len="me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buClrTx/>
              <a:buSzTx/>
              <a:buFont typeface="Wingdings" panose="05000000000000000000" pitchFamily="2" charset="2"/>
              <a:buChar char="Ø"/>
            </a:pP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乔</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代蓉</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公司董事，首席技术官</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博士</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，教授，博导，四川省学术和技术带头人，四川省微生物资源保藏中心主任。主持国家和四川省科技条件平台、支撑计划、国际合作、自然科学基金、重点研发、应用基础等项目。</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组建四川省</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微生物资源保藏中心。</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在权威</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期刊发表论文约</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160</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余篇，申请获得国家发明专利</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 typeface="Wingdings" panose="05000000000000000000" pitchFamily="2" charset="2"/>
              <a:buChar char="Ø"/>
            </a:pP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张留</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副</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总经理，负责生产。</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华西药学毕业，美国伊利诺伊大学生物药学博士，高级工程师</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在美国主要从事以细胞色素</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P450</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酶为基础的新药代谢筛选体系研究，国内作为技术负责人先后任职于成都恩威制药等大型药企，主持研究开发的新药已有多个获得生产批文，有两项中国发明专利获得授权</a:t>
            </a:r>
            <a:r>
              <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 typeface="Wingdings" panose="05000000000000000000" pitchFamily="2" charset="2"/>
              <a:buChar char="Ø"/>
            </a:pPr>
            <a:endParaRPr lang="zh-CN" altLang="zh-CN" sz="20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TextBox 1"/>
          <p:cNvSpPr txBox="1">
            <a:spLocks noChangeArrowheads="1"/>
          </p:cNvSpPr>
          <p:nvPr/>
        </p:nvSpPr>
        <p:spPr bwMode="auto">
          <a:xfrm>
            <a:off x="0" y="82206"/>
            <a:ext cx="9144000" cy="598805"/>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buSzPct val="100000"/>
              <a:defRPr/>
            </a:pPr>
            <a:r>
              <a:rPr lang="zh-CN" altLang="en-US" sz="33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垣吉生物技术专家</a:t>
            </a:r>
            <a:endParaRPr lang="zh-CN" altLang="en-US" sz="3300" b="1" spc="375"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218" name="Rectangle 170"/>
          <p:cNvSpPr>
            <a:spLocks noGrp="1" noChangeArrowheads="1"/>
          </p:cNvSpPr>
          <p:nvPr>
            <p:ph type="body" idx="4294967295"/>
            <p:custDataLst>
              <p:tags r:id="rId7"/>
            </p:custDataLst>
          </p:nvPr>
        </p:nvSpPr>
        <p:spPr>
          <a:xfrm>
            <a:off x="318407" y="1028626"/>
            <a:ext cx="8507186" cy="4882318"/>
          </a:xfrm>
          <a:prstGeom prst="rect">
            <a:avLst/>
          </a:prstGeom>
          <a:ln cap="flat">
            <a:solidFill>
              <a:srgbClr val="000000"/>
            </a:solidFill>
            <a:miter lim="800000"/>
            <a:headEnd type="none" w="med" len="med"/>
            <a:tailEnd type="none" w="med" len="me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buClrTx/>
              <a:buSzTx/>
            </a:pP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高平</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，博士，教授，博导。长期</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从事药用</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分子</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药理</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、功效成分分离纯化研究工作</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，及其</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化学衍生物的生产工艺研究</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。已</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主持、参与并完成</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十一五</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国家科技支撑计划</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课题、</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国家星火计划项目、国家</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“863”</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项目、国家自然科学基金等国家、省部级项目多项</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。申报</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国家发明专利</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余</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00000"/>
              </a:lnSpc>
              <a:buClrTx/>
              <a:buSzTx/>
            </a:pP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曹洋，博士，副教授，硕士生导师。主要从事药物分子设计算法与应用；蛋白设计和三维结构预测；序列分析与功能预测。取得的主要成果：建立了</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CYSCORE</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CB-Dock</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FitDock</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LigMate</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CIS-RR</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等一系列分子模拟与设计算法与软件，获广泛使用，先后发现了针对</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MDM2</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HSP70</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AchE</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PB</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等药物靶点的活性化合物。发展蛋白设计算法</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EvoDesign</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，成功设计出多个</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靶向药物</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靶标的高稳定性、高亲和力、抗聚集的人工多肽、蛋白</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00000"/>
              </a:lnSpc>
              <a:buClrTx/>
              <a:buSzTx/>
            </a:pP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徐</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辉，博士，副教授，硕士生导师。四川省学术和技术带头人后备人选。长期从事重要模式及工业微生物的生理与代谢功能的调控机制、生物合成与生理适应能力的重构及优化等</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研究。</a:t>
            </a:r>
            <a:endPar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00000"/>
              </a:lnSpc>
              <a:buClrTx/>
              <a:buSzTx/>
            </a:pP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金</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洪，理学博士，博士后，副研究员</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。开展</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微生物</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植物代谢产物的分离与纯化，发现新型先导</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化合物先后</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主持国家重点研发计划项目子课题</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项，已发表</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SCI</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论文</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多</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篇</a:t>
            </a:r>
            <a:r>
              <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800" b="1" dirty="0" smtClean="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TextBox 1"/>
          <p:cNvSpPr txBox="1">
            <a:spLocks noChangeArrowheads="1"/>
          </p:cNvSpPr>
          <p:nvPr/>
        </p:nvSpPr>
        <p:spPr bwMode="auto">
          <a:xfrm>
            <a:off x="0" y="82206"/>
            <a:ext cx="9144000" cy="598805"/>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buSzPct val="100000"/>
              <a:defRPr/>
            </a:pPr>
            <a:r>
              <a:rPr lang="zh-CN" altLang="en-US" sz="33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垣吉生物技术专家</a:t>
            </a:r>
            <a:endParaRPr lang="zh-CN" altLang="en-US" sz="3300" b="1" spc="375"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71438" y="5854303"/>
            <a:ext cx="857250" cy="664369"/>
          </a:xfrm>
          <a:prstGeom prst="rect">
            <a:avLst/>
          </a:prstGeom>
        </p:spPr>
      </p:pic>
      <p:pic>
        <p:nvPicPr>
          <p:cNvPr id="9" name="图片 8"/>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257699" y="5848985"/>
            <a:ext cx="857250" cy="958850"/>
          </a:xfrm>
          <a:prstGeom prst="rect">
            <a:avLst/>
          </a:prstGeom>
        </p:spPr>
      </p:pic>
      <p:sp>
        <p:nvSpPr>
          <p:cNvPr id="2218" name="Rectangle 170"/>
          <p:cNvSpPr>
            <a:spLocks noGrp="1" noChangeArrowheads="1"/>
          </p:cNvSpPr>
          <p:nvPr>
            <p:ph type="body" idx="4294967295"/>
          </p:nvPr>
        </p:nvSpPr>
        <p:spPr>
          <a:xfrm>
            <a:off x="638872" y="774118"/>
            <a:ext cx="8200691" cy="5309998"/>
          </a:xfrm>
          <a:prstGeom prst="rect">
            <a:avLst/>
          </a:prstGeom>
          <a:ln cap="flat">
            <a:solidFill>
              <a:srgbClr val="000000"/>
            </a:solidFill>
            <a:miter lim="800000"/>
            <a:headEnd type="none" w="med" len="med"/>
            <a:tailEnd type="none" w="med" len="me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buClrTx/>
              <a:buSzTx/>
              <a:buFont typeface="Wingdings" panose="05000000000000000000" pitchFamily="2" charset="2"/>
              <a:buChar char="Ø"/>
            </a:pP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刘</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冰</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，董事总经理。</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医学硕士</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行业资深管理专家，生物制药、生物技术研发、高级管理岗多年，在生物制药、生物技术产业化应用等领域有丰富的经验。 </a:t>
            </a:r>
            <a:endPar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lvl="0" algn="l">
              <a:lnSpc>
                <a:spcPct val="150000"/>
              </a:lnSpc>
              <a:buClrTx/>
              <a:buSzTx/>
              <a:buFont typeface="Wingdings" panose="05000000000000000000" pitchFamily="2" charset="2"/>
              <a:buChar char="Ø"/>
            </a:pP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黎莹作</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，董事副总经理，负责市场营销。华西临床医学毕业，</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MBA</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医疗健康管理</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博士。曾在</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多家全球五百强企业及国内医疗知名企业</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担任管理职务。成都</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长虹医疗科技</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有限公司书记</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，董事，</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总经理。</a:t>
            </a:r>
            <a:endPar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 typeface="Wingdings" panose="05000000000000000000" pitchFamily="2" charset="2"/>
              <a:buChar char="Ø"/>
            </a:pP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翟骁毅</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董事兼</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CFO</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清华大学国际</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会计学士，美国乔治华盛顿大学</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MBA</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CPA</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CFA</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资深投资管理专家</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国际金融有限公司投资银行部，高级</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经理；中投</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海外直接投资公司</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专项投资部 资源行业投资团队</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负责人；</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路劲集团首席投资官兼运营官等，有丰富的投融资及企业管理经验</a:t>
            </a:r>
            <a:r>
              <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TextBox 1"/>
          <p:cNvSpPr txBox="1">
            <a:spLocks noChangeArrowheads="1"/>
          </p:cNvSpPr>
          <p:nvPr/>
        </p:nvSpPr>
        <p:spPr bwMode="auto">
          <a:xfrm>
            <a:off x="0" y="32364"/>
            <a:ext cx="9144000" cy="598805"/>
          </a:xfrm>
          <a:prstGeom prst="rect">
            <a:avLst/>
          </a:prstGeom>
          <a:gradFill flip="none" rotWithShape="1">
            <a:gsLst>
              <a:gs pos="0">
                <a:srgbClr val="325596">
                  <a:shade val="30000"/>
                  <a:satMod val="115000"/>
                </a:srgbClr>
              </a:gs>
              <a:gs pos="50000">
                <a:srgbClr val="325596">
                  <a:shade val="67500"/>
                  <a:satMod val="115000"/>
                </a:srgbClr>
              </a:gs>
              <a:gs pos="100000">
                <a:srgbClr val="325596">
                  <a:shade val="100000"/>
                  <a:satMod val="115000"/>
                </a:srgbClr>
              </a:gs>
            </a:gsLst>
            <a:path path="circle">
              <a:fillToRect l="50000" t="50000" r="50000" b="50000"/>
            </a:path>
            <a:tileRect/>
          </a:gradFill>
          <a:ln w="9525">
            <a:noFill/>
            <a:miter lim="800000"/>
          </a:ln>
        </p:spPr>
        <p:txBody>
          <a:bodyPr wrap="square">
            <a:spAutoFit/>
            <a:scene3d>
              <a:camera prst="orthographicFront"/>
              <a:lightRig rig="threePt" dir="t"/>
            </a:scene3d>
          </a:bodyPr>
          <a:lstStyle/>
          <a:p>
            <a:pPr algn="ctr">
              <a:buSzPct val="100000"/>
              <a:defRPr/>
            </a:pPr>
            <a:r>
              <a:rPr lang="zh-CN" altLang="en-US" sz="33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垣吉生物管理团队</a:t>
            </a:r>
            <a:endParaRPr lang="zh-CN" altLang="en-US" sz="3300" b="1" spc="375"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1"/>
  <p:tag name="KSO_WM_UNIT_BK_DARK_LIGHT"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1"/>
  <p:tag name="KSO_WM_UNIT_BK_DARK_LIGHT"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MASK_FLAG" val="1"/>
  <p:tag name="KSO_WM_SLIDE_BACKGROUND_TYPE" val="belt"/>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MASK_FLAG" val="1"/>
  <p:tag name="KSO_WM_SLIDE_BACKGROUND_TYPE" val="belt"/>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3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3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930"/>
  <p:tag name="KSO_WM_TEMPLATE_THUMBS_INDEX" val="1、4、5、7、8、10、13"/>
</p:tagLst>
</file>

<file path=ppt/tags/tag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UNIT_ISCONTENTSTITLE" val="0"/>
  <p:tag name="KSO_WM_UNIT_PRESET_TEXT" val="国际医疗高峰论坛"/>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930_1*a*1"/>
  <p:tag name="KSO_WM_TEMPLATE_CATEGORY" val="custom"/>
  <p:tag name="KSO_WM_TEMPLATE_INDEX" val="20203930"/>
  <p:tag name="KSO_WM_UNIT_LAYERLEVEL" val="1"/>
  <p:tag name="KSO_WM_TAG_VERSION" val="1.0"/>
  <p:tag name="KSO_WM_BEAUTIFY_FLAG" val="#wm#"/>
  <p:tag name="KSO_WM_UNIT_ISNUMDGMTITLE" val="0"/>
</p:tagLst>
</file>

<file path=ppt/tags/tag1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custom20203930_1*i*2"/>
  <p:tag name="KSO_WM_TEMPLATE_CATEGORY" val="custom"/>
  <p:tag name="KSO_WM_TEMPLATE_INDEX" val="2020393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UNIT_TEXT_GLOW_SCHEMECOLOR_INDEX_BRIGHTNESS" val="0"/>
  <p:tag name="KSO_WM_UNIT_TEXT_GLOW_SCHEMECOLOR_INDEX" val="5"/>
</p:tagLst>
</file>

<file path=ppt/tags/tag138.xml><?xml version="1.0" encoding="utf-8"?>
<p:tagLst xmlns:p="http://schemas.openxmlformats.org/presentationml/2006/main">
  <p:tag name="KSO_WM_SLIDE_ID" val="custom2020393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3930"/>
  <p:tag name="KSO_WM_SLIDE_LAYOUT" val="a"/>
  <p:tag name="KSO_WM_SLIDE_LAYOUT_CNT" val="1"/>
  <p:tag name="KSO_WM_TEMPLATE_THUMBS_INDEX" val="1、4、5、7、8、10、13、15"/>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i*1_1_4"/>
  <p:tag name="KSO_WM_TEMPLATE_CATEGORY" val="custom"/>
  <p:tag name="KSO_WM_TEMPLATE_INDEX" val="20203930"/>
  <p:tag name="KSO_WM_UNIT_LAYERLEVEL" val="1_1_1"/>
  <p:tag name="KSO_WM_TAG_VERSION" val="1.0"/>
  <p:tag name="KSO_WM_BEAUTIFY_FLAG" val="#wm#"/>
  <p:tag name="KSO_WM_DIAGRAM_GROUP_CODE" val="l1-1"/>
  <p:tag name="KSO_WM_UNIT_TYPE" val="l_h_i"/>
  <p:tag name="KSO_WM_UNIT_INDEX" val="1_1_4"/>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i*1_3_1"/>
  <p:tag name="KSO_WM_TEMPLATE_CATEGORY" val="custom"/>
  <p:tag name="KSO_WM_TEMPLATE_INDEX" val="20203930"/>
  <p:tag name="KSO_WM_UNIT_LAYERLEVEL" val="1_1_1"/>
  <p:tag name="KSO_WM_TAG_VERSION" val="1.0"/>
  <p:tag name="KSO_WM_BEAUTIFY_FLAG" val="#wm#"/>
  <p:tag name="KSO_WM_DIAGRAM_GROUP_CODE" val="l1-1"/>
  <p:tag name="KSO_WM_UNIT_TYPE" val="l_h_i"/>
  <p:tag name="KSO_WM_UNIT_INDEX" val="1_3_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f*1_3_1"/>
  <p:tag name="KSO_WM_TEMPLATE_CATEGORY" val="custom"/>
  <p:tag name="KSO_WM_TEMPLATE_INDEX" val="20203930"/>
  <p:tag name="KSO_WM_UNIT_LAYERLEVEL" val="1_1_1"/>
  <p:tag name="KSO_WM_TAG_VERSION" val="1.0"/>
  <p:tag name="KSO_WM_BEAUTIFY_FLAG" val="#wm#"/>
  <p:tag name="KSO_WM_UNIT_NOCLEAR" val="0"/>
  <p:tag name="KSO_WM_UNIT_VALUE" val="7"/>
  <p:tag name="KSO_WM_DIAGRAM_GROUP_CODE" val="l1-1"/>
  <p:tag name="KSO_WM_UNIT_TYPE" val="l_h_f"/>
  <p:tag name="KSO_WM_UNIT_INDEX" val="1_3_1"/>
  <p:tag name="KSO_WM_UNIT_PRESET_TEXT" val="单击此处添加正文"/>
  <p:tag name="KSO_WM_UNIT_TEXT_FILL_FORE_SCHEMECOLOR_INDEX" val="14"/>
  <p:tag name="KSO_WM_UNIT_TEXT_FILL_TYPE" val="1"/>
  <p:tag name="KSO_WM_UNIT_USESOURCEFORMAT_APPLY" val="1"/>
  <p:tag name="KSO_WM_UNIT_SUBTYPE" val="a"/>
  <p:tag name="KSO_WM_UNIT_TEXT_FORE_SCHEMECOLOR_INDEX" val="5"/>
  <p:tag name="KSO_WM_UNIT_TEXT_LINE_FILL_TYPE"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f*1_1_1"/>
  <p:tag name="KSO_WM_TEMPLATE_CATEGORY" val="custom"/>
  <p:tag name="KSO_WM_TEMPLATE_INDEX" val="20203930"/>
  <p:tag name="KSO_WM_UNIT_LAYERLEVEL" val="1_1_1"/>
  <p:tag name="KSO_WM_TAG_VERSION" val="1.0"/>
  <p:tag name="KSO_WM_BEAUTIFY_FLAG" val="#wm#"/>
  <p:tag name="KSO_WM_UNIT_NOCLEAR" val="0"/>
  <p:tag name="KSO_WM_UNIT_VALUE" val="7"/>
  <p:tag name="KSO_WM_DIAGRAM_GROUP_CODE" val="l1-1"/>
  <p:tag name="KSO_WM_UNIT_TYPE" val="l_h_f"/>
  <p:tag name="KSO_WM_UNIT_INDEX" val="1_1_1"/>
  <p:tag name="KSO_WM_UNIT_PRESET_TEXT" val="单击此处添加正文"/>
  <p:tag name="KSO_WM_UNIT_TEXT_FILL_FORE_SCHEMECOLOR_INDEX" val="14"/>
  <p:tag name="KSO_WM_UNIT_TEXT_FILL_TYPE" val="1"/>
  <p:tag name="KSO_WM_UNIT_USESOURCEFORMAT_APPLY" val="1"/>
  <p:tag name="KSO_WM_UNIT_SUBTYPE" val="a"/>
  <p:tag name="KSO_WM_UNIT_TEXT_FORE_SCHEMECOLOR_INDEX" val="5"/>
  <p:tag name="KSO_WM_UNIT_TEXT_LINE_FILL_TYPE"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i*1_2_1"/>
  <p:tag name="KSO_WM_TEMPLATE_CATEGORY" val="custom"/>
  <p:tag name="KSO_WM_TEMPLATE_INDEX" val="20203930"/>
  <p:tag name="KSO_WM_UNIT_LAYERLEVEL" val="1_1_1"/>
  <p:tag name="KSO_WM_TAG_VERSION" val="1.0"/>
  <p:tag name="KSO_WM_BEAUTIFY_FLAG" val="#wm#"/>
  <p:tag name="KSO_WM_DIAGRAM_GROUP_CODE" val="l1-1"/>
  <p:tag name="KSO_WM_UNIT_TYPE" val="l_h_i"/>
  <p:tag name="KSO_WM_UNIT_INDEX" val="1_2_1"/>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l_h_f*1_2_1"/>
  <p:tag name="KSO_WM_TEMPLATE_CATEGORY" val="custom"/>
  <p:tag name="KSO_WM_TEMPLATE_INDEX" val="20203930"/>
  <p:tag name="KSO_WM_UNIT_LAYERLEVEL" val="1_1_1"/>
  <p:tag name="KSO_WM_TAG_VERSION" val="1.0"/>
  <p:tag name="KSO_WM_BEAUTIFY_FLAG" val="#wm#"/>
  <p:tag name="KSO_WM_UNIT_NOCLEAR" val="0"/>
  <p:tag name="KSO_WM_UNIT_VALUE" val="7"/>
  <p:tag name="KSO_WM_DIAGRAM_GROUP_CODE" val="l1-1"/>
  <p:tag name="KSO_WM_UNIT_TYPE" val="l_h_f"/>
  <p:tag name="KSO_WM_UNIT_INDEX" val="1_2_1"/>
  <p:tag name="KSO_WM_UNIT_PRESET_TEXT" val="单击此处添加正文"/>
  <p:tag name="KSO_WM_UNIT_TEXT_FILL_FORE_SCHEMECOLOR_INDEX" val="14"/>
  <p:tag name="KSO_WM_UNIT_TEXT_FILL_TYPE" val="1"/>
  <p:tag name="KSO_WM_UNIT_USESOURCEFORMAT_APPLY" val="1"/>
  <p:tag name="KSO_WM_UNIT_SUBTYPE" val="a"/>
  <p:tag name="KSO_WM_UNIT_TEXT_FORE_SCHEMECOLOR_INDEX" val="5"/>
  <p:tag name="KSO_WM_UNIT_TEXT_LINE_FILL_TYPE"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i*1"/>
  <p:tag name="KSO_WM_TEMPLATE_CATEGORY" val="custom"/>
  <p:tag name="KSO_WM_TEMPLATE_INDEX" val="20203930"/>
  <p:tag name="KSO_WM_UNIT_LAYERLEVEL" val="1"/>
  <p:tag name="KSO_WM_TAG_VERSION" val="1.0"/>
  <p:tag name="KSO_WM_BEAUTIFY_FLAG" val="#wm#"/>
  <p:tag name="KSO_WM_DIAGRAM_GROUP_CODE" val="l1-1"/>
  <p:tag name="KSO_WM_UNIT_TYPE" val="i"/>
  <p:tag name="KSO_WM_UNIT_INDEX"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b*1"/>
  <p:tag name="KSO_WM_TEMPLATE_CATEGORY" val="custom"/>
  <p:tag name="KSO_WM_TEMPLATE_INDEX" val="20203930"/>
  <p:tag name="KSO_WM_UNIT_LAYERLEVEL" val="1"/>
  <p:tag name="KSO_WM_TAG_VERSION" val="1.0"/>
  <p:tag name="KSO_WM_BEAUTIFY_FLAG" val="#wm#"/>
  <p:tag name="KSO_WM_UNIT_ISCONTENTSTITLE" val="0"/>
  <p:tag name="KSO_WM_UNIT_NOCLEAR" val="0"/>
  <p:tag name="KSO_WM_UNIT_VALUE" val="8"/>
  <p:tag name="KSO_WM_DIAGRAM_GROUP_CODE" val="l1-1"/>
  <p:tag name="KSO_WM_UNIT_TYPE" val="b"/>
  <p:tag name="KSO_WM_UNIT_INDEX" val="1"/>
  <p:tag name="KSO_WM_UNIT_PRESET_TEXT" val="CONTENTS"/>
  <p:tag name="KSO_WM_UNIT_FILL_FORE_SCHEMECOLOR_INDEX" val="14"/>
  <p:tag name="KSO_WM_UNIT_FILL_TYPE" val="1"/>
  <p:tag name="KSO_WM_UNIT_TEXT_FILL_FORE_SCHEMECOLOR_INDEX" val="5"/>
  <p:tag name="KSO_WM_UNIT_TEXT_FILL_TYPE" val="1"/>
  <p:tag name="KSO_WM_UNIT_USESOURCEFORMAT_APPLY" val="1"/>
  <p:tag name="KSO_WM_UNIT_ISNUMDGMTITLE" val="0"/>
</p:tagLst>
</file>

<file path=ppt/tags/tag147.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3930_3*l_h_i*1_2_3"/>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custom20203930_3*l_h_i*1_2_4"/>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custom20203930_3*l_h_i*1_2_5"/>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custom20203930_3*l_h_i*1_2_6"/>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custom20203930_3*l_h_i*1_2_7"/>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custom20203930_3*l_h_i*1_2_8"/>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03930_3*l_h_i*1_3_3"/>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4.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custom20203930_3*l_h_i*1_3_4"/>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custom20203930_3*l_h_i*1_3_5"/>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custom20203930_3*l_h_i*1_3_6"/>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7.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custom20203930_3*l_h_i*1_3_7"/>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custom20203930_3*l_h_i*1_1_6"/>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custom20203930_3*l_h_i*1_1_7"/>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custom20203930_3*l_h_i*1_1_8"/>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custom20203930_3*l_h_i*1_1_9"/>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2.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10"/>
  <p:tag name="KSO_WM_UNIT_ID" val="custom20203930_3*l_h_i*1_1_10"/>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3930_3*l_h_i*1_1_2"/>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3930_3*l_h_i*1_1_3"/>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PA" val="v5.2.8"/>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3930_3*l_h_i*1_1_1"/>
  <p:tag name="KSO_WM_TEMPLATE_CATEGORY" val="custom"/>
  <p:tag name="KSO_WM_TEMPLATE_INDEX" val="20203930"/>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3*a*1"/>
  <p:tag name="KSO_WM_TEMPLATE_CATEGORY" val="custom"/>
  <p:tag name="KSO_WM_TEMPLATE_INDEX" val="20203930"/>
  <p:tag name="KSO_WM_UNIT_LAYERLEVEL" val="1"/>
  <p:tag name="KSO_WM_TAG_VERSION" val="1.0"/>
  <p:tag name="KSO_WM_BEAUTIFY_FLAG" val="#wm#"/>
  <p:tag name="KSO_WM_UNIT_ISCONTENTSTITLE" val="1"/>
  <p:tag name="KSO_WM_UNIT_NOCLEAR" val="0"/>
  <p:tag name="KSO_WM_UNIT_VALUE" val="3"/>
  <p:tag name="KSO_WM_DIAGRAM_GROUP_CODE" val="l1-1"/>
  <p:tag name="KSO_WM_UNIT_TYPE" val="a"/>
  <p:tag name="KSO_WM_UNIT_INDEX" val="1"/>
  <p:tag name="KSO_WM_UNIT_PRESET_TEXT" val="目录"/>
  <p:tag name="KSO_WM_UNIT_TEXT_FILL_FORE_SCHEMECOLOR_INDEX" val="14"/>
  <p:tag name="KSO_WM_UNIT_TEXT_FILL_TYPE" val="1"/>
  <p:tag name="KSO_WM_UNIT_USESOURCEFORMAT_APPLY" val="1"/>
  <p:tag name="KSO_WM_UNIT_ISNUMDGMTITLE" val="0"/>
</p:tagLst>
</file>

<file path=ppt/tags/tag167.xml><?xml version="1.0" encoding="utf-8"?>
<p:tagLst xmlns:p="http://schemas.openxmlformats.org/presentationml/2006/main">
  <p:tag name="KSO_WM_SLIDE_ID" val="custom20203930_3"/>
  <p:tag name="KSO_WM_TEMPLATE_SUBCATEGORY" val="0"/>
  <p:tag name="KSO_WM_TEMPLATE_MASTER_TYPE" val="1"/>
  <p:tag name="KSO_WM_TEMPLATE_COLOR_TYPE" val="1"/>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3930"/>
  <p:tag name="KSO_WM_SLIDE_LAYOUT" val="a_b_l"/>
  <p:tag name="KSO_WM_SLIDE_LAYOUT_CNT" val="1_1_1"/>
  <p:tag name="KSO_WM_SLIDE_TYPE" val="contents"/>
  <p:tag name="KSO_WM_SLIDE_SUBTYPE" val="diag"/>
</p:tagLst>
</file>

<file path=ppt/tags/tag168.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3930_7*e*1"/>
  <p:tag name="KSO_WM_TEMPLATE_CATEGORY" val="custom"/>
  <p:tag name="KSO_WM_TEMPLATE_INDEX" val="20203930"/>
  <p:tag name="KSO_WM_UNIT_LAYERLEVEL" val="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6"/>
  <p:tag name="KSO_WM_UNIT_TEXT_FILL_FORE_SCHEMECOLOR_INDEX_2" val="5"/>
  <p:tag name="KSO_WM_UNIT_TEXT_FILL_FORE_SCHEMECOLOR_INDEX_2_POS" val="0.98"/>
  <p:tag name="KSO_WM_UNIT_TEXT_FILL_FORE_SCHEMECOLOR_INDEX_2_TRANS" val="0"/>
  <p:tag name="KSO_WM_UNIT_TEXT_FILL_GRADIENT_TYPE" val="0"/>
  <p:tag name="KSO_WM_UNIT_TEXT_FILL_GRADIENT_ANGLE" val="359.9"/>
  <p:tag name="KSO_WM_UNIT_TEXT_FILL_GRADIENT_Direction" val="-2"/>
  <p:tag name="KSO_WM_UNIT_TEXT_FILL_TYPE" val="3"/>
  <p:tag name="KSO_WM_UNIT_TEXT_FORE_SCHEMECOLOR_INDEX_BRIGHTNESS" val="0"/>
  <p:tag name="KSO_WM_UNIT_TEXT_FORE_SCHEMECOLOR_INDEX" val="5"/>
  <p:tag name="KSO_WM_UNIT_TEXT_LINE_FILL_TYPE"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7*i*1"/>
  <p:tag name="KSO_WM_UNIT_LAYERLEVEL" val="1"/>
  <p:tag name="KSO_WM_TAG_VERSION" val="1.0"/>
  <p:tag name="KSO_WM_BEAUTIFY_FLAG" val="#wm#"/>
  <p:tag name="KSO_WM_UNIT_TYPE" val="i"/>
  <p:tag name="KSO_WM_UNIT_INDEX" val="1"/>
  <p:tag name="KSO_WM_TEMPLATE_CATEGORY" val="custom"/>
  <p:tag name="KSO_WM_TEMPLATE_INDEX" val="20203930"/>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6"/>
  <p:tag name="KSO_WM_UNIT_TEXT_FILL_FORE_SCHEMECOLOR_INDEX_2" val="5"/>
  <p:tag name="KSO_WM_UNIT_TEXT_FILL_FORE_SCHEMECOLOR_INDEX_2_POS" val="0.98"/>
  <p:tag name="KSO_WM_UNIT_TEXT_FILL_FORE_SCHEMECOLOR_INDEX_2_TRANS" val="0"/>
  <p:tag name="KSO_WM_UNIT_TEXT_FILL_GRADIENT_TYPE" val="0"/>
  <p:tag name="KSO_WM_UNIT_TEXT_FILL_GRADIENT_ANGLE" val="359.9"/>
  <p:tag name="KSO_WM_UNIT_TEXT_FILL_GRADIENT_Direction" val="-2"/>
  <p:tag name="KSO_WM_UNIT_TEXT_FILL_TYPE" val="3"/>
  <p:tag name="KSO_WM_UNIT_TEXT_FORE_SCHEMECOLOR_INDEX_BRIGHTNESS" val="0"/>
  <p:tag name="KSO_WM_UNIT_TEXT_FORE_SCHEMECOLOR_INDEX" val="5"/>
  <p:tag name="KSO_WM_UNIT_TEX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7*a*1"/>
  <p:tag name="KSO_WM_TEMPLATE_CATEGORY" val="custom"/>
  <p:tag name="KSO_WM_TEMPLATE_INDEX" val="20203930"/>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171.xml><?xml version="1.0" encoding="utf-8"?>
<p:tagLst xmlns:p="http://schemas.openxmlformats.org/presentationml/2006/main">
  <p:tag name="KSO_WM_SLIDE_ID" val="custom20203930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930"/>
  <p:tag name="KSO_WM_SLIDE_LAYOUT" val="a_b_e"/>
  <p:tag name="KSO_WM_SLIDE_LAYOUT_CNT" val="1_1_1"/>
  <p:tag name="KSO_WM_SLIDE_TYPE" val="sectionTitle"/>
  <p:tag name="KSO_WM_SLIDE_SUBTYPE" val="picTxt"/>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74.xml><?xml version="1.0" encoding="utf-8"?>
<p:tagLst xmlns:p="http://schemas.openxmlformats.org/presentationml/2006/main">
  <p:tag name="KSO_WM_SLIDE_BK_DARK_LIGHT" val="1"/>
  <p:tag name="KSO_WM_SLIDE_BACKGROUND_TYPE" val="gener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77.xml><?xml version="1.0" encoding="utf-8"?>
<p:tagLst xmlns:p="http://schemas.openxmlformats.org/presentationml/2006/main">
  <p:tag name="KSO_WM_SLIDE_BK_DARK_LIGHT" val="1"/>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SLIDE_BK_DARK_LIGHT" val="1"/>
  <p:tag name="KSO_WM_SLIDE_BACKGROUND_TYPE" val="general"/>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SLIDE_BK_DARK_LIGHT" val="1"/>
  <p:tag name="KSO_WM_SLIDE_BACKGROUND_TYPE" val="general"/>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SLIDE_BK_DARK_LIGHT" val="1"/>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92.xml><?xml version="1.0" encoding="utf-8"?>
<p:tagLst xmlns:p="http://schemas.openxmlformats.org/presentationml/2006/main">
  <p:tag name="KSO_WM_SLIDE_BK_DARK_LIGHT" val="1"/>
  <p:tag name="KSO_WM_SLIDE_BACKGROUND_TYPE" val="general"/>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95.xml><?xml version="1.0" encoding="utf-8"?>
<p:tagLst xmlns:p="http://schemas.openxmlformats.org/presentationml/2006/main">
  <p:tag name="KSO_WM_SLIDE_BK_DARK_LIGHT" val="1"/>
  <p:tag name="KSO_WM_SLIDE_BACKGROUND_TYPE" val="general"/>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198.xml><?xml version="1.0" encoding="utf-8"?>
<p:tagLst xmlns:p="http://schemas.openxmlformats.org/presentationml/2006/main">
  <p:tag name="KSO_WM_SLIDE_BK_DARK_LIGHT" val="1"/>
  <p:tag name="KSO_WM_SLIDE_BACKGROUND_TYPE" val="general"/>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SLIDE_BK_DARK_LIGHT" val="1"/>
  <p:tag name="KSO_WM_SLIDE_BACKGROUND_TYPE" val="general"/>
</p:tagLst>
</file>

<file path=ppt/tags/tag203.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3930_7*e*1"/>
  <p:tag name="KSO_WM_TEMPLATE_CATEGORY" val="custom"/>
  <p:tag name="KSO_WM_TEMPLATE_INDEX" val="20203930"/>
  <p:tag name="KSO_WM_UNIT_LAYERLEVEL" val="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6"/>
  <p:tag name="KSO_WM_UNIT_TEXT_FILL_FORE_SCHEMECOLOR_INDEX_2" val="5"/>
  <p:tag name="KSO_WM_UNIT_TEXT_FILL_FORE_SCHEMECOLOR_INDEX_2_POS" val="0.98"/>
  <p:tag name="KSO_WM_UNIT_TEXT_FILL_FORE_SCHEMECOLOR_INDEX_2_TRANS" val="0"/>
  <p:tag name="KSO_WM_UNIT_TEXT_FILL_GRADIENT_TYPE" val="0"/>
  <p:tag name="KSO_WM_UNIT_TEXT_FILL_GRADIENT_ANGLE" val="359.9"/>
  <p:tag name="KSO_WM_UNIT_TEXT_FILL_GRADIENT_Direction" val="-2"/>
  <p:tag name="KSO_WM_UNIT_TEXT_FILL_TYPE" val="3"/>
  <p:tag name="KSO_WM_UNIT_TEXT_FORE_SCHEMECOLOR_INDEX_BRIGHTNESS" val="0"/>
  <p:tag name="KSO_WM_UNIT_TEXT_FORE_SCHEMECOLOR_INDEX" val="5"/>
  <p:tag name="KSO_WM_UNIT_TEXT_LINE_FILL_TYPE"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7*a*1"/>
  <p:tag name="KSO_WM_TEMPLATE_CATEGORY" val="custom"/>
  <p:tag name="KSO_WM_TEMPLATE_INDEX" val="20203930"/>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205.xml><?xml version="1.0" encoding="utf-8"?>
<p:tagLst xmlns:p="http://schemas.openxmlformats.org/presentationml/2006/main">
  <p:tag name="KSO_WM_SLIDE_ID" val="custom20203930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930"/>
  <p:tag name="KSO_WM_SLIDE_LAYOUT" val="a_b_e"/>
  <p:tag name="KSO_WM_SLIDE_LAYOUT_CNT" val="1_1_1"/>
  <p:tag name="KSO_WM_SLIDE_TYPE" val="sectionTitle"/>
  <p:tag name="KSO_WM_SLIDE_SUBTYPE" val="picTxt"/>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08.xml><?xml version="1.0" encoding="utf-8"?>
<p:tagLst xmlns:p="http://schemas.openxmlformats.org/presentationml/2006/main">
  <p:tag name="KSO_WM_UNIT_SHADOW_SCHEMECOLOR_INDEX_BRIGHTNESS" val="0"/>
  <p:tag name="KSO_WM_UNIT_SHADOW_SCHEMECOLOR_INDEX" val="5"/>
</p:tagLst>
</file>

<file path=ppt/tags/tag209.xml><?xml version="1.0" encoding="utf-8"?>
<p:tagLst xmlns:p="http://schemas.openxmlformats.org/presentationml/2006/main">
  <p:tag name="KSO_WM_SLIDE_BK_DARK_LIGHT" val="1"/>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1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13.xml><?xml version="1.0" encoding="utf-8"?>
<p:tagLst xmlns:p="http://schemas.openxmlformats.org/presentationml/2006/main">
  <p:tag name="KSO_WM_SLIDE_BK_DARK_LIGHT" val="1"/>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16.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19.xml><?xml version="1.0" encoding="utf-8"?>
<p:tagLst xmlns:p="http://schemas.openxmlformats.org/presentationml/2006/main">
  <p:tag name="KSO_WM_SLIDE_BK_DARK_LIGHT" val="1"/>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2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23.xml><?xml version="1.0" encoding="utf-8"?>
<p:tagLst xmlns:p="http://schemas.openxmlformats.org/presentationml/2006/main">
  <p:tag name="KSO_WM_SLIDE_BK_DARK_LIGHT" val="1"/>
  <p:tag name="KSO_WM_SLIDE_BACKGROUND_TYPE" val="general"/>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26.xml><?xml version="1.0" encoding="utf-8"?>
<p:tagLst xmlns:p="http://schemas.openxmlformats.org/presentationml/2006/main">
  <p:tag name="KSO_WM_SLIDE_BK_DARK_LIGHT" val="1"/>
  <p:tag name="KSO_WM_SLIDE_BACKGROUND_TYPE" val="genera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29.xml><?xml version="1.0" encoding="utf-8"?>
<p:tagLst xmlns:p="http://schemas.openxmlformats.org/presentationml/2006/main">
  <p:tag name="KSO_WM_SLIDE_BK_DARK_LIGHT" val="1"/>
  <p:tag name="KSO_WM_SLIDE_BACKGROUND_TYPE" val="gener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SLIDE_BK_DARK_LIGHT" val="1"/>
  <p:tag name="KSO_WM_SLIDE_BACKGROUND_TYPE" val="general"/>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SLIDE_BK_DARK_LIGHT" val="1"/>
  <p:tag name="KSO_WM_SLIDE_BACKGROUND_TYPE" val="general"/>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SLIDE_BK_DARK_LIGHT" val="1"/>
  <p:tag name="KSO_WM_SLIDE_BACKGROUND_TYPE" val="genera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SLIDE_BK_DARK_LIGHT" val="1"/>
  <p:tag name="KSO_WM_SLIDE_BACKGROUND_TYPE" val="genera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ABLE_BEAUTIFY" val="smartTable{bc01a815-e613-45c0-993c-3d315b51ece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K_DARK_LIGHT" val="1"/>
  <p:tag name="KSO_WM_SLIDE_BACKGROUND_TYPE" val="general"/>
</p:tagLst>
</file>

<file path=ppt/tags/tag251.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3930_7*e*1"/>
  <p:tag name="KSO_WM_TEMPLATE_CATEGORY" val="custom"/>
  <p:tag name="KSO_WM_TEMPLATE_INDEX" val="20203930"/>
  <p:tag name="KSO_WM_UNIT_LAYERLEVEL" val="1"/>
  <p:tag name="KSO_WM_TAG_VERSION" val="1.0"/>
  <p:tag name="KSO_WM_BEAUTIFY_FLAG" val="#wm#"/>
  <p:tag name="KSO_WM_UNIT_TEXT_FILL_FORE_SCHEMECOLOR_INDEX_1_BRIGHTNESS" val="0"/>
  <p:tag name="KSO_WM_UNIT_TEXT_FILL_FORE_SCHEMECOLOR_INDEX_1" val="14"/>
  <p:tag name="KSO_WM_UNIT_TEXT_FILL_FORE_SCHEMECOLOR_INDEX_1_POS" val="0"/>
  <p:tag name="KSO_WM_UNIT_TEXT_FILL_FORE_SCHEMECOLOR_INDEX_1_TRANS" val="0"/>
  <p:tag name="KSO_WM_UNIT_TEXT_FILL_FORE_SCHEMECOLOR_INDEX_2_BRIGHTNESS" val="0.6"/>
  <p:tag name="KSO_WM_UNIT_TEXT_FILL_FORE_SCHEMECOLOR_INDEX_2" val="5"/>
  <p:tag name="KSO_WM_UNIT_TEXT_FILL_FORE_SCHEMECOLOR_INDEX_2_POS" val="0.98"/>
  <p:tag name="KSO_WM_UNIT_TEXT_FILL_FORE_SCHEMECOLOR_INDEX_2_TRANS" val="0"/>
  <p:tag name="KSO_WM_UNIT_TEXT_FILL_GRADIENT_TYPE" val="0"/>
  <p:tag name="KSO_WM_UNIT_TEXT_FILL_GRADIENT_ANGLE" val="359.9"/>
  <p:tag name="KSO_WM_UNIT_TEXT_FILL_GRADIENT_Direction" val="-2"/>
  <p:tag name="KSO_WM_UNIT_TEXT_FILL_TYPE" val="3"/>
  <p:tag name="KSO_WM_UNIT_TEXT_FORE_SCHEMECOLOR_INDEX_BRIGHTNESS" val="0"/>
  <p:tag name="KSO_WM_UNIT_TEXT_FORE_SCHEMECOLOR_INDEX" val="5"/>
  <p:tag name="KSO_WM_UNIT_TEXT_LINE_FILL_TYPE"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7*a*1"/>
  <p:tag name="KSO_WM_TEMPLATE_CATEGORY" val="custom"/>
  <p:tag name="KSO_WM_TEMPLATE_INDEX" val="20203930"/>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253.xml><?xml version="1.0" encoding="utf-8"?>
<p:tagLst xmlns:p="http://schemas.openxmlformats.org/presentationml/2006/main">
  <p:tag name="KSO_WM_SLIDE_ID" val="custom20203930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930"/>
  <p:tag name="KSO_WM_SLIDE_LAYOUT" val="a_b_e"/>
  <p:tag name="KSO_WM_SLIDE_LAYOUT_CNT" val="1_1_1"/>
  <p:tag name="KSO_WM_SLIDE_TYPE" val="sectionTitle"/>
  <p:tag name="KSO_WM_SLIDE_SUBTYPE" val="picTxt"/>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SLIDE_BK_DARK_LIGHT" val="1"/>
  <p:tag name="KSO_WM_SLIDE_BACKGROUND_TYPE" val="general"/>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SLIDE_BK_DARK_LIGHT" val="1"/>
  <p:tag name="KSO_WM_SLIDE_BACKGROUND_TYPE" val="general"/>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K_DARK_LIGHT" val="1"/>
  <p:tag name="KSO_WM_SLIDE_BACKGROUND_TYPE" val="general"/>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68.xml><?xml version="1.0" encoding="utf-8"?>
<p:tagLst xmlns:p="http://schemas.openxmlformats.org/presentationml/2006/main">
  <p:tag name="KSO_WM_SLIDE_BK_DARK_LIGHT" val="1"/>
  <p:tag name="KSO_WM_SLIDE_BACKGROUND_TYPE" val="general"/>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SLIDE_BK_DARK_LIGHT" val="1"/>
  <p:tag name="KSO_WM_SLIDE_BACKGROUND_TYPE" val="general"/>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SLIDE_BK_DARK_LIGHT" val="1"/>
  <p:tag name="KSO_WM_SLIDE_BACKGROUND_TYPE" val="general"/>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79.xml><?xml version="1.0" encoding="utf-8"?>
<p:tagLst xmlns:p="http://schemas.openxmlformats.org/presentationml/2006/main">
  <p:tag name="KSO_WM_SLIDE_BK_DARK_LIGHT" val="1"/>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82.xml><?xml version="1.0" encoding="utf-8"?>
<p:tagLst xmlns:p="http://schemas.openxmlformats.org/presentationml/2006/main">
  <p:tag name="KSO_WM_SLIDE_BK_DARK_LIGHT" val="1"/>
  <p:tag name="KSO_WM_SLIDE_BACKGROUND_TYPE" val="general"/>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 name="KSO_WM_UNIT_TYPE" val="i"/>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 name="KSO_WM_UNIT_TYPE" val="i"/>
</p:tagLst>
</file>

<file path=ppt/tags/tag285.xml><?xml version="1.0" encoding="utf-8"?>
<p:tagLst xmlns:p="http://schemas.openxmlformats.org/presentationml/2006/main">
  <p:tag name="KSO_WM_SLIDE_BK_DARK_LIGHT" val="1"/>
  <p:tag name="KSO_WM_SLIDE_BACKGROUND_TYPE" val="general"/>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930_15*a*1"/>
  <p:tag name="KSO_WM_TEMPLATE_CATEGORY" val="custom"/>
  <p:tag name="KSO_WM_TEMPLATE_INDEX" val="20203930"/>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观看"/>
  <p:tag name="KSO_WM_UNIT_ISNUMDGMTITLE" val="0"/>
</p:tagLst>
</file>

<file path=ppt/tags/tag287.xml><?xml version="1.0" encoding="utf-8"?>
<p:tagLst xmlns:p="http://schemas.openxmlformats.org/presentationml/2006/main">
  <p:tag name="KSO_WM_SLIDE_ID" val="custom20203930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3930"/>
  <p:tag name="KSO_WM_SLIDE_TYPE" val="endPage"/>
  <p:tag name="KSO_WM_SLIDE_SUBTYPE" val="pureTxt"/>
  <p:tag name="KSO_WM_SLIDE_LAYOUT" val="a"/>
  <p:tag name="KSO_WM_SLIDE_LAYOUT_CNT" val="1"/>
</p:tagLst>
</file>

<file path=ppt/tags/tag288.xml><?xml version="1.0" encoding="utf-8"?>
<p:tagLst xmlns:p="http://schemas.openxmlformats.org/presentationml/2006/main">
  <p:tag name="KSO_WPP_MARK_KEY" val="efc98781-d876-418c-bfa7-60c4cc5de467"/>
  <p:tag name="COMMONDATA" val="eyJoZGlkIjoiNDRkZmIzM2U3MWY3YzFmMWZmYzc2ODJkNjRlMGNjYTE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404eefad-982a-44e4-89d0-9239c9ac20e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WM_BEAUTIFY_SHAPE_IDENTITY" val="{be6324b7-f19b-4d56-9fee-7d19dacdd98b}"/>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1"/>
  <p:tag name="KSO_WM_UNIT_BK_DARK_LIGHT"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1"/>
  <p:tag name="KSO_WM_UNIT_BK_DARK_LIGHT"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
      <a:dk1>
        <a:sysClr val="windowText" lastClr="000000"/>
      </a:dk1>
      <a:lt1>
        <a:sysClr val="window" lastClr="FFFFFF"/>
      </a:lt1>
      <a:dk2>
        <a:srgbClr val="051D3D"/>
      </a:dk2>
      <a:lt2>
        <a:srgbClr val="143661"/>
      </a:lt2>
      <a:accent1>
        <a:srgbClr val="47C3F2"/>
      </a:accent1>
      <a:accent2>
        <a:srgbClr val="69AAE9"/>
      </a:accent2>
      <a:accent3>
        <a:srgbClr val="8795DF"/>
      </a:accent3>
      <a:accent4>
        <a:srgbClr val="AE79D6"/>
      </a:accent4>
      <a:accent5>
        <a:srgbClr val="D060CC"/>
      </a:accent5>
      <a:accent6>
        <a:srgbClr val="F247C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教学模板</Template>
  <TotalTime>0</TotalTime>
  <Words>5536</Words>
  <Application>WPS 演示</Application>
  <PresentationFormat>全屏显示(4:3)</PresentationFormat>
  <Paragraphs>277</Paragraphs>
  <Slides>35</Slides>
  <Notes>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35</vt:i4>
      </vt:variant>
    </vt:vector>
  </HeadingPairs>
  <TitlesOfParts>
    <vt:vector size="50" baseType="lpstr">
      <vt:lpstr>Arial</vt:lpstr>
      <vt:lpstr>宋体</vt:lpstr>
      <vt:lpstr>Wingdings</vt:lpstr>
      <vt:lpstr>微软雅黑</vt:lpstr>
      <vt:lpstr>黑体</vt:lpstr>
      <vt:lpstr>Arial Unicode MS</vt:lpstr>
      <vt:lpstr>等线</vt:lpstr>
      <vt:lpstr>Garamond</vt:lpstr>
      <vt:lpstr>Calibri</vt:lpstr>
      <vt:lpstr>Calibri Light</vt:lpstr>
      <vt:lpstr>等线 Light</vt:lpstr>
      <vt:lpstr>汉仪旗黑-85S</vt:lpstr>
      <vt:lpstr>Wingdings</vt:lpstr>
      <vt:lpstr>Office 主题​​</vt:lpstr>
      <vt:lpstr>2_Office 主题​​</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垣吉生物团队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垣吉生物团队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她与偏见</cp:lastModifiedBy>
  <cp:revision>420</cp:revision>
  <dcterms:created xsi:type="dcterms:W3CDTF">2019-03-11T14:22:00Z</dcterms:created>
  <dcterms:modified xsi:type="dcterms:W3CDTF">2022-11-04T01:43:08Z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99D157F0EA964917B5B71F7F440CA740</vt:lpwstr>
  </property>
  <property fmtid="{D5CDD505-2E9C-101B-9397-08002B2CF9AE}" pid="3" name="KSOProductBuildVer">
    <vt:lpwstr>2052-11.1.0.12763</vt:lpwstr>
  </property>
</Properties>
</file>