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p:sldMasterIdLst>
    <p:sldMasterId id="2147483648" r:id="rId1"/>
  </p:sldMasterIdLst>
  <p:notesMasterIdLst>
    <p:notesMasterId r:id="rId4"/>
  </p:notesMasterIdLst>
  <p:handoutMasterIdLst>
    <p:handoutMasterId r:id="rId28"/>
  </p:handoutMasterIdLst>
  <p:sldIdLst>
    <p:sldId id="639" r:id="rId3"/>
    <p:sldId id="846" r:id="rId5"/>
    <p:sldId id="816" r:id="rId6"/>
    <p:sldId id="847" r:id="rId7"/>
    <p:sldId id="870" r:id="rId8"/>
    <p:sldId id="790" r:id="rId9"/>
    <p:sldId id="801" r:id="rId10"/>
    <p:sldId id="802" r:id="rId11"/>
    <p:sldId id="839" r:id="rId12"/>
    <p:sldId id="840" r:id="rId13"/>
    <p:sldId id="841" r:id="rId14"/>
    <p:sldId id="842" r:id="rId15"/>
    <p:sldId id="843" r:id="rId16"/>
    <p:sldId id="755" r:id="rId17"/>
    <p:sldId id="838" r:id="rId18"/>
    <p:sldId id="772" r:id="rId19"/>
    <p:sldId id="869" r:id="rId20"/>
    <p:sldId id="698" r:id="rId21"/>
    <p:sldId id="852" r:id="rId22"/>
    <p:sldId id="850" r:id="rId23"/>
    <p:sldId id="684" r:id="rId24"/>
    <p:sldId id="686" r:id="rId25"/>
    <p:sldId id="689" r:id="rId26"/>
    <p:sldId id="694" r:id="rId27"/>
  </p:sldIdLst>
  <p:sldSz cx="9145270" cy="5144770"/>
  <p:notesSz cx="6858000" cy="9144000"/>
  <p:custDataLst>
    <p:tags r:id="rId33"/>
  </p:custDataLst>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1pPr>
    <a:lvl2pPr marL="4572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2pPr>
    <a:lvl3pPr marL="9144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3pPr>
    <a:lvl4pPr marL="13716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4pPr>
    <a:lvl5pPr marL="18288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1"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EB7"/>
    <a:srgbClr val="FBB300"/>
    <a:srgbClr val="3BD3E4"/>
    <a:srgbClr val="2CDDD3"/>
    <a:srgbClr val="2BD9CF"/>
    <a:srgbClr val="FF8021"/>
    <a:srgbClr val="00C8DF"/>
    <a:srgbClr val="FF6021"/>
    <a:srgbClr val="0DC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05" autoAdjust="0"/>
    <p:restoredTop sz="86423" autoAdjust="0"/>
  </p:normalViewPr>
  <p:slideViewPr>
    <p:cSldViewPr>
      <p:cViewPr>
        <p:scale>
          <a:sx n="75" d="100"/>
          <a:sy n="75" d="100"/>
        </p:scale>
        <p:origin x="972" y="996"/>
      </p:cViewPr>
      <p:guideLst>
        <p:guide orient="horz" pos="2241"/>
        <p:guide pos="260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0"/>
    </p:cViewPr>
  </p:sorterViewPr>
  <p:notesViewPr>
    <p:cSldViewPr>
      <p:cViewPr varScale="1">
        <p:scale>
          <a:sx n="80" d="100"/>
          <a:sy n="80" d="100"/>
        </p:scale>
        <p:origin x="-2106" y="-102"/>
      </p:cViewPr>
      <p:guideLst>
        <p:guide orient="horz" pos="2705"/>
        <p:guide pos="2149"/>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5.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500723940622"/>
          <c:y val="0.0953044659948909"/>
          <c:w val="0.748158839865234"/>
          <c:h val="0.776468320771112"/>
        </c:manualLayout>
      </c:layout>
      <c:barChart>
        <c:barDir val="col"/>
        <c:grouping val="stacked"/>
        <c:varyColors val="0"/>
        <c:ser>
          <c:idx val="0"/>
          <c:order val="0"/>
          <c:tx>
            <c:strRef>
              <c:f>Sheet1!$J$9</c:f>
              <c:strCache>
                <c:ptCount val="1"/>
                <c:pt idx="0">
                  <c:v>国内专利</c:v>
                </c:pt>
              </c:strCache>
            </c:strRef>
          </c:tx>
          <c:spPr>
            <a:solidFill>
              <a:srgbClr val="00B0F0"/>
            </a:solidFill>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Sheet1!$I$10:$I$19</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Sheet1!$J$10:$J$19</c:f>
              <c:numCache>
                <c:formatCode>0_ </c:formatCode>
                <c:ptCount val="10"/>
                <c:pt idx="0">
                  <c:v>97.6686</c:v>
                </c:pt>
                <c:pt idx="1">
                  <c:v>110.9428</c:v>
                </c:pt>
                <c:pt idx="2">
                  <c:v>150.467</c:v>
                </c:pt>
                <c:pt idx="3">
                  <c:v>191.2151</c:v>
                </c:pt>
                <c:pt idx="4">
                  <c:v>223.456</c:v>
                </c:pt>
                <c:pt idx="5">
                  <c:v>221.0616</c:v>
                </c:pt>
                <c:pt idx="6">
                  <c:v>263.9446</c:v>
                </c:pt>
                <c:pt idx="7">
                  <c:v>330.5225</c:v>
                </c:pt>
                <c:pt idx="8">
                  <c:v>353.6333</c:v>
                </c:pt>
                <c:pt idx="9">
                  <c:v>432.3112</c:v>
                </c:pt>
              </c:numCache>
            </c:numRef>
          </c:val>
        </c:ser>
        <c:ser>
          <c:idx val="1"/>
          <c:order val="1"/>
          <c:tx>
            <c:strRef>
              <c:f>Sheet1!$K$9</c:f>
              <c:strCache>
                <c:ptCount val="1"/>
                <c:pt idx="0">
                  <c:v>国外专利</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Sheet1!$I$10:$I$19</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Sheet1!$K$10:$K$19</c:f>
              <c:numCache>
                <c:formatCode>0_ </c:formatCode>
                <c:ptCount val="10"/>
                <c:pt idx="0">
                  <c:v>9.9075</c:v>
                </c:pt>
                <c:pt idx="1">
                  <c:v>11.2858</c:v>
                </c:pt>
                <c:pt idx="2">
                  <c:v>12.8677</c:v>
                </c:pt>
                <c:pt idx="3">
                  <c:v>13.8498</c:v>
                </c:pt>
                <c:pt idx="4">
                  <c:v>14.2501</c:v>
                </c:pt>
                <c:pt idx="5">
                  <c:v>15.0627</c:v>
                </c:pt>
                <c:pt idx="6">
                  <c:v>15.9039</c:v>
                </c:pt>
                <c:pt idx="7">
                  <c:v>15.9599</c:v>
                </c:pt>
                <c:pt idx="8">
                  <c:v>16.1512</c:v>
                </c:pt>
                <c:pt idx="9">
                  <c:v>17.634</c:v>
                </c:pt>
              </c:numCache>
            </c:numRef>
          </c:val>
        </c:ser>
        <c:dLbls>
          <c:showLegendKey val="0"/>
          <c:showVal val="0"/>
          <c:showCatName val="0"/>
          <c:showSerName val="0"/>
          <c:showPercent val="0"/>
          <c:showBubbleSize val="0"/>
        </c:dLbls>
        <c:gapWidth val="150"/>
        <c:overlap val="100"/>
        <c:axId val="-66766976"/>
        <c:axId val="-66765344"/>
      </c:barChart>
      <c:dateAx>
        <c:axId val="-66766976"/>
        <c:scaling>
          <c:orientation val="minMax"/>
        </c:scaling>
        <c:delete val="1"/>
        <c:axPos val="b"/>
        <c:numFmt formatCode="General" sourceLinked="0"/>
        <c:majorTickMark val="in"/>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mn-lt"/>
                <a:ea typeface="+mn-ea"/>
                <a:cs typeface="+mn-cs"/>
              </a:defRPr>
            </a:pPr>
          </a:p>
        </c:txPr>
        <c:crossAx val="-66765344"/>
        <c:crosses val="autoZero"/>
        <c:auto val="0"/>
        <c:lblOffset val="100"/>
        <c:baseTimeUnit val="days"/>
      </c:dateAx>
      <c:valAx>
        <c:axId val="-66765344"/>
        <c:scaling>
          <c:orientation val="minMax"/>
        </c:scaling>
        <c:delete val="0"/>
        <c:axPos val="l"/>
        <c:title>
          <c:tx>
            <c:rich>
              <a:bodyPr rot="-5400000" spcFirstLastPara="0" vertOverflow="ellipsis" vert="horz" wrap="square" anchor="ctr" anchorCtr="1"/>
              <a:lstStyle/>
              <a:p>
                <a:pPr>
                  <a:defRPr lang="zh-CN" sz="800" b="0" i="0" u="none" strike="noStrike" kern="1200" baseline="0">
                    <a:solidFill>
                      <a:schemeClr val="tx1"/>
                    </a:solidFill>
                    <a:latin typeface="黑体" panose="02010609060101010101" pitchFamily="49" charset="-122"/>
                    <a:ea typeface="黑体" panose="02010609060101010101" pitchFamily="49" charset="-122"/>
                    <a:cs typeface="+mn-cs"/>
                  </a:defRPr>
                </a:pPr>
                <a:r>
                  <a:rPr lang="zh-CN" altLang="en-US" sz="800" b="0" dirty="0">
                    <a:solidFill>
                      <a:schemeClr val="tx1">
                        <a:lumMod val="50000"/>
                        <a:lumOff val="50000"/>
                      </a:schemeClr>
                    </a:solidFill>
                    <a:latin typeface="微软雅黑" panose="020B0503020204020204" pitchFamily="34" charset="-122"/>
                    <a:ea typeface="微软雅黑" panose="020B0503020204020204" pitchFamily="34" charset="-122"/>
                  </a:rPr>
                  <a:t>专利申请量，万件</a:t>
                </a:r>
                <a:endParaRPr lang="zh-CN" altLang="en-US" sz="800" b="0" dirty="0">
                  <a:solidFill>
                    <a:schemeClr val="tx1">
                      <a:lumMod val="50000"/>
                      <a:lumOff val="50000"/>
                    </a:schemeClr>
                  </a:solidFill>
                  <a:latin typeface="微软雅黑" panose="020B0503020204020204" pitchFamily="34" charset="-122"/>
                  <a:ea typeface="微软雅黑" panose="020B0503020204020204" pitchFamily="34" charset="-122"/>
                </a:endParaRPr>
              </a:p>
            </c:rich>
          </c:tx>
          <c:layout>
            <c:manualLayout>
              <c:xMode val="edge"/>
              <c:yMode val="edge"/>
              <c:x val="0.0330341145417858"/>
              <c:y val="0.299118562361692"/>
            </c:manualLayout>
          </c:layout>
          <c:overlay val="0"/>
        </c:title>
        <c:numFmt formatCode="0_ " sourceLinked="1"/>
        <c:majorTickMark val="in"/>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mn-lt"/>
                <a:ea typeface="+mn-ea"/>
                <a:cs typeface="+mn-cs"/>
              </a:defRPr>
            </a:pPr>
          </a:p>
        </c:txPr>
        <c:crossAx val="-66766976"/>
        <c:crosses val="autoZero"/>
        <c:crossBetween val="between"/>
      </c:valAx>
      <c:spPr>
        <a:noFill/>
        <a:ln w="9525">
          <a:noFill/>
        </a:ln>
        <a:effectLst/>
      </c:spPr>
    </c:plotArea>
    <c:legend>
      <c:legendPos val="r"/>
      <c:layout>
        <c:manualLayout>
          <c:xMode val="edge"/>
          <c:yMode val="edge"/>
          <c:x val="0.169136826183572"/>
          <c:y val="0.0955398110885137"/>
          <c:w val="0.154849185820178"/>
          <c:h val="0.173874167171411"/>
        </c:manualLayout>
      </c:layout>
      <c:overlay val="0"/>
      <c:txPr>
        <a:bodyPr rot="0" spcFirstLastPara="0" vertOverflow="ellipsis" vert="horz" wrap="square" anchor="ctr" anchorCtr="1"/>
        <a:lstStyle/>
        <a:p>
          <a:pPr>
            <a:defRPr lang="zh-CN" sz="800" b="0" i="0" u="none" strike="noStrike" kern="1200" baseline="0">
              <a:solidFill>
                <a:schemeClr val="tx1"/>
              </a:solidFill>
              <a:latin typeface="+mn-lt"/>
              <a:ea typeface="+mn-ea"/>
              <a:cs typeface="+mn-cs"/>
            </a:defRPr>
          </a:pPr>
        </a:p>
      </c:txPr>
    </c:legend>
    <c:plotVisOnly val="1"/>
    <c:dispBlanksAs val="gap"/>
    <c:showDLblsOverMax val="0"/>
  </c:chart>
  <c:spPr>
    <a:ln>
      <a:noFill/>
    </a:ln>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有效专利量</c:v>
                </c:pt>
              </c:strCache>
            </c:strRef>
          </c:tx>
          <c:spPr/>
          <c:explosion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Sheet1!$A$2:$A$4</c:f>
              <c:strCache>
                <c:ptCount val="3"/>
                <c:pt idx="0">
                  <c:v>发明专利</c:v>
                </c:pt>
                <c:pt idx="1">
                  <c:v>实用新型</c:v>
                </c:pt>
                <c:pt idx="2">
                  <c:v>外观设计</c:v>
                </c:pt>
              </c:strCache>
            </c:strRef>
          </c:cat>
          <c:val>
            <c:numRef>
              <c:f>Sheet1!$B$2:$B$4</c:f>
              <c:numCache>
                <c:formatCode>General</c:formatCode>
                <c:ptCount val="3"/>
                <c:pt idx="0">
                  <c:v>300</c:v>
                </c:pt>
                <c:pt idx="1">
                  <c:v>1000</c:v>
                </c:pt>
                <c:pt idx="2">
                  <c:v>260</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t"/>
      <c:legendEntry>
        <c:idx val="0"/>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ayout>
        <c:manualLayout>
          <c:xMode val="edge"/>
          <c:yMode val="edge"/>
          <c:x val="0.0141591172610629"/>
          <c:y val="0.0063807338681315"/>
          <c:w val="0.9807840551457"/>
          <c:h val="0.258845103917201"/>
        </c:manualLayout>
      </c:layout>
      <c:overlay val="0"/>
      <c:spPr>
        <a:noFill/>
        <a:ln>
          <a:noFill/>
        </a:ln>
        <a:effectLst/>
      </c:spPr>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有效专利量</c:v>
                </c:pt>
              </c:strCache>
            </c:strRef>
          </c:tx>
          <c:spPr/>
          <c:explosion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Sheet1!$A$2:$A$4</c:f>
              <c:strCache>
                <c:ptCount val="3"/>
                <c:pt idx="0">
                  <c:v>发明专利</c:v>
                </c:pt>
                <c:pt idx="1">
                  <c:v>实用新型</c:v>
                </c:pt>
                <c:pt idx="2">
                  <c:v>外观设计</c:v>
                </c:pt>
              </c:strCache>
            </c:strRef>
          </c:cat>
          <c:val>
            <c:numRef>
              <c:f>Sheet1!$B$2:$B$4</c:f>
              <c:numCache>
                <c:formatCode>General</c:formatCode>
                <c:ptCount val="3"/>
                <c:pt idx="0">
                  <c:v>10</c:v>
                </c:pt>
                <c:pt idx="1">
                  <c:v>34</c:v>
                </c:pt>
                <c:pt idx="2">
                  <c:v>7</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t"/>
      <c:legendEntry>
        <c:idx val="0"/>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ayout>
        <c:manualLayout>
          <c:xMode val="edge"/>
          <c:yMode val="edge"/>
          <c:x val="0.00505682759323675"/>
          <c:y val="0.0063807338681315"/>
          <c:w val="0.989886344813526"/>
          <c:h val="0.258845103917201"/>
        </c:manualLayout>
      </c:layout>
      <c:overlay val="0"/>
      <c:spPr>
        <a:noFill/>
        <a:ln>
          <a:noFill/>
        </a:ln>
        <a:effectLst/>
      </c:spPr>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sz="18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方正正纤黑简体" panose="02000000000000000000" pitchFamily="2"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latin typeface="方正正纤黑简体" panose="02000000000000000000" pitchFamily="2" charset="-122"/>
              </a:rPr>
            </a:fld>
            <a:endParaRPr lang="zh-CN" altLang="en-US" dirty="0">
              <a:latin typeface="方正正纤黑简体" panose="02000000000000000000" pitchFamily="2"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方正正纤黑简体" panose="02000000000000000000" pitchFamily="2"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latin typeface="方正正纤黑简体" panose="02000000000000000000" pitchFamily="2" charset="-122"/>
              </a:rPr>
            </a:fld>
            <a:endParaRPr lang="zh-CN" altLang="en-US" dirty="0">
              <a:latin typeface="方正正纤黑简体" panose="020000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latin typeface="方正正纤黑简体" panose="02000000000000000000" pitchFamily="2" charset="-122"/>
                <a:ea typeface="宋体" pitchFamily="2" charset="-122"/>
              </a:defRPr>
            </a:lvl1pPr>
          </a:lstStyle>
          <a:p>
            <a:endParaRPr lang="zh-CN" altLang="en-US" dirty="0"/>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atin typeface="方正正纤黑简体" panose="02000000000000000000" pitchFamily="2" charset="-122"/>
                <a:ea typeface="宋体" pitchFamily="2" charset="-122"/>
              </a:defRPr>
            </a:lvl1pPr>
          </a:lstStyle>
          <a:p>
            <a:endParaRPr lang="en-US" altLang="zh-CN" dirty="0"/>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latin typeface="方正正纤黑简体" panose="02000000000000000000" pitchFamily="2" charset="-122"/>
                <a:ea typeface="宋体" pitchFamily="2" charset="-122"/>
              </a:defRPr>
            </a:lvl1pPr>
          </a:lstStyle>
          <a:p>
            <a:endParaRPr lang="en-US" altLang="zh-CN" dirty="0"/>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atin typeface="方正正纤黑简体" panose="02000000000000000000" pitchFamily="2" charset="-122"/>
                <a:ea typeface="宋体" pitchFamily="2" charset="-122"/>
              </a:defRPr>
            </a:lvl1pPr>
          </a:lstStyle>
          <a:p>
            <a:fld id="{20DEAE63-D6C4-437F-B8DA-DA689F991AA7}" type="slidenum">
              <a:rPr lang="zh-CN" altLang="en-US" smtClean="0"/>
            </a:fld>
            <a:endParaRPr lang="en-US" altLang="zh-CN"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1pPr>
    <a:lvl2pPr marL="4572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2pPr>
    <a:lvl3pPr marL="9144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3pPr>
    <a:lvl4pPr marL="13716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4pPr>
    <a:lvl5pPr marL="18288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1B9BE38-5C12-4F04-9796-5D38F69CF36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560A08-AE14-4601-823B-EEE87F151D6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5588" cy="5145088"/>
          </a:xfrm>
          <a:prstGeom prst="rect">
            <a:avLst/>
          </a:prstGeom>
        </p:spPr>
      </p:pic>
      <p:grpSp>
        <p:nvGrpSpPr>
          <p:cNvPr id="4" name="组合 3"/>
          <p:cNvGrpSpPr/>
          <p:nvPr userDrawn="1"/>
        </p:nvGrpSpPr>
        <p:grpSpPr>
          <a:xfrm>
            <a:off x="307834" y="258708"/>
            <a:ext cx="433246" cy="421189"/>
            <a:chOff x="4213638" y="1558191"/>
            <a:chExt cx="1245816" cy="1245816"/>
          </a:xfrm>
          <a:effectLst>
            <a:outerShdw blurRad="63500" dist="63500" dir="2700000" algn="tl" rotWithShape="0">
              <a:prstClr val="black">
                <a:alpha val="40000"/>
              </a:prstClr>
            </a:outerShdw>
          </a:effectLst>
        </p:grpSpPr>
        <p:sp>
          <p:nvSpPr>
            <p:cNvPr id="5" name="任意多边形 5"/>
            <p:cNvSpPr/>
            <p:nvPr/>
          </p:nvSpPr>
          <p:spPr>
            <a:xfrm>
              <a:off x="4213638" y="1628913"/>
              <a:ext cx="1081032" cy="1175094"/>
            </a:xfrm>
            <a:custGeom>
              <a:avLst/>
              <a:gdLst>
                <a:gd name="connsiteX0" fmla="*/ 482868 w 1557034"/>
                <a:gd name="connsiteY0" fmla="*/ 0 h 1692513"/>
                <a:gd name="connsiteX1" fmla="*/ 398752 w 1557034"/>
                <a:gd name="connsiteY1" fmla="*/ 101950 h 1692513"/>
                <a:gd name="connsiteX2" fmla="*/ 245526 w 1557034"/>
                <a:gd name="connsiteY2" fmla="*/ 603576 h 1692513"/>
                <a:gd name="connsiteX3" fmla="*/ 1142714 w 1557034"/>
                <a:gd name="connsiteY3" fmla="*/ 1500764 h 1692513"/>
                <a:gd name="connsiteX4" fmla="*/ 1491940 w 1557034"/>
                <a:gd name="connsiteY4" fmla="*/ 1430259 h 1692513"/>
                <a:gd name="connsiteX5" fmla="*/ 1557034 w 1557034"/>
                <a:gd name="connsiteY5" fmla="*/ 1398901 h 1692513"/>
                <a:gd name="connsiteX6" fmla="*/ 1531596 w 1557034"/>
                <a:gd name="connsiteY6" fmla="*/ 1429733 h 1692513"/>
                <a:gd name="connsiteX7" fmla="*/ 897188 w 1557034"/>
                <a:gd name="connsiteY7" fmla="*/ 1692513 h 1692513"/>
                <a:gd name="connsiteX8" fmla="*/ 0 w 1557034"/>
                <a:gd name="connsiteY8" fmla="*/ 795325 h 1692513"/>
                <a:gd name="connsiteX9" fmla="*/ 469535 w 1557034"/>
                <a:gd name="connsiteY9" fmla="*/ 6423 h 169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7034" h="1692513">
                  <a:moveTo>
                    <a:pt x="482868" y="0"/>
                  </a:moveTo>
                  <a:lnTo>
                    <a:pt x="398752" y="101950"/>
                  </a:lnTo>
                  <a:cubicBezTo>
                    <a:pt x="302013" y="245142"/>
                    <a:pt x="245526" y="417763"/>
                    <a:pt x="245526" y="603576"/>
                  </a:cubicBezTo>
                  <a:cubicBezTo>
                    <a:pt x="245526" y="1099079"/>
                    <a:pt x="647211" y="1500764"/>
                    <a:pt x="1142714" y="1500764"/>
                  </a:cubicBezTo>
                  <a:cubicBezTo>
                    <a:pt x="1266590" y="1500764"/>
                    <a:pt x="1384602" y="1475659"/>
                    <a:pt x="1491940" y="1430259"/>
                  </a:cubicBezTo>
                  <a:lnTo>
                    <a:pt x="1557034" y="1398901"/>
                  </a:lnTo>
                  <a:lnTo>
                    <a:pt x="1531596" y="1429733"/>
                  </a:lnTo>
                  <a:cubicBezTo>
                    <a:pt x="1369237" y="1592092"/>
                    <a:pt x="1144940" y="1692513"/>
                    <a:pt x="897188" y="1692513"/>
                  </a:cubicBezTo>
                  <a:cubicBezTo>
                    <a:pt x="401685" y="1692513"/>
                    <a:pt x="0" y="1290828"/>
                    <a:pt x="0" y="795325"/>
                  </a:cubicBezTo>
                  <a:cubicBezTo>
                    <a:pt x="0" y="454667"/>
                    <a:pt x="189859" y="158352"/>
                    <a:pt x="469535" y="6423"/>
                  </a:cubicBezTo>
                  <a:close/>
                </a:path>
              </a:pathLst>
            </a:custGeom>
            <a:solidFill>
              <a:schemeClr val="bg1"/>
            </a:solidFill>
            <a:ln>
              <a:noFill/>
            </a:ln>
            <a:effectLst>
              <a:outerShdw blurRad="241300" dist="190500" dir="8400000" algn="tr" rotWithShape="0">
                <a:srgbClr val="1F2006">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solidFill>
                  <a:prstClr val="white"/>
                </a:solidFill>
              </a:endParaRPr>
            </a:p>
          </p:txBody>
        </p:sp>
        <p:sp>
          <p:nvSpPr>
            <p:cNvPr id="6" name="椭圆 5"/>
            <p:cNvSpPr/>
            <p:nvPr/>
          </p:nvSpPr>
          <p:spPr>
            <a:xfrm>
              <a:off x="4213638" y="1558191"/>
              <a:ext cx="1245816" cy="1245816"/>
            </a:xfrm>
            <a:prstGeom prst="ellipse">
              <a:avLst/>
            </a:prstGeom>
            <a:gradFill>
              <a:gsLst>
                <a:gs pos="20000">
                  <a:schemeClr val="bg1"/>
                </a:gs>
                <a:gs pos="92000">
                  <a:srgbClr val="C7C8C4"/>
                </a:gs>
              </a:gsLst>
              <a:lin ang="8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solidFill>
                  <a:prstClr val="white"/>
                </a:solidFill>
              </a:endParaRPr>
            </a:p>
          </p:txBody>
        </p:sp>
        <p:sp>
          <p:nvSpPr>
            <p:cNvPr id="7" name="椭圆 6"/>
            <p:cNvSpPr/>
            <p:nvPr/>
          </p:nvSpPr>
          <p:spPr>
            <a:xfrm>
              <a:off x="4351773" y="1704788"/>
              <a:ext cx="952617" cy="952619"/>
            </a:xfrm>
            <a:prstGeom prst="ellipse">
              <a:avLst/>
            </a:prstGeom>
            <a:solidFill>
              <a:schemeClr val="accent1">
                <a:lumMod val="60000"/>
                <a:lumOff val="40000"/>
              </a:schemeClr>
            </a:solidFill>
            <a:ln w="15875">
              <a:gradFill>
                <a:gsLst>
                  <a:gs pos="0">
                    <a:schemeClr val="tx1">
                      <a:lumMod val="75000"/>
                      <a:lumOff val="25000"/>
                    </a:schemeClr>
                  </a:gs>
                  <a:gs pos="100000">
                    <a:schemeClr val="bg1"/>
                  </a:gs>
                </a:gsLst>
                <a:lin ang="8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solidFill>
                  <a:prstClr val="white"/>
                </a:solidFill>
              </a:endParaRPr>
            </a:p>
          </p:txBody>
        </p:sp>
        <p:sp>
          <p:nvSpPr>
            <p:cNvPr id="8" name="任意多边形 8"/>
            <p:cNvSpPr/>
            <p:nvPr/>
          </p:nvSpPr>
          <p:spPr>
            <a:xfrm>
              <a:off x="4381820" y="1724088"/>
              <a:ext cx="912852" cy="535848"/>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solidFill>
                  <a:prstClr val="white"/>
                </a:solidFill>
              </a:endParaRPr>
            </a:p>
          </p:txBody>
        </p:sp>
      </p:gr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 fill="hold"/>
                                        <p:tgtEl>
                                          <p:spTgt spid="4"/>
                                        </p:tgtEl>
                                        <p:attrNameLst>
                                          <p:attrName>ppt_w</p:attrName>
                                        </p:attrNameLst>
                                      </p:cBhvr>
                                      <p:tavLst>
                                        <p:tav tm="0">
                                          <p:val>
                                            <p:fltVal val="0"/>
                                          </p:val>
                                        </p:tav>
                                        <p:tav tm="100000">
                                          <p:val>
                                            <p:strVal val="#ppt_w"/>
                                          </p:val>
                                        </p:tav>
                                      </p:tavLst>
                                    </p:anim>
                                    <p:anim calcmode="lin" valueType="num">
                                      <p:cBhvr>
                                        <p:cTn id="8" dur="100" fill="hold"/>
                                        <p:tgtEl>
                                          <p:spTgt spid="4"/>
                                        </p:tgtEl>
                                        <p:attrNameLst>
                                          <p:attrName>ppt_h</p:attrName>
                                        </p:attrNameLst>
                                      </p:cBhvr>
                                      <p:tavLst>
                                        <p:tav tm="0">
                                          <p:val>
                                            <p:fltVal val="0"/>
                                          </p:val>
                                        </p:tav>
                                        <p:tav tm="100000">
                                          <p:val>
                                            <p:strVal val="#ppt_h"/>
                                          </p:val>
                                        </p:tav>
                                      </p:tavLst>
                                    </p:anim>
                                    <p:animEffect transition="in" filter="fade">
                                      <p:cBhvr>
                                        <p:cTn id="9" dur="100"/>
                                        <p:tgtEl>
                                          <p:spTgt spid="4"/>
                                        </p:tgtEl>
                                      </p:cBhvr>
                                    </p:animEffect>
                                  </p:childTnLst>
                                </p:cTn>
                              </p:par>
                              <p:par>
                                <p:cTn id="10" presetID="6" presetClass="emph" presetSubtype="0" fill="hold" nodeType="withEffect">
                                  <p:stCondLst>
                                    <p:cond delay="100"/>
                                  </p:stCondLst>
                                  <p:childTnLst>
                                    <p:animScale>
                                      <p:cBhvr>
                                        <p:cTn id="11" dur="100" fill="hold"/>
                                        <p:tgtEl>
                                          <p:spTgt spid="4"/>
                                        </p:tgtEl>
                                      </p:cBhvr>
                                      <p:by x="110000" y="110000"/>
                                    </p:animScale>
                                  </p:childTnLst>
                                </p:cTn>
                              </p:par>
                              <p:par>
                                <p:cTn id="12" presetID="6" presetClass="emph" presetSubtype="0" fill="hold" nodeType="withEffect">
                                  <p:stCondLst>
                                    <p:cond delay="200"/>
                                  </p:stCondLst>
                                  <p:childTnLst>
                                    <p:animScale>
                                      <p:cBhvr>
                                        <p:cTn id="13" dur="200" fill="hold"/>
                                        <p:tgtEl>
                                          <p:spTgt spid="4"/>
                                        </p:tgtEl>
                                      </p:cBhvr>
                                      <p:by x="90000" y="90000"/>
                                    </p:animScale>
                                  </p:childTnLst>
                                </p:cTn>
                              </p:par>
                              <p:par>
                                <p:cTn id="14" presetID="6" presetClass="emph" presetSubtype="0" fill="hold" nodeType="withEffect">
                                  <p:stCondLst>
                                    <p:cond delay="400"/>
                                  </p:stCondLst>
                                  <p:childTnLst>
                                    <p:animScale>
                                      <p:cBhvr>
                                        <p:cTn id="15" dur="100" fill="hold"/>
                                        <p:tgtEl>
                                          <p:spTgt spid="4"/>
                                        </p:tgtEl>
                                      </p:cBhvr>
                                      <p:by x="105000" y="105000"/>
                                    </p:animScale>
                                  </p:childTnLst>
                                </p:cTn>
                              </p:par>
                              <p:par>
                                <p:cTn id="16" presetID="6" presetClass="emph" presetSubtype="0" fill="hold" nodeType="withEffect">
                                  <p:stCondLst>
                                    <p:cond delay="500"/>
                                  </p:stCondLst>
                                  <p:childTnLst>
                                    <p:animScale>
                                      <p:cBhvr>
                                        <p:cTn id="17" dur="200" fill="hold"/>
                                        <p:tgtEl>
                                          <p:spTgt spid="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lumMod val="95000"/>
          </a:schemeClr>
        </a:solidFill>
        <a:effectLst/>
      </p:bgPr>
    </p:bg>
    <p:spTree>
      <p:nvGrpSpPr>
        <p:cNvPr id="1" name=""/>
        <p:cNvGrpSpPr/>
        <p:nvPr/>
      </p:nvGrpSpPr>
      <p:grpSpPr>
        <a:xfrm>
          <a:off x="0" y="0"/>
          <a:ext cx="0" cy="0"/>
          <a:chOff x="0" y="0"/>
          <a:chExt cx="0" cy="0"/>
        </a:xfrm>
      </p:grpSpPr>
      <p:grpSp>
        <p:nvGrpSpPr>
          <p:cNvPr id="8" name="Group 48"/>
          <p:cNvGrpSpPr>
            <a:grpSpLocks noChangeAspect="1"/>
          </p:cNvGrpSpPr>
          <p:nvPr userDrawn="1"/>
        </p:nvGrpSpPr>
        <p:grpSpPr bwMode="auto">
          <a:xfrm>
            <a:off x="646759" y="960416"/>
            <a:ext cx="7949212" cy="3451722"/>
            <a:chOff x="-627" y="390"/>
            <a:chExt cx="8934" cy="3538"/>
          </a:xfrm>
          <a:solidFill>
            <a:schemeClr val="bg1">
              <a:lumMod val="85000"/>
              <a:alpha val="38000"/>
            </a:schemeClr>
          </a:solidFill>
        </p:grpSpPr>
        <p:sp>
          <p:nvSpPr>
            <p:cNvPr id="9" name="Freeform 49"/>
            <p:cNvSpPr>
              <a:spLocks noEditPoints="1"/>
            </p:cNvSpPr>
            <p:nvPr/>
          </p:nvSpPr>
          <p:spPr bwMode="auto">
            <a:xfrm>
              <a:off x="-578" y="390"/>
              <a:ext cx="8885" cy="3538"/>
            </a:xfrm>
            <a:custGeom>
              <a:avLst/>
              <a:gdLst>
                <a:gd name="T0" fmla="*/ 2291 w 3758"/>
                <a:gd name="T1" fmla="*/ 237 h 1495"/>
                <a:gd name="T2" fmla="*/ 2322 w 3758"/>
                <a:gd name="T3" fmla="*/ 397 h 1495"/>
                <a:gd name="T4" fmla="*/ 2366 w 3758"/>
                <a:gd name="T5" fmla="*/ 228 h 1495"/>
                <a:gd name="T6" fmla="*/ 1776 w 3758"/>
                <a:gd name="T7" fmla="*/ 158 h 1495"/>
                <a:gd name="T8" fmla="*/ 1332 w 3758"/>
                <a:gd name="T9" fmla="*/ 125 h 1495"/>
                <a:gd name="T10" fmla="*/ 1806 w 3758"/>
                <a:gd name="T11" fmla="*/ 387 h 1495"/>
                <a:gd name="T12" fmla="*/ 1930 w 3758"/>
                <a:gd name="T13" fmla="*/ 436 h 1495"/>
                <a:gd name="T14" fmla="*/ 2203 w 3758"/>
                <a:gd name="T15" fmla="*/ 303 h 1495"/>
                <a:gd name="T16" fmla="*/ 1811 w 3758"/>
                <a:gd name="T17" fmla="*/ 227 h 1495"/>
                <a:gd name="T18" fmla="*/ 1453 w 3758"/>
                <a:gd name="T19" fmla="*/ 189 h 1495"/>
                <a:gd name="T20" fmla="*/ 1337 w 3758"/>
                <a:gd name="T21" fmla="*/ 97 h 1495"/>
                <a:gd name="T22" fmla="*/ 3253 w 3758"/>
                <a:gd name="T23" fmla="*/ 1486 h 1495"/>
                <a:gd name="T24" fmla="*/ 416 w 3758"/>
                <a:gd name="T25" fmla="*/ 1045 h 1495"/>
                <a:gd name="T26" fmla="*/ 679 w 3758"/>
                <a:gd name="T27" fmla="*/ 1017 h 1495"/>
                <a:gd name="T28" fmla="*/ 3144 w 3758"/>
                <a:gd name="T29" fmla="*/ 1434 h 1495"/>
                <a:gd name="T30" fmla="*/ 3273 w 3758"/>
                <a:gd name="T31" fmla="*/ 1311 h 1495"/>
                <a:gd name="T32" fmla="*/ 1549 w 3758"/>
                <a:gd name="T33" fmla="*/ 981 h 1495"/>
                <a:gd name="T34" fmla="*/ 1526 w 3758"/>
                <a:gd name="T35" fmla="*/ 976 h 1495"/>
                <a:gd name="T36" fmla="*/ 1273 w 3758"/>
                <a:gd name="T37" fmla="*/ 920 h 1495"/>
                <a:gd name="T38" fmla="*/ 1541 w 3758"/>
                <a:gd name="T39" fmla="*/ 877 h 1495"/>
                <a:gd name="T40" fmla="*/ 1502 w 3758"/>
                <a:gd name="T41" fmla="*/ 821 h 1495"/>
                <a:gd name="T42" fmla="*/ 1644 w 3758"/>
                <a:gd name="T43" fmla="*/ 671 h 1495"/>
                <a:gd name="T44" fmla="*/ 1273 w 3758"/>
                <a:gd name="T45" fmla="*/ 842 h 1495"/>
                <a:gd name="T46" fmla="*/ 1523 w 3758"/>
                <a:gd name="T47" fmla="*/ 633 h 1495"/>
                <a:gd name="T48" fmla="*/ 1737 w 3758"/>
                <a:gd name="T49" fmla="*/ 498 h 1495"/>
                <a:gd name="T50" fmla="*/ 216 w 3758"/>
                <a:gd name="T51" fmla="*/ 419 h 1495"/>
                <a:gd name="T52" fmla="*/ 484 w 3758"/>
                <a:gd name="T53" fmla="*/ 389 h 1495"/>
                <a:gd name="T54" fmla="*/ 58 w 3758"/>
                <a:gd name="T55" fmla="*/ 336 h 1495"/>
                <a:gd name="T56" fmla="*/ 3114 w 3758"/>
                <a:gd name="T57" fmla="*/ 270 h 1495"/>
                <a:gd name="T58" fmla="*/ 2938 w 3758"/>
                <a:gd name="T59" fmla="*/ 269 h 1495"/>
                <a:gd name="T60" fmla="*/ 2642 w 3758"/>
                <a:gd name="T61" fmla="*/ 239 h 1495"/>
                <a:gd name="T62" fmla="*/ 3300 w 3758"/>
                <a:gd name="T63" fmla="*/ 450 h 1495"/>
                <a:gd name="T64" fmla="*/ 2947 w 3758"/>
                <a:gd name="T65" fmla="*/ 392 h 1495"/>
                <a:gd name="T66" fmla="*/ 2990 w 3758"/>
                <a:gd name="T67" fmla="*/ 262 h 1495"/>
                <a:gd name="T68" fmla="*/ 3027 w 3758"/>
                <a:gd name="T69" fmla="*/ 176 h 1495"/>
                <a:gd name="T70" fmla="*/ 3216 w 3758"/>
                <a:gd name="T71" fmla="*/ 303 h 1495"/>
                <a:gd name="T72" fmla="*/ 3084 w 3758"/>
                <a:gd name="T73" fmla="*/ 197 h 1495"/>
                <a:gd name="T74" fmla="*/ 2770 w 3758"/>
                <a:gd name="T75" fmla="*/ 191 h 1495"/>
                <a:gd name="T76" fmla="*/ 2833 w 3758"/>
                <a:gd name="T77" fmla="*/ 173 h 1495"/>
                <a:gd name="T78" fmla="*/ 1125 w 3758"/>
                <a:gd name="T79" fmla="*/ 227 h 1495"/>
                <a:gd name="T80" fmla="*/ 1004 w 3758"/>
                <a:gd name="T81" fmla="*/ 207 h 1495"/>
                <a:gd name="T82" fmla="*/ 732 w 3758"/>
                <a:gd name="T83" fmla="*/ 292 h 1495"/>
                <a:gd name="T84" fmla="*/ 506 w 3758"/>
                <a:gd name="T85" fmla="*/ 257 h 1495"/>
                <a:gd name="T86" fmla="*/ 459 w 3758"/>
                <a:gd name="T87" fmla="*/ 423 h 1495"/>
                <a:gd name="T88" fmla="*/ 351 w 3758"/>
                <a:gd name="T89" fmla="*/ 468 h 1495"/>
                <a:gd name="T90" fmla="*/ 851 w 3758"/>
                <a:gd name="T91" fmla="*/ 182 h 1495"/>
                <a:gd name="T92" fmla="*/ 2769 w 3758"/>
                <a:gd name="T93" fmla="*/ 153 h 1495"/>
                <a:gd name="T94" fmla="*/ 3001 w 3758"/>
                <a:gd name="T95" fmla="*/ 148 h 1495"/>
                <a:gd name="T96" fmla="*/ 2760 w 3758"/>
                <a:gd name="T97" fmla="*/ 97 h 1495"/>
                <a:gd name="T98" fmla="*/ 428 w 3758"/>
                <a:gd name="T99" fmla="*/ 90 h 1495"/>
                <a:gd name="T100" fmla="*/ 896 w 3758"/>
                <a:gd name="T101" fmla="*/ 86 h 1495"/>
                <a:gd name="T102" fmla="*/ 550 w 3758"/>
                <a:gd name="T103" fmla="*/ 103 h 1495"/>
                <a:gd name="T104" fmla="*/ 1205 w 3758"/>
                <a:gd name="T105" fmla="*/ 54 h 1495"/>
                <a:gd name="T106" fmla="*/ 2950 w 3758"/>
                <a:gd name="T107" fmla="*/ 44 h 1495"/>
                <a:gd name="T108" fmla="*/ 3126 w 3758"/>
                <a:gd name="T109" fmla="*/ 17 h 1495"/>
                <a:gd name="T110" fmla="*/ 3042 w 3758"/>
                <a:gd name="T111" fmla="*/ 62 h 1495"/>
                <a:gd name="T112" fmla="*/ 3139 w 3758"/>
                <a:gd name="T113" fmla="*/ 79 h 1495"/>
                <a:gd name="T114" fmla="*/ 3351 w 3758"/>
                <a:gd name="T115" fmla="*/ 23 h 1495"/>
                <a:gd name="T116" fmla="*/ 3155 w 3758"/>
                <a:gd name="T117" fmla="*/ 93 h 1495"/>
                <a:gd name="T118" fmla="*/ 3360 w 3758"/>
                <a:gd name="T119" fmla="*/ 267 h 1495"/>
                <a:gd name="T120" fmla="*/ 3620 w 3758"/>
                <a:gd name="T121" fmla="*/ 218 h 1495"/>
                <a:gd name="T122" fmla="*/ 3662 w 3758"/>
                <a:gd name="T123" fmla="*/ 126 h 1495"/>
                <a:gd name="T124" fmla="*/ 3425 w 3758"/>
                <a:gd name="T125" fmla="*/ 2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8" h="1495">
                  <a:moveTo>
                    <a:pt x="3271" y="498"/>
                  </a:moveTo>
                  <a:cubicBezTo>
                    <a:pt x="3249" y="498"/>
                    <a:pt x="3249" y="498"/>
                    <a:pt x="3249" y="498"/>
                  </a:cubicBezTo>
                  <a:cubicBezTo>
                    <a:pt x="3251" y="502"/>
                    <a:pt x="3258" y="505"/>
                    <a:pt x="3263" y="505"/>
                  </a:cubicBezTo>
                  <a:cubicBezTo>
                    <a:pt x="3268" y="505"/>
                    <a:pt x="3272" y="503"/>
                    <a:pt x="3273" y="499"/>
                  </a:cubicBezTo>
                  <a:cubicBezTo>
                    <a:pt x="3273" y="499"/>
                    <a:pt x="3272" y="498"/>
                    <a:pt x="3271" y="498"/>
                  </a:cubicBezTo>
                  <a:moveTo>
                    <a:pt x="3334" y="498"/>
                  </a:moveTo>
                  <a:cubicBezTo>
                    <a:pt x="3308" y="498"/>
                    <a:pt x="3308" y="498"/>
                    <a:pt x="3308" y="498"/>
                  </a:cubicBezTo>
                  <a:cubicBezTo>
                    <a:pt x="3302" y="504"/>
                    <a:pt x="3294" y="509"/>
                    <a:pt x="3297" y="519"/>
                  </a:cubicBezTo>
                  <a:cubicBezTo>
                    <a:pt x="3299" y="520"/>
                    <a:pt x="3301" y="520"/>
                    <a:pt x="3303" y="520"/>
                  </a:cubicBezTo>
                  <a:cubicBezTo>
                    <a:pt x="3306" y="520"/>
                    <a:pt x="3309" y="520"/>
                    <a:pt x="3312" y="519"/>
                  </a:cubicBezTo>
                  <a:cubicBezTo>
                    <a:pt x="3316" y="519"/>
                    <a:pt x="3319" y="519"/>
                    <a:pt x="3322" y="519"/>
                  </a:cubicBezTo>
                  <a:cubicBezTo>
                    <a:pt x="3326" y="519"/>
                    <a:pt x="3329" y="519"/>
                    <a:pt x="3331" y="522"/>
                  </a:cubicBezTo>
                  <a:cubicBezTo>
                    <a:pt x="3329" y="524"/>
                    <a:pt x="3324" y="527"/>
                    <a:pt x="3328" y="531"/>
                  </a:cubicBezTo>
                  <a:cubicBezTo>
                    <a:pt x="3329" y="531"/>
                    <a:pt x="3330" y="531"/>
                    <a:pt x="3330" y="531"/>
                  </a:cubicBezTo>
                  <a:cubicBezTo>
                    <a:pt x="3336" y="531"/>
                    <a:pt x="3338" y="524"/>
                    <a:pt x="3342" y="522"/>
                  </a:cubicBezTo>
                  <a:cubicBezTo>
                    <a:pt x="3350" y="523"/>
                    <a:pt x="3347" y="532"/>
                    <a:pt x="3355" y="532"/>
                  </a:cubicBezTo>
                  <a:cubicBezTo>
                    <a:pt x="3356" y="532"/>
                    <a:pt x="3356" y="532"/>
                    <a:pt x="3357" y="531"/>
                  </a:cubicBezTo>
                  <a:cubicBezTo>
                    <a:pt x="3360" y="529"/>
                    <a:pt x="3363" y="526"/>
                    <a:pt x="3363" y="521"/>
                  </a:cubicBezTo>
                  <a:cubicBezTo>
                    <a:pt x="3361" y="517"/>
                    <a:pt x="3356" y="516"/>
                    <a:pt x="3353" y="513"/>
                  </a:cubicBezTo>
                  <a:cubicBezTo>
                    <a:pt x="3353" y="509"/>
                    <a:pt x="3358" y="510"/>
                    <a:pt x="3357" y="505"/>
                  </a:cubicBezTo>
                  <a:cubicBezTo>
                    <a:pt x="3351" y="502"/>
                    <a:pt x="3341" y="501"/>
                    <a:pt x="3334" y="498"/>
                  </a:cubicBezTo>
                  <a:moveTo>
                    <a:pt x="1944" y="395"/>
                  </a:moveTo>
                  <a:cubicBezTo>
                    <a:pt x="1937" y="395"/>
                    <a:pt x="1931" y="403"/>
                    <a:pt x="1935" y="407"/>
                  </a:cubicBezTo>
                  <a:cubicBezTo>
                    <a:pt x="1944" y="407"/>
                    <a:pt x="1947" y="403"/>
                    <a:pt x="1949" y="397"/>
                  </a:cubicBezTo>
                  <a:cubicBezTo>
                    <a:pt x="1947" y="396"/>
                    <a:pt x="1945" y="395"/>
                    <a:pt x="1944" y="395"/>
                  </a:cubicBezTo>
                  <a:moveTo>
                    <a:pt x="1991" y="248"/>
                  </a:moveTo>
                  <a:cubicBezTo>
                    <a:pt x="1987" y="248"/>
                    <a:pt x="1983" y="250"/>
                    <a:pt x="1984" y="253"/>
                  </a:cubicBezTo>
                  <a:cubicBezTo>
                    <a:pt x="1986" y="254"/>
                    <a:pt x="1988" y="255"/>
                    <a:pt x="1990" y="255"/>
                  </a:cubicBezTo>
                  <a:cubicBezTo>
                    <a:pt x="1993" y="255"/>
                    <a:pt x="1997" y="253"/>
                    <a:pt x="1996" y="250"/>
                  </a:cubicBezTo>
                  <a:cubicBezTo>
                    <a:pt x="1995" y="248"/>
                    <a:pt x="1993" y="248"/>
                    <a:pt x="1991" y="248"/>
                  </a:cubicBezTo>
                  <a:moveTo>
                    <a:pt x="2331" y="226"/>
                  </a:moveTo>
                  <a:cubicBezTo>
                    <a:pt x="2327" y="226"/>
                    <a:pt x="2323" y="227"/>
                    <a:pt x="2318" y="228"/>
                  </a:cubicBezTo>
                  <a:cubicBezTo>
                    <a:pt x="2313" y="229"/>
                    <a:pt x="2309" y="229"/>
                    <a:pt x="2304" y="229"/>
                  </a:cubicBezTo>
                  <a:cubicBezTo>
                    <a:pt x="2303" y="229"/>
                    <a:pt x="2303" y="229"/>
                    <a:pt x="2302" y="229"/>
                  </a:cubicBezTo>
                  <a:cubicBezTo>
                    <a:pt x="2299" y="231"/>
                    <a:pt x="2299" y="236"/>
                    <a:pt x="2295" y="238"/>
                  </a:cubicBezTo>
                  <a:cubicBezTo>
                    <a:pt x="2294" y="237"/>
                    <a:pt x="2293" y="237"/>
                    <a:pt x="2291" y="237"/>
                  </a:cubicBezTo>
                  <a:cubicBezTo>
                    <a:pt x="2289" y="237"/>
                    <a:pt x="2287" y="238"/>
                    <a:pt x="2285" y="239"/>
                  </a:cubicBezTo>
                  <a:cubicBezTo>
                    <a:pt x="2283" y="240"/>
                    <a:pt x="2281" y="242"/>
                    <a:pt x="2278" y="242"/>
                  </a:cubicBezTo>
                  <a:cubicBezTo>
                    <a:pt x="2277" y="242"/>
                    <a:pt x="2276" y="242"/>
                    <a:pt x="2274" y="241"/>
                  </a:cubicBezTo>
                  <a:cubicBezTo>
                    <a:pt x="2267" y="245"/>
                    <a:pt x="2267" y="251"/>
                    <a:pt x="2258" y="256"/>
                  </a:cubicBezTo>
                  <a:cubicBezTo>
                    <a:pt x="2251" y="260"/>
                    <a:pt x="2235" y="262"/>
                    <a:pt x="2236" y="270"/>
                  </a:cubicBezTo>
                  <a:cubicBezTo>
                    <a:pt x="2236" y="275"/>
                    <a:pt x="2247" y="276"/>
                    <a:pt x="2253" y="278"/>
                  </a:cubicBezTo>
                  <a:cubicBezTo>
                    <a:pt x="2260" y="281"/>
                    <a:pt x="2264" y="287"/>
                    <a:pt x="2271" y="288"/>
                  </a:cubicBezTo>
                  <a:cubicBezTo>
                    <a:pt x="2271" y="288"/>
                    <a:pt x="2272" y="288"/>
                    <a:pt x="2273" y="288"/>
                  </a:cubicBezTo>
                  <a:cubicBezTo>
                    <a:pt x="2275" y="288"/>
                    <a:pt x="2277" y="287"/>
                    <a:pt x="2280" y="287"/>
                  </a:cubicBezTo>
                  <a:cubicBezTo>
                    <a:pt x="2282" y="287"/>
                    <a:pt x="2285" y="287"/>
                    <a:pt x="2287" y="287"/>
                  </a:cubicBezTo>
                  <a:cubicBezTo>
                    <a:pt x="2292" y="287"/>
                    <a:pt x="2296" y="288"/>
                    <a:pt x="2296" y="292"/>
                  </a:cubicBezTo>
                  <a:cubicBezTo>
                    <a:pt x="2295" y="295"/>
                    <a:pt x="2292" y="296"/>
                    <a:pt x="2288" y="296"/>
                  </a:cubicBezTo>
                  <a:cubicBezTo>
                    <a:pt x="2285" y="296"/>
                    <a:pt x="2281" y="295"/>
                    <a:pt x="2279" y="294"/>
                  </a:cubicBezTo>
                  <a:cubicBezTo>
                    <a:pt x="2276" y="295"/>
                    <a:pt x="2279" y="301"/>
                    <a:pt x="2275" y="302"/>
                  </a:cubicBezTo>
                  <a:cubicBezTo>
                    <a:pt x="2264" y="301"/>
                    <a:pt x="2262" y="291"/>
                    <a:pt x="2252" y="289"/>
                  </a:cubicBezTo>
                  <a:cubicBezTo>
                    <a:pt x="2246" y="292"/>
                    <a:pt x="2243" y="297"/>
                    <a:pt x="2237" y="301"/>
                  </a:cubicBezTo>
                  <a:cubicBezTo>
                    <a:pt x="2231" y="304"/>
                    <a:pt x="2222" y="305"/>
                    <a:pt x="2219" y="311"/>
                  </a:cubicBezTo>
                  <a:cubicBezTo>
                    <a:pt x="2219" y="314"/>
                    <a:pt x="2220" y="314"/>
                    <a:pt x="2222" y="314"/>
                  </a:cubicBezTo>
                  <a:cubicBezTo>
                    <a:pt x="2223" y="314"/>
                    <a:pt x="2223" y="314"/>
                    <a:pt x="2223" y="314"/>
                  </a:cubicBezTo>
                  <a:cubicBezTo>
                    <a:pt x="2224" y="314"/>
                    <a:pt x="2225" y="314"/>
                    <a:pt x="2227" y="315"/>
                  </a:cubicBezTo>
                  <a:cubicBezTo>
                    <a:pt x="2231" y="317"/>
                    <a:pt x="2231" y="323"/>
                    <a:pt x="2237" y="325"/>
                  </a:cubicBezTo>
                  <a:cubicBezTo>
                    <a:pt x="2239" y="326"/>
                    <a:pt x="2242" y="326"/>
                    <a:pt x="2245" y="326"/>
                  </a:cubicBezTo>
                  <a:cubicBezTo>
                    <a:pt x="2257" y="326"/>
                    <a:pt x="2268" y="319"/>
                    <a:pt x="2280" y="317"/>
                  </a:cubicBezTo>
                  <a:cubicBezTo>
                    <a:pt x="2287" y="319"/>
                    <a:pt x="2288" y="326"/>
                    <a:pt x="2291" y="331"/>
                  </a:cubicBezTo>
                  <a:cubicBezTo>
                    <a:pt x="2286" y="340"/>
                    <a:pt x="2271" y="340"/>
                    <a:pt x="2259" y="342"/>
                  </a:cubicBezTo>
                  <a:cubicBezTo>
                    <a:pt x="2251" y="348"/>
                    <a:pt x="2242" y="353"/>
                    <a:pt x="2239" y="364"/>
                  </a:cubicBezTo>
                  <a:cubicBezTo>
                    <a:pt x="2241" y="370"/>
                    <a:pt x="2256" y="366"/>
                    <a:pt x="2257" y="373"/>
                  </a:cubicBezTo>
                  <a:cubicBezTo>
                    <a:pt x="2255" y="376"/>
                    <a:pt x="2248" y="375"/>
                    <a:pt x="2248" y="379"/>
                  </a:cubicBezTo>
                  <a:cubicBezTo>
                    <a:pt x="2249" y="389"/>
                    <a:pt x="2265" y="386"/>
                    <a:pt x="2275" y="388"/>
                  </a:cubicBezTo>
                  <a:cubicBezTo>
                    <a:pt x="2278" y="393"/>
                    <a:pt x="2275" y="397"/>
                    <a:pt x="2278" y="401"/>
                  </a:cubicBezTo>
                  <a:cubicBezTo>
                    <a:pt x="2279" y="401"/>
                    <a:pt x="2280" y="401"/>
                    <a:pt x="2281" y="401"/>
                  </a:cubicBezTo>
                  <a:cubicBezTo>
                    <a:pt x="2285" y="401"/>
                    <a:pt x="2287" y="400"/>
                    <a:pt x="2290" y="399"/>
                  </a:cubicBezTo>
                  <a:cubicBezTo>
                    <a:pt x="2293" y="399"/>
                    <a:pt x="2296" y="398"/>
                    <a:pt x="2299" y="398"/>
                  </a:cubicBezTo>
                  <a:cubicBezTo>
                    <a:pt x="2299" y="398"/>
                    <a:pt x="2300" y="398"/>
                    <a:pt x="2300" y="398"/>
                  </a:cubicBezTo>
                  <a:cubicBezTo>
                    <a:pt x="2303" y="399"/>
                    <a:pt x="2303" y="403"/>
                    <a:pt x="2305" y="404"/>
                  </a:cubicBezTo>
                  <a:cubicBezTo>
                    <a:pt x="2313" y="403"/>
                    <a:pt x="2313" y="397"/>
                    <a:pt x="2322" y="397"/>
                  </a:cubicBezTo>
                  <a:cubicBezTo>
                    <a:pt x="2322" y="397"/>
                    <a:pt x="2323" y="397"/>
                    <a:pt x="2323" y="397"/>
                  </a:cubicBezTo>
                  <a:cubicBezTo>
                    <a:pt x="2323" y="398"/>
                    <a:pt x="2325" y="399"/>
                    <a:pt x="2325" y="400"/>
                  </a:cubicBezTo>
                  <a:cubicBezTo>
                    <a:pt x="2322" y="407"/>
                    <a:pt x="2314" y="411"/>
                    <a:pt x="2311" y="418"/>
                  </a:cubicBezTo>
                  <a:cubicBezTo>
                    <a:pt x="2297" y="420"/>
                    <a:pt x="2293" y="429"/>
                    <a:pt x="2284" y="434"/>
                  </a:cubicBezTo>
                  <a:cubicBezTo>
                    <a:pt x="2274" y="434"/>
                    <a:pt x="2267" y="437"/>
                    <a:pt x="2265" y="444"/>
                  </a:cubicBezTo>
                  <a:cubicBezTo>
                    <a:pt x="2267" y="444"/>
                    <a:pt x="2269" y="444"/>
                    <a:pt x="2271" y="444"/>
                  </a:cubicBezTo>
                  <a:cubicBezTo>
                    <a:pt x="2299" y="444"/>
                    <a:pt x="2329" y="431"/>
                    <a:pt x="2332" y="409"/>
                  </a:cubicBezTo>
                  <a:cubicBezTo>
                    <a:pt x="2335" y="410"/>
                    <a:pt x="2337" y="410"/>
                    <a:pt x="2339" y="410"/>
                  </a:cubicBezTo>
                  <a:cubicBezTo>
                    <a:pt x="2349" y="410"/>
                    <a:pt x="2356" y="402"/>
                    <a:pt x="2361" y="396"/>
                  </a:cubicBezTo>
                  <a:cubicBezTo>
                    <a:pt x="2359" y="393"/>
                    <a:pt x="2354" y="392"/>
                    <a:pt x="2353" y="388"/>
                  </a:cubicBezTo>
                  <a:cubicBezTo>
                    <a:pt x="2367" y="383"/>
                    <a:pt x="2371" y="371"/>
                    <a:pt x="2383" y="365"/>
                  </a:cubicBezTo>
                  <a:cubicBezTo>
                    <a:pt x="2387" y="362"/>
                    <a:pt x="2392" y="361"/>
                    <a:pt x="2396" y="361"/>
                  </a:cubicBezTo>
                  <a:cubicBezTo>
                    <a:pt x="2400" y="361"/>
                    <a:pt x="2403" y="362"/>
                    <a:pt x="2403" y="367"/>
                  </a:cubicBezTo>
                  <a:cubicBezTo>
                    <a:pt x="2395" y="372"/>
                    <a:pt x="2381" y="369"/>
                    <a:pt x="2377" y="378"/>
                  </a:cubicBezTo>
                  <a:cubicBezTo>
                    <a:pt x="2377" y="381"/>
                    <a:pt x="2377" y="390"/>
                    <a:pt x="2378" y="394"/>
                  </a:cubicBezTo>
                  <a:cubicBezTo>
                    <a:pt x="2388" y="388"/>
                    <a:pt x="2404" y="387"/>
                    <a:pt x="2414" y="381"/>
                  </a:cubicBezTo>
                  <a:cubicBezTo>
                    <a:pt x="2415" y="377"/>
                    <a:pt x="2410" y="377"/>
                    <a:pt x="2411" y="373"/>
                  </a:cubicBezTo>
                  <a:cubicBezTo>
                    <a:pt x="2413" y="369"/>
                    <a:pt x="2416" y="368"/>
                    <a:pt x="2418" y="368"/>
                  </a:cubicBezTo>
                  <a:cubicBezTo>
                    <a:pt x="2423" y="368"/>
                    <a:pt x="2427" y="373"/>
                    <a:pt x="2433" y="375"/>
                  </a:cubicBezTo>
                  <a:cubicBezTo>
                    <a:pt x="2441" y="378"/>
                    <a:pt x="2456" y="377"/>
                    <a:pt x="2467" y="378"/>
                  </a:cubicBezTo>
                  <a:cubicBezTo>
                    <a:pt x="2476" y="379"/>
                    <a:pt x="2482" y="383"/>
                    <a:pt x="2489" y="383"/>
                  </a:cubicBezTo>
                  <a:cubicBezTo>
                    <a:pt x="2491" y="383"/>
                    <a:pt x="2493" y="383"/>
                    <a:pt x="2495" y="382"/>
                  </a:cubicBezTo>
                  <a:cubicBezTo>
                    <a:pt x="2496" y="383"/>
                    <a:pt x="2498" y="384"/>
                    <a:pt x="2499" y="385"/>
                  </a:cubicBezTo>
                  <a:cubicBezTo>
                    <a:pt x="2499" y="247"/>
                    <a:pt x="2499" y="247"/>
                    <a:pt x="2499" y="247"/>
                  </a:cubicBezTo>
                  <a:cubicBezTo>
                    <a:pt x="2495" y="246"/>
                    <a:pt x="2490" y="245"/>
                    <a:pt x="2484" y="245"/>
                  </a:cubicBezTo>
                  <a:cubicBezTo>
                    <a:pt x="2482" y="245"/>
                    <a:pt x="2479" y="245"/>
                    <a:pt x="2477" y="245"/>
                  </a:cubicBezTo>
                  <a:cubicBezTo>
                    <a:pt x="2470" y="239"/>
                    <a:pt x="2458" y="242"/>
                    <a:pt x="2448" y="239"/>
                  </a:cubicBezTo>
                  <a:cubicBezTo>
                    <a:pt x="2445" y="239"/>
                    <a:pt x="2443" y="236"/>
                    <a:pt x="2439" y="236"/>
                  </a:cubicBezTo>
                  <a:cubicBezTo>
                    <a:pt x="2437" y="235"/>
                    <a:pt x="2435" y="235"/>
                    <a:pt x="2433" y="235"/>
                  </a:cubicBezTo>
                  <a:cubicBezTo>
                    <a:pt x="2430" y="235"/>
                    <a:pt x="2427" y="236"/>
                    <a:pt x="2425" y="236"/>
                  </a:cubicBezTo>
                  <a:cubicBezTo>
                    <a:pt x="2422" y="236"/>
                    <a:pt x="2419" y="236"/>
                    <a:pt x="2416" y="236"/>
                  </a:cubicBezTo>
                  <a:cubicBezTo>
                    <a:pt x="2410" y="236"/>
                    <a:pt x="2404" y="235"/>
                    <a:pt x="2399" y="232"/>
                  </a:cubicBezTo>
                  <a:cubicBezTo>
                    <a:pt x="2394" y="232"/>
                    <a:pt x="2393" y="237"/>
                    <a:pt x="2387" y="237"/>
                  </a:cubicBezTo>
                  <a:cubicBezTo>
                    <a:pt x="2387" y="237"/>
                    <a:pt x="2386" y="237"/>
                    <a:pt x="2385" y="237"/>
                  </a:cubicBezTo>
                  <a:cubicBezTo>
                    <a:pt x="2381" y="234"/>
                    <a:pt x="2381" y="229"/>
                    <a:pt x="2376" y="227"/>
                  </a:cubicBezTo>
                  <a:cubicBezTo>
                    <a:pt x="2373" y="228"/>
                    <a:pt x="2369" y="228"/>
                    <a:pt x="2366" y="228"/>
                  </a:cubicBezTo>
                  <a:cubicBezTo>
                    <a:pt x="2364" y="228"/>
                    <a:pt x="2362" y="228"/>
                    <a:pt x="2360" y="228"/>
                  </a:cubicBezTo>
                  <a:cubicBezTo>
                    <a:pt x="2357" y="228"/>
                    <a:pt x="2355" y="228"/>
                    <a:pt x="2353" y="228"/>
                  </a:cubicBezTo>
                  <a:cubicBezTo>
                    <a:pt x="2349" y="228"/>
                    <a:pt x="2346" y="228"/>
                    <a:pt x="2342" y="230"/>
                  </a:cubicBezTo>
                  <a:cubicBezTo>
                    <a:pt x="2339" y="227"/>
                    <a:pt x="2335" y="226"/>
                    <a:pt x="2331" y="226"/>
                  </a:cubicBezTo>
                  <a:moveTo>
                    <a:pt x="2101" y="224"/>
                  </a:moveTo>
                  <a:cubicBezTo>
                    <a:pt x="2100" y="224"/>
                    <a:pt x="2100" y="224"/>
                    <a:pt x="2099" y="224"/>
                  </a:cubicBezTo>
                  <a:cubicBezTo>
                    <a:pt x="2092" y="225"/>
                    <a:pt x="2087" y="232"/>
                    <a:pt x="2088" y="240"/>
                  </a:cubicBezTo>
                  <a:cubicBezTo>
                    <a:pt x="2090" y="240"/>
                    <a:pt x="2092" y="240"/>
                    <a:pt x="2094" y="240"/>
                  </a:cubicBezTo>
                  <a:cubicBezTo>
                    <a:pt x="2096" y="240"/>
                    <a:pt x="2098" y="240"/>
                    <a:pt x="2100" y="240"/>
                  </a:cubicBezTo>
                  <a:cubicBezTo>
                    <a:pt x="2103" y="240"/>
                    <a:pt x="2105" y="240"/>
                    <a:pt x="2108" y="240"/>
                  </a:cubicBezTo>
                  <a:cubicBezTo>
                    <a:pt x="2121" y="240"/>
                    <a:pt x="2133" y="239"/>
                    <a:pt x="2130" y="227"/>
                  </a:cubicBezTo>
                  <a:cubicBezTo>
                    <a:pt x="2129" y="228"/>
                    <a:pt x="2127" y="228"/>
                    <a:pt x="2125" y="228"/>
                  </a:cubicBezTo>
                  <a:cubicBezTo>
                    <a:pt x="2121" y="228"/>
                    <a:pt x="2116" y="227"/>
                    <a:pt x="2112" y="226"/>
                  </a:cubicBezTo>
                  <a:cubicBezTo>
                    <a:pt x="2108" y="225"/>
                    <a:pt x="2104" y="224"/>
                    <a:pt x="2101" y="224"/>
                  </a:cubicBezTo>
                  <a:moveTo>
                    <a:pt x="1660" y="182"/>
                  </a:moveTo>
                  <a:cubicBezTo>
                    <a:pt x="1655" y="182"/>
                    <a:pt x="1650" y="185"/>
                    <a:pt x="1657" y="190"/>
                  </a:cubicBezTo>
                  <a:cubicBezTo>
                    <a:pt x="1665" y="190"/>
                    <a:pt x="1665" y="190"/>
                    <a:pt x="1665" y="190"/>
                  </a:cubicBezTo>
                  <a:cubicBezTo>
                    <a:pt x="1669" y="184"/>
                    <a:pt x="1664" y="182"/>
                    <a:pt x="1660" y="182"/>
                  </a:cubicBezTo>
                  <a:moveTo>
                    <a:pt x="1707" y="181"/>
                  </a:moveTo>
                  <a:cubicBezTo>
                    <a:pt x="1701" y="181"/>
                    <a:pt x="1699" y="192"/>
                    <a:pt x="1698" y="198"/>
                  </a:cubicBezTo>
                  <a:cubicBezTo>
                    <a:pt x="1702" y="199"/>
                    <a:pt x="1705" y="199"/>
                    <a:pt x="1709" y="199"/>
                  </a:cubicBezTo>
                  <a:cubicBezTo>
                    <a:pt x="1714" y="199"/>
                    <a:pt x="1718" y="199"/>
                    <a:pt x="1723" y="198"/>
                  </a:cubicBezTo>
                  <a:cubicBezTo>
                    <a:pt x="1727" y="198"/>
                    <a:pt x="1731" y="198"/>
                    <a:pt x="1736" y="198"/>
                  </a:cubicBezTo>
                  <a:cubicBezTo>
                    <a:pt x="1736" y="198"/>
                    <a:pt x="1737" y="198"/>
                    <a:pt x="1738" y="198"/>
                  </a:cubicBezTo>
                  <a:cubicBezTo>
                    <a:pt x="1737" y="191"/>
                    <a:pt x="1733" y="189"/>
                    <a:pt x="1727" y="189"/>
                  </a:cubicBezTo>
                  <a:cubicBezTo>
                    <a:pt x="1724" y="189"/>
                    <a:pt x="1721" y="189"/>
                    <a:pt x="1718" y="190"/>
                  </a:cubicBezTo>
                  <a:cubicBezTo>
                    <a:pt x="1715" y="190"/>
                    <a:pt x="1712" y="190"/>
                    <a:pt x="1710" y="190"/>
                  </a:cubicBezTo>
                  <a:cubicBezTo>
                    <a:pt x="1709" y="190"/>
                    <a:pt x="1708" y="190"/>
                    <a:pt x="1707" y="190"/>
                  </a:cubicBezTo>
                  <a:cubicBezTo>
                    <a:pt x="1707" y="187"/>
                    <a:pt x="1711" y="187"/>
                    <a:pt x="1711" y="183"/>
                  </a:cubicBezTo>
                  <a:cubicBezTo>
                    <a:pt x="1709" y="181"/>
                    <a:pt x="1708" y="181"/>
                    <a:pt x="1707" y="181"/>
                  </a:cubicBezTo>
                  <a:moveTo>
                    <a:pt x="1427" y="175"/>
                  </a:moveTo>
                  <a:cubicBezTo>
                    <a:pt x="1424" y="175"/>
                    <a:pt x="1420" y="177"/>
                    <a:pt x="1419" y="180"/>
                  </a:cubicBezTo>
                  <a:cubicBezTo>
                    <a:pt x="1420" y="182"/>
                    <a:pt x="1422" y="183"/>
                    <a:pt x="1425" y="183"/>
                  </a:cubicBezTo>
                  <a:cubicBezTo>
                    <a:pt x="1428" y="183"/>
                    <a:pt x="1431" y="182"/>
                    <a:pt x="1432" y="180"/>
                  </a:cubicBezTo>
                  <a:cubicBezTo>
                    <a:pt x="1432" y="176"/>
                    <a:pt x="1430" y="175"/>
                    <a:pt x="1427" y="175"/>
                  </a:cubicBezTo>
                  <a:moveTo>
                    <a:pt x="1776" y="158"/>
                  </a:moveTo>
                  <a:cubicBezTo>
                    <a:pt x="1772" y="158"/>
                    <a:pt x="1767" y="159"/>
                    <a:pt x="1763" y="161"/>
                  </a:cubicBezTo>
                  <a:cubicBezTo>
                    <a:pt x="1764" y="170"/>
                    <a:pt x="1781" y="179"/>
                    <a:pt x="1795" y="179"/>
                  </a:cubicBezTo>
                  <a:cubicBezTo>
                    <a:pt x="1804" y="179"/>
                    <a:pt x="1812" y="175"/>
                    <a:pt x="1813" y="165"/>
                  </a:cubicBezTo>
                  <a:cubicBezTo>
                    <a:pt x="1799" y="165"/>
                    <a:pt x="1789" y="158"/>
                    <a:pt x="1776" y="158"/>
                  </a:cubicBezTo>
                  <a:moveTo>
                    <a:pt x="1657" y="154"/>
                  </a:moveTo>
                  <a:cubicBezTo>
                    <a:pt x="1651" y="154"/>
                    <a:pt x="1648" y="162"/>
                    <a:pt x="1652" y="168"/>
                  </a:cubicBezTo>
                  <a:cubicBezTo>
                    <a:pt x="1652" y="168"/>
                    <a:pt x="1653" y="168"/>
                    <a:pt x="1654" y="168"/>
                  </a:cubicBezTo>
                  <a:cubicBezTo>
                    <a:pt x="1662" y="168"/>
                    <a:pt x="1663" y="163"/>
                    <a:pt x="1663" y="156"/>
                  </a:cubicBezTo>
                  <a:cubicBezTo>
                    <a:pt x="1661" y="154"/>
                    <a:pt x="1659" y="154"/>
                    <a:pt x="1657" y="154"/>
                  </a:cubicBezTo>
                  <a:moveTo>
                    <a:pt x="1728" y="165"/>
                  </a:moveTo>
                  <a:cubicBezTo>
                    <a:pt x="1726" y="164"/>
                    <a:pt x="1724" y="164"/>
                    <a:pt x="1725" y="161"/>
                  </a:cubicBezTo>
                  <a:cubicBezTo>
                    <a:pt x="1725" y="160"/>
                    <a:pt x="1726" y="160"/>
                    <a:pt x="1726" y="160"/>
                  </a:cubicBezTo>
                  <a:cubicBezTo>
                    <a:pt x="1730" y="160"/>
                    <a:pt x="1730" y="164"/>
                    <a:pt x="1728" y="165"/>
                  </a:cubicBezTo>
                  <a:moveTo>
                    <a:pt x="1712" y="151"/>
                  </a:moveTo>
                  <a:cubicBezTo>
                    <a:pt x="1710" y="154"/>
                    <a:pt x="1711" y="158"/>
                    <a:pt x="1707" y="159"/>
                  </a:cubicBezTo>
                  <a:cubicBezTo>
                    <a:pt x="1702" y="154"/>
                    <a:pt x="1695" y="152"/>
                    <a:pt x="1688" y="152"/>
                  </a:cubicBezTo>
                  <a:cubicBezTo>
                    <a:pt x="1678" y="152"/>
                    <a:pt x="1669" y="158"/>
                    <a:pt x="1670" y="171"/>
                  </a:cubicBezTo>
                  <a:cubicBezTo>
                    <a:pt x="1672" y="175"/>
                    <a:pt x="1677" y="176"/>
                    <a:pt x="1683" y="176"/>
                  </a:cubicBezTo>
                  <a:cubicBezTo>
                    <a:pt x="1688" y="176"/>
                    <a:pt x="1694" y="175"/>
                    <a:pt x="1697" y="173"/>
                  </a:cubicBezTo>
                  <a:cubicBezTo>
                    <a:pt x="1702" y="173"/>
                    <a:pt x="1706" y="174"/>
                    <a:pt x="1710" y="174"/>
                  </a:cubicBezTo>
                  <a:cubicBezTo>
                    <a:pt x="1713" y="174"/>
                    <a:pt x="1716" y="174"/>
                    <a:pt x="1718" y="172"/>
                  </a:cubicBezTo>
                  <a:cubicBezTo>
                    <a:pt x="1721" y="174"/>
                    <a:pt x="1724" y="175"/>
                    <a:pt x="1728" y="175"/>
                  </a:cubicBezTo>
                  <a:cubicBezTo>
                    <a:pt x="1735" y="167"/>
                    <a:pt x="1754" y="174"/>
                    <a:pt x="1751" y="158"/>
                  </a:cubicBezTo>
                  <a:cubicBezTo>
                    <a:pt x="1746" y="149"/>
                    <a:pt x="1725" y="153"/>
                    <a:pt x="1712" y="151"/>
                  </a:cubicBezTo>
                  <a:moveTo>
                    <a:pt x="1258" y="133"/>
                  </a:moveTo>
                  <a:cubicBezTo>
                    <a:pt x="1254" y="133"/>
                    <a:pt x="1249" y="137"/>
                    <a:pt x="1253" y="141"/>
                  </a:cubicBezTo>
                  <a:cubicBezTo>
                    <a:pt x="1254" y="141"/>
                    <a:pt x="1254" y="141"/>
                    <a:pt x="1255" y="141"/>
                  </a:cubicBezTo>
                  <a:cubicBezTo>
                    <a:pt x="1260" y="141"/>
                    <a:pt x="1263" y="139"/>
                    <a:pt x="1263" y="135"/>
                  </a:cubicBezTo>
                  <a:cubicBezTo>
                    <a:pt x="1262" y="133"/>
                    <a:pt x="1260" y="133"/>
                    <a:pt x="1258" y="133"/>
                  </a:cubicBezTo>
                  <a:moveTo>
                    <a:pt x="1571" y="217"/>
                  </a:moveTo>
                  <a:cubicBezTo>
                    <a:pt x="1568" y="217"/>
                    <a:pt x="1565" y="216"/>
                    <a:pt x="1563" y="215"/>
                  </a:cubicBezTo>
                  <a:cubicBezTo>
                    <a:pt x="1562" y="210"/>
                    <a:pt x="1568" y="209"/>
                    <a:pt x="1574" y="209"/>
                  </a:cubicBezTo>
                  <a:cubicBezTo>
                    <a:pt x="1578" y="209"/>
                    <a:pt x="1584" y="210"/>
                    <a:pt x="1585" y="212"/>
                  </a:cubicBezTo>
                  <a:cubicBezTo>
                    <a:pt x="1584" y="215"/>
                    <a:pt x="1577" y="217"/>
                    <a:pt x="1571" y="217"/>
                  </a:cubicBezTo>
                  <a:moveTo>
                    <a:pt x="1334" y="125"/>
                  </a:moveTo>
                  <a:cubicBezTo>
                    <a:pt x="1333" y="125"/>
                    <a:pt x="1332" y="125"/>
                    <a:pt x="1332" y="125"/>
                  </a:cubicBezTo>
                  <a:cubicBezTo>
                    <a:pt x="1325" y="129"/>
                    <a:pt x="1316" y="134"/>
                    <a:pt x="1311" y="137"/>
                  </a:cubicBezTo>
                  <a:cubicBezTo>
                    <a:pt x="1313" y="146"/>
                    <a:pt x="1328" y="143"/>
                    <a:pt x="1332" y="150"/>
                  </a:cubicBezTo>
                  <a:cubicBezTo>
                    <a:pt x="1330" y="152"/>
                    <a:pt x="1328" y="152"/>
                    <a:pt x="1326" y="152"/>
                  </a:cubicBezTo>
                  <a:cubicBezTo>
                    <a:pt x="1323" y="152"/>
                    <a:pt x="1319" y="151"/>
                    <a:pt x="1315" y="149"/>
                  </a:cubicBezTo>
                  <a:cubicBezTo>
                    <a:pt x="1311" y="147"/>
                    <a:pt x="1306" y="146"/>
                    <a:pt x="1301" y="146"/>
                  </a:cubicBezTo>
                  <a:cubicBezTo>
                    <a:pt x="1299" y="146"/>
                    <a:pt x="1297" y="146"/>
                    <a:pt x="1295" y="147"/>
                  </a:cubicBezTo>
                  <a:cubicBezTo>
                    <a:pt x="1295" y="152"/>
                    <a:pt x="1307" y="154"/>
                    <a:pt x="1300" y="160"/>
                  </a:cubicBezTo>
                  <a:cubicBezTo>
                    <a:pt x="1292" y="157"/>
                    <a:pt x="1286" y="150"/>
                    <a:pt x="1280" y="150"/>
                  </a:cubicBezTo>
                  <a:cubicBezTo>
                    <a:pt x="1277" y="150"/>
                    <a:pt x="1273" y="152"/>
                    <a:pt x="1270" y="155"/>
                  </a:cubicBezTo>
                  <a:cubicBezTo>
                    <a:pt x="1267" y="151"/>
                    <a:pt x="1258" y="149"/>
                    <a:pt x="1248" y="149"/>
                  </a:cubicBezTo>
                  <a:cubicBezTo>
                    <a:pt x="1245" y="149"/>
                    <a:pt x="1241" y="149"/>
                    <a:pt x="1237" y="150"/>
                  </a:cubicBezTo>
                  <a:cubicBezTo>
                    <a:pt x="1237" y="498"/>
                    <a:pt x="1237" y="498"/>
                    <a:pt x="1237" y="498"/>
                  </a:cubicBezTo>
                  <a:cubicBezTo>
                    <a:pt x="1705" y="498"/>
                    <a:pt x="1705" y="498"/>
                    <a:pt x="1705" y="498"/>
                  </a:cubicBezTo>
                  <a:cubicBezTo>
                    <a:pt x="1705" y="490"/>
                    <a:pt x="1705" y="483"/>
                    <a:pt x="1715" y="479"/>
                  </a:cubicBezTo>
                  <a:cubicBezTo>
                    <a:pt x="1718" y="484"/>
                    <a:pt x="1719" y="491"/>
                    <a:pt x="1719" y="498"/>
                  </a:cubicBezTo>
                  <a:cubicBezTo>
                    <a:pt x="1737" y="498"/>
                    <a:pt x="1737" y="498"/>
                    <a:pt x="1737" y="498"/>
                  </a:cubicBezTo>
                  <a:cubicBezTo>
                    <a:pt x="1737" y="496"/>
                    <a:pt x="1738" y="493"/>
                    <a:pt x="1737" y="491"/>
                  </a:cubicBezTo>
                  <a:cubicBezTo>
                    <a:pt x="1736" y="487"/>
                    <a:pt x="1732" y="484"/>
                    <a:pt x="1732" y="480"/>
                  </a:cubicBezTo>
                  <a:cubicBezTo>
                    <a:pt x="1731" y="477"/>
                    <a:pt x="1734" y="474"/>
                    <a:pt x="1734" y="471"/>
                  </a:cubicBezTo>
                  <a:cubicBezTo>
                    <a:pt x="1734" y="467"/>
                    <a:pt x="1730" y="458"/>
                    <a:pt x="1726" y="455"/>
                  </a:cubicBezTo>
                  <a:cubicBezTo>
                    <a:pt x="1726" y="455"/>
                    <a:pt x="1726" y="455"/>
                    <a:pt x="1726" y="455"/>
                  </a:cubicBezTo>
                  <a:cubicBezTo>
                    <a:pt x="1717" y="455"/>
                    <a:pt x="1721" y="466"/>
                    <a:pt x="1716" y="469"/>
                  </a:cubicBezTo>
                  <a:cubicBezTo>
                    <a:pt x="1708" y="464"/>
                    <a:pt x="1706" y="455"/>
                    <a:pt x="1694" y="455"/>
                  </a:cubicBezTo>
                  <a:cubicBezTo>
                    <a:pt x="1694" y="455"/>
                    <a:pt x="1694" y="455"/>
                    <a:pt x="1694" y="455"/>
                  </a:cubicBezTo>
                  <a:cubicBezTo>
                    <a:pt x="1687" y="455"/>
                    <a:pt x="1682" y="461"/>
                    <a:pt x="1674" y="462"/>
                  </a:cubicBezTo>
                  <a:cubicBezTo>
                    <a:pt x="1668" y="457"/>
                    <a:pt x="1655" y="455"/>
                    <a:pt x="1655" y="448"/>
                  </a:cubicBezTo>
                  <a:cubicBezTo>
                    <a:pt x="1655" y="443"/>
                    <a:pt x="1664" y="444"/>
                    <a:pt x="1671" y="439"/>
                  </a:cubicBezTo>
                  <a:cubicBezTo>
                    <a:pt x="1676" y="435"/>
                    <a:pt x="1679" y="426"/>
                    <a:pt x="1687" y="426"/>
                  </a:cubicBezTo>
                  <a:cubicBezTo>
                    <a:pt x="1688" y="426"/>
                    <a:pt x="1689" y="426"/>
                    <a:pt x="1691" y="427"/>
                  </a:cubicBezTo>
                  <a:cubicBezTo>
                    <a:pt x="1702" y="412"/>
                    <a:pt x="1721" y="394"/>
                    <a:pt x="1746" y="394"/>
                  </a:cubicBezTo>
                  <a:cubicBezTo>
                    <a:pt x="1753" y="394"/>
                    <a:pt x="1760" y="395"/>
                    <a:pt x="1768" y="398"/>
                  </a:cubicBezTo>
                  <a:cubicBezTo>
                    <a:pt x="1772" y="396"/>
                    <a:pt x="1777" y="395"/>
                    <a:pt x="1782" y="395"/>
                  </a:cubicBezTo>
                  <a:cubicBezTo>
                    <a:pt x="1783" y="395"/>
                    <a:pt x="1783" y="395"/>
                    <a:pt x="1783" y="395"/>
                  </a:cubicBezTo>
                  <a:cubicBezTo>
                    <a:pt x="1784" y="395"/>
                    <a:pt x="1784" y="395"/>
                    <a:pt x="1784" y="395"/>
                  </a:cubicBezTo>
                  <a:cubicBezTo>
                    <a:pt x="1786" y="395"/>
                    <a:pt x="1788" y="395"/>
                    <a:pt x="1790" y="395"/>
                  </a:cubicBezTo>
                  <a:cubicBezTo>
                    <a:pt x="1791" y="390"/>
                    <a:pt x="1799" y="387"/>
                    <a:pt x="1806" y="387"/>
                  </a:cubicBezTo>
                  <a:cubicBezTo>
                    <a:pt x="1812" y="387"/>
                    <a:pt x="1817" y="389"/>
                    <a:pt x="1820" y="392"/>
                  </a:cubicBezTo>
                  <a:cubicBezTo>
                    <a:pt x="1821" y="397"/>
                    <a:pt x="1812" y="394"/>
                    <a:pt x="1813" y="400"/>
                  </a:cubicBezTo>
                  <a:cubicBezTo>
                    <a:pt x="1815" y="401"/>
                    <a:pt x="1817" y="402"/>
                    <a:pt x="1819" y="402"/>
                  </a:cubicBezTo>
                  <a:cubicBezTo>
                    <a:pt x="1825" y="402"/>
                    <a:pt x="1830" y="397"/>
                    <a:pt x="1836" y="397"/>
                  </a:cubicBezTo>
                  <a:cubicBezTo>
                    <a:pt x="1836" y="397"/>
                    <a:pt x="1836" y="397"/>
                    <a:pt x="1836" y="397"/>
                  </a:cubicBezTo>
                  <a:cubicBezTo>
                    <a:pt x="1839" y="397"/>
                    <a:pt x="1841" y="398"/>
                    <a:pt x="1844" y="398"/>
                  </a:cubicBezTo>
                  <a:cubicBezTo>
                    <a:pt x="1846" y="399"/>
                    <a:pt x="1849" y="400"/>
                    <a:pt x="1851" y="400"/>
                  </a:cubicBezTo>
                  <a:cubicBezTo>
                    <a:pt x="1853" y="400"/>
                    <a:pt x="1855" y="399"/>
                    <a:pt x="1857" y="397"/>
                  </a:cubicBezTo>
                  <a:cubicBezTo>
                    <a:pt x="1860" y="392"/>
                    <a:pt x="1846" y="393"/>
                    <a:pt x="1843" y="389"/>
                  </a:cubicBezTo>
                  <a:cubicBezTo>
                    <a:pt x="1857" y="384"/>
                    <a:pt x="1864" y="374"/>
                    <a:pt x="1871" y="364"/>
                  </a:cubicBezTo>
                  <a:cubicBezTo>
                    <a:pt x="1875" y="363"/>
                    <a:pt x="1879" y="362"/>
                    <a:pt x="1883" y="362"/>
                  </a:cubicBezTo>
                  <a:cubicBezTo>
                    <a:pt x="1891" y="362"/>
                    <a:pt x="1899" y="364"/>
                    <a:pt x="1904" y="367"/>
                  </a:cubicBezTo>
                  <a:cubicBezTo>
                    <a:pt x="1904" y="372"/>
                    <a:pt x="1898" y="372"/>
                    <a:pt x="1899" y="378"/>
                  </a:cubicBezTo>
                  <a:cubicBezTo>
                    <a:pt x="1902" y="380"/>
                    <a:pt x="1904" y="381"/>
                    <a:pt x="1906" y="381"/>
                  </a:cubicBezTo>
                  <a:cubicBezTo>
                    <a:pt x="1910" y="381"/>
                    <a:pt x="1913" y="379"/>
                    <a:pt x="1917" y="376"/>
                  </a:cubicBezTo>
                  <a:cubicBezTo>
                    <a:pt x="1921" y="374"/>
                    <a:pt x="1925" y="371"/>
                    <a:pt x="1930" y="371"/>
                  </a:cubicBezTo>
                  <a:cubicBezTo>
                    <a:pt x="1930" y="371"/>
                    <a:pt x="1930" y="371"/>
                    <a:pt x="1931" y="371"/>
                  </a:cubicBezTo>
                  <a:cubicBezTo>
                    <a:pt x="1932" y="368"/>
                    <a:pt x="1932" y="365"/>
                    <a:pt x="1931" y="362"/>
                  </a:cubicBezTo>
                  <a:cubicBezTo>
                    <a:pt x="1933" y="359"/>
                    <a:pt x="1939" y="354"/>
                    <a:pt x="1944" y="354"/>
                  </a:cubicBezTo>
                  <a:cubicBezTo>
                    <a:pt x="1946" y="354"/>
                    <a:pt x="1948" y="354"/>
                    <a:pt x="1950" y="356"/>
                  </a:cubicBezTo>
                  <a:cubicBezTo>
                    <a:pt x="1949" y="363"/>
                    <a:pt x="1943" y="365"/>
                    <a:pt x="1943" y="372"/>
                  </a:cubicBezTo>
                  <a:cubicBezTo>
                    <a:pt x="1931" y="380"/>
                    <a:pt x="1917" y="383"/>
                    <a:pt x="1907" y="391"/>
                  </a:cubicBezTo>
                  <a:cubicBezTo>
                    <a:pt x="1903" y="393"/>
                    <a:pt x="1901" y="398"/>
                    <a:pt x="1897" y="401"/>
                  </a:cubicBezTo>
                  <a:cubicBezTo>
                    <a:pt x="1889" y="406"/>
                    <a:pt x="1879" y="409"/>
                    <a:pt x="1869" y="412"/>
                  </a:cubicBezTo>
                  <a:cubicBezTo>
                    <a:pt x="1868" y="424"/>
                    <a:pt x="1855" y="426"/>
                    <a:pt x="1855" y="442"/>
                  </a:cubicBezTo>
                  <a:cubicBezTo>
                    <a:pt x="1854" y="464"/>
                    <a:pt x="1864" y="476"/>
                    <a:pt x="1863" y="493"/>
                  </a:cubicBezTo>
                  <a:cubicBezTo>
                    <a:pt x="1874" y="492"/>
                    <a:pt x="1877" y="485"/>
                    <a:pt x="1887" y="482"/>
                  </a:cubicBezTo>
                  <a:cubicBezTo>
                    <a:pt x="1883" y="469"/>
                    <a:pt x="1895" y="470"/>
                    <a:pt x="1901" y="467"/>
                  </a:cubicBezTo>
                  <a:cubicBezTo>
                    <a:pt x="1904" y="464"/>
                    <a:pt x="1899" y="457"/>
                    <a:pt x="1902" y="454"/>
                  </a:cubicBezTo>
                  <a:cubicBezTo>
                    <a:pt x="1903" y="453"/>
                    <a:pt x="1905" y="453"/>
                    <a:pt x="1906" y="453"/>
                  </a:cubicBezTo>
                  <a:cubicBezTo>
                    <a:pt x="1907" y="453"/>
                    <a:pt x="1909" y="453"/>
                    <a:pt x="1911" y="453"/>
                  </a:cubicBezTo>
                  <a:cubicBezTo>
                    <a:pt x="1912" y="453"/>
                    <a:pt x="1914" y="454"/>
                    <a:pt x="1916" y="454"/>
                  </a:cubicBezTo>
                  <a:cubicBezTo>
                    <a:pt x="1917" y="454"/>
                    <a:pt x="1919" y="453"/>
                    <a:pt x="1920" y="453"/>
                  </a:cubicBezTo>
                  <a:cubicBezTo>
                    <a:pt x="1921" y="445"/>
                    <a:pt x="1915" y="444"/>
                    <a:pt x="1915" y="438"/>
                  </a:cubicBezTo>
                  <a:cubicBezTo>
                    <a:pt x="1917" y="436"/>
                    <a:pt x="1919" y="434"/>
                    <a:pt x="1922" y="433"/>
                  </a:cubicBezTo>
                  <a:cubicBezTo>
                    <a:pt x="1925" y="434"/>
                    <a:pt x="1927" y="436"/>
                    <a:pt x="1930" y="436"/>
                  </a:cubicBezTo>
                  <a:cubicBezTo>
                    <a:pt x="1931" y="436"/>
                    <a:pt x="1932" y="436"/>
                    <a:pt x="1933" y="435"/>
                  </a:cubicBezTo>
                  <a:cubicBezTo>
                    <a:pt x="1936" y="429"/>
                    <a:pt x="1928" y="425"/>
                    <a:pt x="1932" y="417"/>
                  </a:cubicBezTo>
                  <a:cubicBezTo>
                    <a:pt x="1929" y="414"/>
                    <a:pt x="1921" y="414"/>
                    <a:pt x="1920" y="409"/>
                  </a:cubicBezTo>
                  <a:cubicBezTo>
                    <a:pt x="1926" y="401"/>
                    <a:pt x="1931" y="393"/>
                    <a:pt x="1942" y="389"/>
                  </a:cubicBezTo>
                  <a:cubicBezTo>
                    <a:pt x="1944" y="389"/>
                    <a:pt x="1945" y="390"/>
                    <a:pt x="1947" y="390"/>
                  </a:cubicBezTo>
                  <a:cubicBezTo>
                    <a:pt x="1953" y="390"/>
                    <a:pt x="1955" y="384"/>
                    <a:pt x="1961" y="382"/>
                  </a:cubicBezTo>
                  <a:cubicBezTo>
                    <a:pt x="1964" y="383"/>
                    <a:pt x="1963" y="388"/>
                    <a:pt x="1967" y="388"/>
                  </a:cubicBezTo>
                  <a:cubicBezTo>
                    <a:pt x="1967" y="388"/>
                    <a:pt x="1967" y="388"/>
                    <a:pt x="1967" y="388"/>
                  </a:cubicBezTo>
                  <a:cubicBezTo>
                    <a:pt x="1975" y="385"/>
                    <a:pt x="1979" y="379"/>
                    <a:pt x="1989" y="378"/>
                  </a:cubicBezTo>
                  <a:cubicBezTo>
                    <a:pt x="1992" y="384"/>
                    <a:pt x="1994" y="391"/>
                    <a:pt x="2003" y="392"/>
                  </a:cubicBezTo>
                  <a:cubicBezTo>
                    <a:pt x="2011" y="381"/>
                    <a:pt x="2026" y="374"/>
                    <a:pt x="2036" y="365"/>
                  </a:cubicBezTo>
                  <a:cubicBezTo>
                    <a:pt x="2038" y="365"/>
                    <a:pt x="2039" y="365"/>
                    <a:pt x="2040" y="365"/>
                  </a:cubicBezTo>
                  <a:cubicBezTo>
                    <a:pt x="2054" y="365"/>
                    <a:pt x="2061" y="354"/>
                    <a:pt x="2075" y="353"/>
                  </a:cubicBezTo>
                  <a:cubicBezTo>
                    <a:pt x="2079" y="356"/>
                    <a:pt x="2085" y="358"/>
                    <a:pt x="2090" y="358"/>
                  </a:cubicBezTo>
                  <a:cubicBezTo>
                    <a:pt x="2095" y="358"/>
                    <a:pt x="2100" y="355"/>
                    <a:pt x="2100" y="348"/>
                  </a:cubicBezTo>
                  <a:cubicBezTo>
                    <a:pt x="2088" y="344"/>
                    <a:pt x="2089" y="332"/>
                    <a:pt x="2076" y="329"/>
                  </a:cubicBezTo>
                  <a:cubicBezTo>
                    <a:pt x="2076" y="329"/>
                    <a:pt x="2075" y="329"/>
                    <a:pt x="2075" y="329"/>
                  </a:cubicBezTo>
                  <a:cubicBezTo>
                    <a:pt x="2073" y="329"/>
                    <a:pt x="2072" y="330"/>
                    <a:pt x="2071" y="330"/>
                  </a:cubicBezTo>
                  <a:cubicBezTo>
                    <a:pt x="2070" y="330"/>
                    <a:pt x="2069" y="330"/>
                    <a:pt x="2067" y="330"/>
                  </a:cubicBezTo>
                  <a:cubicBezTo>
                    <a:pt x="2066" y="330"/>
                    <a:pt x="2064" y="330"/>
                    <a:pt x="2063" y="328"/>
                  </a:cubicBezTo>
                  <a:cubicBezTo>
                    <a:pt x="2062" y="327"/>
                    <a:pt x="2061" y="326"/>
                    <a:pt x="2062" y="324"/>
                  </a:cubicBezTo>
                  <a:cubicBezTo>
                    <a:pt x="2065" y="320"/>
                    <a:pt x="2068" y="319"/>
                    <a:pt x="2071" y="319"/>
                  </a:cubicBezTo>
                  <a:cubicBezTo>
                    <a:pt x="2075" y="319"/>
                    <a:pt x="2080" y="322"/>
                    <a:pt x="2084" y="324"/>
                  </a:cubicBezTo>
                  <a:cubicBezTo>
                    <a:pt x="2088" y="326"/>
                    <a:pt x="2093" y="329"/>
                    <a:pt x="2097" y="329"/>
                  </a:cubicBezTo>
                  <a:cubicBezTo>
                    <a:pt x="2097" y="329"/>
                    <a:pt x="2098" y="329"/>
                    <a:pt x="2098" y="328"/>
                  </a:cubicBezTo>
                  <a:cubicBezTo>
                    <a:pt x="2104" y="328"/>
                    <a:pt x="2106" y="322"/>
                    <a:pt x="2109" y="317"/>
                  </a:cubicBezTo>
                  <a:cubicBezTo>
                    <a:pt x="2107" y="314"/>
                    <a:pt x="2104" y="312"/>
                    <a:pt x="2104" y="308"/>
                  </a:cubicBezTo>
                  <a:cubicBezTo>
                    <a:pt x="2105" y="306"/>
                    <a:pt x="2108" y="304"/>
                    <a:pt x="2112" y="303"/>
                  </a:cubicBezTo>
                  <a:cubicBezTo>
                    <a:pt x="2116" y="305"/>
                    <a:pt x="2115" y="311"/>
                    <a:pt x="2117" y="315"/>
                  </a:cubicBezTo>
                  <a:cubicBezTo>
                    <a:pt x="2120" y="317"/>
                    <a:pt x="2125" y="317"/>
                    <a:pt x="2131" y="317"/>
                  </a:cubicBezTo>
                  <a:cubicBezTo>
                    <a:pt x="2132" y="317"/>
                    <a:pt x="2133" y="317"/>
                    <a:pt x="2134" y="317"/>
                  </a:cubicBezTo>
                  <a:cubicBezTo>
                    <a:pt x="2135" y="317"/>
                    <a:pt x="2136" y="317"/>
                    <a:pt x="2137" y="317"/>
                  </a:cubicBezTo>
                  <a:cubicBezTo>
                    <a:pt x="2138" y="317"/>
                    <a:pt x="2138" y="317"/>
                    <a:pt x="2138" y="317"/>
                  </a:cubicBezTo>
                  <a:cubicBezTo>
                    <a:pt x="2142" y="326"/>
                    <a:pt x="2154" y="335"/>
                    <a:pt x="2167" y="335"/>
                  </a:cubicBezTo>
                  <a:cubicBezTo>
                    <a:pt x="2170" y="335"/>
                    <a:pt x="2173" y="335"/>
                    <a:pt x="2177" y="333"/>
                  </a:cubicBezTo>
                  <a:cubicBezTo>
                    <a:pt x="2167" y="311"/>
                    <a:pt x="2204" y="317"/>
                    <a:pt x="2203" y="303"/>
                  </a:cubicBezTo>
                  <a:cubicBezTo>
                    <a:pt x="2202" y="302"/>
                    <a:pt x="2201" y="302"/>
                    <a:pt x="2199" y="302"/>
                  </a:cubicBezTo>
                  <a:cubicBezTo>
                    <a:pt x="2199" y="302"/>
                    <a:pt x="2198" y="302"/>
                    <a:pt x="2197" y="302"/>
                  </a:cubicBezTo>
                  <a:cubicBezTo>
                    <a:pt x="2196" y="302"/>
                    <a:pt x="2195" y="302"/>
                    <a:pt x="2195" y="302"/>
                  </a:cubicBezTo>
                  <a:cubicBezTo>
                    <a:pt x="2194" y="302"/>
                    <a:pt x="2193" y="302"/>
                    <a:pt x="2192" y="302"/>
                  </a:cubicBezTo>
                  <a:cubicBezTo>
                    <a:pt x="2192" y="294"/>
                    <a:pt x="2181" y="293"/>
                    <a:pt x="2171" y="293"/>
                  </a:cubicBezTo>
                  <a:cubicBezTo>
                    <a:pt x="2167" y="293"/>
                    <a:pt x="2163" y="293"/>
                    <a:pt x="2160" y="293"/>
                  </a:cubicBezTo>
                  <a:cubicBezTo>
                    <a:pt x="2159" y="298"/>
                    <a:pt x="2166" y="299"/>
                    <a:pt x="2162" y="303"/>
                  </a:cubicBezTo>
                  <a:cubicBezTo>
                    <a:pt x="2161" y="304"/>
                    <a:pt x="2159" y="304"/>
                    <a:pt x="2158" y="304"/>
                  </a:cubicBezTo>
                  <a:cubicBezTo>
                    <a:pt x="2151" y="304"/>
                    <a:pt x="2151" y="294"/>
                    <a:pt x="2152" y="290"/>
                  </a:cubicBezTo>
                  <a:cubicBezTo>
                    <a:pt x="2137" y="278"/>
                    <a:pt x="2109" y="275"/>
                    <a:pt x="2095" y="262"/>
                  </a:cubicBezTo>
                  <a:cubicBezTo>
                    <a:pt x="2094" y="262"/>
                    <a:pt x="2094" y="262"/>
                    <a:pt x="2094" y="262"/>
                  </a:cubicBezTo>
                  <a:cubicBezTo>
                    <a:pt x="2092" y="262"/>
                    <a:pt x="2091" y="262"/>
                    <a:pt x="2090" y="262"/>
                  </a:cubicBezTo>
                  <a:cubicBezTo>
                    <a:pt x="2089" y="262"/>
                    <a:pt x="2088" y="263"/>
                    <a:pt x="2087" y="263"/>
                  </a:cubicBezTo>
                  <a:cubicBezTo>
                    <a:pt x="2086" y="263"/>
                    <a:pt x="2086" y="263"/>
                    <a:pt x="2085" y="263"/>
                  </a:cubicBezTo>
                  <a:cubicBezTo>
                    <a:pt x="2076" y="260"/>
                    <a:pt x="2070" y="253"/>
                    <a:pt x="2059" y="251"/>
                  </a:cubicBezTo>
                  <a:cubicBezTo>
                    <a:pt x="2059" y="251"/>
                    <a:pt x="2058" y="251"/>
                    <a:pt x="2057" y="251"/>
                  </a:cubicBezTo>
                  <a:cubicBezTo>
                    <a:pt x="2053" y="251"/>
                    <a:pt x="2049" y="252"/>
                    <a:pt x="2045" y="253"/>
                  </a:cubicBezTo>
                  <a:cubicBezTo>
                    <a:pt x="2041" y="254"/>
                    <a:pt x="2037" y="254"/>
                    <a:pt x="2033" y="254"/>
                  </a:cubicBezTo>
                  <a:cubicBezTo>
                    <a:pt x="2032" y="254"/>
                    <a:pt x="2031" y="254"/>
                    <a:pt x="2031" y="254"/>
                  </a:cubicBezTo>
                  <a:cubicBezTo>
                    <a:pt x="2022" y="253"/>
                    <a:pt x="2019" y="248"/>
                    <a:pt x="2012" y="248"/>
                  </a:cubicBezTo>
                  <a:cubicBezTo>
                    <a:pt x="2011" y="248"/>
                    <a:pt x="2009" y="248"/>
                    <a:pt x="2007" y="249"/>
                  </a:cubicBezTo>
                  <a:cubicBezTo>
                    <a:pt x="2003" y="253"/>
                    <a:pt x="2009" y="259"/>
                    <a:pt x="2008" y="265"/>
                  </a:cubicBezTo>
                  <a:cubicBezTo>
                    <a:pt x="2006" y="268"/>
                    <a:pt x="2003" y="269"/>
                    <a:pt x="2001" y="269"/>
                  </a:cubicBezTo>
                  <a:cubicBezTo>
                    <a:pt x="1993" y="269"/>
                    <a:pt x="1985" y="259"/>
                    <a:pt x="1979" y="255"/>
                  </a:cubicBezTo>
                  <a:cubicBezTo>
                    <a:pt x="1976" y="256"/>
                    <a:pt x="1974" y="257"/>
                    <a:pt x="1972" y="257"/>
                  </a:cubicBezTo>
                  <a:cubicBezTo>
                    <a:pt x="1969" y="257"/>
                    <a:pt x="1966" y="256"/>
                    <a:pt x="1964" y="256"/>
                  </a:cubicBezTo>
                  <a:cubicBezTo>
                    <a:pt x="1961" y="255"/>
                    <a:pt x="1959" y="255"/>
                    <a:pt x="1956" y="255"/>
                  </a:cubicBezTo>
                  <a:cubicBezTo>
                    <a:pt x="1954" y="255"/>
                    <a:pt x="1951" y="255"/>
                    <a:pt x="1949" y="256"/>
                  </a:cubicBezTo>
                  <a:cubicBezTo>
                    <a:pt x="1945" y="253"/>
                    <a:pt x="1938" y="252"/>
                    <a:pt x="1932" y="252"/>
                  </a:cubicBezTo>
                  <a:cubicBezTo>
                    <a:pt x="1927" y="252"/>
                    <a:pt x="1922" y="253"/>
                    <a:pt x="1919" y="255"/>
                  </a:cubicBezTo>
                  <a:cubicBezTo>
                    <a:pt x="1916" y="259"/>
                    <a:pt x="1918" y="265"/>
                    <a:pt x="1913" y="266"/>
                  </a:cubicBezTo>
                  <a:cubicBezTo>
                    <a:pt x="1909" y="262"/>
                    <a:pt x="1906" y="255"/>
                    <a:pt x="1901" y="251"/>
                  </a:cubicBezTo>
                  <a:cubicBezTo>
                    <a:pt x="1901" y="248"/>
                    <a:pt x="1904" y="247"/>
                    <a:pt x="1903" y="243"/>
                  </a:cubicBezTo>
                  <a:cubicBezTo>
                    <a:pt x="1895" y="235"/>
                    <a:pt x="1876" y="235"/>
                    <a:pt x="1862" y="231"/>
                  </a:cubicBezTo>
                  <a:cubicBezTo>
                    <a:pt x="1856" y="235"/>
                    <a:pt x="1847" y="237"/>
                    <a:pt x="1838" y="237"/>
                  </a:cubicBezTo>
                  <a:cubicBezTo>
                    <a:pt x="1826" y="237"/>
                    <a:pt x="1815" y="234"/>
                    <a:pt x="1811" y="227"/>
                  </a:cubicBezTo>
                  <a:cubicBezTo>
                    <a:pt x="1811" y="227"/>
                    <a:pt x="1811" y="227"/>
                    <a:pt x="1811" y="227"/>
                  </a:cubicBezTo>
                  <a:cubicBezTo>
                    <a:pt x="1809" y="227"/>
                    <a:pt x="1808" y="228"/>
                    <a:pt x="1806" y="228"/>
                  </a:cubicBezTo>
                  <a:cubicBezTo>
                    <a:pt x="1805" y="228"/>
                    <a:pt x="1803" y="228"/>
                    <a:pt x="1802" y="228"/>
                  </a:cubicBezTo>
                  <a:cubicBezTo>
                    <a:pt x="1799" y="228"/>
                    <a:pt x="1796" y="227"/>
                    <a:pt x="1795" y="226"/>
                  </a:cubicBezTo>
                  <a:cubicBezTo>
                    <a:pt x="1795" y="222"/>
                    <a:pt x="1801" y="223"/>
                    <a:pt x="1800" y="219"/>
                  </a:cubicBezTo>
                  <a:cubicBezTo>
                    <a:pt x="1793" y="216"/>
                    <a:pt x="1786" y="212"/>
                    <a:pt x="1775" y="212"/>
                  </a:cubicBezTo>
                  <a:cubicBezTo>
                    <a:pt x="1770" y="218"/>
                    <a:pt x="1761" y="226"/>
                    <a:pt x="1751" y="226"/>
                  </a:cubicBezTo>
                  <a:cubicBezTo>
                    <a:pt x="1751" y="226"/>
                    <a:pt x="1751" y="226"/>
                    <a:pt x="1750" y="226"/>
                  </a:cubicBezTo>
                  <a:cubicBezTo>
                    <a:pt x="1749" y="220"/>
                    <a:pt x="1758" y="215"/>
                    <a:pt x="1760" y="210"/>
                  </a:cubicBezTo>
                  <a:cubicBezTo>
                    <a:pt x="1755" y="207"/>
                    <a:pt x="1744" y="206"/>
                    <a:pt x="1734" y="206"/>
                  </a:cubicBezTo>
                  <a:cubicBezTo>
                    <a:pt x="1725" y="206"/>
                    <a:pt x="1715" y="207"/>
                    <a:pt x="1707" y="207"/>
                  </a:cubicBezTo>
                  <a:cubicBezTo>
                    <a:pt x="1707" y="207"/>
                    <a:pt x="1707" y="207"/>
                    <a:pt x="1707" y="207"/>
                  </a:cubicBezTo>
                  <a:cubicBezTo>
                    <a:pt x="1705" y="207"/>
                    <a:pt x="1704" y="207"/>
                    <a:pt x="1702" y="207"/>
                  </a:cubicBezTo>
                  <a:cubicBezTo>
                    <a:pt x="1701" y="207"/>
                    <a:pt x="1699" y="206"/>
                    <a:pt x="1698" y="206"/>
                  </a:cubicBezTo>
                  <a:cubicBezTo>
                    <a:pt x="1695" y="206"/>
                    <a:pt x="1692" y="207"/>
                    <a:pt x="1692" y="211"/>
                  </a:cubicBezTo>
                  <a:cubicBezTo>
                    <a:pt x="1699" y="212"/>
                    <a:pt x="1701" y="224"/>
                    <a:pt x="1695" y="228"/>
                  </a:cubicBezTo>
                  <a:cubicBezTo>
                    <a:pt x="1686" y="227"/>
                    <a:pt x="1684" y="221"/>
                    <a:pt x="1675" y="220"/>
                  </a:cubicBezTo>
                  <a:cubicBezTo>
                    <a:pt x="1672" y="223"/>
                    <a:pt x="1680" y="227"/>
                    <a:pt x="1676" y="230"/>
                  </a:cubicBezTo>
                  <a:cubicBezTo>
                    <a:pt x="1667" y="229"/>
                    <a:pt x="1666" y="223"/>
                    <a:pt x="1659" y="223"/>
                  </a:cubicBezTo>
                  <a:cubicBezTo>
                    <a:pt x="1658" y="223"/>
                    <a:pt x="1658" y="223"/>
                    <a:pt x="1657" y="223"/>
                  </a:cubicBezTo>
                  <a:cubicBezTo>
                    <a:pt x="1652" y="223"/>
                    <a:pt x="1648" y="231"/>
                    <a:pt x="1641" y="231"/>
                  </a:cubicBezTo>
                  <a:cubicBezTo>
                    <a:pt x="1640" y="231"/>
                    <a:pt x="1639" y="231"/>
                    <a:pt x="1639" y="231"/>
                  </a:cubicBezTo>
                  <a:cubicBezTo>
                    <a:pt x="1632" y="231"/>
                    <a:pt x="1632" y="229"/>
                    <a:pt x="1625" y="224"/>
                  </a:cubicBezTo>
                  <a:cubicBezTo>
                    <a:pt x="1619" y="229"/>
                    <a:pt x="1618" y="239"/>
                    <a:pt x="1609" y="239"/>
                  </a:cubicBezTo>
                  <a:cubicBezTo>
                    <a:pt x="1609" y="239"/>
                    <a:pt x="1609" y="239"/>
                    <a:pt x="1609" y="239"/>
                  </a:cubicBezTo>
                  <a:cubicBezTo>
                    <a:pt x="1602" y="239"/>
                    <a:pt x="1597" y="228"/>
                    <a:pt x="1591" y="223"/>
                  </a:cubicBezTo>
                  <a:cubicBezTo>
                    <a:pt x="1588" y="220"/>
                    <a:pt x="1583" y="222"/>
                    <a:pt x="1584" y="217"/>
                  </a:cubicBezTo>
                  <a:cubicBezTo>
                    <a:pt x="1585" y="217"/>
                    <a:pt x="1586" y="218"/>
                    <a:pt x="1587" y="218"/>
                  </a:cubicBezTo>
                  <a:cubicBezTo>
                    <a:pt x="1591" y="218"/>
                    <a:pt x="1592" y="215"/>
                    <a:pt x="1594" y="213"/>
                  </a:cubicBezTo>
                  <a:cubicBezTo>
                    <a:pt x="1592" y="202"/>
                    <a:pt x="1582" y="195"/>
                    <a:pt x="1569" y="195"/>
                  </a:cubicBezTo>
                  <a:cubicBezTo>
                    <a:pt x="1565" y="195"/>
                    <a:pt x="1561" y="195"/>
                    <a:pt x="1558" y="197"/>
                  </a:cubicBezTo>
                  <a:cubicBezTo>
                    <a:pt x="1551" y="195"/>
                    <a:pt x="1546" y="192"/>
                    <a:pt x="1538" y="191"/>
                  </a:cubicBezTo>
                  <a:cubicBezTo>
                    <a:pt x="1529" y="196"/>
                    <a:pt x="1529" y="206"/>
                    <a:pt x="1531" y="213"/>
                  </a:cubicBezTo>
                  <a:cubicBezTo>
                    <a:pt x="1520" y="207"/>
                    <a:pt x="1501" y="207"/>
                    <a:pt x="1488" y="203"/>
                  </a:cubicBezTo>
                  <a:cubicBezTo>
                    <a:pt x="1487" y="200"/>
                    <a:pt x="1491" y="200"/>
                    <a:pt x="1490" y="196"/>
                  </a:cubicBezTo>
                  <a:cubicBezTo>
                    <a:pt x="1480" y="194"/>
                    <a:pt x="1466" y="189"/>
                    <a:pt x="1453" y="189"/>
                  </a:cubicBezTo>
                  <a:cubicBezTo>
                    <a:pt x="1447" y="189"/>
                    <a:pt x="1441" y="191"/>
                    <a:pt x="1436" y="194"/>
                  </a:cubicBezTo>
                  <a:cubicBezTo>
                    <a:pt x="1428" y="190"/>
                    <a:pt x="1417" y="189"/>
                    <a:pt x="1407" y="186"/>
                  </a:cubicBezTo>
                  <a:cubicBezTo>
                    <a:pt x="1403" y="187"/>
                    <a:pt x="1402" y="191"/>
                    <a:pt x="1401" y="195"/>
                  </a:cubicBezTo>
                  <a:cubicBezTo>
                    <a:pt x="1391" y="198"/>
                    <a:pt x="1381" y="205"/>
                    <a:pt x="1369" y="205"/>
                  </a:cubicBezTo>
                  <a:cubicBezTo>
                    <a:pt x="1369" y="205"/>
                    <a:pt x="1368" y="205"/>
                    <a:pt x="1368" y="205"/>
                  </a:cubicBezTo>
                  <a:cubicBezTo>
                    <a:pt x="1363" y="208"/>
                    <a:pt x="1361" y="213"/>
                    <a:pt x="1354" y="213"/>
                  </a:cubicBezTo>
                  <a:cubicBezTo>
                    <a:pt x="1350" y="205"/>
                    <a:pt x="1361" y="196"/>
                    <a:pt x="1373" y="193"/>
                  </a:cubicBezTo>
                  <a:cubicBezTo>
                    <a:pt x="1376" y="192"/>
                    <a:pt x="1381" y="193"/>
                    <a:pt x="1385" y="191"/>
                  </a:cubicBezTo>
                  <a:cubicBezTo>
                    <a:pt x="1392" y="188"/>
                    <a:pt x="1396" y="181"/>
                    <a:pt x="1403" y="178"/>
                  </a:cubicBezTo>
                  <a:cubicBezTo>
                    <a:pt x="1406" y="177"/>
                    <a:pt x="1409" y="178"/>
                    <a:pt x="1413" y="176"/>
                  </a:cubicBezTo>
                  <a:cubicBezTo>
                    <a:pt x="1419" y="174"/>
                    <a:pt x="1426" y="168"/>
                    <a:pt x="1435" y="168"/>
                  </a:cubicBezTo>
                  <a:cubicBezTo>
                    <a:pt x="1432" y="161"/>
                    <a:pt x="1436" y="159"/>
                    <a:pt x="1438" y="153"/>
                  </a:cubicBezTo>
                  <a:cubicBezTo>
                    <a:pt x="1429" y="150"/>
                    <a:pt x="1421" y="139"/>
                    <a:pt x="1410" y="137"/>
                  </a:cubicBezTo>
                  <a:cubicBezTo>
                    <a:pt x="1410" y="137"/>
                    <a:pt x="1409" y="137"/>
                    <a:pt x="1408" y="137"/>
                  </a:cubicBezTo>
                  <a:cubicBezTo>
                    <a:pt x="1405" y="137"/>
                    <a:pt x="1401" y="138"/>
                    <a:pt x="1398" y="139"/>
                  </a:cubicBezTo>
                  <a:cubicBezTo>
                    <a:pt x="1394" y="140"/>
                    <a:pt x="1390" y="141"/>
                    <a:pt x="1386" y="141"/>
                  </a:cubicBezTo>
                  <a:cubicBezTo>
                    <a:pt x="1386" y="141"/>
                    <a:pt x="1385" y="141"/>
                    <a:pt x="1385" y="141"/>
                  </a:cubicBezTo>
                  <a:cubicBezTo>
                    <a:pt x="1380" y="143"/>
                    <a:pt x="1381" y="151"/>
                    <a:pt x="1374" y="151"/>
                  </a:cubicBezTo>
                  <a:cubicBezTo>
                    <a:pt x="1374" y="151"/>
                    <a:pt x="1373" y="150"/>
                    <a:pt x="1373" y="150"/>
                  </a:cubicBezTo>
                  <a:cubicBezTo>
                    <a:pt x="1370" y="148"/>
                    <a:pt x="1374" y="145"/>
                    <a:pt x="1372" y="142"/>
                  </a:cubicBezTo>
                  <a:cubicBezTo>
                    <a:pt x="1365" y="141"/>
                    <a:pt x="1358" y="140"/>
                    <a:pt x="1356" y="136"/>
                  </a:cubicBezTo>
                  <a:cubicBezTo>
                    <a:pt x="1357" y="134"/>
                    <a:pt x="1362" y="132"/>
                    <a:pt x="1359" y="129"/>
                  </a:cubicBezTo>
                  <a:cubicBezTo>
                    <a:pt x="1358" y="129"/>
                    <a:pt x="1358" y="129"/>
                    <a:pt x="1357" y="129"/>
                  </a:cubicBezTo>
                  <a:cubicBezTo>
                    <a:pt x="1353" y="129"/>
                    <a:pt x="1348" y="128"/>
                    <a:pt x="1344" y="127"/>
                  </a:cubicBezTo>
                  <a:cubicBezTo>
                    <a:pt x="1340" y="126"/>
                    <a:pt x="1336" y="125"/>
                    <a:pt x="1334" y="125"/>
                  </a:cubicBezTo>
                  <a:moveTo>
                    <a:pt x="1328" y="92"/>
                  </a:moveTo>
                  <a:cubicBezTo>
                    <a:pt x="1322" y="92"/>
                    <a:pt x="1315" y="97"/>
                    <a:pt x="1311" y="99"/>
                  </a:cubicBezTo>
                  <a:cubicBezTo>
                    <a:pt x="1310" y="110"/>
                    <a:pt x="1297" y="111"/>
                    <a:pt x="1296" y="122"/>
                  </a:cubicBezTo>
                  <a:cubicBezTo>
                    <a:pt x="1297" y="122"/>
                    <a:pt x="1298" y="122"/>
                    <a:pt x="1300" y="122"/>
                  </a:cubicBezTo>
                  <a:cubicBezTo>
                    <a:pt x="1306" y="122"/>
                    <a:pt x="1310" y="117"/>
                    <a:pt x="1316" y="116"/>
                  </a:cubicBezTo>
                  <a:cubicBezTo>
                    <a:pt x="1318" y="116"/>
                    <a:pt x="1319" y="116"/>
                    <a:pt x="1321" y="116"/>
                  </a:cubicBezTo>
                  <a:cubicBezTo>
                    <a:pt x="1324" y="116"/>
                    <a:pt x="1328" y="116"/>
                    <a:pt x="1331" y="117"/>
                  </a:cubicBezTo>
                  <a:cubicBezTo>
                    <a:pt x="1335" y="117"/>
                    <a:pt x="1339" y="117"/>
                    <a:pt x="1342" y="117"/>
                  </a:cubicBezTo>
                  <a:cubicBezTo>
                    <a:pt x="1347" y="117"/>
                    <a:pt x="1352" y="117"/>
                    <a:pt x="1356" y="114"/>
                  </a:cubicBezTo>
                  <a:cubicBezTo>
                    <a:pt x="1355" y="106"/>
                    <a:pt x="1349" y="103"/>
                    <a:pt x="1345" y="98"/>
                  </a:cubicBezTo>
                  <a:cubicBezTo>
                    <a:pt x="1343" y="97"/>
                    <a:pt x="1340" y="97"/>
                    <a:pt x="1337" y="97"/>
                  </a:cubicBezTo>
                  <a:cubicBezTo>
                    <a:pt x="1337" y="97"/>
                    <a:pt x="1336" y="97"/>
                    <a:pt x="1335" y="97"/>
                  </a:cubicBezTo>
                  <a:cubicBezTo>
                    <a:pt x="1333" y="93"/>
                    <a:pt x="1331" y="92"/>
                    <a:pt x="1328" y="92"/>
                  </a:cubicBezTo>
                  <a:moveTo>
                    <a:pt x="1246" y="80"/>
                  </a:moveTo>
                  <a:cubicBezTo>
                    <a:pt x="1247" y="76"/>
                    <a:pt x="1249" y="75"/>
                    <a:pt x="1253" y="75"/>
                  </a:cubicBezTo>
                  <a:cubicBezTo>
                    <a:pt x="1256" y="75"/>
                    <a:pt x="1259" y="76"/>
                    <a:pt x="1262" y="76"/>
                  </a:cubicBezTo>
                  <a:cubicBezTo>
                    <a:pt x="1261" y="80"/>
                    <a:pt x="1256" y="80"/>
                    <a:pt x="1250" y="80"/>
                  </a:cubicBezTo>
                  <a:cubicBezTo>
                    <a:pt x="1250" y="80"/>
                    <a:pt x="1249" y="80"/>
                    <a:pt x="1249" y="80"/>
                  </a:cubicBezTo>
                  <a:cubicBezTo>
                    <a:pt x="1249" y="80"/>
                    <a:pt x="1248" y="80"/>
                    <a:pt x="1248" y="80"/>
                  </a:cubicBezTo>
                  <a:cubicBezTo>
                    <a:pt x="1247" y="80"/>
                    <a:pt x="1247" y="80"/>
                    <a:pt x="1246" y="80"/>
                  </a:cubicBezTo>
                  <a:moveTo>
                    <a:pt x="1259" y="53"/>
                  </a:moveTo>
                  <a:cubicBezTo>
                    <a:pt x="1254" y="58"/>
                    <a:pt x="1246" y="60"/>
                    <a:pt x="1237" y="62"/>
                  </a:cubicBezTo>
                  <a:cubicBezTo>
                    <a:pt x="1237" y="80"/>
                    <a:pt x="1237" y="80"/>
                    <a:pt x="1237" y="80"/>
                  </a:cubicBezTo>
                  <a:cubicBezTo>
                    <a:pt x="1239" y="81"/>
                    <a:pt x="1242" y="81"/>
                    <a:pt x="1244" y="81"/>
                  </a:cubicBezTo>
                  <a:cubicBezTo>
                    <a:pt x="1244" y="84"/>
                    <a:pt x="1241" y="84"/>
                    <a:pt x="1239" y="85"/>
                  </a:cubicBezTo>
                  <a:cubicBezTo>
                    <a:pt x="1238" y="84"/>
                    <a:pt x="1238" y="84"/>
                    <a:pt x="1237" y="84"/>
                  </a:cubicBezTo>
                  <a:cubicBezTo>
                    <a:pt x="1237" y="92"/>
                    <a:pt x="1237" y="92"/>
                    <a:pt x="1237" y="92"/>
                  </a:cubicBezTo>
                  <a:cubicBezTo>
                    <a:pt x="1238" y="92"/>
                    <a:pt x="1238" y="92"/>
                    <a:pt x="1239" y="92"/>
                  </a:cubicBezTo>
                  <a:cubicBezTo>
                    <a:pt x="1243" y="98"/>
                    <a:pt x="1255" y="99"/>
                    <a:pt x="1262" y="104"/>
                  </a:cubicBezTo>
                  <a:cubicBezTo>
                    <a:pt x="1263" y="104"/>
                    <a:pt x="1264" y="104"/>
                    <a:pt x="1265" y="104"/>
                  </a:cubicBezTo>
                  <a:cubicBezTo>
                    <a:pt x="1269" y="104"/>
                    <a:pt x="1273" y="105"/>
                    <a:pt x="1277" y="106"/>
                  </a:cubicBezTo>
                  <a:cubicBezTo>
                    <a:pt x="1281" y="108"/>
                    <a:pt x="1284" y="109"/>
                    <a:pt x="1288" y="109"/>
                  </a:cubicBezTo>
                  <a:cubicBezTo>
                    <a:pt x="1291" y="109"/>
                    <a:pt x="1294" y="107"/>
                    <a:pt x="1297" y="103"/>
                  </a:cubicBezTo>
                  <a:cubicBezTo>
                    <a:pt x="1295" y="95"/>
                    <a:pt x="1299" y="92"/>
                    <a:pt x="1302" y="86"/>
                  </a:cubicBezTo>
                  <a:cubicBezTo>
                    <a:pt x="1300" y="83"/>
                    <a:pt x="1296" y="81"/>
                    <a:pt x="1292" y="81"/>
                  </a:cubicBezTo>
                  <a:cubicBezTo>
                    <a:pt x="1289" y="81"/>
                    <a:pt x="1285" y="82"/>
                    <a:pt x="1282" y="84"/>
                  </a:cubicBezTo>
                  <a:cubicBezTo>
                    <a:pt x="1279" y="82"/>
                    <a:pt x="1283" y="81"/>
                    <a:pt x="1282" y="77"/>
                  </a:cubicBezTo>
                  <a:cubicBezTo>
                    <a:pt x="1281" y="76"/>
                    <a:pt x="1279" y="76"/>
                    <a:pt x="1278" y="76"/>
                  </a:cubicBezTo>
                  <a:cubicBezTo>
                    <a:pt x="1277" y="76"/>
                    <a:pt x="1275" y="76"/>
                    <a:pt x="1274" y="77"/>
                  </a:cubicBezTo>
                  <a:cubicBezTo>
                    <a:pt x="1273" y="77"/>
                    <a:pt x="1272" y="77"/>
                    <a:pt x="1271" y="77"/>
                  </a:cubicBezTo>
                  <a:cubicBezTo>
                    <a:pt x="1269" y="77"/>
                    <a:pt x="1268" y="77"/>
                    <a:pt x="1267" y="75"/>
                  </a:cubicBezTo>
                  <a:cubicBezTo>
                    <a:pt x="1269" y="70"/>
                    <a:pt x="1281" y="73"/>
                    <a:pt x="1280" y="65"/>
                  </a:cubicBezTo>
                  <a:cubicBezTo>
                    <a:pt x="1271" y="63"/>
                    <a:pt x="1267" y="56"/>
                    <a:pt x="1259" y="53"/>
                  </a:cubicBezTo>
                  <a:moveTo>
                    <a:pt x="3248" y="1479"/>
                  </a:moveTo>
                  <a:cubicBezTo>
                    <a:pt x="3243" y="1479"/>
                    <a:pt x="3242" y="1482"/>
                    <a:pt x="3241" y="1486"/>
                  </a:cubicBezTo>
                  <a:cubicBezTo>
                    <a:pt x="3242" y="1488"/>
                    <a:pt x="3245" y="1488"/>
                    <a:pt x="3247" y="1488"/>
                  </a:cubicBezTo>
                  <a:cubicBezTo>
                    <a:pt x="3250" y="1488"/>
                    <a:pt x="3253" y="1488"/>
                    <a:pt x="3253" y="1486"/>
                  </a:cubicBezTo>
                  <a:cubicBezTo>
                    <a:pt x="3254" y="1482"/>
                    <a:pt x="3252" y="1481"/>
                    <a:pt x="3250" y="1479"/>
                  </a:cubicBezTo>
                  <a:cubicBezTo>
                    <a:pt x="3249" y="1479"/>
                    <a:pt x="3249" y="1479"/>
                    <a:pt x="3248" y="1479"/>
                  </a:cubicBezTo>
                  <a:moveTo>
                    <a:pt x="780" y="1068"/>
                  </a:moveTo>
                  <a:cubicBezTo>
                    <a:pt x="779" y="1068"/>
                    <a:pt x="779" y="1068"/>
                    <a:pt x="779" y="1068"/>
                  </a:cubicBezTo>
                  <a:cubicBezTo>
                    <a:pt x="773" y="1072"/>
                    <a:pt x="776" y="1080"/>
                    <a:pt x="767" y="1083"/>
                  </a:cubicBezTo>
                  <a:cubicBezTo>
                    <a:pt x="766" y="1085"/>
                    <a:pt x="765" y="1088"/>
                    <a:pt x="766" y="1091"/>
                  </a:cubicBezTo>
                  <a:cubicBezTo>
                    <a:pt x="758" y="1098"/>
                    <a:pt x="742" y="1098"/>
                    <a:pt x="733" y="1104"/>
                  </a:cubicBezTo>
                  <a:cubicBezTo>
                    <a:pt x="726" y="1116"/>
                    <a:pt x="736" y="1126"/>
                    <a:pt x="732" y="1137"/>
                  </a:cubicBezTo>
                  <a:cubicBezTo>
                    <a:pt x="731" y="1142"/>
                    <a:pt x="722" y="1145"/>
                    <a:pt x="721" y="1150"/>
                  </a:cubicBezTo>
                  <a:cubicBezTo>
                    <a:pt x="721" y="1153"/>
                    <a:pt x="725" y="1156"/>
                    <a:pt x="726" y="1160"/>
                  </a:cubicBezTo>
                  <a:cubicBezTo>
                    <a:pt x="727" y="1167"/>
                    <a:pt x="724" y="1174"/>
                    <a:pt x="728" y="1180"/>
                  </a:cubicBezTo>
                  <a:cubicBezTo>
                    <a:pt x="733" y="1183"/>
                    <a:pt x="740" y="1187"/>
                    <a:pt x="748" y="1187"/>
                  </a:cubicBezTo>
                  <a:cubicBezTo>
                    <a:pt x="750" y="1187"/>
                    <a:pt x="752" y="1187"/>
                    <a:pt x="755" y="1186"/>
                  </a:cubicBezTo>
                  <a:cubicBezTo>
                    <a:pt x="764" y="1183"/>
                    <a:pt x="769" y="1165"/>
                    <a:pt x="773" y="1154"/>
                  </a:cubicBezTo>
                  <a:cubicBezTo>
                    <a:pt x="775" y="1148"/>
                    <a:pt x="778" y="1142"/>
                    <a:pt x="779" y="1138"/>
                  </a:cubicBezTo>
                  <a:cubicBezTo>
                    <a:pt x="779" y="1135"/>
                    <a:pt x="778" y="1132"/>
                    <a:pt x="779" y="1129"/>
                  </a:cubicBezTo>
                  <a:cubicBezTo>
                    <a:pt x="781" y="1123"/>
                    <a:pt x="787" y="1118"/>
                    <a:pt x="788" y="1113"/>
                  </a:cubicBezTo>
                  <a:cubicBezTo>
                    <a:pt x="788" y="1108"/>
                    <a:pt x="786" y="1105"/>
                    <a:pt x="787" y="1103"/>
                  </a:cubicBezTo>
                  <a:cubicBezTo>
                    <a:pt x="788" y="1096"/>
                    <a:pt x="797" y="1093"/>
                    <a:pt x="797" y="1088"/>
                  </a:cubicBezTo>
                  <a:cubicBezTo>
                    <a:pt x="797" y="1084"/>
                    <a:pt x="786" y="1068"/>
                    <a:pt x="780" y="1068"/>
                  </a:cubicBezTo>
                  <a:moveTo>
                    <a:pt x="733" y="1067"/>
                  </a:moveTo>
                  <a:cubicBezTo>
                    <a:pt x="728" y="1067"/>
                    <a:pt x="723" y="1069"/>
                    <a:pt x="722" y="1074"/>
                  </a:cubicBezTo>
                  <a:cubicBezTo>
                    <a:pt x="729" y="1076"/>
                    <a:pt x="738" y="1076"/>
                    <a:pt x="743" y="1078"/>
                  </a:cubicBezTo>
                  <a:cubicBezTo>
                    <a:pt x="747" y="1071"/>
                    <a:pt x="740" y="1067"/>
                    <a:pt x="733" y="1067"/>
                  </a:cubicBezTo>
                  <a:moveTo>
                    <a:pt x="818" y="1010"/>
                  </a:moveTo>
                  <a:cubicBezTo>
                    <a:pt x="806" y="1010"/>
                    <a:pt x="811" y="1021"/>
                    <a:pt x="813" y="1027"/>
                  </a:cubicBezTo>
                  <a:cubicBezTo>
                    <a:pt x="814" y="1027"/>
                    <a:pt x="815" y="1027"/>
                    <a:pt x="815" y="1027"/>
                  </a:cubicBezTo>
                  <a:cubicBezTo>
                    <a:pt x="817" y="1027"/>
                    <a:pt x="819" y="1026"/>
                    <a:pt x="821" y="1026"/>
                  </a:cubicBezTo>
                  <a:cubicBezTo>
                    <a:pt x="822" y="1022"/>
                    <a:pt x="821" y="1015"/>
                    <a:pt x="820" y="1010"/>
                  </a:cubicBezTo>
                  <a:cubicBezTo>
                    <a:pt x="819" y="1010"/>
                    <a:pt x="819" y="1010"/>
                    <a:pt x="818" y="1010"/>
                  </a:cubicBezTo>
                  <a:moveTo>
                    <a:pt x="687" y="997"/>
                  </a:moveTo>
                  <a:cubicBezTo>
                    <a:pt x="393" y="997"/>
                    <a:pt x="393" y="997"/>
                    <a:pt x="393" y="997"/>
                  </a:cubicBezTo>
                  <a:cubicBezTo>
                    <a:pt x="397" y="1000"/>
                    <a:pt x="401" y="1003"/>
                    <a:pt x="403" y="1007"/>
                  </a:cubicBezTo>
                  <a:cubicBezTo>
                    <a:pt x="405" y="1010"/>
                    <a:pt x="404" y="1013"/>
                    <a:pt x="405" y="1016"/>
                  </a:cubicBezTo>
                  <a:cubicBezTo>
                    <a:pt x="406" y="1023"/>
                    <a:pt x="414" y="1028"/>
                    <a:pt x="416" y="1035"/>
                  </a:cubicBezTo>
                  <a:cubicBezTo>
                    <a:pt x="416" y="1038"/>
                    <a:pt x="415" y="1041"/>
                    <a:pt x="416" y="1045"/>
                  </a:cubicBezTo>
                  <a:cubicBezTo>
                    <a:pt x="417" y="1049"/>
                    <a:pt x="422" y="1052"/>
                    <a:pt x="422" y="1056"/>
                  </a:cubicBezTo>
                  <a:cubicBezTo>
                    <a:pt x="424" y="1069"/>
                    <a:pt x="414" y="1074"/>
                    <a:pt x="411" y="1081"/>
                  </a:cubicBezTo>
                  <a:cubicBezTo>
                    <a:pt x="410" y="1084"/>
                    <a:pt x="411" y="1088"/>
                    <a:pt x="410" y="1090"/>
                  </a:cubicBezTo>
                  <a:cubicBezTo>
                    <a:pt x="408" y="1094"/>
                    <a:pt x="404" y="1096"/>
                    <a:pt x="402" y="1099"/>
                  </a:cubicBezTo>
                  <a:cubicBezTo>
                    <a:pt x="401" y="1103"/>
                    <a:pt x="401" y="1120"/>
                    <a:pt x="402" y="1124"/>
                  </a:cubicBezTo>
                  <a:cubicBezTo>
                    <a:pt x="404" y="1131"/>
                    <a:pt x="420" y="1136"/>
                    <a:pt x="415" y="1144"/>
                  </a:cubicBezTo>
                  <a:cubicBezTo>
                    <a:pt x="429" y="1158"/>
                    <a:pt x="427" y="1184"/>
                    <a:pt x="437" y="1200"/>
                  </a:cubicBezTo>
                  <a:cubicBezTo>
                    <a:pt x="445" y="1215"/>
                    <a:pt x="462" y="1228"/>
                    <a:pt x="467" y="1245"/>
                  </a:cubicBezTo>
                  <a:cubicBezTo>
                    <a:pt x="469" y="1254"/>
                    <a:pt x="466" y="1264"/>
                    <a:pt x="474" y="1270"/>
                  </a:cubicBezTo>
                  <a:cubicBezTo>
                    <a:pt x="481" y="1271"/>
                    <a:pt x="488" y="1272"/>
                    <a:pt x="495" y="1272"/>
                  </a:cubicBezTo>
                  <a:cubicBezTo>
                    <a:pt x="500" y="1272"/>
                    <a:pt x="504" y="1271"/>
                    <a:pt x="509" y="1270"/>
                  </a:cubicBezTo>
                  <a:cubicBezTo>
                    <a:pt x="512" y="1270"/>
                    <a:pt x="515" y="1266"/>
                    <a:pt x="519" y="1266"/>
                  </a:cubicBezTo>
                  <a:cubicBezTo>
                    <a:pt x="521" y="1265"/>
                    <a:pt x="523" y="1265"/>
                    <a:pt x="525" y="1265"/>
                  </a:cubicBezTo>
                  <a:cubicBezTo>
                    <a:pt x="526" y="1265"/>
                    <a:pt x="527" y="1265"/>
                    <a:pt x="528" y="1265"/>
                  </a:cubicBezTo>
                  <a:cubicBezTo>
                    <a:pt x="529" y="1265"/>
                    <a:pt x="530" y="1265"/>
                    <a:pt x="530" y="1265"/>
                  </a:cubicBezTo>
                  <a:cubicBezTo>
                    <a:pt x="532" y="1265"/>
                    <a:pt x="534" y="1265"/>
                    <a:pt x="536" y="1265"/>
                  </a:cubicBezTo>
                  <a:cubicBezTo>
                    <a:pt x="541" y="1264"/>
                    <a:pt x="545" y="1262"/>
                    <a:pt x="550" y="1261"/>
                  </a:cubicBezTo>
                  <a:cubicBezTo>
                    <a:pt x="550" y="1261"/>
                    <a:pt x="551" y="1261"/>
                    <a:pt x="551" y="1261"/>
                  </a:cubicBezTo>
                  <a:cubicBezTo>
                    <a:pt x="552" y="1261"/>
                    <a:pt x="554" y="1261"/>
                    <a:pt x="555" y="1261"/>
                  </a:cubicBezTo>
                  <a:cubicBezTo>
                    <a:pt x="556" y="1261"/>
                    <a:pt x="557" y="1261"/>
                    <a:pt x="558" y="1261"/>
                  </a:cubicBezTo>
                  <a:cubicBezTo>
                    <a:pt x="559" y="1261"/>
                    <a:pt x="560" y="1261"/>
                    <a:pt x="561" y="1261"/>
                  </a:cubicBezTo>
                  <a:cubicBezTo>
                    <a:pt x="570" y="1259"/>
                    <a:pt x="572" y="1249"/>
                    <a:pt x="580" y="1243"/>
                  </a:cubicBezTo>
                  <a:cubicBezTo>
                    <a:pt x="586" y="1239"/>
                    <a:pt x="593" y="1240"/>
                    <a:pt x="596" y="1234"/>
                  </a:cubicBezTo>
                  <a:cubicBezTo>
                    <a:pt x="597" y="1230"/>
                    <a:pt x="595" y="1227"/>
                    <a:pt x="594" y="1224"/>
                  </a:cubicBezTo>
                  <a:cubicBezTo>
                    <a:pt x="600" y="1217"/>
                    <a:pt x="613" y="1215"/>
                    <a:pt x="616" y="1205"/>
                  </a:cubicBezTo>
                  <a:cubicBezTo>
                    <a:pt x="617" y="1201"/>
                    <a:pt x="615" y="1197"/>
                    <a:pt x="616" y="1194"/>
                  </a:cubicBezTo>
                  <a:cubicBezTo>
                    <a:pt x="618" y="1186"/>
                    <a:pt x="627" y="1184"/>
                    <a:pt x="636" y="1181"/>
                  </a:cubicBezTo>
                  <a:cubicBezTo>
                    <a:pt x="640" y="1173"/>
                    <a:pt x="646" y="1161"/>
                    <a:pt x="642" y="1149"/>
                  </a:cubicBezTo>
                  <a:cubicBezTo>
                    <a:pt x="640" y="1145"/>
                    <a:pt x="635" y="1143"/>
                    <a:pt x="636" y="1139"/>
                  </a:cubicBezTo>
                  <a:cubicBezTo>
                    <a:pt x="637" y="1135"/>
                    <a:pt x="647" y="1129"/>
                    <a:pt x="650" y="1127"/>
                  </a:cubicBezTo>
                  <a:cubicBezTo>
                    <a:pt x="655" y="1123"/>
                    <a:pt x="661" y="1117"/>
                    <a:pt x="666" y="1115"/>
                  </a:cubicBezTo>
                  <a:cubicBezTo>
                    <a:pt x="679" y="1108"/>
                    <a:pt x="695" y="1105"/>
                    <a:pt x="697" y="1090"/>
                  </a:cubicBezTo>
                  <a:cubicBezTo>
                    <a:pt x="698" y="1084"/>
                    <a:pt x="694" y="1072"/>
                    <a:pt x="694" y="1064"/>
                  </a:cubicBezTo>
                  <a:cubicBezTo>
                    <a:pt x="693" y="1054"/>
                    <a:pt x="689" y="1054"/>
                    <a:pt x="687" y="1045"/>
                  </a:cubicBezTo>
                  <a:cubicBezTo>
                    <a:pt x="686" y="1042"/>
                    <a:pt x="689" y="1036"/>
                    <a:pt x="688" y="1032"/>
                  </a:cubicBezTo>
                  <a:cubicBezTo>
                    <a:pt x="687" y="1027"/>
                    <a:pt x="680" y="1023"/>
                    <a:pt x="679" y="1017"/>
                  </a:cubicBezTo>
                  <a:cubicBezTo>
                    <a:pt x="678" y="1010"/>
                    <a:pt x="682" y="1003"/>
                    <a:pt x="687" y="997"/>
                  </a:cubicBezTo>
                  <a:moveTo>
                    <a:pt x="3157" y="1349"/>
                  </a:moveTo>
                  <a:cubicBezTo>
                    <a:pt x="3154" y="1348"/>
                    <a:pt x="3153" y="1346"/>
                    <a:pt x="3154" y="1343"/>
                  </a:cubicBezTo>
                  <a:cubicBezTo>
                    <a:pt x="3157" y="1343"/>
                    <a:pt x="3157" y="1343"/>
                    <a:pt x="3157" y="1343"/>
                  </a:cubicBezTo>
                  <a:cubicBezTo>
                    <a:pt x="3159" y="1344"/>
                    <a:pt x="3159" y="1348"/>
                    <a:pt x="3157" y="1349"/>
                  </a:cubicBezTo>
                  <a:moveTo>
                    <a:pt x="3372" y="1235"/>
                  </a:moveTo>
                  <a:cubicBezTo>
                    <a:pt x="3371" y="1235"/>
                    <a:pt x="3371" y="1235"/>
                    <a:pt x="3371" y="1235"/>
                  </a:cubicBezTo>
                  <a:cubicBezTo>
                    <a:pt x="3371" y="1230"/>
                    <a:pt x="3375" y="1228"/>
                    <a:pt x="3376" y="1225"/>
                  </a:cubicBezTo>
                  <a:cubicBezTo>
                    <a:pt x="3377" y="1225"/>
                    <a:pt x="3378" y="1226"/>
                    <a:pt x="3380" y="1226"/>
                  </a:cubicBezTo>
                  <a:cubicBezTo>
                    <a:pt x="3381" y="1232"/>
                    <a:pt x="3375" y="1235"/>
                    <a:pt x="3372" y="1235"/>
                  </a:cubicBezTo>
                  <a:moveTo>
                    <a:pt x="3508" y="997"/>
                  </a:moveTo>
                  <a:cubicBezTo>
                    <a:pt x="3081" y="997"/>
                    <a:pt x="3081" y="997"/>
                    <a:pt x="3081" y="997"/>
                  </a:cubicBezTo>
                  <a:cubicBezTo>
                    <a:pt x="3078" y="1004"/>
                    <a:pt x="3073" y="1011"/>
                    <a:pt x="3079" y="1015"/>
                  </a:cubicBezTo>
                  <a:cubicBezTo>
                    <a:pt x="3082" y="1016"/>
                    <a:pt x="3085" y="1017"/>
                    <a:pt x="3088" y="1018"/>
                  </a:cubicBezTo>
                  <a:cubicBezTo>
                    <a:pt x="3097" y="1029"/>
                    <a:pt x="3105" y="1040"/>
                    <a:pt x="3110" y="1051"/>
                  </a:cubicBezTo>
                  <a:cubicBezTo>
                    <a:pt x="3111" y="1055"/>
                    <a:pt x="3111" y="1060"/>
                    <a:pt x="3113" y="1064"/>
                  </a:cubicBezTo>
                  <a:cubicBezTo>
                    <a:pt x="3115" y="1067"/>
                    <a:pt x="3119" y="1070"/>
                    <a:pt x="3122" y="1074"/>
                  </a:cubicBezTo>
                  <a:cubicBezTo>
                    <a:pt x="3123" y="1077"/>
                    <a:pt x="3123" y="1081"/>
                    <a:pt x="3125" y="1084"/>
                  </a:cubicBezTo>
                  <a:cubicBezTo>
                    <a:pt x="3130" y="1092"/>
                    <a:pt x="3143" y="1102"/>
                    <a:pt x="3150" y="1105"/>
                  </a:cubicBezTo>
                  <a:cubicBezTo>
                    <a:pt x="3156" y="1108"/>
                    <a:pt x="3163" y="1107"/>
                    <a:pt x="3170" y="1111"/>
                  </a:cubicBezTo>
                  <a:cubicBezTo>
                    <a:pt x="3182" y="1117"/>
                    <a:pt x="3185" y="1141"/>
                    <a:pt x="3184" y="1156"/>
                  </a:cubicBezTo>
                  <a:cubicBezTo>
                    <a:pt x="3183" y="1166"/>
                    <a:pt x="3187" y="1175"/>
                    <a:pt x="3187" y="1182"/>
                  </a:cubicBezTo>
                  <a:cubicBezTo>
                    <a:pt x="3187" y="1194"/>
                    <a:pt x="3175" y="1198"/>
                    <a:pt x="3173" y="1209"/>
                  </a:cubicBezTo>
                  <a:cubicBezTo>
                    <a:pt x="3168" y="1227"/>
                    <a:pt x="3179" y="1247"/>
                    <a:pt x="3173" y="1264"/>
                  </a:cubicBezTo>
                  <a:cubicBezTo>
                    <a:pt x="3166" y="1283"/>
                    <a:pt x="3148" y="1294"/>
                    <a:pt x="3157" y="1318"/>
                  </a:cubicBezTo>
                  <a:cubicBezTo>
                    <a:pt x="3156" y="1322"/>
                    <a:pt x="3149" y="1327"/>
                    <a:pt x="3147" y="1333"/>
                  </a:cubicBezTo>
                  <a:cubicBezTo>
                    <a:pt x="3147" y="1335"/>
                    <a:pt x="3149" y="1338"/>
                    <a:pt x="3148" y="1340"/>
                  </a:cubicBezTo>
                  <a:cubicBezTo>
                    <a:pt x="3147" y="1347"/>
                    <a:pt x="3140" y="1351"/>
                    <a:pt x="3148" y="1356"/>
                  </a:cubicBezTo>
                  <a:cubicBezTo>
                    <a:pt x="3149" y="1356"/>
                    <a:pt x="3149" y="1356"/>
                    <a:pt x="3150" y="1356"/>
                  </a:cubicBezTo>
                  <a:cubicBezTo>
                    <a:pt x="3152" y="1356"/>
                    <a:pt x="3153" y="1355"/>
                    <a:pt x="3155" y="1354"/>
                  </a:cubicBezTo>
                  <a:cubicBezTo>
                    <a:pt x="3156" y="1354"/>
                    <a:pt x="3158" y="1353"/>
                    <a:pt x="3160" y="1353"/>
                  </a:cubicBezTo>
                  <a:cubicBezTo>
                    <a:pt x="3160" y="1353"/>
                    <a:pt x="3160" y="1353"/>
                    <a:pt x="3160" y="1353"/>
                  </a:cubicBezTo>
                  <a:cubicBezTo>
                    <a:pt x="3165" y="1364"/>
                    <a:pt x="3150" y="1366"/>
                    <a:pt x="3156" y="1377"/>
                  </a:cubicBezTo>
                  <a:cubicBezTo>
                    <a:pt x="3155" y="1384"/>
                    <a:pt x="3143" y="1383"/>
                    <a:pt x="3139" y="1388"/>
                  </a:cubicBezTo>
                  <a:cubicBezTo>
                    <a:pt x="3141" y="1398"/>
                    <a:pt x="3148" y="1402"/>
                    <a:pt x="3152" y="1410"/>
                  </a:cubicBezTo>
                  <a:cubicBezTo>
                    <a:pt x="3144" y="1415"/>
                    <a:pt x="3150" y="1427"/>
                    <a:pt x="3144" y="1434"/>
                  </a:cubicBezTo>
                  <a:cubicBezTo>
                    <a:pt x="3148" y="1449"/>
                    <a:pt x="3156" y="1460"/>
                    <a:pt x="3172" y="1466"/>
                  </a:cubicBezTo>
                  <a:cubicBezTo>
                    <a:pt x="3172" y="1469"/>
                    <a:pt x="3173" y="1471"/>
                    <a:pt x="3174" y="1473"/>
                  </a:cubicBezTo>
                  <a:cubicBezTo>
                    <a:pt x="3178" y="1475"/>
                    <a:pt x="3188" y="1473"/>
                    <a:pt x="3189" y="1477"/>
                  </a:cubicBezTo>
                  <a:cubicBezTo>
                    <a:pt x="3184" y="1480"/>
                    <a:pt x="3176" y="1481"/>
                    <a:pt x="3176" y="1488"/>
                  </a:cubicBezTo>
                  <a:cubicBezTo>
                    <a:pt x="3177" y="1489"/>
                    <a:pt x="3179" y="1489"/>
                    <a:pt x="3180" y="1489"/>
                  </a:cubicBezTo>
                  <a:cubicBezTo>
                    <a:pt x="3182" y="1489"/>
                    <a:pt x="3183" y="1488"/>
                    <a:pt x="3185" y="1487"/>
                  </a:cubicBezTo>
                  <a:cubicBezTo>
                    <a:pt x="3186" y="1485"/>
                    <a:pt x="3188" y="1484"/>
                    <a:pt x="3191" y="1484"/>
                  </a:cubicBezTo>
                  <a:cubicBezTo>
                    <a:pt x="3192" y="1484"/>
                    <a:pt x="3193" y="1484"/>
                    <a:pt x="3194" y="1484"/>
                  </a:cubicBezTo>
                  <a:cubicBezTo>
                    <a:pt x="3194" y="1488"/>
                    <a:pt x="3188" y="1489"/>
                    <a:pt x="3191" y="1492"/>
                  </a:cubicBezTo>
                  <a:cubicBezTo>
                    <a:pt x="3193" y="1492"/>
                    <a:pt x="3194" y="1492"/>
                    <a:pt x="3195" y="1492"/>
                  </a:cubicBezTo>
                  <a:cubicBezTo>
                    <a:pt x="3196" y="1492"/>
                    <a:pt x="3197" y="1492"/>
                    <a:pt x="3198" y="1492"/>
                  </a:cubicBezTo>
                  <a:cubicBezTo>
                    <a:pt x="3199" y="1492"/>
                    <a:pt x="3200" y="1492"/>
                    <a:pt x="3201" y="1492"/>
                  </a:cubicBezTo>
                  <a:cubicBezTo>
                    <a:pt x="3206" y="1492"/>
                    <a:pt x="3210" y="1492"/>
                    <a:pt x="3214" y="1495"/>
                  </a:cubicBezTo>
                  <a:cubicBezTo>
                    <a:pt x="3218" y="1487"/>
                    <a:pt x="3237" y="1492"/>
                    <a:pt x="3237" y="1481"/>
                  </a:cubicBezTo>
                  <a:cubicBezTo>
                    <a:pt x="3234" y="1476"/>
                    <a:pt x="3229" y="1478"/>
                    <a:pt x="3224" y="1475"/>
                  </a:cubicBezTo>
                  <a:cubicBezTo>
                    <a:pt x="3214" y="1470"/>
                    <a:pt x="3208" y="1461"/>
                    <a:pt x="3197" y="1461"/>
                  </a:cubicBezTo>
                  <a:cubicBezTo>
                    <a:pt x="3196" y="1461"/>
                    <a:pt x="3196" y="1461"/>
                    <a:pt x="3195" y="1461"/>
                  </a:cubicBezTo>
                  <a:cubicBezTo>
                    <a:pt x="3190" y="1462"/>
                    <a:pt x="3189" y="1466"/>
                    <a:pt x="3184" y="1466"/>
                  </a:cubicBezTo>
                  <a:cubicBezTo>
                    <a:pt x="3183" y="1466"/>
                    <a:pt x="3182" y="1466"/>
                    <a:pt x="3180" y="1465"/>
                  </a:cubicBezTo>
                  <a:cubicBezTo>
                    <a:pt x="3181" y="1456"/>
                    <a:pt x="3193" y="1456"/>
                    <a:pt x="3202" y="1456"/>
                  </a:cubicBezTo>
                  <a:cubicBezTo>
                    <a:pt x="3203" y="1456"/>
                    <a:pt x="3204" y="1456"/>
                    <a:pt x="3205" y="1456"/>
                  </a:cubicBezTo>
                  <a:cubicBezTo>
                    <a:pt x="3202" y="1449"/>
                    <a:pt x="3185" y="1437"/>
                    <a:pt x="3201" y="1429"/>
                  </a:cubicBezTo>
                  <a:cubicBezTo>
                    <a:pt x="3204" y="1429"/>
                    <a:pt x="3205" y="1432"/>
                    <a:pt x="3208" y="1432"/>
                  </a:cubicBezTo>
                  <a:cubicBezTo>
                    <a:pt x="3208" y="1432"/>
                    <a:pt x="3209" y="1432"/>
                    <a:pt x="3209" y="1432"/>
                  </a:cubicBezTo>
                  <a:cubicBezTo>
                    <a:pt x="3209" y="1416"/>
                    <a:pt x="3225" y="1414"/>
                    <a:pt x="3235" y="1406"/>
                  </a:cubicBezTo>
                  <a:cubicBezTo>
                    <a:pt x="3233" y="1394"/>
                    <a:pt x="3216" y="1398"/>
                    <a:pt x="3215" y="1388"/>
                  </a:cubicBezTo>
                  <a:cubicBezTo>
                    <a:pt x="3214" y="1378"/>
                    <a:pt x="3230" y="1378"/>
                    <a:pt x="3237" y="1370"/>
                  </a:cubicBezTo>
                  <a:cubicBezTo>
                    <a:pt x="3231" y="1357"/>
                    <a:pt x="3247" y="1356"/>
                    <a:pt x="3246" y="1344"/>
                  </a:cubicBezTo>
                  <a:cubicBezTo>
                    <a:pt x="3238" y="1341"/>
                    <a:pt x="3232" y="1342"/>
                    <a:pt x="3232" y="1335"/>
                  </a:cubicBezTo>
                  <a:cubicBezTo>
                    <a:pt x="3233" y="1331"/>
                    <a:pt x="3235" y="1330"/>
                    <a:pt x="3237" y="1330"/>
                  </a:cubicBezTo>
                  <a:cubicBezTo>
                    <a:pt x="3240" y="1330"/>
                    <a:pt x="3244" y="1331"/>
                    <a:pt x="3247" y="1333"/>
                  </a:cubicBezTo>
                  <a:cubicBezTo>
                    <a:pt x="3251" y="1335"/>
                    <a:pt x="3254" y="1336"/>
                    <a:pt x="3256" y="1336"/>
                  </a:cubicBezTo>
                  <a:cubicBezTo>
                    <a:pt x="3256" y="1336"/>
                    <a:pt x="3257" y="1336"/>
                    <a:pt x="3257" y="1336"/>
                  </a:cubicBezTo>
                  <a:cubicBezTo>
                    <a:pt x="3269" y="1334"/>
                    <a:pt x="3261" y="1318"/>
                    <a:pt x="3263" y="1310"/>
                  </a:cubicBezTo>
                  <a:cubicBezTo>
                    <a:pt x="3265" y="1310"/>
                    <a:pt x="3266" y="1310"/>
                    <a:pt x="3267" y="1310"/>
                  </a:cubicBezTo>
                  <a:cubicBezTo>
                    <a:pt x="3270" y="1310"/>
                    <a:pt x="3272" y="1310"/>
                    <a:pt x="3273" y="1311"/>
                  </a:cubicBezTo>
                  <a:cubicBezTo>
                    <a:pt x="3275" y="1311"/>
                    <a:pt x="3277" y="1312"/>
                    <a:pt x="3280" y="1312"/>
                  </a:cubicBezTo>
                  <a:cubicBezTo>
                    <a:pt x="3280" y="1312"/>
                    <a:pt x="3280" y="1312"/>
                    <a:pt x="3280" y="1312"/>
                  </a:cubicBezTo>
                  <a:cubicBezTo>
                    <a:pt x="3289" y="1312"/>
                    <a:pt x="3295" y="1305"/>
                    <a:pt x="3302" y="1305"/>
                  </a:cubicBezTo>
                  <a:cubicBezTo>
                    <a:pt x="3304" y="1305"/>
                    <a:pt x="3306" y="1306"/>
                    <a:pt x="3308" y="1306"/>
                  </a:cubicBezTo>
                  <a:cubicBezTo>
                    <a:pt x="3315" y="1303"/>
                    <a:pt x="3322" y="1299"/>
                    <a:pt x="3323" y="1292"/>
                  </a:cubicBezTo>
                  <a:cubicBezTo>
                    <a:pt x="3325" y="1279"/>
                    <a:pt x="3307" y="1275"/>
                    <a:pt x="3307" y="1266"/>
                  </a:cubicBezTo>
                  <a:cubicBezTo>
                    <a:pt x="3307" y="1266"/>
                    <a:pt x="3307" y="1266"/>
                    <a:pt x="3307" y="1266"/>
                  </a:cubicBezTo>
                  <a:cubicBezTo>
                    <a:pt x="3318" y="1266"/>
                    <a:pt x="3322" y="1271"/>
                    <a:pt x="3330" y="1274"/>
                  </a:cubicBezTo>
                  <a:cubicBezTo>
                    <a:pt x="3349" y="1269"/>
                    <a:pt x="3359" y="1257"/>
                    <a:pt x="3367" y="1243"/>
                  </a:cubicBezTo>
                  <a:cubicBezTo>
                    <a:pt x="3383" y="1241"/>
                    <a:pt x="3386" y="1229"/>
                    <a:pt x="3394" y="1219"/>
                  </a:cubicBezTo>
                  <a:cubicBezTo>
                    <a:pt x="3398" y="1215"/>
                    <a:pt x="3404" y="1210"/>
                    <a:pt x="3404" y="1206"/>
                  </a:cubicBezTo>
                  <a:cubicBezTo>
                    <a:pt x="3405" y="1199"/>
                    <a:pt x="3399" y="1194"/>
                    <a:pt x="3401" y="1187"/>
                  </a:cubicBezTo>
                  <a:cubicBezTo>
                    <a:pt x="3405" y="1172"/>
                    <a:pt x="3437" y="1170"/>
                    <a:pt x="3447" y="1161"/>
                  </a:cubicBezTo>
                  <a:cubicBezTo>
                    <a:pt x="3450" y="1161"/>
                    <a:pt x="3453" y="1161"/>
                    <a:pt x="3455" y="1161"/>
                  </a:cubicBezTo>
                  <a:cubicBezTo>
                    <a:pt x="3462" y="1161"/>
                    <a:pt x="3467" y="1160"/>
                    <a:pt x="3473" y="1158"/>
                  </a:cubicBezTo>
                  <a:cubicBezTo>
                    <a:pt x="3476" y="1152"/>
                    <a:pt x="3480" y="1147"/>
                    <a:pt x="3481" y="1139"/>
                  </a:cubicBezTo>
                  <a:cubicBezTo>
                    <a:pt x="3502" y="1125"/>
                    <a:pt x="3493" y="1093"/>
                    <a:pt x="3501" y="1072"/>
                  </a:cubicBezTo>
                  <a:cubicBezTo>
                    <a:pt x="3502" y="1067"/>
                    <a:pt x="3509" y="1067"/>
                    <a:pt x="3513" y="1064"/>
                  </a:cubicBezTo>
                  <a:cubicBezTo>
                    <a:pt x="3519" y="1058"/>
                    <a:pt x="3522" y="1049"/>
                    <a:pt x="3527" y="1042"/>
                  </a:cubicBezTo>
                  <a:cubicBezTo>
                    <a:pt x="3533" y="1035"/>
                    <a:pt x="3541" y="1028"/>
                    <a:pt x="3541" y="1020"/>
                  </a:cubicBezTo>
                  <a:cubicBezTo>
                    <a:pt x="3537" y="1017"/>
                    <a:pt x="3537" y="1013"/>
                    <a:pt x="3537" y="1008"/>
                  </a:cubicBezTo>
                  <a:cubicBezTo>
                    <a:pt x="3527" y="1006"/>
                    <a:pt x="3517" y="1002"/>
                    <a:pt x="3508" y="997"/>
                  </a:cubicBezTo>
                  <a:moveTo>
                    <a:pt x="1591" y="984"/>
                  </a:moveTo>
                  <a:cubicBezTo>
                    <a:pt x="1581" y="984"/>
                    <a:pt x="1570" y="988"/>
                    <a:pt x="1574" y="995"/>
                  </a:cubicBezTo>
                  <a:cubicBezTo>
                    <a:pt x="1578" y="996"/>
                    <a:pt x="1583" y="996"/>
                    <a:pt x="1588" y="996"/>
                  </a:cubicBezTo>
                  <a:cubicBezTo>
                    <a:pt x="1597" y="996"/>
                    <a:pt x="1606" y="994"/>
                    <a:pt x="1607" y="989"/>
                  </a:cubicBezTo>
                  <a:cubicBezTo>
                    <a:pt x="1605" y="986"/>
                    <a:pt x="1598" y="984"/>
                    <a:pt x="1591" y="984"/>
                  </a:cubicBezTo>
                  <a:moveTo>
                    <a:pt x="1808" y="980"/>
                  </a:moveTo>
                  <a:cubicBezTo>
                    <a:pt x="1805" y="980"/>
                    <a:pt x="1803" y="981"/>
                    <a:pt x="1801" y="984"/>
                  </a:cubicBezTo>
                  <a:cubicBezTo>
                    <a:pt x="1805" y="990"/>
                    <a:pt x="1814" y="991"/>
                    <a:pt x="1818" y="997"/>
                  </a:cubicBezTo>
                  <a:cubicBezTo>
                    <a:pt x="1829" y="997"/>
                    <a:pt x="1829" y="997"/>
                    <a:pt x="1829" y="997"/>
                  </a:cubicBezTo>
                  <a:cubicBezTo>
                    <a:pt x="1826" y="990"/>
                    <a:pt x="1816" y="980"/>
                    <a:pt x="1808" y="980"/>
                  </a:cubicBezTo>
                  <a:moveTo>
                    <a:pt x="1546" y="972"/>
                  </a:moveTo>
                  <a:cubicBezTo>
                    <a:pt x="1541" y="972"/>
                    <a:pt x="1537" y="974"/>
                    <a:pt x="1538" y="979"/>
                  </a:cubicBezTo>
                  <a:cubicBezTo>
                    <a:pt x="1539" y="981"/>
                    <a:pt x="1541" y="982"/>
                    <a:pt x="1544" y="982"/>
                  </a:cubicBezTo>
                  <a:cubicBezTo>
                    <a:pt x="1546" y="982"/>
                    <a:pt x="1547" y="981"/>
                    <a:pt x="1549" y="981"/>
                  </a:cubicBezTo>
                  <a:cubicBezTo>
                    <a:pt x="1551" y="981"/>
                    <a:pt x="1553" y="981"/>
                    <a:pt x="1555" y="981"/>
                  </a:cubicBezTo>
                  <a:cubicBezTo>
                    <a:pt x="1556" y="981"/>
                    <a:pt x="1558" y="981"/>
                    <a:pt x="1559" y="981"/>
                  </a:cubicBezTo>
                  <a:cubicBezTo>
                    <a:pt x="1559" y="979"/>
                    <a:pt x="1560" y="978"/>
                    <a:pt x="1560" y="975"/>
                  </a:cubicBezTo>
                  <a:cubicBezTo>
                    <a:pt x="1557" y="973"/>
                    <a:pt x="1551" y="972"/>
                    <a:pt x="1546" y="972"/>
                  </a:cubicBezTo>
                  <a:moveTo>
                    <a:pt x="1619" y="964"/>
                  </a:moveTo>
                  <a:cubicBezTo>
                    <a:pt x="1613" y="964"/>
                    <a:pt x="1609" y="966"/>
                    <a:pt x="1607" y="971"/>
                  </a:cubicBezTo>
                  <a:cubicBezTo>
                    <a:pt x="1606" y="977"/>
                    <a:pt x="1614" y="980"/>
                    <a:pt x="1619" y="985"/>
                  </a:cubicBezTo>
                  <a:cubicBezTo>
                    <a:pt x="1618" y="988"/>
                    <a:pt x="1619" y="994"/>
                    <a:pt x="1621" y="997"/>
                  </a:cubicBezTo>
                  <a:cubicBezTo>
                    <a:pt x="1631" y="997"/>
                    <a:pt x="1631" y="997"/>
                    <a:pt x="1631" y="997"/>
                  </a:cubicBezTo>
                  <a:cubicBezTo>
                    <a:pt x="1632" y="997"/>
                    <a:pt x="1633" y="996"/>
                    <a:pt x="1634" y="996"/>
                  </a:cubicBezTo>
                  <a:cubicBezTo>
                    <a:pt x="1635" y="996"/>
                    <a:pt x="1635" y="997"/>
                    <a:pt x="1636" y="997"/>
                  </a:cubicBezTo>
                  <a:cubicBezTo>
                    <a:pt x="1746" y="997"/>
                    <a:pt x="1746" y="997"/>
                    <a:pt x="1746" y="997"/>
                  </a:cubicBezTo>
                  <a:cubicBezTo>
                    <a:pt x="1742" y="995"/>
                    <a:pt x="1738" y="993"/>
                    <a:pt x="1734" y="990"/>
                  </a:cubicBezTo>
                  <a:cubicBezTo>
                    <a:pt x="1732" y="991"/>
                    <a:pt x="1730" y="991"/>
                    <a:pt x="1728" y="991"/>
                  </a:cubicBezTo>
                  <a:cubicBezTo>
                    <a:pt x="1717" y="991"/>
                    <a:pt x="1713" y="984"/>
                    <a:pt x="1706" y="982"/>
                  </a:cubicBezTo>
                  <a:cubicBezTo>
                    <a:pt x="1702" y="981"/>
                    <a:pt x="1696" y="981"/>
                    <a:pt x="1692" y="980"/>
                  </a:cubicBezTo>
                  <a:cubicBezTo>
                    <a:pt x="1684" y="978"/>
                    <a:pt x="1680" y="975"/>
                    <a:pt x="1676" y="975"/>
                  </a:cubicBezTo>
                  <a:cubicBezTo>
                    <a:pt x="1675" y="975"/>
                    <a:pt x="1675" y="975"/>
                    <a:pt x="1674" y="976"/>
                  </a:cubicBezTo>
                  <a:cubicBezTo>
                    <a:pt x="1665" y="977"/>
                    <a:pt x="1662" y="986"/>
                    <a:pt x="1652" y="988"/>
                  </a:cubicBezTo>
                  <a:cubicBezTo>
                    <a:pt x="1646" y="983"/>
                    <a:pt x="1638" y="980"/>
                    <a:pt x="1639" y="969"/>
                  </a:cubicBezTo>
                  <a:cubicBezTo>
                    <a:pt x="1633" y="966"/>
                    <a:pt x="1626" y="964"/>
                    <a:pt x="1619" y="964"/>
                  </a:cubicBezTo>
                  <a:moveTo>
                    <a:pt x="1548" y="948"/>
                  </a:moveTo>
                  <a:cubicBezTo>
                    <a:pt x="1542" y="948"/>
                    <a:pt x="1537" y="953"/>
                    <a:pt x="1532" y="953"/>
                  </a:cubicBezTo>
                  <a:cubicBezTo>
                    <a:pt x="1531" y="953"/>
                    <a:pt x="1531" y="953"/>
                    <a:pt x="1530" y="953"/>
                  </a:cubicBezTo>
                  <a:cubicBezTo>
                    <a:pt x="1527" y="953"/>
                    <a:pt x="1525" y="953"/>
                    <a:pt x="1523" y="952"/>
                  </a:cubicBezTo>
                  <a:cubicBezTo>
                    <a:pt x="1520" y="952"/>
                    <a:pt x="1518" y="951"/>
                    <a:pt x="1516" y="951"/>
                  </a:cubicBezTo>
                  <a:cubicBezTo>
                    <a:pt x="1516" y="951"/>
                    <a:pt x="1516" y="951"/>
                    <a:pt x="1516" y="951"/>
                  </a:cubicBezTo>
                  <a:cubicBezTo>
                    <a:pt x="1485" y="952"/>
                    <a:pt x="1493" y="973"/>
                    <a:pt x="1483" y="989"/>
                  </a:cubicBezTo>
                  <a:cubicBezTo>
                    <a:pt x="1485" y="993"/>
                    <a:pt x="1488" y="994"/>
                    <a:pt x="1490" y="997"/>
                  </a:cubicBezTo>
                  <a:cubicBezTo>
                    <a:pt x="1501" y="997"/>
                    <a:pt x="1501" y="997"/>
                    <a:pt x="1501" y="997"/>
                  </a:cubicBezTo>
                  <a:cubicBezTo>
                    <a:pt x="1501" y="993"/>
                    <a:pt x="1502" y="990"/>
                    <a:pt x="1506" y="989"/>
                  </a:cubicBezTo>
                  <a:cubicBezTo>
                    <a:pt x="1507" y="991"/>
                    <a:pt x="1508" y="994"/>
                    <a:pt x="1509" y="997"/>
                  </a:cubicBezTo>
                  <a:cubicBezTo>
                    <a:pt x="1524" y="997"/>
                    <a:pt x="1524" y="997"/>
                    <a:pt x="1524" y="997"/>
                  </a:cubicBezTo>
                  <a:cubicBezTo>
                    <a:pt x="1525" y="991"/>
                    <a:pt x="1519" y="983"/>
                    <a:pt x="1514" y="979"/>
                  </a:cubicBezTo>
                  <a:cubicBezTo>
                    <a:pt x="1516" y="976"/>
                    <a:pt x="1520" y="976"/>
                    <a:pt x="1523" y="976"/>
                  </a:cubicBezTo>
                  <a:cubicBezTo>
                    <a:pt x="1524" y="976"/>
                    <a:pt x="1525" y="976"/>
                    <a:pt x="1526" y="976"/>
                  </a:cubicBezTo>
                  <a:cubicBezTo>
                    <a:pt x="1526" y="976"/>
                    <a:pt x="1527" y="976"/>
                    <a:pt x="1528" y="976"/>
                  </a:cubicBezTo>
                  <a:cubicBezTo>
                    <a:pt x="1529" y="976"/>
                    <a:pt x="1531" y="976"/>
                    <a:pt x="1532" y="976"/>
                  </a:cubicBezTo>
                  <a:cubicBezTo>
                    <a:pt x="1535" y="970"/>
                    <a:pt x="1530" y="967"/>
                    <a:pt x="1527" y="964"/>
                  </a:cubicBezTo>
                  <a:cubicBezTo>
                    <a:pt x="1521" y="965"/>
                    <a:pt x="1514" y="971"/>
                    <a:pt x="1508" y="971"/>
                  </a:cubicBezTo>
                  <a:cubicBezTo>
                    <a:pt x="1506" y="971"/>
                    <a:pt x="1504" y="970"/>
                    <a:pt x="1502" y="968"/>
                  </a:cubicBezTo>
                  <a:cubicBezTo>
                    <a:pt x="1505" y="962"/>
                    <a:pt x="1512" y="960"/>
                    <a:pt x="1520" y="960"/>
                  </a:cubicBezTo>
                  <a:cubicBezTo>
                    <a:pt x="1522" y="960"/>
                    <a:pt x="1525" y="960"/>
                    <a:pt x="1528" y="961"/>
                  </a:cubicBezTo>
                  <a:cubicBezTo>
                    <a:pt x="1531" y="961"/>
                    <a:pt x="1533" y="961"/>
                    <a:pt x="1536" y="961"/>
                  </a:cubicBezTo>
                  <a:cubicBezTo>
                    <a:pt x="1545" y="961"/>
                    <a:pt x="1552" y="959"/>
                    <a:pt x="1550" y="948"/>
                  </a:cubicBezTo>
                  <a:cubicBezTo>
                    <a:pt x="1549" y="948"/>
                    <a:pt x="1549" y="948"/>
                    <a:pt x="1548" y="948"/>
                  </a:cubicBezTo>
                  <a:moveTo>
                    <a:pt x="1572" y="944"/>
                  </a:moveTo>
                  <a:cubicBezTo>
                    <a:pt x="1572" y="944"/>
                    <a:pt x="1572" y="944"/>
                    <a:pt x="1572" y="944"/>
                  </a:cubicBezTo>
                  <a:cubicBezTo>
                    <a:pt x="1569" y="951"/>
                    <a:pt x="1561" y="971"/>
                    <a:pt x="1574" y="973"/>
                  </a:cubicBezTo>
                  <a:cubicBezTo>
                    <a:pt x="1579" y="969"/>
                    <a:pt x="1581" y="964"/>
                    <a:pt x="1588" y="962"/>
                  </a:cubicBezTo>
                  <a:cubicBezTo>
                    <a:pt x="1588" y="951"/>
                    <a:pt x="1588" y="951"/>
                    <a:pt x="1588" y="951"/>
                  </a:cubicBezTo>
                  <a:cubicBezTo>
                    <a:pt x="1583" y="948"/>
                    <a:pt x="1580" y="944"/>
                    <a:pt x="1572" y="944"/>
                  </a:cubicBezTo>
                  <a:moveTo>
                    <a:pt x="1253" y="915"/>
                  </a:moveTo>
                  <a:cubicBezTo>
                    <a:pt x="1250" y="915"/>
                    <a:pt x="1249" y="916"/>
                    <a:pt x="1247" y="919"/>
                  </a:cubicBezTo>
                  <a:cubicBezTo>
                    <a:pt x="1245" y="925"/>
                    <a:pt x="1261" y="934"/>
                    <a:pt x="1267" y="939"/>
                  </a:cubicBezTo>
                  <a:cubicBezTo>
                    <a:pt x="1277" y="948"/>
                    <a:pt x="1284" y="954"/>
                    <a:pt x="1286" y="962"/>
                  </a:cubicBezTo>
                  <a:cubicBezTo>
                    <a:pt x="1299" y="967"/>
                    <a:pt x="1298" y="981"/>
                    <a:pt x="1307" y="990"/>
                  </a:cubicBezTo>
                  <a:cubicBezTo>
                    <a:pt x="1309" y="993"/>
                    <a:pt x="1312" y="995"/>
                    <a:pt x="1315" y="997"/>
                  </a:cubicBezTo>
                  <a:cubicBezTo>
                    <a:pt x="1354" y="997"/>
                    <a:pt x="1354" y="997"/>
                    <a:pt x="1354" y="997"/>
                  </a:cubicBezTo>
                  <a:cubicBezTo>
                    <a:pt x="1354" y="996"/>
                    <a:pt x="1353" y="994"/>
                    <a:pt x="1353" y="992"/>
                  </a:cubicBezTo>
                  <a:cubicBezTo>
                    <a:pt x="1364" y="989"/>
                    <a:pt x="1368" y="976"/>
                    <a:pt x="1353" y="974"/>
                  </a:cubicBezTo>
                  <a:cubicBezTo>
                    <a:pt x="1352" y="974"/>
                    <a:pt x="1352" y="974"/>
                    <a:pt x="1351" y="974"/>
                  </a:cubicBezTo>
                  <a:cubicBezTo>
                    <a:pt x="1350" y="974"/>
                    <a:pt x="1349" y="974"/>
                    <a:pt x="1348" y="975"/>
                  </a:cubicBezTo>
                  <a:cubicBezTo>
                    <a:pt x="1348" y="976"/>
                    <a:pt x="1347" y="976"/>
                    <a:pt x="1345" y="976"/>
                  </a:cubicBezTo>
                  <a:cubicBezTo>
                    <a:pt x="1345" y="976"/>
                    <a:pt x="1345" y="976"/>
                    <a:pt x="1345" y="976"/>
                  </a:cubicBezTo>
                  <a:cubicBezTo>
                    <a:pt x="1339" y="972"/>
                    <a:pt x="1330" y="971"/>
                    <a:pt x="1325" y="964"/>
                  </a:cubicBezTo>
                  <a:cubicBezTo>
                    <a:pt x="1323" y="962"/>
                    <a:pt x="1323" y="958"/>
                    <a:pt x="1321" y="955"/>
                  </a:cubicBezTo>
                  <a:cubicBezTo>
                    <a:pt x="1317" y="950"/>
                    <a:pt x="1310" y="950"/>
                    <a:pt x="1304" y="946"/>
                  </a:cubicBezTo>
                  <a:cubicBezTo>
                    <a:pt x="1301" y="944"/>
                    <a:pt x="1299" y="940"/>
                    <a:pt x="1296" y="938"/>
                  </a:cubicBezTo>
                  <a:cubicBezTo>
                    <a:pt x="1293" y="935"/>
                    <a:pt x="1289" y="935"/>
                    <a:pt x="1286" y="933"/>
                  </a:cubicBezTo>
                  <a:cubicBezTo>
                    <a:pt x="1281" y="929"/>
                    <a:pt x="1281" y="923"/>
                    <a:pt x="1273" y="920"/>
                  </a:cubicBezTo>
                  <a:cubicBezTo>
                    <a:pt x="1273" y="920"/>
                    <a:pt x="1273" y="920"/>
                    <a:pt x="1273" y="920"/>
                  </a:cubicBezTo>
                  <a:cubicBezTo>
                    <a:pt x="1270" y="920"/>
                    <a:pt x="1266" y="919"/>
                    <a:pt x="1263" y="918"/>
                  </a:cubicBezTo>
                  <a:cubicBezTo>
                    <a:pt x="1259" y="916"/>
                    <a:pt x="1256" y="915"/>
                    <a:pt x="1253" y="915"/>
                  </a:cubicBezTo>
                  <a:moveTo>
                    <a:pt x="1468" y="904"/>
                  </a:moveTo>
                  <a:cubicBezTo>
                    <a:pt x="1461" y="904"/>
                    <a:pt x="1459" y="910"/>
                    <a:pt x="1455" y="915"/>
                  </a:cubicBezTo>
                  <a:cubicBezTo>
                    <a:pt x="1452" y="921"/>
                    <a:pt x="1449" y="926"/>
                    <a:pt x="1440" y="926"/>
                  </a:cubicBezTo>
                  <a:cubicBezTo>
                    <a:pt x="1440" y="926"/>
                    <a:pt x="1439" y="926"/>
                    <a:pt x="1439" y="926"/>
                  </a:cubicBezTo>
                  <a:cubicBezTo>
                    <a:pt x="1431" y="937"/>
                    <a:pt x="1416" y="942"/>
                    <a:pt x="1404" y="950"/>
                  </a:cubicBezTo>
                  <a:cubicBezTo>
                    <a:pt x="1401" y="949"/>
                    <a:pt x="1399" y="945"/>
                    <a:pt x="1397" y="945"/>
                  </a:cubicBezTo>
                  <a:cubicBezTo>
                    <a:pt x="1396" y="945"/>
                    <a:pt x="1395" y="945"/>
                    <a:pt x="1395" y="946"/>
                  </a:cubicBezTo>
                  <a:cubicBezTo>
                    <a:pt x="1387" y="949"/>
                    <a:pt x="1383" y="957"/>
                    <a:pt x="1384" y="962"/>
                  </a:cubicBezTo>
                  <a:cubicBezTo>
                    <a:pt x="1384" y="965"/>
                    <a:pt x="1391" y="977"/>
                    <a:pt x="1397" y="983"/>
                  </a:cubicBezTo>
                  <a:cubicBezTo>
                    <a:pt x="1405" y="991"/>
                    <a:pt x="1414" y="988"/>
                    <a:pt x="1427" y="990"/>
                  </a:cubicBezTo>
                  <a:cubicBezTo>
                    <a:pt x="1436" y="992"/>
                    <a:pt x="1442" y="996"/>
                    <a:pt x="1448" y="996"/>
                  </a:cubicBezTo>
                  <a:cubicBezTo>
                    <a:pt x="1448" y="996"/>
                    <a:pt x="1449" y="996"/>
                    <a:pt x="1449" y="996"/>
                  </a:cubicBezTo>
                  <a:cubicBezTo>
                    <a:pt x="1458" y="995"/>
                    <a:pt x="1464" y="983"/>
                    <a:pt x="1465" y="975"/>
                  </a:cubicBezTo>
                  <a:cubicBezTo>
                    <a:pt x="1470" y="966"/>
                    <a:pt x="1478" y="960"/>
                    <a:pt x="1486" y="953"/>
                  </a:cubicBezTo>
                  <a:cubicBezTo>
                    <a:pt x="1479" y="949"/>
                    <a:pt x="1476" y="941"/>
                    <a:pt x="1476" y="931"/>
                  </a:cubicBezTo>
                  <a:cubicBezTo>
                    <a:pt x="1480" y="925"/>
                    <a:pt x="1489" y="923"/>
                    <a:pt x="1491" y="915"/>
                  </a:cubicBezTo>
                  <a:cubicBezTo>
                    <a:pt x="1490" y="914"/>
                    <a:pt x="1489" y="914"/>
                    <a:pt x="1488" y="914"/>
                  </a:cubicBezTo>
                  <a:cubicBezTo>
                    <a:pt x="1487" y="914"/>
                    <a:pt x="1486" y="914"/>
                    <a:pt x="1484" y="914"/>
                  </a:cubicBezTo>
                  <a:cubicBezTo>
                    <a:pt x="1483" y="914"/>
                    <a:pt x="1482" y="914"/>
                    <a:pt x="1481" y="914"/>
                  </a:cubicBezTo>
                  <a:cubicBezTo>
                    <a:pt x="1480" y="914"/>
                    <a:pt x="1480" y="914"/>
                    <a:pt x="1479" y="914"/>
                  </a:cubicBezTo>
                  <a:cubicBezTo>
                    <a:pt x="1476" y="913"/>
                    <a:pt x="1477" y="909"/>
                    <a:pt x="1476" y="906"/>
                  </a:cubicBezTo>
                  <a:cubicBezTo>
                    <a:pt x="1473" y="905"/>
                    <a:pt x="1470" y="904"/>
                    <a:pt x="1468" y="904"/>
                  </a:cubicBezTo>
                  <a:moveTo>
                    <a:pt x="1555" y="882"/>
                  </a:moveTo>
                  <a:cubicBezTo>
                    <a:pt x="1549" y="882"/>
                    <a:pt x="1546" y="891"/>
                    <a:pt x="1538" y="891"/>
                  </a:cubicBezTo>
                  <a:cubicBezTo>
                    <a:pt x="1535" y="890"/>
                    <a:pt x="1534" y="887"/>
                    <a:pt x="1531" y="887"/>
                  </a:cubicBezTo>
                  <a:cubicBezTo>
                    <a:pt x="1530" y="887"/>
                    <a:pt x="1530" y="887"/>
                    <a:pt x="1530" y="887"/>
                  </a:cubicBezTo>
                  <a:cubicBezTo>
                    <a:pt x="1525" y="892"/>
                    <a:pt x="1518" y="894"/>
                    <a:pt x="1514" y="900"/>
                  </a:cubicBezTo>
                  <a:cubicBezTo>
                    <a:pt x="1516" y="902"/>
                    <a:pt x="1517" y="906"/>
                    <a:pt x="1521" y="906"/>
                  </a:cubicBezTo>
                  <a:cubicBezTo>
                    <a:pt x="1525" y="904"/>
                    <a:pt x="1528" y="900"/>
                    <a:pt x="1534" y="900"/>
                  </a:cubicBezTo>
                  <a:cubicBezTo>
                    <a:pt x="1540" y="902"/>
                    <a:pt x="1536" y="908"/>
                    <a:pt x="1538" y="912"/>
                  </a:cubicBezTo>
                  <a:cubicBezTo>
                    <a:pt x="1541" y="915"/>
                    <a:pt x="1548" y="915"/>
                    <a:pt x="1553" y="916"/>
                  </a:cubicBezTo>
                  <a:cubicBezTo>
                    <a:pt x="1560" y="910"/>
                    <a:pt x="1570" y="888"/>
                    <a:pt x="1559" y="883"/>
                  </a:cubicBezTo>
                  <a:cubicBezTo>
                    <a:pt x="1557" y="882"/>
                    <a:pt x="1556" y="882"/>
                    <a:pt x="1555" y="882"/>
                  </a:cubicBezTo>
                  <a:moveTo>
                    <a:pt x="1541" y="877"/>
                  </a:moveTo>
                  <a:cubicBezTo>
                    <a:pt x="1540" y="879"/>
                    <a:pt x="1536" y="879"/>
                    <a:pt x="1537" y="883"/>
                  </a:cubicBezTo>
                  <a:cubicBezTo>
                    <a:pt x="1538" y="883"/>
                    <a:pt x="1540" y="884"/>
                    <a:pt x="1542" y="884"/>
                  </a:cubicBezTo>
                  <a:cubicBezTo>
                    <a:pt x="1543" y="884"/>
                    <a:pt x="1544" y="884"/>
                    <a:pt x="1544" y="883"/>
                  </a:cubicBezTo>
                  <a:cubicBezTo>
                    <a:pt x="1545" y="880"/>
                    <a:pt x="1543" y="878"/>
                    <a:pt x="1541" y="877"/>
                  </a:cubicBezTo>
                  <a:moveTo>
                    <a:pt x="1544" y="866"/>
                  </a:moveTo>
                  <a:cubicBezTo>
                    <a:pt x="1543" y="866"/>
                    <a:pt x="1541" y="866"/>
                    <a:pt x="1540" y="867"/>
                  </a:cubicBezTo>
                  <a:cubicBezTo>
                    <a:pt x="1540" y="871"/>
                    <a:pt x="1543" y="873"/>
                    <a:pt x="1544" y="876"/>
                  </a:cubicBezTo>
                  <a:cubicBezTo>
                    <a:pt x="1545" y="876"/>
                    <a:pt x="1546" y="876"/>
                    <a:pt x="1546" y="876"/>
                  </a:cubicBezTo>
                  <a:cubicBezTo>
                    <a:pt x="1550" y="876"/>
                    <a:pt x="1551" y="874"/>
                    <a:pt x="1552" y="872"/>
                  </a:cubicBezTo>
                  <a:cubicBezTo>
                    <a:pt x="1551" y="869"/>
                    <a:pt x="1548" y="866"/>
                    <a:pt x="1544" y="866"/>
                  </a:cubicBezTo>
                  <a:moveTo>
                    <a:pt x="1523" y="864"/>
                  </a:moveTo>
                  <a:cubicBezTo>
                    <a:pt x="1516" y="864"/>
                    <a:pt x="1510" y="870"/>
                    <a:pt x="1513" y="875"/>
                  </a:cubicBezTo>
                  <a:cubicBezTo>
                    <a:pt x="1514" y="875"/>
                    <a:pt x="1514" y="876"/>
                    <a:pt x="1514" y="876"/>
                  </a:cubicBezTo>
                  <a:cubicBezTo>
                    <a:pt x="1516" y="876"/>
                    <a:pt x="1517" y="875"/>
                    <a:pt x="1518" y="874"/>
                  </a:cubicBezTo>
                  <a:cubicBezTo>
                    <a:pt x="1519" y="874"/>
                    <a:pt x="1520" y="873"/>
                    <a:pt x="1521" y="873"/>
                  </a:cubicBezTo>
                  <a:cubicBezTo>
                    <a:pt x="1521" y="873"/>
                    <a:pt x="1522" y="873"/>
                    <a:pt x="1522" y="874"/>
                  </a:cubicBezTo>
                  <a:cubicBezTo>
                    <a:pt x="1522" y="878"/>
                    <a:pt x="1521" y="883"/>
                    <a:pt x="1524" y="885"/>
                  </a:cubicBezTo>
                  <a:cubicBezTo>
                    <a:pt x="1525" y="885"/>
                    <a:pt x="1525" y="885"/>
                    <a:pt x="1525" y="885"/>
                  </a:cubicBezTo>
                  <a:cubicBezTo>
                    <a:pt x="1532" y="885"/>
                    <a:pt x="1533" y="879"/>
                    <a:pt x="1532" y="873"/>
                  </a:cubicBezTo>
                  <a:cubicBezTo>
                    <a:pt x="1532" y="872"/>
                    <a:pt x="1531" y="872"/>
                    <a:pt x="1530" y="872"/>
                  </a:cubicBezTo>
                  <a:cubicBezTo>
                    <a:pt x="1530" y="872"/>
                    <a:pt x="1529" y="872"/>
                    <a:pt x="1528" y="872"/>
                  </a:cubicBezTo>
                  <a:cubicBezTo>
                    <a:pt x="1528" y="872"/>
                    <a:pt x="1527" y="872"/>
                    <a:pt x="1527" y="872"/>
                  </a:cubicBezTo>
                  <a:cubicBezTo>
                    <a:pt x="1526" y="872"/>
                    <a:pt x="1526" y="872"/>
                    <a:pt x="1525" y="872"/>
                  </a:cubicBezTo>
                  <a:cubicBezTo>
                    <a:pt x="1527" y="870"/>
                    <a:pt x="1526" y="867"/>
                    <a:pt x="1527" y="864"/>
                  </a:cubicBezTo>
                  <a:cubicBezTo>
                    <a:pt x="1525" y="864"/>
                    <a:pt x="1524" y="864"/>
                    <a:pt x="1523" y="864"/>
                  </a:cubicBezTo>
                  <a:moveTo>
                    <a:pt x="1506" y="851"/>
                  </a:moveTo>
                  <a:cubicBezTo>
                    <a:pt x="1500" y="851"/>
                    <a:pt x="1492" y="857"/>
                    <a:pt x="1494" y="864"/>
                  </a:cubicBezTo>
                  <a:cubicBezTo>
                    <a:pt x="1491" y="865"/>
                    <a:pt x="1488" y="866"/>
                    <a:pt x="1486" y="867"/>
                  </a:cubicBezTo>
                  <a:cubicBezTo>
                    <a:pt x="1484" y="878"/>
                    <a:pt x="1465" y="882"/>
                    <a:pt x="1471" y="894"/>
                  </a:cubicBezTo>
                  <a:cubicBezTo>
                    <a:pt x="1484" y="891"/>
                    <a:pt x="1487" y="879"/>
                    <a:pt x="1496" y="873"/>
                  </a:cubicBezTo>
                  <a:cubicBezTo>
                    <a:pt x="1496" y="866"/>
                    <a:pt x="1496" y="866"/>
                    <a:pt x="1496" y="866"/>
                  </a:cubicBezTo>
                  <a:cubicBezTo>
                    <a:pt x="1501" y="863"/>
                    <a:pt x="1503" y="857"/>
                    <a:pt x="1512" y="857"/>
                  </a:cubicBezTo>
                  <a:cubicBezTo>
                    <a:pt x="1512" y="857"/>
                    <a:pt x="1512" y="857"/>
                    <a:pt x="1512" y="857"/>
                  </a:cubicBezTo>
                  <a:cubicBezTo>
                    <a:pt x="1512" y="853"/>
                    <a:pt x="1509" y="851"/>
                    <a:pt x="1506" y="851"/>
                  </a:cubicBezTo>
                  <a:moveTo>
                    <a:pt x="1514" y="803"/>
                  </a:moveTo>
                  <a:cubicBezTo>
                    <a:pt x="1507" y="803"/>
                    <a:pt x="1500" y="809"/>
                    <a:pt x="1502" y="821"/>
                  </a:cubicBezTo>
                  <a:cubicBezTo>
                    <a:pt x="1500" y="826"/>
                    <a:pt x="1494" y="825"/>
                    <a:pt x="1493" y="830"/>
                  </a:cubicBezTo>
                  <a:cubicBezTo>
                    <a:pt x="1492" y="843"/>
                    <a:pt x="1513" y="845"/>
                    <a:pt x="1524" y="849"/>
                  </a:cubicBezTo>
                  <a:cubicBezTo>
                    <a:pt x="1531" y="852"/>
                    <a:pt x="1535" y="857"/>
                    <a:pt x="1540" y="857"/>
                  </a:cubicBezTo>
                  <a:cubicBezTo>
                    <a:pt x="1541" y="857"/>
                    <a:pt x="1542" y="857"/>
                    <a:pt x="1543" y="857"/>
                  </a:cubicBezTo>
                  <a:cubicBezTo>
                    <a:pt x="1545" y="839"/>
                    <a:pt x="1519" y="844"/>
                    <a:pt x="1514" y="831"/>
                  </a:cubicBezTo>
                  <a:cubicBezTo>
                    <a:pt x="1518" y="824"/>
                    <a:pt x="1527" y="822"/>
                    <a:pt x="1527" y="813"/>
                  </a:cubicBezTo>
                  <a:cubicBezTo>
                    <a:pt x="1526" y="807"/>
                    <a:pt x="1520" y="803"/>
                    <a:pt x="1514" y="803"/>
                  </a:cubicBezTo>
                  <a:moveTo>
                    <a:pt x="1561" y="666"/>
                  </a:moveTo>
                  <a:cubicBezTo>
                    <a:pt x="1559" y="666"/>
                    <a:pt x="1557" y="668"/>
                    <a:pt x="1557" y="671"/>
                  </a:cubicBezTo>
                  <a:cubicBezTo>
                    <a:pt x="1558" y="673"/>
                    <a:pt x="1559" y="675"/>
                    <a:pt x="1564" y="675"/>
                  </a:cubicBezTo>
                  <a:cubicBezTo>
                    <a:pt x="1564" y="675"/>
                    <a:pt x="1564" y="675"/>
                    <a:pt x="1564" y="675"/>
                  </a:cubicBezTo>
                  <a:cubicBezTo>
                    <a:pt x="1568" y="671"/>
                    <a:pt x="1564" y="666"/>
                    <a:pt x="1561" y="666"/>
                  </a:cubicBezTo>
                  <a:moveTo>
                    <a:pt x="1717" y="594"/>
                  </a:moveTo>
                  <a:cubicBezTo>
                    <a:pt x="1706" y="595"/>
                    <a:pt x="1697" y="597"/>
                    <a:pt x="1695" y="605"/>
                  </a:cubicBezTo>
                  <a:cubicBezTo>
                    <a:pt x="1694" y="608"/>
                    <a:pt x="1698" y="611"/>
                    <a:pt x="1697" y="614"/>
                  </a:cubicBezTo>
                  <a:cubicBezTo>
                    <a:pt x="1696" y="621"/>
                    <a:pt x="1690" y="622"/>
                    <a:pt x="1683" y="626"/>
                  </a:cubicBezTo>
                  <a:cubicBezTo>
                    <a:pt x="1681" y="628"/>
                    <a:pt x="1683" y="633"/>
                    <a:pt x="1681" y="635"/>
                  </a:cubicBezTo>
                  <a:cubicBezTo>
                    <a:pt x="1680" y="635"/>
                    <a:pt x="1679" y="635"/>
                    <a:pt x="1678" y="635"/>
                  </a:cubicBezTo>
                  <a:cubicBezTo>
                    <a:pt x="1675" y="635"/>
                    <a:pt x="1672" y="635"/>
                    <a:pt x="1670" y="634"/>
                  </a:cubicBezTo>
                  <a:cubicBezTo>
                    <a:pt x="1662" y="638"/>
                    <a:pt x="1661" y="647"/>
                    <a:pt x="1652" y="649"/>
                  </a:cubicBezTo>
                  <a:cubicBezTo>
                    <a:pt x="1650" y="650"/>
                    <a:pt x="1649" y="650"/>
                    <a:pt x="1648" y="650"/>
                  </a:cubicBezTo>
                  <a:cubicBezTo>
                    <a:pt x="1645" y="650"/>
                    <a:pt x="1642" y="649"/>
                    <a:pt x="1640" y="649"/>
                  </a:cubicBezTo>
                  <a:cubicBezTo>
                    <a:pt x="1637" y="648"/>
                    <a:pt x="1634" y="648"/>
                    <a:pt x="1632" y="648"/>
                  </a:cubicBezTo>
                  <a:cubicBezTo>
                    <a:pt x="1630" y="648"/>
                    <a:pt x="1629" y="648"/>
                    <a:pt x="1627" y="648"/>
                  </a:cubicBezTo>
                  <a:cubicBezTo>
                    <a:pt x="1618" y="650"/>
                    <a:pt x="1617" y="658"/>
                    <a:pt x="1607" y="658"/>
                  </a:cubicBezTo>
                  <a:cubicBezTo>
                    <a:pt x="1608" y="670"/>
                    <a:pt x="1591" y="666"/>
                    <a:pt x="1591" y="677"/>
                  </a:cubicBezTo>
                  <a:cubicBezTo>
                    <a:pt x="1597" y="682"/>
                    <a:pt x="1599" y="694"/>
                    <a:pt x="1608" y="694"/>
                  </a:cubicBezTo>
                  <a:cubicBezTo>
                    <a:pt x="1608" y="694"/>
                    <a:pt x="1608" y="694"/>
                    <a:pt x="1609" y="694"/>
                  </a:cubicBezTo>
                  <a:cubicBezTo>
                    <a:pt x="1620" y="693"/>
                    <a:pt x="1619" y="674"/>
                    <a:pt x="1611" y="668"/>
                  </a:cubicBezTo>
                  <a:cubicBezTo>
                    <a:pt x="1618" y="667"/>
                    <a:pt x="1630" y="661"/>
                    <a:pt x="1639" y="661"/>
                  </a:cubicBezTo>
                  <a:cubicBezTo>
                    <a:pt x="1643" y="661"/>
                    <a:pt x="1647" y="663"/>
                    <a:pt x="1648" y="667"/>
                  </a:cubicBezTo>
                  <a:cubicBezTo>
                    <a:pt x="1647" y="667"/>
                    <a:pt x="1647" y="668"/>
                    <a:pt x="1646" y="669"/>
                  </a:cubicBezTo>
                  <a:cubicBezTo>
                    <a:pt x="1642" y="667"/>
                    <a:pt x="1638" y="665"/>
                    <a:pt x="1631" y="665"/>
                  </a:cubicBezTo>
                  <a:cubicBezTo>
                    <a:pt x="1630" y="665"/>
                    <a:pt x="1629" y="665"/>
                    <a:pt x="1627" y="665"/>
                  </a:cubicBezTo>
                  <a:cubicBezTo>
                    <a:pt x="1623" y="669"/>
                    <a:pt x="1619" y="677"/>
                    <a:pt x="1627" y="680"/>
                  </a:cubicBezTo>
                  <a:cubicBezTo>
                    <a:pt x="1632" y="676"/>
                    <a:pt x="1639" y="675"/>
                    <a:pt x="1644" y="671"/>
                  </a:cubicBezTo>
                  <a:cubicBezTo>
                    <a:pt x="1647" y="672"/>
                    <a:pt x="1647" y="675"/>
                    <a:pt x="1650" y="675"/>
                  </a:cubicBezTo>
                  <a:cubicBezTo>
                    <a:pt x="1651" y="675"/>
                    <a:pt x="1651" y="675"/>
                    <a:pt x="1652" y="675"/>
                  </a:cubicBezTo>
                  <a:cubicBezTo>
                    <a:pt x="1663" y="673"/>
                    <a:pt x="1665" y="660"/>
                    <a:pt x="1675" y="658"/>
                  </a:cubicBezTo>
                  <a:cubicBezTo>
                    <a:pt x="1675" y="658"/>
                    <a:pt x="1676" y="658"/>
                    <a:pt x="1676" y="658"/>
                  </a:cubicBezTo>
                  <a:cubicBezTo>
                    <a:pt x="1678" y="658"/>
                    <a:pt x="1680" y="659"/>
                    <a:pt x="1682" y="660"/>
                  </a:cubicBezTo>
                  <a:cubicBezTo>
                    <a:pt x="1683" y="661"/>
                    <a:pt x="1685" y="661"/>
                    <a:pt x="1687" y="661"/>
                  </a:cubicBezTo>
                  <a:cubicBezTo>
                    <a:pt x="1687" y="661"/>
                    <a:pt x="1687" y="661"/>
                    <a:pt x="1687" y="661"/>
                  </a:cubicBezTo>
                  <a:cubicBezTo>
                    <a:pt x="1692" y="661"/>
                    <a:pt x="1694" y="657"/>
                    <a:pt x="1698" y="657"/>
                  </a:cubicBezTo>
                  <a:cubicBezTo>
                    <a:pt x="1699" y="657"/>
                    <a:pt x="1700" y="658"/>
                    <a:pt x="1702" y="658"/>
                  </a:cubicBezTo>
                  <a:cubicBezTo>
                    <a:pt x="1710" y="639"/>
                    <a:pt x="1723" y="617"/>
                    <a:pt x="1717" y="594"/>
                  </a:cubicBezTo>
                  <a:moveTo>
                    <a:pt x="1784" y="550"/>
                  </a:moveTo>
                  <a:cubicBezTo>
                    <a:pt x="1773" y="550"/>
                    <a:pt x="1762" y="564"/>
                    <a:pt x="1754" y="569"/>
                  </a:cubicBezTo>
                  <a:cubicBezTo>
                    <a:pt x="1737" y="567"/>
                    <a:pt x="1730" y="558"/>
                    <a:pt x="1719" y="552"/>
                  </a:cubicBezTo>
                  <a:cubicBezTo>
                    <a:pt x="1716" y="555"/>
                    <a:pt x="1716" y="558"/>
                    <a:pt x="1717" y="563"/>
                  </a:cubicBezTo>
                  <a:cubicBezTo>
                    <a:pt x="1714" y="571"/>
                    <a:pt x="1688" y="577"/>
                    <a:pt x="1693" y="589"/>
                  </a:cubicBezTo>
                  <a:cubicBezTo>
                    <a:pt x="1694" y="592"/>
                    <a:pt x="1696" y="594"/>
                    <a:pt x="1698" y="594"/>
                  </a:cubicBezTo>
                  <a:cubicBezTo>
                    <a:pt x="1704" y="594"/>
                    <a:pt x="1711" y="586"/>
                    <a:pt x="1714" y="583"/>
                  </a:cubicBezTo>
                  <a:cubicBezTo>
                    <a:pt x="1722" y="584"/>
                    <a:pt x="1726" y="588"/>
                    <a:pt x="1733" y="590"/>
                  </a:cubicBezTo>
                  <a:cubicBezTo>
                    <a:pt x="1738" y="581"/>
                    <a:pt x="1753" y="579"/>
                    <a:pt x="1758" y="569"/>
                  </a:cubicBezTo>
                  <a:cubicBezTo>
                    <a:pt x="1766" y="569"/>
                    <a:pt x="1766" y="569"/>
                    <a:pt x="1766" y="569"/>
                  </a:cubicBezTo>
                  <a:cubicBezTo>
                    <a:pt x="1769" y="560"/>
                    <a:pt x="1789" y="564"/>
                    <a:pt x="1791" y="553"/>
                  </a:cubicBezTo>
                  <a:cubicBezTo>
                    <a:pt x="1789" y="551"/>
                    <a:pt x="1786" y="550"/>
                    <a:pt x="1784" y="550"/>
                  </a:cubicBezTo>
                  <a:moveTo>
                    <a:pt x="1705" y="498"/>
                  </a:moveTo>
                  <a:cubicBezTo>
                    <a:pt x="1237" y="498"/>
                    <a:pt x="1237" y="498"/>
                    <a:pt x="1237" y="498"/>
                  </a:cubicBezTo>
                  <a:cubicBezTo>
                    <a:pt x="1237" y="800"/>
                    <a:pt x="1237" y="800"/>
                    <a:pt x="1237" y="800"/>
                  </a:cubicBezTo>
                  <a:cubicBezTo>
                    <a:pt x="1238" y="801"/>
                    <a:pt x="1238" y="801"/>
                    <a:pt x="1239" y="802"/>
                  </a:cubicBezTo>
                  <a:cubicBezTo>
                    <a:pt x="1240" y="808"/>
                    <a:pt x="1238" y="814"/>
                    <a:pt x="1237" y="820"/>
                  </a:cubicBezTo>
                  <a:cubicBezTo>
                    <a:pt x="1237" y="828"/>
                    <a:pt x="1237" y="828"/>
                    <a:pt x="1237" y="828"/>
                  </a:cubicBezTo>
                  <a:cubicBezTo>
                    <a:pt x="1237" y="828"/>
                    <a:pt x="1237" y="829"/>
                    <a:pt x="1238" y="829"/>
                  </a:cubicBezTo>
                  <a:cubicBezTo>
                    <a:pt x="1239" y="830"/>
                    <a:pt x="1241" y="830"/>
                    <a:pt x="1244" y="830"/>
                  </a:cubicBezTo>
                  <a:cubicBezTo>
                    <a:pt x="1245" y="830"/>
                    <a:pt x="1247" y="830"/>
                    <a:pt x="1248" y="830"/>
                  </a:cubicBezTo>
                  <a:cubicBezTo>
                    <a:pt x="1249" y="830"/>
                    <a:pt x="1250" y="830"/>
                    <a:pt x="1252" y="830"/>
                  </a:cubicBezTo>
                  <a:cubicBezTo>
                    <a:pt x="1253" y="830"/>
                    <a:pt x="1253" y="830"/>
                    <a:pt x="1254" y="830"/>
                  </a:cubicBezTo>
                  <a:cubicBezTo>
                    <a:pt x="1259" y="828"/>
                    <a:pt x="1259" y="821"/>
                    <a:pt x="1266" y="821"/>
                  </a:cubicBezTo>
                  <a:cubicBezTo>
                    <a:pt x="1266" y="827"/>
                    <a:pt x="1273" y="832"/>
                    <a:pt x="1274" y="837"/>
                  </a:cubicBezTo>
                  <a:cubicBezTo>
                    <a:pt x="1274" y="838"/>
                    <a:pt x="1272" y="841"/>
                    <a:pt x="1273" y="842"/>
                  </a:cubicBezTo>
                  <a:cubicBezTo>
                    <a:pt x="1275" y="847"/>
                    <a:pt x="1281" y="849"/>
                    <a:pt x="1282" y="854"/>
                  </a:cubicBezTo>
                  <a:cubicBezTo>
                    <a:pt x="1285" y="865"/>
                    <a:pt x="1275" y="876"/>
                    <a:pt x="1278" y="891"/>
                  </a:cubicBezTo>
                  <a:cubicBezTo>
                    <a:pt x="1286" y="899"/>
                    <a:pt x="1295" y="907"/>
                    <a:pt x="1296" y="921"/>
                  </a:cubicBezTo>
                  <a:cubicBezTo>
                    <a:pt x="1302" y="924"/>
                    <a:pt x="1303" y="934"/>
                    <a:pt x="1311" y="940"/>
                  </a:cubicBezTo>
                  <a:cubicBezTo>
                    <a:pt x="1312" y="942"/>
                    <a:pt x="1317" y="943"/>
                    <a:pt x="1319" y="944"/>
                  </a:cubicBezTo>
                  <a:cubicBezTo>
                    <a:pt x="1327" y="949"/>
                    <a:pt x="1330" y="959"/>
                    <a:pt x="1339" y="959"/>
                  </a:cubicBezTo>
                  <a:cubicBezTo>
                    <a:pt x="1341" y="959"/>
                    <a:pt x="1343" y="959"/>
                    <a:pt x="1346" y="957"/>
                  </a:cubicBezTo>
                  <a:cubicBezTo>
                    <a:pt x="1346" y="946"/>
                    <a:pt x="1334" y="941"/>
                    <a:pt x="1332" y="931"/>
                  </a:cubicBezTo>
                  <a:cubicBezTo>
                    <a:pt x="1330" y="926"/>
                    <a:pt x="1333" y="920"/>
                    <a:pt x="1328" y="915"/>
                  </a:cubicBezTo>
                  <a:cubicBezTo>
                    <a:pt x="1319" y="911"/>
                    <a:pt x="1306" y="909"/>
                    <a:pt x="1302" y="900"/>
                  </a:cubicBezTo>
                  <a:cubicBezTo>
                    <a:pt x="1306" y="889"/>
                    <a:pt x="1293" y="890"/>
                    <a:pt x="1291" y="880"/>
                  </a:cubicBezTo>
                  <a:cubicBezTo>
                    <a:pt x="1290" y="879"/>
                    <a:pt x="1293" y="863"/>
                    <a:pt x="1295" y="861"/>
                  </a:cubicBezTo>
                  <a:cubicBezTo>
                    <a:pt x="1298" y="856"/>
                    <a:pt x="1301" y="854"/>
                    <a:pt x="1304" y="854"/>
                  </a:cubicBezTo>
                  <a:cubicBezTo>
                    <a:pt x="1312" y="854"/>
                    <a:pt x="1319" y="864"/>
                    <a:pt x="1324" y="868"/>
                  </a:cubicBezTo>
                  <a:cubicBezTo>
                    <a:pt x="1330" y="873"/>
                    <a:pt x="1338" y="873"/>
                    <a:pt x="1340" y="879"/>
                  </a:cubicBezTo>
                  <a:cubicBezTo>
                    <a:pt x="1337" y="887"/>
                    <a:pt x="1340" y="894"/>
                    <a:pt x="1346" y="895"/>
                  </a:cubicBezTo>
                  <a:cubicBezTo>
                    <a:pt x="1346" y="895"/>
                    <a:pt x="1346" y="895"/>
                    <a:pt x="1347" y="895"/>
                  </a:cubicBezTo>
                  <a:cubicBezTo>
                    <a:pt x="1353" y="895"/>
                    <a:pt x="1358" y="884"/>
                    <a:pt x="1364" y="880"/>
                  </a:cubicBezTo>
                  <a:cubicBezTo>
                    <a:pt x="1374" y="873"/>
                    <a:pt x="1383" y="872"/>
                    <a:pt x="1388" y="868"/>
                  </a:cubicBezTo>
                  <a:cubicBezTo>
                    <a:pt x="1397" y="855"/>
                    <a:pt x="1395" y="836"/>
                    <a:pt x="1385" y="826"/>
                  </a:cubicBezTo>
                  <a:cubicBezTo>
                    <a:pt x="1379" y="821"/>
                    <a:pt x="1371" y="820"/>
                    <a:pt x="1366" y="814"/>
                  </a:cubicBezTo>
                  <a:cubicBezTo>
                    <a:pt x="1363" y="810"/>
                    <a:pt x="1358" y="803"/>
                    <a:pt x="1358" y="799"/>
                  </a:cubicBezTo>
                  <a:cubicBezTo>
                    <a:pt x="1358" y="789"/>
                    <a:pt x="1377" y="778"/>
                    <a:pt x="1388" y="777"/>
                  </a:cubicBezTo>
                  <a:cubicBezTo>
                    <a:pt x="1395" y="779"/>
                    <a:pt x="1392" y="789"/>
                    <a:pt x="1400" y="790"/>
                  </a:cubicBezTo>
                  <a:cubicBezTo>
                    <a:pt x="1405" y="784"/>
                    <a:pt x="1411" y="783"/>
                    <a:pt x="1423" y="781"/>
                  </a:cubicBezTo>
                  <a:cubicBezTo>
                    <a:pt x="1438" y="778"/>
                    <a:pt x="1444" y="766"/>
                    <a:pt x="1458" y="766"/>
                  </a:cubicBezTo>
                  <a:cubicBezTo>
                    <a:pt x="1460" y="766"/>
                    <a:pt x="1463" y="766"/>
                    <a:pt x="1466" y="767"/>
                  </a:cubicBezTo>
                  <a:cubicBezTo>
                    <a:pt x="1475" y="764"/>
                    <a:pt x="1476" y="754"/>
                    <a:pt x="1486" y="751"/>
                  </a:cubicBezTo>
                  <a:cubicBezTo>
                    <a:pt x="1491" y="739"/>
                    <a:pt x="1498" y="734"/>
                    <a:pt x="1507" y="723"/>
                  </a:cubicBezTo>
                  <a:cubicBezTo>
                    <a:pt x="1512" y="717"/>
                    <a:pt x="1527" y="703"/>
                    <a:pt x="1524" y="693"/>
                  </a:cubicBezTo>
                  <a:cubicBezTo>
                    <a:pt x="1523" y="687"/>
                    <a:pt x="1509" y="681"/>
                    <a:pt x="1504" y="671"/>
                  </a:cubicBezTo>
                  <a:cubicBezTo>
                    <a:pt x="1503" y="668"/>
                    <a:pt x="1503" y="664"/>
                    <a:pt x="1502" y="662"/>
                  </a:cubicBezTo>
                  <a:cubicBezTo>
                    <a:pt x="1500" y="658"/>
                    <a:pt x="1494" y="658"/>
                    <a:pt x="1494" y="653"/>
                  </a:cubicBezTo>
                  <a:cubicBezTo>
                    <a:pt x="1495" y="646"/>
                    <a:pt x="1511" y="644"/>
                    <a:pt x="1511" y="639"/>
                  </a:cubicBezTo>
                  <a:cubicBezTo>
                    <a:pt x="1513" y="639"/>
                    <a:pt x="1514" y="639"/>
                    <a:pt x="1516" y="639"/>
                  </a:cubicBezTo>
                  <a:cubicBezTo>
                    <a:pt x="1521" y="639"/>
                    <a:pt x="1524" y="638"/>
                    <a:pt x="1523" y="633"/>
                  </a:cubicBezTo>
                  <a:cubicBezTo>
                    <a:pt x="1519" y="631"/>
                    <a:pt x="1515" y="631"/>
                    <a:pt x="1510" y="631"/>
                  </a:cubicBezTo>
                  <a:cubicBezTo>
                    <a:pt x="1507" y="631"/>
                    <a:pt x="1504" y="631"/>
                    <a:pt x="1501" y="631"/>
                  </a:cubicBezTo>
                  <a:cubicBezTo>
                    <a:pt x="1498" y="631"/>
                    <a:pt x="1495" y="632"/>
                    <a:pt x="1493" y="632"/>
                  </a:cubicBezTo>
                  <a:cubicBezTo>
                    <a:pt x="1483" y="632"/>
                    <a:pt x="1475" y="630"/>
                    <a:pt x="1475" y="619"/>
                  </a:cubicBezTo>
                  <a:cubicBezTo>
                    <a:pt x="1475" y="619"/>
                    <a:pt x="1475" y="619"/>
                    <a:pt x="1475" y="619"/>
                  </a:cubicBezTo>
                  <a:cubicBezTo>
                    <a:pt x="1483" y="619"/>
                    <a:pt x="1488" y="614"/>
                    <a:pt x="1494" y="610"/>
                  </a:cubicBezTo>
                  <a:cubicBezTo>
                    <a:pt x="1499" y="605"/>
                    <a:pt x="1504" y="601"/>
                    <a:pt x="1512" y="601"/>
                  </a:cubicBezTo>
                  <a:cubicBezTo>
                    <a:pt x="1514" y="601"/>
                    <a:pt x="1516" y="601"/>
                    <a:pt x="1518" y="602"/>
                  </a:cubicBezTo>
                  <a:cubicBezTo>
                    <a:pt x="1518" y="609"/>
                    <a:pt x="1509" y="612"/>
                    <a:pt x="1513" y="620"/>
                  </a:cubicBezTo>
                  <a:cubicBezTo>
                    <a:pt x="1520" y="617"/>
                    <a:pt x="1532" y="610"/>
                    <a:pt x="1541" y="610"/>
                  </a:cubicBezTo>
                  <a:cubicBezTo>
                    <a:pt x="1545" y="610"/>
                    <a:pt x="1549" y="612"/>
                    <a:pt x="1552" y="617"/>
                  </a:cubicBezTo>
                  <a:cubicBezTo>
                    <a:pt x="1550" y="619"/>
                    <a:pt x="1549" y="622"/>
                    <a:pt x="1548" y="625"/>
                  </a:cubicBezTo>
                  <a:cubicBezTo>
                    <a:pt x="1560" y="632"/>
                    <a:pt x="1570" y="646"/>
                    <a:pt x="1561" y="660"/>
                  </a:cubicBezTo>
                  <a:cubicBezTo>
                    <a:pt x="1563" y="662"/>
                    <a:pt x="1567" y="663"/>
                    <a:pt x="1570" y="663"/>
                  </a:cubicBezTo>
                  <a:cubicBezTo>
                    <a:pt x="1578" y="663"/>
                    <a:pt x="1588" y="660"/>
                    <a:pt x="1592" y="657"/>
                  </a:cubicBezTo>
                  <a:cubicBezTo>
                    <a:pt x="1588" y="646"/>
                    <a:pt x="1595" y="644"/>
                    <a:pt x="1592" y="634"/>
                  </a:cubicBezTo>
                  <a:cubicBezTo>
                    <a:pt x="1589" y="625"/>
                    <a:pt x="1572" y="622"/>
                    <a:pt x="1574" y="613"/>
                  </a:cubicBezTo>
                  <a:cubicBezTo>
                    <a:pt x="1575" y="610"/>
                    <a:pt x="1580" y="610"/>
                    <a:pt x="1584" y="607"/>
                  </a:cubicBezTo>
                  <a:cubicBezTo>
                    <a:pt x="1585" y="606"/>
                    <a:pt x="1585" y="603"/>
                    <a:pt x="1588" y="601"/>
                  </a:cubicBezTo>
                  <a:cubicBezTo>
                    <a:pt x="1590" y="598"/>
                    <a:pt x="1596" y="596"/>
                    <a:pt x="1599" y="594"/>
                  </a:cubicBezTo>
                  <a:cubicBezTo>
                    <a:pt x="1606" y="586"/>
                    <a:pt x="1607" y="579"/>
                    <a:pt x="1619" y="577"/>
                  </a:cubicBezTo>
                  <a:cubicBezTo>
                    <a:pt x="1624" y="578"/>
                    <a:pt x="1624" y="583"/>
                    <a:pt x="1631" y="583"/>
                  </a:cubicBezTo>
                  <a:cubicBezTo>
                    <a:pt x="1647" y="576"/>
                    <a:pt x="1663" y="569"/>
                    <a:pt x="1668" y="553"/>
                  </a:cubicBezTo>
                  <a:cubicBezTo>
                    <a:pt x="1677" y="551"/>
                    <a:pt x="1677" y="543"/>
                    <a:pt x="1683" y="536"/>
                  </a:cubicBezTo>
                  <a:cubicBezTo>
                    <a:pt x="1689" y="529"/>
                    <a:pt x="1701" y="522"/>
                    <a:pt x="1704" y="515"/>
                  </a:cubicBezTo>
                  <a:cubicBezTo>
                    <a:pt x="1706" y="509"/>
                    <a:pt x="1705" y="503"/>
                    <a:pt x="1705" y="498"/>
                  </a:cubicBezTo>
                  <a:moveTo>
                    <a:pt x="1737" y="498"/>
                  </a:moveTo>
                  <a:cubicBezTo>
                    <a:pt x="1719" y="498"/>
                    <a:pt x="1719" y="498"/>
                    <a:pt x="1719" y="498"/>
                  </a:cubicBezTo>
                  <a:cubicBezTo>
                    <a:pt x="1719" y="502"/>
                    <a:pt x="1719" y="506"/>
                    <a:pt x="1718" y="509"/>
                  </a:cubicBezTo>
                  <a:cubicBezTo>
                    <a:pt x="1716" y="523"/>
                    <a:pt x="1707" y="541"/>
                    <a:pt x="1720" y="548"/>
                  </a:cubicBezTo>
                  <a:cubicBezTo>
                    <a:pt x="1724" y="543"/>
                    <a:pt x="1729" y="543"/>
                    <a:pt x="1736" y="543"/>
                  </a:cubicBezTo>
                  <a:cubicBezTo>
                    <a:pt x="1738" y="534"/>
                    <a:pt x="1714" y="522"/>
                    <a:pt x="1729" y="511"/>
                  </a:cubicBezTo>
                  <a:cubicBezTo>
                    <a:pt x="1734" y="512"/>
                    <a:pt x="1738" y="516"/>
                    <a:pt x="1742" y="516"/>
                  </a:cubicBezTo>
                  <a:cubicBezTo>
                    <a:pt x="1744" y="516"/>
                    <a:pt x="1745" y="516"/>
                    <a:pt x="1747" y="515"/>
                  </a:cubicBezTo>
                  <a:cubicBezTo>
                    <a:pt x="1747" y="509"/>
                    <a:pt x="1739" y="506"/>
                    <a:pt x="1737" y="500"/>
                  </a:cubicBezTo>
                  <a:cubicBezTo>
                    <a:pt x="1737" y="499"/>
                    <a:pt x="1737" y="499"/>
                    <a:pt x="1737" y="498"/>
                  </a:cubicBezTo>
                  <a:moveTo>
                    <a:pt x="3255" y="494"/>
                  </a:moveTo>
                  <a:cubicBezTo>
                    <a:pt x="3252" y="494"/>
                    <a:pt x="3250" y="494"/>
                    <a:pt x="3248" y="496"/>
                  </a:cubicBezTo>
                  <a:cubicBezTo>
                    <a:pt x="3248" y="497"/>
                    <a:pt x="3248" y="497"/>
                    <a:pt x="3249" y="498"/>
                  </a:cubicBezTo>
                  <a:cubicBezTo>
                    <a:pt x="3271" y="498"/>
                    <a:pt x="3271" y="498"/>
                    <a:pt x="3271" y="498"/>
                  </a:cubicBezTo>
                  <a:cubicBezTo>
                    <a:pt x="3266" y="496"/>
                    <a:pt x="3260" y="494"/>
                    <a:pt x="3255" y="494"/>
                  </a:cubicBezTo>
                  <a:moveTo>
                    <a:pt x="2613" y="491"/>
                  </a:moveTo>
                  <a:cubicBezTo>
                    <a:pt x="2612" y="491"/>
                    <a:pt x="2611" y="491"/>
                    <a:pt x="2610" y="491"/>
                  </a:cubicBezTo>
                  <a:cubicBezTo>
                    <a:pt x="2610" y="494"/>
                    <a:pt x="2612" y="496"/>
                    <a:pt x="2614" y="498"/>
                  </a:cubicBezTo>
                  <a:cubicBezTo>
                    <a:pt x="2640" y="498"/>
                    <a:pt x="2640" y="498"/>
                    <a:pt x="2640" y="498"/>
                  </a:cubicBezTo>
                  <a:cubicBezTo>
                    <a:pt x="2633" y="493"/>
                    <a:pt x="2624" y="491"/>
                    <a:pt x="2613" y="491"/>
                  </a:cubicBezTo>
                  <a:moveTo>
                    <a:pt x="3329" y="474"/>
                  </a:moveTo>
                  <a:cubicBezTo>
                    <a:pt x="3329" y="474"/>
                    <a:pt x="3328" y="474"/>
                    <a:pt x="3328" y="474"/>
                  </a:cubicBezTo>
                  <a:cubicBezTo>
                    <a:pt x="3323" y="476"/>
                    <a:pt x="3320" y="480"/>
                    <a:pt x="3317" y="482"/>
                  </a:cubicBezTo>
                  <a:cubicBezTo>
                    <a:pt x="3316" y="489"/>
                    <a:pt x="3312" y="494"/>
                    <a:pt x="3308" y="498"/>
                  </a:cubicBezTo>
                  <a:cubicBezTo>
                    <a:pt x="3334" y="498"/>
                    <a:pt x="3334" y="498"/>
                    <a:pt x="3334" y="498"/>
                  </a:cubicBezTo>
                  <a:cubicBezTo>
                    <a:pt x="3330" y="496"/>
                    <a:pt x="3326" y="494"/>
                    <a:pt x="3324" y="491"/>
                  </a:cubicBezTo>
                  <a:cubicBezTo>
                    <a:pt x="3324" y="483"/>
                    <a:pt x="3333" y="483"/>
                    <a:pt x="3333" y="476"/>
                  </a:cubicBezTo>
                  <a:cubicBezTo>
                    <a:pt x="3331" y="475"/>
                    <a:pt x="3331" y="474"/>
                    <a:pt x="3329" y="474"/>
                  </a:cubicBezTo>
                  <a:moveTo>
                    <a:pt x="208" y="446"/>
                  </a:moveTo>
                  <a:cubicBezTo>
                    <a:pt x="206" y="446"/>
                    <a:pt x="203" y="447"/>
                    <a:pt x="201" y="448"/>
                  </a:cubicBezTo>
                  <a:cubicBezTo>
                    <a:pt x="195" y="451"/>
                    <a:pt x="199" y="456"/>
                    <a:pt x="194" y="460"/>
                  </a:cubicBezTo>
                  <a:cubicBezTo>
                    <a:pt x="192" y="462"/>
                    <a:pt x="187" y="460"/>
                    <a:pt x="185" y="462"/>
                  </a:cubicBezTo>
                  <a:cubicBezTo>
                    <a:pt x="179" y="470"/>
                    <a:pt x="173" y="493"/>
                    <a:pt x="187" y="494"/>
                  </a:cubicBezTo>
                  <a:cubicBezTo>
                    <a:pt x="188" y="494"/>
                    <a:pt x="188" y="494"/>
                    <a:pt x="188" y="494"/>
                  </a:cubicBezTo>
                  <a:cubicBezTo>
                    <a:pt x="192" y="494"/>
                    <a:pt x="200" y="492"/>
                    <a:pt x="204" y="491"/>
                  </a:cubicBezTo>
                  <a:cubicBezTo>
                    <a:pt x="212" y="488"/>
                    <a:pt x="218" y="484"/>
                    <a:pt x="223" y="480"/>
                  </a:cubicBezTo>
                  <a:cubicBezTo>
                    <a:pt x="225" y="472"/>
                    <a:pt x="226" y="466"/>
                    <a:pt x="227" y="458"/>
                  </a:cubicBezTo>
                  <a:cubicBezTo>
                    <a:pt x="225" y="452"/>
                    <a:pt x="217" y="446"/>
                    <a:pt x="208" y="446"/>
                  </a:cubicBezTo>
                  <a:moveTo>
                    <a:pt x="477" y="415"/>
                  </a:moveTo>
                  <a:cubicBezTo>
                    <a:pt x="469" y="415"/>
                    <a:pt x="468" y="425"/>
                    <a:pt x="470" y="429"/>
                  </a:cubicBezTo>
                  <a:cubicBezTo>
                    <a:pt x="471" y="430"/>
                    <a:pt x="471" y="430"/>
                    <a:pt x="472" y="430"/>
                  </a:cubicBezTo>
                  <a:cubicBezTo>
                    <a:pt x="480" y="430"/>
                    <a:pt x="479" y="420"/>
                    <a:pt x="478" y="415"/>
                  </a:cubicBezTo>
                  <a:cubicBezTo>
                    <a:pt x="477" y="415"/>
                    <a:pt x="477" y="415"/>
                    <a:pt x="477" y="415"/>
                  </a:cubicBezTo>
                  <a:moveTo>
                    <a:pt x="217" y="407"/>
                  </a:moveTo>
                  <a:cubicBezTo>
                    <a:pt x="212" y="407"/>
                    <a:pt x="209" y="412"/>
                    <a:pt x="208" y="417"/>
                  </a:cubicBezTo>
                  <a:cubicBezTo>
                    <a:pt x="211" y="418"/>
                    <a:pt x="213" y="419"/>
                    <a:pt x="216" y="419"/>
                  </a:cubicBezTo>
                  <a:cubicBezTo>
                    <a:pt x="217" y="419"/>
                    <a:pt x="218" y="419"/>
                    <a:pt x="218" y="419"/>
                  </a:cubicBezTo>
                  <a:cubicBezTo>
                    <a:pt x="219" y="416"/>
                    <a:pt x="221" y="413"/>
                    <a:pt x="222" y="410"/>
                  </a:cubicBezTo>
                  <a:cubicBezTo>
                    <a:pt x="220" y="408"/>
                    <a:pt x="218" y="407"/>
                    <a:pt x="217" y="407"/>
                  </a:cubicBezTo>
                  <a:moveTo>
                    <a:pt x="517" y="400"/>
                  </a:moveTo>
                  <a:cubicBezTo>
                    <a:pt x="511" y="400"/>
                    <a:pt x="503" y="408"/>
                    <a:pt x="517" y="411"/>
                  </a:cubicBezTo>
                  <a:cubicBezTo>
                    <a:pt x="518" y="410"/>
                    <a:pt x="518" y="410"/>
                    <a:pt x="519" y="410"/>
                  </a:cubicBezTo>
                  <a:cubicBezTo>
                    <a:pt x="519" y="410"/>
                    <a:pt x="520" y="410"/>
                    <a:pt x="520" y="410"/>
                  </a:cubicBezTo>
                  <a:cubicBezTo>
                    <a:pt x="522" y="403"/>
                    <a:pt x="520" y="400"/>
                    <a:pt x="517" y="400"/>
                  </a:cubicBezTo>
                  <a:moveTo>
                    <a:pt x="252" y="396"/>
                  </a:moveTo>
                  <a:cubicBezTo>
                    <a:pt x="252" y="396"/>
                    <a:pt x="252" y="396"/>
                    <a:pt x="252" y="396"/>
                  </a:cubicBezTo>
                  <a:cubicBezTo>
                    <a:pt x="253" y="404"/>
                    <a:pt x="245" y="408"/>
                    <a:pt x="234" y="408"/>
                  </a:cubicBezTo>
                  <a:cubicBezTo>
                    <a:pt x="233" y="417"/>
                    <a:pt x="216" y="417"/>
                    <a:pt x="218" y="426"/>
                  </a:cubicBezTo>
                  <a:cubicBezTo>
                    <a:pt x="219" y="426"/>
                    <a:pt x="220" y="426"/>
                    <a:pt x="220" y="426"/>
                  </a:cubicBezTo>
                  <a:cubicBezTo>
                    <a:pt x="222" y="426"/>
                    <a:pt x="223" y="425"/>
                    <a:pt x="224" y="424"/>
                  </a:cubicBezTo>
                  <a:cubicBezTo>
                    <a:pt x="224" y="423"/>
                    <a:pt x="225" y="422"/>
                    <a:pt x="227" y="422"/>
                  </a:cubicBezTo>
                  <a:cubicBezTo>
                    <a:pt x="227" y="422"/>
                    <a:pt x="227" y="422"/>
                    <a:pt x="227" y="422"/>
                  </a:cubicBezTo>
                  <a:cubicBezTo>
                    <a:pt x="232" y="428"/>
                    <a:pt x="220" y="434"/>
                    <a:pt x="223" y="444"/>
                  </a:cubicBezTo>
                  <a:cubicBezTo>
                    <a:pt x="231" y="454"/>
                    <a:pt x="254" y="451"/>
                    <a:pt x="256" y="467"/>
                  </a:cubicBezTo>
                  <a:cubicBezTo>
                    <a:pt x="256" y="474"/>
                    <a:pt x="240" y="469"/>
                    <a:pt x="237" y="474"/>
                  </a:cubicBezTo>
                  <a:cubicBezTo>
                    <a:pt x="236" y="479"/>
                    <a:pt x="240" y="479"/>
                    <a:pt x="239" y="482"/>
                  </a:cubicBezTo>
                  <a:cubicBezTo>
                    <a:pt x="238" y="484"/>
                    <a:pt x="234" y="485"/>
                    <a:pt x="232" y="486"/>
                  </a:cubicBezTo>
                  <a:cubicBezTo>
                    <a:pt x="233" y="491"/>
                    <a:pt x="240" y="489"/>
                    <a:pt x="241" y="494"/>
                  </a:cubicBezTo>
                  <a:cubicBezTo>
                    <a:pt x="240" y="496"/>
                    <a:pt x="239" y="497"/>
                    <a:pt x="238" y="498"/>
                  </a:cubicBezTo>
                  <a:cubicBezTo>
                    <a:pt x="293" y="498"/>
                    <a:pt x="293" y="498"/>
                    <a:pt x="293" y="498"/>
                  </a:cubicBezTo>
                  <a:cubicBezTo>
                    <a:pt x="300" y="495"/>
                    <a:pt x="304" y="490"/>
                    <a:pt x="304" y="481"/>
                  </a:cubicBezTo>
                  <a:cubicBezTo>
                    <a:pt x="296" y="474"/>
                    <a:pt x="281" y="473"/>
                    <a:pt x="283" y="458"/>
                  </a:cubicBezTo>
                  <a:cubicBezTo>
                    <a:pt x="275" y="453"/>
                    <a:pt x="256" y="444"/>
                    <a:pt x="257" y="436"/>
                  </a:cubicBezTo>
                  <a:cubicBezTo>
                    <a:pt x="258" y="428"/>
                    <a:pt x="271" y="433"/>
                    <a:pt x="270" y="422"/>
                  </a:cubicBezTo>
                  <a:cubicBezTo>
                    <a:pt x="269" y="421"/>
                    <a:pt x="266" y="421"/>
                    <a:pt x="264" y="421"/>
                  </a:cubicBezTo>
                  <a:cubicBezTo>
                    <a:pt x="262" y="421"/>
                    <a:pt x="261" y="421"/>
                    <a:pt x="260" y="421"/>
                  </a:cubicBezTo>
                  <a:cubicBezTo>
                    <a:pt x="258" y="421"/>
                    <a:pt x="257" y="421"/>
                    <a:pt x="255" y="421"/>
                  </a:cubicBezTo>
                  <a:cubicBezTo>
                    <a:pt x="252" y="421"/>
                    <a:pt x="249" y="421"/>
                    <a:pt x="247" y="419"/>
                  </a:cubicBezTo>
                  <a:cubicBezTo>
                    <a:pt x="254" y="412"/>
                    <a:pt x="254" y="405"/>
                    <a:pt x="262" y="400"/>
                  </a:cubicBezTo>
                  <a:cubicBezTo>
                    <a:pt x="258" y="399"/>
                    <a:pt x="256" y="396"/>
                    <a:pt x="252" y="396"/>
                  </a:cubicBezTo>
                  <a:moveTo>
                    <a:pt x="489" y="385"/>
                  </a:moveTo>
                  <a:cubicBezTo>
                    <a:pt x="487" y="385"/>
                    <a:pt x="484" y="386"/>
                    <a:pt x="484" y="389"/>
                  </a:cubicBezTo>
                  <a:cubicBezTo>
                    <a:pt x="484" y="391"/>
                    <a:pt x="487" y="392"/>
                    <a:pt x="489" y="392"/>
                  </a:cubicBezTo>
                  <a:cubicBezTo>
                    <a:pt x="491" y="392"/>
                    <a:pt x="492" y="391"/>
                    <a:pt x="493" y="391"/>
                  </a:cubicBezTo>
                  <a:cubicBezTo>
                    <a:pt x="494" y="388"/>
                    <a:pt x="494" y="389"/>
                    <a:pt x="493" y="386"/>
                  </a:cubicBezTo>
                  <a:cubicBezTo>
                    <a:pt x="492" y="385"/>
                    <a:pt x="491" y="385"/>
                    <a:pt x="489" y="385"/>
                  </a:cubicBezTo>
                  <a:moveTo>
                    <a:pt x="270" y="382"/>
                  </a:moveTo>
                  <a:cubicBezTo>
                    <a:pt x="267" y="382"/>
                    <a:pt x="265" y="385"/>
                    <a:pt x="265" y="388"/>
                  </a:cubicBezTo>
                  <a:cubicBezTo>
                    <a:pt x="265" y="391"/>
                    <a:pt x="268" y="394"/>
                    <a:pt x="273" y="394"/>
                  </a:cubicBezTo>
                  <a:cubicBezTo>
                    <a:pt x="274" y="394"/>
                    <a:pt x="275" y="394"/>
                    <a:pt x="276" y="394"/>
                  </a:cubicBezTo>
                  <a:cubicBezTo>
                    <a:pt x="278" y="391"/>
                    <a:pt x="278" y="387"/>
                    <a:pt x="276" y="384"/>
                  </a:cubicBezTo>
                  <a:cubicBezTo>
                    <a:pt x="274" y="383"/>
                    <a:pt x="272" y="382"/>
                    <a:pt x="270" y="382"/>
                  </a:cubicBezTo>
                  <a:moveTo>
                    <a:pt x="3064" y="335"/>
                  </a:moveTo>
                  <a:cubicBezTo>
                    <a:pt x="3059" y="335"/>
                    <a:pt x="3053" y="337"/>
                    <a:pt x="3051" y="340"/>
                  </a:cubicBezTo>
                  <a:cubicBezTo>
                    <a:pt x="3050" y="345"/>
                    <a:pt x="3054" y="347"/>
                    <a:pt x="3058" y="347"/>
                  </a:cubicBezTo>
                  <a:cubicBezTo>
                    <a:pt x="3064" y="347"/>
                    <a:pt x="3071" y="344"/>
                    <a:pt x="3072" y="339"/>
                  </a:cubicBezTo>
                  <a:cubicBezTo>
                    <a:pt x="3070" y="336"/>
                    <a:pt x="3067" y="335"/>
                    <a:pt x="3064" y="335"/>
                  </a:cubicBezTo>
                  <a:moveTo>
                    <a:pt x="3034" y="302"/>
                  </a:moveTo>
                  <a:cubicBezTo>
                    <a:pt x="3033" y="302"/>
                    <a:pt x="3033" y="302"/>
                    <a:pt x="3032" y="302"/>
                  </a:cubicBezTo>
                  <a:cubicBezTo>
                    <a:pt x="3028" y="309"/>
                    <a:pt x="3023" y="320"/>
                    <a:pt x="3025" y="328"/>
                  </a:cubicBezTo>
                  <a:cubicBezTo>
                    <a:pt x="3031" y="331"/>
                    <a:pt x="3036" y="333"/>
                    <a:pt x="3043" y="335"/>
                  </a:cubicBezTo>
                  <a:cubicBezTo>
                    <a:pt x="3049" y="331"/>
                    <a:pt x="3047" y="326"/>
                    <a:pt x="3054" y="325"/>
                  </a:cubicBezTo>
                  <a:cubicBezTo>
                    <a:pt x="3055" y="325"/>
                    <a:pt x="3056" y="324"/>
                    <a:pt x="3057" y="324"/>
                  </a:cubicBezTo>
                  <a:cubicBezTo>
                    <a:pt x="3060" y="324"/>
                    <a:pt x="3064" y="326"/>
                    <a:pt x="3068" y="327"/>
                  </a:cubicBezTo>
                  <a:cubicBezTo>
                    <a:pt x="3071" y="328"/>
                    <a:pt x="3075" y="329"/>
                    <a:pt x="3078" y="329"/>
                  </a:cubicBezTo>
                  <a:cubicBezTo>
                    <a:pt x="3082" y="329"/>
                    <a:pt x="3085" y="327"/>
                    <a:pt x="3085" y="318"/>
                  </a:cubicBezTo>
                  <a:cubicBezTo>
                    <a:pt x="3068" y="313"/>
                    <a:pt x="3056" y="302"/>
                    <a:pt x="3034" y="302"/>
                  </a:cubicBezTo>
                  <a:moveTo>
                    <a:pt x="55" y="302"/>
                  </a:moveTo>
                  <a:cubicBezTo>
                    <a:pt x="53" y="302"/>
                    <a:pt x="51" y="302"/>
                    <a:pt x="50" y="302"/>
                  </a:cubicBezTo>
                  <a:cubicBezTo>
                    <a:pt x="50" y="306"/>
                    <a:pt x="52" y="307"/>
                    <a:pt x="53" y="309"/>
                  </a:cubicBezTo>
                  <a:cubicBezTo>
                    <a:pt x="49" y="313"/>
                    <a:pt x="40" y="314"/>
                    <a:pt x="37" y="319"/>
                  </a:cubicBezTo>
                  <a:cubicBezTo>
                    <a:pt x="37" y="322"/>
                    <a:pt x="37" y="322"/>
                    <a:pt x="37" y="322"/>
                  </a:cubicBezTo>
                  <a:cubicBezTo>
                    <a:pt x="37" y="325"/>
                    <a:pt x="44" y="324"/>
                    <a:pt x="45" y="327"/>
                  </a:cubicBezTo>
                  <a:cubicBezTo>
                    <a:pt x="44" y="330"/>
                    <a:pt x="42" y="330"/>
                    <a:pt x="43" y="333"/>
                  </a:cubicBezTo>
                  <a:cubicBezTo>
                    <a:pt x="44" y="333"/>
                    <a:pt x="45" y="333"/>
                    <a:pt x="45" y="333"/>
                  </a:cubicBezTo>
                  <a:cubicBezTo>
                    <a:pt x="46" y="333"/>
                    <a:pt x="47" y="333"/>
                    <a:pt x="48" y="333"/>
                  </a:cubicBezTo>
                  <a:cubicBezTo>
                    <a:pt x="49" y="333"/>
                    <a:pt x="50" y="333"/>
                    <a:pt x="51" y="333"/>
                  </a:cubicBezTo>
                  <a:cubicBezTo>
                    <a:pt x="54" y="333"/>
                    <a:pt x="57" y="333"/>
                    <a:pt x="58" y="336"/>
                  </a:cubicBezTo>
                  <a:cubicBezTo>
                    <a:pt x="55" y="338"/>
                    <a:pt x="55" y="343"/>
                    <a:pt x="58" y="345"/>
                  </a:cubicBezTo>
                  <a:cubicBezTo>
                    <a:pt x="59" y="345"/>
                    <a:pt x="61" y="345"/>
                    <a:pt x="63" y="345"/>
                  </a:cubicBezTo>
                  <a:cubicBezTo>
                    <a:pt x="68" y="345"/>
                    <a:pt x="74" y="346"/>
                    <a:pt x="79" y="347"/>
                  </a:cubicBezTo>
                  <a:cubicBezTo>
                    <a:pt x="85" y="348"/>
                    <a:pt x="91" y="350"/>
                    <a:pt x="96" y="350"/>
                  </a:cubicBezTo>
                  <a:cubicBezTo>
                    <a:pt x="101" y="350"/>
                    <a:pt x="107" y="348"/>
                    <a:pt x="111" y="343"/>
                  </a:cubicBezTo>
                  <a:cubicBezTo>
                    <a:pt x="129" y="342"/>
                    <a:pt x="137" y="334"/>
                    <a:pt x="149" y="328"/>
                  </a:cubicBezTo>
                  <a:cubicBezTo>
                    <a:pt x="145" y="319"/>
                    <a:pt x="139" y="312"/>
                    <a:pt x="131" y="307"/>
                  </a:cubicBezTo>
                  <a:cubicBezTo>
                    <a:pt x="127" y="308"/>
                    <a:pt x="124" y="308"/>
                    <a:pt x="120" y="308"/>
                  </a:cubicBezTo>
                  <a:cubicBezTo>
                    <a:pt x="117" y="308"/>
                    <a:pt x="114" y="308"/>
                    <a:pt x="111" y="308"/>
                  </a:cubicBezTo>
                  <a:cubicBezTo>
                    <a:pt x="108" y="308"/>
                    <a:pt x="105" y="307"/>
                    <a:pt x="102" y="307"/>
                  </a:cubicBezTo>
                  <a:cubicBezTo>
                    <a:pt x="99" y="307"/>
                    <a:pt x="97" y="308"/>
                    <a:pt x="94" y="308"/>
                  </a:cubicBezTo>
                  <a:cubicBezTo>
                    <a:pt x="84" y="310"/>
                    <a:pt x="84" y="319"/>
                    <a:pt x="76" y="321"/>
                  </a:cubicBezTo>
                  <a:cubicBezTo>
                    <a:pt x="67" y="317"/>
                    <a:pt x="66" y="306"/>
                    <a:pt x="58" y="302"/>
                  </a:cubicBezTo>
                  <a:cubicBezTo>
                    <a:pt x="57" y="302"/>
                    <a:pt x="56" y="302"/>
                    <a:pt x="55" y="302"/>
                  </a:cubicBezTo>
                  <a:moveTo>
                    <a:pt x="433" y="279"/>
                  </a:moveTo>
                  <a:cubicBezTo>
                    <a:pt x="423" y="279"/>
                    <a:pt x="412" y="283"/>
                    <a:pt x="416" y="292"/>
                  </a:cubicBezTo>
                  <a:cubicBezTo>
                    <a:pt x="421" y="291"/>
                    <a:pt x="426" y="289"/>
                    <a:pt x="432" y="289"/>
                  </a:cubicBezTo>
                  <a:cubicBezTo>
                    <a:pt x="434" y="286"/>
                    <a:pt x="435" y="282"/>
                    <a:pt x="433" y="279"/>
                  </a:cubicBezTo>
                  <a:moveTo>
                    <a:pt x="3732" y="279"/>
                  </a:moveTo>
                  <a:cubicBezTo>
                    <a:pt x="3725" y="281"/>
                    <a:pt x="3718" y="281"/>
                    <a:pt x="3710" y="281"/>
                  </a:cubicBezTo>
                  <a:cubicBezTo>
                    <a:pt x="3709" y="281"/>
                    <a:pt x="3709" y="281"/>
                    <a:pt x="3708" y="281"/>
                  </a:cubicBezTo>
                  <a:cubicBezTo>
                    <a:pt x="3707" y="281"/>
                    <a:pt x="3706" y="281"/>
                    <a:pt x="3705" y="281"/>
                  </a:cubicBezTo>
                  <a:cubicBezTo>
                    <a:pt x="3692" y="281"/>
                    <a:pt x="3679" y="281"/>
                    <a:pt x="3673" y="289"/>
                  </a:cubicBezTo>
                  <a:cubicBezTo>
                    <a:pt x="3668" y="287"/>
                    <a:pt x="3667" y="281"/>
                    <a:pt x="3660" y="281"/>
                  </a:cubicBezTo>
                  <a:cubicBezTo>
                    <a:pt x="3660" y="281"/>
                    <a:pt x="3659" y="281"/>
                    <a:pt x="3659" y="281"/>
                  </a:cubicBezTo>
                  <a:cubicBezTo>
                    <a:pt x="3655" y="287"/>
                    <a:pt x="3647" y="290"/>
                    <a:pt x="3645" y="298"/>
                  </a:cubicBezTo>
                  <a:cubicBezTo>
                    <a:pt x="3649" y="304"/>
                    <a:pt x="3655" y="310"/>
                    <a:pt x="3663" y="314"/>
                  </a:cubicBezTo>
                  <a:cubicBezTo>
                    <a:pt x="3661" y="316"/>
                    <a:pt x="3658" y="318"/>
                    <a:pt x="3659" y="324"/>
                  </a:cubicBezTo>
                  <a:cubicBezTo>
                    <a:pt x="3661" y="325"/>
                    <a:pt x="3662" y="325"/>
                    <a:pt x="3664" y="325"/>
                  </a:cubicBezTo>
                  <a:cubicBezTo>
                    <a:pt x="3670" y="325"/>
                    <a:pt x="3673" y="319"/>
                    <a:pt x="3679" y="318"/>
                  </a:cubicBezTo>
                  <a:cubicBezTo>
                    <a:pt x="3683" y="320"/>
                    <a:pt x="3688" y="321"/>
                    <a:pt x="3692" y="321"/>
                  </a:cubicBezTo>
                  <a:cubicBezTo>
                    <a:pt x="3701" y="321"/>
                    <a:pt x="3710" y="318"/>
                    <a:pt x="3717" y="316"/>
                  </a:cubicBezTo>
                  <a:cubicBezTo>
                    <a:pt x="3733" y="313"/>
                    <a:pt x="3754" y="314"/>
                    <a:pt x="3758" y="301"/>
                  </a:cubicBezTo>
                  <a:cubicBezTo>
                    <a:pt x="3751" y="292"/>
                    <a:pt x="3742" y="285"/>
                    <a:pt x="3732" y="279"/>
                  </a:cubicBezTo>
                  <a:moveTo>
                    <a:pt x="3132" y="261"/>
                  </a:moveTo>
                  <a:cubicBezTo>
                    <a:pt x="3126" y="261"/>
                    <a:pt x="3117" y="266"/>
                    <a:pt x="3114" y="270"/>
                  </a:cubicBezTo>
                  <a:cubicBezTo>
                    <a:pt x="3113" y="277"/>
                    <a:pt x="3115" y="281"/>
                    <a:pt x="3122" y="282"/>
                  </a:cubicBezTo>
                  <a:cubicBezTo>
                    <a:pt x="3127" y="277"/>
                    <a:pt x="3141" y="274"/>
                    <a:pt x="3138" y="265"/>
                  </a:cubicBezTo>
                  <a:cubicBezTo>
                    <a:pt x="3137" y="262"/>
                    <a:pt x="3135" y="261"/>
                    <a:pt x="3132" y="261"/>
                  </a:cubicBezTo>
                  <a:moveTo>
                    <a:pt x="465" y="257"/>
                  </a:moveTo>
                  <a:cubicBezTo>
                    <a:pt x="464" y="257"/>
                    <a:pt x="464" y="257"/>
                    <a:pt x="463" y="257"/>
                  </a:cubicBezTo>
                  <a:cubicBezTo>
                    <a:pt x="461" y="259"/>
                    <a:pt x="459" y="262"/>
                    <a:pt x="459" y="265"/>
                  </a:cubicBezTo>
                  <a:cubicBezTo>
                    <a:pt x="460" y="266"/>
                    <a:pt x="460" y="266"/>
                    <a:pt x="461" y="266"/>
                  </a:cubicBezTo>
                  <a:cubicBezTo>
                    <a:pt x="466" y="266"/>
                    <a:pt x="468" y="262"/>
                    <a:pt x="469" y="259"/>
                  </a:cubicBezTo>
                  <a:cubicBezTo>
                    <a:pt x="467" y="259"/>
                    <a:pt x="467" y="257"/>
                    <a:pt x="465" y="257"/>
                  </a:cubicBezTo>
                  <a:moveTo>
                    <a:pt x="785" y="256"/>
                  </a:moveTo>
                  <a:cubicBezTo>
                    <a:pt x="784" y="256"/>
                    <a:pt x="782" y="256"/>
                    <a:pt x="781" y="256"/>
                  </a:cubicBezTo>
                  <a:cubicBezTo>
                    <a:pt x="768" y="259"/>
                    <a:pt x="773" y="275"/>
                    <a:pt x="783" y="275"/>
                  </a:cubicBezTo>
                  <a:cubicBezTo>
                    <a:pt x="783" y="275"/>
                    <a:pt x="783" y="275"/>
                    <a:pt x="783" y="275"/>
                  </a:cubicBezTo>
                  <a:cubicBezTo>
                    <a:pt x="793" y="274"/>
                    <a:pt x="798" y="256"/>
                    <a:pt x="785" y="256"/>
                  </a:cubicBezTo>
                  <a:moveTo>
                    <a:pt x="489" y="245"/>
                  </a:moveTo>
                  <a:cubicBezTo>
                    <a:pt x="484" y="245"/>
                    <a:pt x="481" y="249"/>
                    <a:pt x="479" y="252"/>
                  </a:cubicBezTo>
                  <a:cubicBezTo>
                    <a:pt x="480" y="254"/>
                    <a:pt x="482" y="254"/>
                    <a:pt x="484" y="254"/>
                  </a:cubicBezTo>
                  <a:cubicBezTo>
                    <a:pt x="488" y="254"/>
                    <a:pt x="493" y="250"/>
                    <a:pt x="492" y="246"/>
                  </a:cubicBezTo>
                  <a:cubicBezTo>
                    <a:pt x="491" y="245"/>
                    <a:pt x="490" y="245"/>
                    <a:pt x="489" y="245"/>
                  </a:cubicBezTo>
                  <a:moveTo>
                    <a:pt x="2912" y="241"/>
                  </a:moveTo>
                  <a:cubicBezTo>
                    <a:pt x="2904" y="241"/>
                    <a:pt x="2897" y="244"/>
                    <a:pt x="2896" y="252"/>
                  </a:cubicBezTo>
                  <a:cubicBezTo>
                    <a:pt x="2906" y="253"/>
                    <a:pt x="2916" y="258"/>
                    <a:pt x="2926" y="258"/>
                  </a:cubicBezTo>
                  <a:cubicBezTo>
                    <a:pt x="2930" y="258"/>
                    <a:pt x="2934" y="257"/>
                    <a:pt x="2938" y="254"/>
                  </a:cubicBezTo>
                  <a:cubicBezTo>
                    <a:pt x="2936" y="247"/>
                    <a:pt x="2923" y="241"/>
                    <a:pt x="2912" y="241"/>
                  </a:cubicBezTo>
                  <a:moveTo>
                    <a:pt x="23" y="237"/>
                  </a:moveTo>
                  <a:cubicBezTo>
                    <a:pt x="16" y="237"/>
                    <a:pt x="6" y="240"/>
                    <a:pt x="0" y="241"/>
                  </a:cubicBezTo>
                  <a:cubicBezTo>
                    <a:pt x="2" y="247"/>
                    <a:pt x="8" y="249"/>
                    <a:pt x="15" y="249"/>
                  </a:cubicBezTo>
                  <a:cubicBezTo>
                    <a:pt x="22" y="249"/>
                    <a:pt x="30" y="247"/>
                    <a:pt x="33" y="243"/>
                  </a:cubicBezTo>
                  <a:cubicBezTo>
                    <a:pt x="32" y="239"/>
                    <a:pt x="28" y="237"/>
                    <a:pt x="23" y="237"/>
                  </a:cubicBezTo>
                  <a:moveTo>
                    <a:pt x="2951" y="212"/>
                  </a:moveTo>
                  <a:cubicBezTo>
                    <a:pt x="2938" y="212"/>
                    <a:pt x="2927" y="214"/>
                    <a:pt x="2926" y="223"/>
                  </a:cubicBezTo>
                  <a:cubicBezTo>
                    <a:pt x="2925" y="227"/>
                    <a:pt x="2931" y="233"/>
                    <a:pt x="2929" y="239"/>
                  </a:cubicBezTo>
                  <a:cubicBezTo>
                    <a:pt x="2936" y="241"/>
                    <a:pt x="2946" y="241"/>
                    <a:pt x="2951" y="246"/>
                  </a:cubicBezTo>
                  <a:cubicBezTo>
                    <a:pt x="2951" y="250"/>
                    <a:pt x="2944" y="248"/>
                    <a:pt x="2946" y="253"/>
                  </a:cubicBezTo>
                  <a:cubicBezTo>
                    <a:pt x="2946" y="257"/>
                    <a:pt x="2953" y="255"/>
                    <a:pt x="2952" y="260"/>
                  </a:cubicBezTo>
                  <a:cubicBezTo>
                    <a:pt x="2949" y="264"/>
                    <a:pt x="2940" y="264"/>
                    <a:pt x="2938" y="269"/>
                  </a:cubicBezTo>
                  <a:cubicBezTo>
                    <a:pt x="2939" y="273"/>
                    <a:pt x="2943" y="282"/>
                    <a:pt x="2935" y="282"/>
                  </a:cubicBezTo>
                  <a:cubicBezTo>
                    <a:pt x="2935" y="282"/>
                    <a:pt x="2934" y="282"/>
                    <a:pt x="2933" y="282"/>
                  </a:cubicBezTo>
                  <a:cubicBezTo>
                    <a:pt x="2929" y="279"/>
                    <a:pt x="2931" y="271"/>
                    <a:pt x="2929" y="266"/>
                  </a:cubicBezTo>
                  <a:cubicBezTo>
                    <a:pt x="2927" y="266"/>
                    <a:pt x="2925" y="265"/>
                    <a:pt x="2923" y="265"/>
                  </a:cubicBezTo>
                  <a:cubicBezTo>
                    <a:pt x="2922" y="265"/>
                    <a:pt x="2922" y="265"/>
                    <a:pt x="2921" y="265"/>
                  </a:cubicBezTo>
                  <a:cubicBezTo>
                    <a:pt x="2917" y="267"/>
                    <a:pt x="2920" y="274"/>
                    <a:pt x="2915" y="274"/>
                  </a:cubicBezTo>
                  <a:cubicBezTo>
                    <a:pt x="2915" y="274"/>
                    <a:pt x="2915" y="274"/>
                    <a:pt x="2915" y="274"/>
                  </a:cubicBezTo>
                  <a:cubicBezTo>
                    <a:pt x="2909" y="273"/>
                    <a:pt x="2909" y="268"/>
                    <a:pt x="2903" y="267"/>
                  </a:cubicBezTo>
                  <a:cubicBezTo>
                    <a:pt x="2898" y="270"/>
                    <a:pt x="2893" y="271"/>
                    <a:pt x="2887" y="271"/>
                  </a:cubicBezTo>
                  <a:cubicBezTo>
                    <a:pt x="2880" y="271"/>
                    <a:pt x="2872" y="270"/>
                    <a:pt x="2865" y="268"/>
                  </a:cubicBezTo>
                  <a:cubicBezTo>
                    <a:pt x="2858" y="267"/>
                    <a:pt x="2851" y="265"/>
                    <a:pt x="2845" y="265"/>
                  </a:cubicBezTo>
                  <a:cubicBezTo>
                    <a:pt x="2844" y="265"/>
                    <a:pt x="2843" y="265"/>
                    <a:pt x="2843" y="265"/>
                  </a:cubicBezTo>
                  <a:cubicBezTo>
                    <a:pt x="2837" y="263"/>
                    <a:pt x="2835" y="257"/>
                    <a:pt x="2828" y="255"/>
                  </a:cubicBezTo>
                  <a:cubicBezTo>
                    <a:pt x="2821" y="260"/>
                    <a:pt x="2811" y="258"/>
                    <a:pt x="2807" y="264"/>
                  </a:cubicBezTo>
                  <a:cubicBezTo>
                    <a:pt x="2808" y="266"/>
                    <a:pt x="2810" y="267"/>
                    <a:pt x="2812" y="267"/>
                  </a:cubicBezTo>
                  <a:cubicBezTo>
                    <a:pt x="2814" y="267"/>
                    <a:pt x="2816" y="266"/>
                    <a:pt x="2818" y="265"/>
                  </a:cubicBezTo>
                  <a:cubicBezTo>
                    <a:pt x="2821" y="264"/>
                    <a:pt x="2823" y="263"/>
                    <a:pt x="2825" y="263"/>
                  </a:cubicBezTo>
                  <a:cubicBezTo>
                    <a:pt x="2826" y="263"/>
                    <a:pt x="2827" y="263"/>
                    <a:pt x="2828" y="264"/>
                  </a:cubicBezTo>
                  <a:cubicBezTo>
                    <a:pt x="2825" y="269"/>
                    <a:pt x="2818" y="270"/>
                    <a:pt x="2813" y="272"/>
                  </a:cubicBezTo>
                  <a:cubicBezTo>
                    <a:pt x="2817" y="276"/>
                    <a:pt x="2823" y="288"/>
                    <a:pt x="2810" y="288"/>
                  </a:cubicBezTo>
                  <a:cubicBezTo>
                    <a:pt x="2809" y="288"/>
                    <a:pt x="2809" y="288"/>
                    <a:pt x="2808" y="288"/>
                  </a:cubicBezTo>
                  <a:cubicBezTo>
                    <a:pt x="2805" y="284"/>
                    <a:pt x="2810" y="280"/>
                    <a:pt x="2807" y="277"/>
                  </a:cubicBezTo>
                  <a:cubicBezTo>
                    <a:pt x="2801" y="275"/>
                    <a:pt x="2797" y="268"/>
                    <a:pt x="2788" y="268"/>
                  </a:cubicBezTo>
                  <a:cubicBezTo>
                    <a:pt x="2788" y="268"/>
                    <a:pt x="2788" y="268"/>
                    <a:pt x="2788" y="268"/>
                  </a:cubicBezTo>
                  <a:cubicBezTo>
                    <a:pt x="2785" y="268"/>
                    <a:pt x="2780" y="271"/>
                    <a:pt x="2776" y="272"/>
                  </a:cubicBezTo>
                  <a:cubicBezTo>
                    <a:pt x="2772" y="272"/>
                    <a:pt x="2768" y="273"/>
                    <a:pt x="2764" y="273"/>
                  </a:cubicBezTo>
                  <a:cubicBezTo>
                    <a:pt x="2756" y="273"/>
                    <a:pt x="2748" y="272"/>
                    <a:pt x="2742" y="269"/>
                  </a:cubicBezTo>
                  <a:cubicBezTo>
                    <a:pt x="2741" y="264"/>
                    <a:pt x="2747" y="265"/>
                    <a:pt x="2747" y="262"/>
                  </a:cubicBezTo>
                  <a:cubicBezTo>
                    <a:pt x="2744" y="258"/>
                    <a:pt x="2741" y="257"/>
                    <a:pt x="2738" y="257"/>
                  </a:cubicBezTo>
                  <a:cubicBezTo>
                    <a:pt x="2734" y="257"/>
                    <a:pt x="2731" y="258"/>
                    <a:pt x="2727" y="258"/>
                  </a:cubicBezTo>
                  <a:cubicBezTo>
                    <a:pt x="2727" y="258"/>
                    <a:pt x="2727" y="258"/>
                    <a:pt x="2727" y="258"/>
                  </a:cubicBezTo>
                  <a:cubicBezTo>
                    <a:pt x="2718" y="258"/>
                    <a:pt x="2714" y="252"/>
                    <a:pt x="2705" y="249"/>
                  </a:cubicBezTo>
                  <a:cubicBezTo>
                    <a:pt x="2692" y="245"/>
                    <a:pt x="2677" y="247"/>
                    <a:pt x="2662" y="244"/>
                  </a:cubicBezTo>
                  <a:cubicBezTo>
                    <a:pt x="2658" y="245"/>
                    <a:pt x="2659" y="250"/>
                    <a:pt x="2654" y="250"/>
                  </a:cubicBezTo>
                  <a:cubicBezTo>
                    <a:pt x="2654" y="250"/>
                    <a:pt x="2654" y="250"/>
                    <a:pt x="2654" y="250"/>
                  </a:cubicBezTo>
                  <a:cubicBezTo>
                    <a:pt x="2648" y="248"/>
                    <a:pt x="2650" y="239"/>
                    <a:pt x="2642" y="239"/>
                  </a:cubicBezTo>
                  <a:cubicBezTo>
                    <a:pt x="2638" y="241"/>
                    <a:pt x="2642" y="250"/>
                    <a:pt x="2636" y="250"/>
                  </a:cubicBezTo>
                  <a:cubicBezTo>
                    <a:pt x="2636" y="250"/>
                    <a:pt x="2636" y="250"/>
                    <a:pt x="2635" y="250"/>
                  </a:cubicBezTo>
                  <a:cubicBezTo>
                    <a:pt x="2627" y="249"/>
                    <a:pt x="2627" y="231"/>
                    <a:pt x="2619" y="230"/>
                  </a:cubicBezTo>
                  <a:cubicBezTo>
                    <a:pt x="2618" y="230"/>
                    <a:pt x="2618" y="230"/>
                    <a:pt x="2617" y="230"/>
                  </a:cubicBezTo>
                  <a:cubicBezTo>
                    <a:pt x="2611" y="230"/>
                    <a:pt x="2610" y="235"/>
                    <a:pt x="2609" y="242"/>
                  </a:cubicBezTo>
                  <a:cubicBezTo>
                    <a:pt x="2603" y="245"/>
                    <a:pt x="2594" y="251"/>
                    <a:pt x="2587" y="251"/>
                  </a:cubicBezTo>
                  <a:cubicBezTo>
                    <a:pt x="2585" y="251"/>
                    <a:pt x="2583" y="250"/>
                    <a:pt x="2581" y="250"/>
                  </a:cubicBezTo>
                  <a:cubicBezTo>
                    <a:pt x="2575" y="253"/>
                    <a:pt x="2572" y="261"/>
                    <a:pt x="2564" y="261"/>
                  </a:cubicBezTo>
                  <a:cubicBezTo>
                    <a:pt x="2563" y="261"/>
                    <a:pt x="2561" y="261"/>
                    <a:pt x="2560" y="261"/>
                  </a:cubicBezTo>
                  <a:cubicBezTo>
                    <a:pt x="2562" y="244"/>
                    <a:pt x="2592" y="251"/>
                    <a:pt x="2596" y="237"/>
                  </a:cubicBezTo>
                  <a:cubicBezTo>
                    <a:pt x="2583" y="238"/>
                    <a:pt x="2568" y="245"/>
                    <a:pt x="2555" y="249"/>
                  </a:cubicBezTo>
                  <a:cubicBezTo>
                    <a:pt x="2552" y="247"/>
                    <a:pt x="2549" y="246"/>
                    <a:pt x="2546" y="246"/>
                  </a:cubicBezTo>
                  <a:cubicBezTo>
                    <a:pt x="2541" y="246"/>
                    <a:pt x="2535" y="248"/>
                    <a:pt x="2531" y="251"/>
                  </a:cubicBezTo>
                  <a:cubicBezTo>
                    <a:pt x="2530" y="254"/>
                    <a:pt x="2535" y="258"/>
                    <a:pt x="2532" y="260"/>
                  </a:cubicBezTo>
                  <a:cubicBezTo>
                    <a:pt x="2520" y="257"/>
                    <a:pt x="2511" y="251"/>
                    <a:pt x="2499" y="247"/>
                  </a:cubicBezTo>
                  <a:cubicBezTo>
                    <a:pt x="2499" y="385"/>
                    <a:pt x="2499" y="385"/>
                    <a:pt x="2499" y="385"/>
                  </a:cubicBezTo>
                  <a:cubicBezTo>
                    <a:pt x="2507" y="390"/>
                    <a:pt x="2515" y="395"/>
                    <a:pt x="2522" y="400"/>
                  </a:cubicBezTo>
                  <a:cubicBezTo>
                    <a:pt x="2528" y="396"/>
                    <a:pt x="2532" y="396"/>
                    <a:pt x="2541" y="396"/>
                  </a:cubicBezTo>
                  <a:cubicBezTo>
                    <a:pt x="2551" y="408"/>
                    <a:pt x="2570" y="413"/>
                    <a:pt x="2574" y="429"/>
                  </a:cubicBezTo>
                  <a:cubicBezTo>
                    <a:pt x="2586" y="430"/>
                    <a:pt x="2592" y="438"/>
                    <a:pt x="2590" y="448"/>
                  </a:cubicBezTo>
                  <a:cubicBezTo>
                    <a:pt x="2601" y="456"/>
                    <a:pt x="2610" y="466"/>
                    <a:pt x="2623" y="472"/>
                  </a:cubicBezTo>
                  <a:cubicBezTo>
                    <a:pt x="2623" y="477"/>
                    <a:pt x="2615" y="476"/>
                    <a:pt x="2617" y="482"/>
                  </a:cubicBezTo>
                  <a:cubicBezTo>
                    <a:pt x="2627" y="486"/>
                    <a:pt x="2641" y="491"/>
                    <a:pt x="2653" y="498"/>
                  </a:cubicBezTo>
                  <a:cubicBezTo>
                    <a:pt x="3212" y="498"/>
                    <a:pt x="3212" y="498"/>
                    <a:pt x="3212" y="498"/>
                  </a:cubicBezTo>
                  <a:cubicBezTo>
                    <a:pt x="3217" y="494"/>
                    <a:pt x="3221" y="491"/>
                    <a:pt x="3226" y="487"/>
                  </a:cubicBezTo>
                  <a:cubicBezTo>
                    <a:pt x="3231" y="489"/>
                    <a:pt x="3237" y="489"/>
                    <a:pt x="3243" y="489"/>
                  </a:cubicBezTo>
                  <a:cubicBezTo>
                    <a:pt x="3247" y="489"/>
                    <a:pt x="3252" y="489"/>
                    <a:pt x="3256" y="489"/>
                  </a:cubicBezTo>
                  <a:cubicBezTo>
                    <a:pt x="3260" y="488"/>
                    <a:pt x="3264" y="488"/>
                    <a:pt x="3269" y="488"/>
                  </a:cubicBezTo>
                  <a:cubicBezTo>
                    <a:pt x="3275" y="488"/>
                    <a:pt x="3280" y="489"/>
                    <a:pt x="3286" y="490"/>
                  </a:cubicBezTo>
                  <a:cubicBezTo>
                    <a:pt x="3286" y="489"/>
                    <a:pt x="3286" y="489"/>
                    <a:pt x="3287" y="489"/>
                  </a:cubicBezTo>
                  <a:cubicBezTo>
                    <a:pt x="3287" y="489"/>
                    <a:pt x="3288" y="489"/>
                    <a:pt x="3288" y="489"/>
                  </a:cubicBezTo>
                  <a:cubicBezTo>
                    <a:pt x="3294" y="484"/>
                    <a:pt x="3296" y="478"/>
                    <a:pt x="3306" y="475"/>
                  </a:cubicBezTo>
                  <a:cubicBezTo>
                    <a:pt x="3318" y="470"/>
                    <a:pt x="3335" y="471"/>
                    <a:pt x="3332" y="456"/>
                  </a:cubicBezTo>
                  <a:cubicBezTo>
                    <a:pt x="3325" y="453"/>
                    <a:pt x="3322" y="448"/>
                    <a:pt x="3314" y="447"/>
                  </a:cubicBezTo>
                  <a:cubicBezTo>
                    <a:pt x="3313" y="447"/>
                    <a:pt x="3312" y="447"/>
                    <a:pt x="3311" y="447"/>
                  </a:cubicBezTo>
                  <a:cubicBezTo>
                    <a:pt x="3307" y="447"/>
                    <a:pt x="3303" y="449"/>
                    <a:pt x="3300" y="450"/>
                  </a:cubicBezTo>
                  <a:cubicBezTo>
                    <a:pt x="3297" y="452"/>
                    <a:pt x="3294" y="454"/>
                    <a:pt x="3291" y="454"/>
                  </a:cubicBezTo>
                  <a:cubicBezTo>
                    <a:pt x="3289" y="454"/>
                    <a:pt x="3286" y="453"/>
                    <a:pt x="3283" y="452"/>
                  </a:cubicBezTo>
                  <a:cubicBezTo>
                    <a:pt x="3283" y="446"/>
                    <a:pt x="3287" y="445"/>
                    <a:pt x="3292" y="445"/>
                  </a:cubicBezTo>
                  <a:cubicBezTo>
                    <a:pt x="3294" y="445"/>
                    <a:pt x="3296" y="445"/>
                    <a:pt x="3298" y="445"/>
                  </a:cubicBezTo>
                  <a:cubicBezTo>
                    <a:pt x="3300" y="445"/>
                    <a:pt x="3302" y="446"/>
                    <a:pt x="3304" y="446"/>
                  </a:cubicBezTo>
                  <a:cubicBezTo>
                    <a:pt x="3308" y="446"/>
                    <a:pt x="3312" y="445"/>
                    <a:pt x="3313" y="441"/>
                  </a:cubicBezTo>
                  <a:cubicBezTo>
                    <a:pt x="3310" y="432"/>
                    <a:pt x="3290" y="438"/>
                    <a:pt x="3283" y="432"/>
                  </a:cubicBezTo>
                  <a:cubicBezTo>
                    <a:pt x="3273" y="420"/>
                    <a:pt x="3269" y="403"/>
                    <a:pt x="3257" y="392"/>
                  </a:cubicBezTo>
                  <a:cubicBezTo>
                    <a:pt x="3253" y="383"/>
                    <a:pt x="3253" y="371"/>
                    <a:pt x="3240" y="368"/>
                  </a:cubicBezTo>
                  <a:cubicBezTo>
                    <a:pt x="3229" y="377"/>
                    <a:pt x="3233" y="396"/>
                    <a:pt x="3216" y="396"/>
                  </a:cubicBezTo>
                  <a:cubicBezTo>
                    <a:pt x="3215" y="396"/>
                    <a:pt x="3214" y="396"/>
                    <a:pt x="3214" y="396"/>
                  </a:cubicBezTo>
                  <a:cubicBezTo>
                    <a:pt x="3210" y="396"/>
                    <a:pt x="3207" y="392"/>
                    <a:pt x="3203" y="391"/>
                  </a:cubicBezTo>
                  <a:cubicBezTo>
                    <a:pt x="3202" y="391"/>
                    <a:pt x="3201" y="391"/>
                    <a:pt x="3201" y="391"/>
                  </a:cubicBezTo>
                  <a:cubicBezTo>
                    <a:pt x="3200" y="391"/>
                    <a:pt x="3198" y="392"/>
                    <a:pt x="3197" y="392"/>
                  </a:cubicBezTo>
                  <a:cubicBezTo>
                    <a:pt x="3196" y="392"/>
                    <a:pt x="3195" y="392"/>
                    <a:pt x="3194" y="392"/>
                  </a:cubicBezTo>
                  <a:cubicBezTo>
                    <a:pt x="3192" y="392"/>
                    <a:pt x="3191" y="392"/>
                    <a:pt x="3189" y="391"/>
                  </a:cubicBezTo>
                  <a:cubicBezTo>
                    <a:pt x="3195" y="384"/>
                    <a:pt x="3188" y="375"/>
                    <a:pt x="3194" y="366"/>
                  </a:cubicBezTo>
                  <a:cubicBezTo>
                    <a:pt x="3190" y="363"/>
                    <a:pt x="3184" y="362"/>
                    <a:pt x="3177" y="361"/>
                  </a:cubicBezTo>
                  <a:cubicBezTo>
                    <a:pt x="3169" y="353"/>
                    <a:pt x="3161" y="343"/>
                    <a:pt x="3146" y="343"/>
                  </a:cubicBezTo>
                  <a:cubicBezTo>
                    <a:pt x="3143" y="343"/>
                    <a:pt x="3139" y="344"/>
                    <a:pt x="3135" y="345"/>
                  </a:cubicBezTo>
                  <a:cubicBezTo>
                    <a:pt x="3132" y="342"/>
                    <a:pt x="3125" y="341"/>
                    <a:pt x="3119" y="341"/>
                  </a:cubicBezTo>
                  <a:cubicBezTo>
                    <a:pt x="3112" y="341"/>
                    <a:pt x="3106" y="343"/>
                    <a:pt x="3105" y="348"/>
                  </a:cubicBezTo>
                  <a:cubicBezTo>
                    <a:pt x="3111" y="356"/>
                    <a:pt x="3107" y="367"/>
                    <a:pt x="3114" y="375"/>
                  </a:cubicBezTo>
                  <a:cubicBezTo>
                    <a:pt x="3111" y="381"/>
                    <a:pt x="3103" y="383"/>
                    <a:pt x="3104" y="390"/>
                  </a:cubicBezTo>
                  <a:cubicBezTo>
                    <a:pt x="3105" y="393"/>
                    <a:pt x="3111" y="394"/>
                    <a:pt x="3114" y="398"/>
                  </a:cubicBezTo>
                  <a:cubicBezTo>
                    <a:pt x="3119" y="405"/>
                    <a:pt x="3120" y="413"/>
                    <a:pt x="3124" y="418"/>
                  </a:cubicBezTo>
                  <a:cubicBezTo>
                    <a:pt x="3120" y="429"/>
                    <a:pt x="3107" y="433"/>
                    <a:pt x="3095" y="437"/>
                  </a:cubicBezTo>
                  <a:cubicBezTo>
                    <a:pt x="3098" y="451"/>
                    <a:pt x="3112" y="477"/>
                    <a:pt x="3091" y="482"/>
                  </a:cubicBezTo>
                  <a:cubicBezTo>
                    <a:pt x="3081" y="477"/>
                    <a:pt x="3073" y="469"/>
                    <a:pt x="3066" y="460"/>
                  </a:cubicBezTo>
                  <a:cubicBezTo>
                    <a:pt x="3065" y="450"/>
                    <a:pt x="3070" y="440"/>
                    <a:pt x="3063" y="435"/>
                  </a:cubicBezTo>
                  <a:cubicBezTo>
                    <a:pt x="3026" y="434"/>
                    <a:pt x="3008" y="417"/>
                    <a:pt x="2980" y="409"/>
                  </a:cubicBezTo>
                  <a:cubicBezTo>
                    <a:pt x="2975" y="409"/>
                    <a:pt x="2974" y="412"/>
                    <a:pt x="2969" y="412"/>
                  </a:cubicBezTo>
                  <a:cubicBezTo>
                    <a:pt x="2968" y="412"/>
                    <a:pt x="2968" y="412"/>
                    <a:pt x="2968" y="412"/>
                  </a:cubicBezTo>
                  <a:cubicBezTo>
                    <a:pt x="2963" y="407"/>
                    <a:pt x="2963" y="398"/>
                    <a:pt x="2958" y="393"/>
                  </a:cubicBezTo>
                  <a:cubicBezTo>
                    <a:pt x="2956" y="393"/>
                    <a:pt x="2953" y="392"/>
                    <a:pt x="2950" y="392"/>
                  </a:cubicBezTo>
                  <a:cubicBezTo>
                    <a:pt x="2949" y="392"/>
                    <a:pt x="2948" y="392"/>
                    <a:pt x="2947" y="392"/>
                  </a:cubicBezTo>
                  <a:cubicBezTo>
                    <a:pt x="2944" y="388"/>
                    <a:pt x="2940" y="384"/>
                    <a:pt x="2940" y="379"/>
                  </a:cubicBezTo>
                  <a:cubicBezTo>
                    <a:pt x="2940" y="372"/>
                    <a:pt x="2953" y="356"/>
                    <a:pt x="2958" y="352"/>
                  </a:cubicBezTo>
                  <a:cubicBezTo>
                    <a:pt x="2966" y="344"/>
                    <a:pt x="2981" y="343"/>
                    <a:pt x="2983" y="335"/>
                  </a:cubicBezTo>
                  <a:cubicBezTo>
                    <a:pt x="2969" y="329"/>
                    <a:pt x="2949" y="330"/>
                    <a:pt x="2936" y="322"/>
                  </a:cubicBezTo>
                  <a:cubicBezTo>
                    <a:pt x="2939" y="320"/>
                    <a:pt x="2943" y="319"/>
                    <a:pt x="2947" y="319"/>
                  </a:cubicBezTo>
                  <a:cubicBezTo>
                    <a:pt x="2959" y="319"/>
                    <a:pt x="2973" y="326"/>
                    <a:pt x="2985" y="327"/>
                  </a:cubicBezTo>
                  <a:cubicBezTo>
                    <a:pt x="2988" y="323"/>
                    <a:pt x="2993" y="320"/>
                    <a:pt x="2998" y="320"/>
                  </a:cubicBezTo>
                  <a:cubicBezTo>
                    <a:pt x="3000" y="320"/>
                    <a:pt x="3003" y="321"/>
                    <a:pt x="3005" y="322"/>
                  </a:cubicBezTo>
                  <a:cubicBezTo>
                    <a:pt x="3011" y="319"/>
                    <a:pt x="3018" y="316"/>
                    <a:pt x="3018" y="308"/>
                  </a:cubicBezTo>
                  <a:cubicBezTo>
                    <a:pt x="3008" y="306"/>
                    <a:pt x="2995" y="306"/>
                    <a:pt x="2991" y="299"/>
                  </a:cubicBezTo>
                  <a:cubicBezTo>
                    <a:pt x="2993" y="297"/>
                    <a:pt x="2996" y="297"/>
                    <a:pt x="2998" y="297"/>
                  </a:cubicBezTo>
                  <a:cubicBezTo>
                    <a:pt x="3002" y="297"/>
                    <a:pt x="3006" y="298"/>
                    <a:pt x="3010" y="299"/>
                  </a:cubicBezTo>
                  <a:cubicBezTo>
                    <a:pt x="3014" y="301"/>
                    <a:pt x="3018" y="302"/>
                    <a:pt x="3021" y="302"/>
                  </a:cubicBezTo>
                  <a:cubicBezTo>
                    <a:pt x="3022" y="302"/>
                    <a:pt x="3022" y="302"/>
                    <a:pt x="3023" y="302"/>
                  </a:cubicBezTo>
                  <a:cubicBezTo>
                    <a:pt x="3028" y="297"/>
                    <a:pt x="3024" y="287"/>
                    <a:pt x="3033" y="286"/>
                  </a:cubicBezTo>
                  <a:cubicBezTo>
                    <a:pt x="3037" y="286"/>
                    <a:pt x="3038" y="290"/>
                    <a:pt x="3042" y="290"/>
                  </a:cubicBezTo>
                  <a:cubicBezTo>
                    <a:pt x="3043" y="290"/>
                    <a:pt x="3043" y="290"/>
                    <a:pt x="3043" y="290"/>
                  </a:cubicBezTo>
                  <a:cubicBezTo>
                    <a:pt x="3047" y="289"/>
                    <a:pt x="3044" y="284"/>
                    <a:pt x="3048" y="284"/>
                  </a:cubicBezTo>
                  <a:cubicBezTo>
                    <a:pt x="3048" y="284"/>
                    <a:pt x="3048" y="284"/>
                    <a:pt x="3049" y="284"/>
                  </a:cubicBezTo>
                  <a:cubicBezTo>
                    <a:pt x="3054" y="285"/>
                    <a:pt x="3054" y="290"/>
                    <a:pt x="3060" y="290"/>
                  </a:cubicBezTo>
                  <a:cubicBezTo>
                    <a:pt x="3067" y="287"/>
                    <a:pt x="3073" y="282"/>
                    <a:pt x="3076" y="275"/>
                  </a:cubicBezTo>
                  <a:cubicBezTo>
                    <a:pt x="3073" y="270"/>
                    <a:pt x="3071" y="265"/>
                    <a:pt x="3067" y="261"/>
                  </a:cubicBezTo>
                  <a:cubicBezTo>
                    <a:pt x="3069" y="258"/>
                    <a:pt x="3073" y="257"/>
                    <a:pt x="3073" y="253"/>
                  </a:cubicBezTo>
                  <a:cubicBezTo>
                    <a:pt x="3070" y="248"/>
                    <a:pt x="3065" y="244"/>
                    <a:pt x="3056" y="244"/>
                  </a:cubicBezTo>
                  <a:cubicBezTo>
                    <a:pt x="3055" y="244"/>
                    <a:pt x="3054" y="244"/>
                    <a:pt x="3053" y="244"/>
                  </a:cubicBezTo>
                  <a:cubicBezTo>
                    <a:pt x="3050" y="242"/>
                    <a:pt x="3045" y="239"/>
                    <a:pt x="3041" y="239"/>
                  </a:cubicBezTo>
                  <a:cubicBezTo>
                    <a:pt x="3039" y="239"/>
                    <a:pt x="3037" y="240"/>
                    <a:pt x="3035" y="241"/>
                  </a:cubicBezTo>
                  <a:cubicBezTo>
                    <a:pt x="3034" y="247"/>
                    <a:pt x="3041" y="247"/>
                    <a:pt x="3040" y="253"/>
                  </a:cubicBezTo>
                  <a:cubicBezTo>
                    <a:pt x="3038" y="256"/>
                    <a:pt x="3034" y="256"/>
                    <a:pt x="3031" y="258"/>
                  </a:cubicBezTo>
                  <a:cubicBezTo>
                    <a:pt x="3034" y="268"/>
                    <a:pt x="3026" y="277"/>
                    <a:pt x="3017" y="277"/>
                  </a:cubicBezTo>
                  <a:cubicBezTo>
                    <a:pt x="3017" y="277"/>
                    <a:pt x="3017" y="277"/>
                    <a:pt x="3016" y="277"/>
                  </a:cubicBezTo>
                  <a:cubicBezTo>
                    <a:pt x="3001" y="275"/>
                    <a:pt x="3012" y="262"/>
                    <a:pt x="3011" y="255"/>
                  </a:cubicBezTo>
                  <a:cubicBezTo>
                    <a:pt x="3010" y="250"/>
                    <a:pt x="3003" y="247"/>
                    <a:pt x="2998" y="247"/>
                  </a:cubicBezTo>
                  <a:cubicBezTo>
                    <a:pt x="2997" y="247"/>
                    <a:pt x="2997" y="247"/>
                    <a:pt x="2997" y="247"/>
                  </a:cubicBezTo>
                  <a:cubicBezTo>
                    <a:pt x="2988" y="249"/>
                    <a:pt x="2994" y="254"/>
                    <a:pt x="2990" y="262"/>
                  </a:cubicBezTo>
                  <a:cubicBezTo>
                    <a:pt x="2990" y="262"/>
                    <a:pt x="2990" y="262"/>
                    <a:pt x="2990" y="262"/>
                  </a:cubicBezTo>
                  <a:cubicBezTo>
                    <a:pt x="2981" y="262"/>
                    <a:pt x="2984" y="251"/>
                    <a:pt x="2979" y="248"/>
                  </a:cubicBezTo>
                  <a:cubicBezTo>
                    <a:pt x="2976" y="245"/>
                    <a:pt x="2964" y="248"/>
                    <a:pt x="2964" y="242"/>
                  </a:cubicBezTo>
                  <a:cubicBezTo>
                    <a:pt x="2964" y="237"/>
                    <a:pt x="2971" y="237"/>
                    <a:pt x="2972" y="232"/>
                  </a:cubicBezTo>
                  <a:cubicBezTo>
                    <a:pt x="2966" y="225"/>
                    <a:pt x="2961" y="217"/>
                    <a:pt x="2953" y="212"/>
                  </a:cubicBezTo>
                  <a:cubicBezTo>
                    <a:pt x="2952" y="212"/>
                    <a:pt x="2951" y="212"/>
                    <a:pt x="2951" y="212"/>
                  </a:cubicBezTo>
                  <a:moveTo>
                    <a:pt x="839" y="202"/>
                  </a:moveTo>
                  <a:cubicBezTo>
                    <a:pt x="830" y="202"/>
                    <a:pt x="820" y="205"/>
                    <a:pt x="818" y="211"/>
                  </a:cubicBezTo>
                  <a:cubicBezTo>
                    <a:pt x="820" y="218"/>
                    <a:pt x="809" y="219"/>
                    <a:pt x="808" y="226"/>
                  </a:cubicBezTo>
                  <a:cubicBezTo>
                    <a:pt x="810" y="228"/>
                    <a:pt x="814" y="228"/>
                    <a:pt x="818" y="228"/>
                  </a:cubicBezTo>
                  <a:cubicBezTo>
                    <a:pt x="819" y="228"/>
                    <a:pt x="819" y="228"/>
                    <a:pt x="820" y="228"/>
                  </a:cubicBezTo>
                  <a:cubicBezTo>
                    <a:pt x="820" y="228"/>
                    <a:pt x="821" y="228"/>
                    <a:pt x="822" y="228"/>
                  </a:cubicBezTo>
                  <a:cubicBezTo>
                    <a:pt x="827" y="228"/>
                    <a:pt x="832" y="228"/>
                    <a:pt x="833" y="234"/>
                  </a:cubicBezTo>
                  <a:cubicBezTo>
                    <a:pt x="832" y="235"/>
                    <a:pt x="830" y="236"/>
                    <a:pt x="829" y="236"/>
                  </a:cubicBezTo>
                  <a:cubicBezTo>
                    <a:pt x="827" y="236"/>
                    <a:pt x="826" y="235"/>
                    <a:pt x="824" y="233"/>
                  </a:cubicBezTo>
                  <a:cubicBezTo>
                    <a:pt x="823" y="232"/>
                    <a:pt x="821" y="231"/>
                    <a:pt x="818" y="231"/>
                  </a:cubicBezTo>
                  <a:cubicBezTo>
                    <a:pt x="818" y="231"/>
                    <a:pt x="818" y="231"/>
                    <a:pt x="818" y="231"/>
                  </a:cubicBezTo>
                  <a:cubicBezTo>
                    <a:pt x="817" y="234"/>
                    <a:pt x="817" y="235"/>
                    <a:pt x="818" y="238"/>
                  </a:cubicBezTo>
                  <a:cubicBezTo>
                    <a:pt x="826" y="238"/>
                    <a:pt x="832" y="246"/>
                    <a:pt x="842" y="247"/>
                  </a:cubicBezTo>
                  <a:cubicBezTo>
                    <a:pt x="843" y="247"/>
                    <a:pt x="844" y="247"/>
                    <a:pt x="845" y="247"/>
                  </a:cubicBezTo>
                  <a:cubicBezTo>
                    <a:pt x="851" y="247"/>
                    <a:pt x="858" y="245"/>
                    <a:pt x="865" y="244"/>
                  </a:cubicBezTo>
                  <a:cubicBezTo>
                    <a:pt x="861" y="232"/>
                    <a:pt x="841" y="222"/>
                    <a:pt x="854" y="206"/>
                  </a:cubicBezTo>
                  <a:cubicBezTo>
                    <a:pt x="851" y="203"/>
                    <a:pt x="845" y="202"/>
                    <a:pt x="839" y="202"/>
                  </a:cubicBezTo>
                  <a:moveTo>
                    <a:pt x="3096" y="176"/>
                  </a:moveTo>
                  <a:cubicBezTo>
                    <a:pt x="3090" y="176"/>
                    <a:pt x="3084" y="176"/>
                    <a:pt x="3080" y="177"/>
                  </a:cubicBezTo>
                  <a:cubicBezTo>
                    <a:pt x="3077" y="181"/>
                    <a:pt x="3080" y="183"/>
                    <a:pt x="3081" y="187"/>
                  </a:cubicBezTo>
                  <a:cubicBezTo>
                    <a:pt x="3076" y="181"/>
                    <a:pt x="3071" y="179"/>
                    <a:pt x="3064" y="179"/>
                  </a:cubicBezTo>
                  <a:cubicBezTo>
                    <a:pt x="3053" y="179"/>
                    <a:pt x="3040" y="186"/>
                    <a:pt x="3035" y="194"/>
                  </a:cubicBezTo>
                  <a:cubicBezTo>
                    <a:pt x="3038" y="195"/>
                    <a:pt x="3043" y="198"/>
                    <a:pt x="3040" y="201"/>
                  </a:cubicBezTo>
                  <a:cubicBezTo>
                    <a:pt x="3039" y="202"/>
                    <a:pt x="3039" y="202"/>
                    <a:pt x="3038" y="202"/>
                  </a:cubicBezTo>
                  <a:cubicBezTo>
                    <a:pt x="3037" y="202"/>
                    <a:pt x="3036" y="202"/>
                    <a:pt x="3036" y="202"/>
                  </a:cubicBezTo>
                  <a:cubicBezTo>
                    <a:pt x="3035" y="202"/>
                    <a:pt x="3034" y="202"/>
                    <a:pt x="3034" y="202"/>
                  </a:cubicBezTo>
                  <a:cubicBezTo>
                    <a:pt x="3033" y="202"/>
                    <a:pt x="3032" y="202"/>
                    <a:pt x="3032" y="203"/>
                  </a:cubicBezTo>
                  <a:cubicBezTo>
                    <a:pt x="3037" y="207"/>
                    <a:pt x="3054" y="219"/>
                    <a:pt x="3035" y="221"/>
                  </a:cubicBezTo>
                  <a:cubicBezTo>
                    <a:pt x="3034" y="218"/>
                    <a:pt x="3033" y="215"/>
                    <a:pt x="3033" y="212"/>
                  </a:cubicBezTo>
                  <a:cubicBezTo>
                    <a:pt x="3012" y="205"/>
                    <a:pt x="3027" y="187"/>
                    <a:pt x="3036" y="179"/>
                  </a:cubicBezTo>
                  <a:cubicBezTo>
                    <a:pt x="3034" y="177"/>
                    <a:pt x="3031" y="176"/>
                    <a:pt x="3027" y="176"/>
                  </a:cubicBezTo>
                  <a:cubicBezTo>
                    <a:pt x="3010" y="176"/>
                    <a:pt x="2985" y="199"/>
                    <a:pt x="2990" y="213"/>
                  </a:cubicBezTo>
                  <a:cubicBezTo>
                    <a:pt x="2993" y="222"/>
                    <a:pt x="3009" y="214"/>
                    <a:pt x="3014" y="222"/>
                  </a:cubicBezTo>
                  <a:cubicBezTo>
                    <a:pt x="3013" y="224"/>
                    <a:pt x="3012" y="225"/>
                    <a:pt x="3009" y="225"/>
                  </a:cubicBezTo>
                  <a:cubicBezTo>
                    <a:pt x="3008" y="225"/>
                    <a:pt x="3006" y="224"/>
                    <a:pt x="3004" y="224"/>
                  </a:cubicBezTo>
                  <a:cubicBezTo>
                    <a:pt x="3002" y="224"/>
                    <a:pt x="3001" y="224"/>
                    <a:pt x="2999" y="224"/>
                  </a:cubicBezTo>
                  <a:cubicBezTo>
                    <a:pt x="2999" y="224"/>
                    <a:pt x="2999" y="224"/>
                    <a:pt x="2999" y="224"/>
                  </a:cubicBezTo>
                  <a:cubicBezTo>
                    <a:pt x="2999" y="230"/>
                    <a:pt x="3004" y="232"/>
                    <a:pt x="3008" y="235"/>
                  </a:cubicBezTo>
                  <a:cubicBezTo>
                    <a:pt x="3013" y="234"/>
                    <a:pt x="3018" y="234"/>
                    <a:pt x="3023" y="234"/>
                  </a:cubicBezTo>
                  <a:cubicBezTo>
                    <a:pt x="3034" y="234"/>
                    <a:pt x="3045" y="235"/>
                    <a:pt x="3056" y="236"/>
                  </a:cubicBezTo>
                  <a:cubicBezTo>
                    <a:pt x="3066" y="237"/>
                    <a:pt x="3077" y="238"/>
                    <a:pt x="3087" y="238"/>
                  </a:cubicBezTo>
                  <a:cubicBezTo>
                    <a:pt x="3092" y="238"/>
                    <a:pt x="3097" y="238"/>
                    <a:pt x="3102" y="238"/>
                  </a:cubicBezTo>
                  <a:cubicBezTo>
                    <a:pt x="3104" y="232"/>
                    <a:pt x="3095" y="231"/>
                    <a:pt x="3100" y="226"/>
                  </a:cubicBezTo>
                  <a:cubicBezTo>
                    <a:pt x="3113" y="230"/>
                    <a:pt x="3115" y="242"/>
                    <a:pt x="3125" y="248"/>
                  </a:cubicBezTo>
                  <a:cubicBezTo>
                    <a:pt x="3124" y="250"/>
                    <a:pt x="3122" y="254"/>
                    <a:pt x="3124" y="256"/>
                  </a:cubicBezTo>
                  <a:cubicBezTo>
                    <a:pt x="3128" y="255"/>
                    <a:pt x="3133" y="254"/>
                    <a:pt x="3137" y="254"/>
                  </a:cubicBezTo>
                  <a:cubicBezTo>
                    <a:pt x="3148" y="254"/>
                    <a:pt x="3157" y="259"/>
                    <a:pt x="3163" y="265"/>
                  </a:cubicBezTo>
                  <a:cubicBezTo>
                    <a:pt x="3159" y="275"/>
                    <a:pt x="3152" y="283"/>
                    <a:pt x="3146" y="290"/>
                  </a:cubicBezTo>
                  <a:cubicBezTo>
                    <a:pt x="3147" y="294"/>
                    <a:pt x="3149" y="296"/>
                    <a:pt x="3148" y="300"/>
                  </a:cubicBezTo>
                  <a:cubicBezTo>
                    <a:pt x="3141" y="303"/>
                    <a:pt x="3130" y="304"/>
                    <a:pt x="3120" y="304"/>
                  </a:cubicBezTo>
                  <a:cubicBezTo>
                    <a:pt x="3117" y="304"/>
                    <a:pt x="3113" y="304"/>
                    <a:pt x="3111" y="303"/>
                  </a:cubicBezTo>
                  <a:cubicBezTo>
                    <a:pt x="3110" y="305"/>
                    <a:pt x="3109" y="306"/>
                    <a:pt x="3107" y="306"/>
                  </a:cubicBezTo>
                  <a:cubicBezTo>
                    <a:pt x="3108" y="316"/>
                    <a:pt x="3112" y="319"/>
                    <a:pt x="3118" y="319"/>
                  </a:cubicBezTo>
                  <a:cubicBezTo>
                    <a:pt x="3122" y="319"/>
                    <a:pt x="3126" y="318"/>
                    <a:pt x="3131" y="317"/>
                  </a:cubicBezTo>
                  <a:cubicBezTo>
                    <a:pt x="3136" y="316"/>
                    <a:pt x="3141" y="314"/>
                    <a:pt x="3146" y="314"/>
                  </a:cubicBezTo>
                  <a:cubicBezTo>
                    <a:pt x="3147" y="314"/>
                    <a:pt x="3148" y="315"/>
                    <a:pt x="3148" y="315"/>
                  </a:cubicBezTo>
                  <a:cubicBezTo>
                    <a:pt x="3153" y="319"/>
                    <a:pt x="3158" y="324"/>
                    <a:pt x="3167" y="325"/>
                  </a:cubicBezTo>
                  <a:cubicBezTo>
                    <a:pt x="3174" y="338"/>
                    <a:pt x="3197" y="336"/>
                    <a:pt x="3204" y="349"/>
                  </a:cubicBezTo>
                  <a:cubicBezTo>
                    <a:pt x="3206" y="349"/>
                    <a:pt x="3211" y="350"/>
                    <a:pt x="3216" y="350"/>
                  </a:cubicBezTo>
                  <a:cubicBezTo>
                    <a:pt x="3220" y="350"/>
                    <a:pt x="3224" y="349"/>
                    <a:pt x="3225" y="346"/>
                  </a:cubicBezTo>
                  <a:cubicBezTo>
                    <a:pt x="3221" y="336"/>
                    <a:pt x="3202" y="337"/>
                    <a:pt x="3199" y="326"/>
                  </a:cubicBezTo>
                  <a:cubicBezTo>
                    <a:pt x="3201" y="325"/>
                    <a:pt x="3202" y="324"/>
                    <a:pt x="3204" y="324"/>
                  </a:cubicBezTo>
                  <a:cubicBezTo>
                    <a:pt x="3209" y="324"/>
                    <a:pt x="3216" y="329"/>
                    <a:pt x="3222" y="333"/>
                  </a:cubicBezTo>
                  <a:cubicBezTo>
                    <a:pt x="3228" y="337"/>
                    <a:pt x="3234" y="342"/>
                    <a:pt x="3237" y="342"/>
                  </a:cubicBezTo>
                  <a:cubicBezTo>
                    <a:pt x="3240" y="342"/>
                    <a:pt x="3242" y="339"/>
                    <a:pt x="3241" y="330"/>
                  </a:cubicBezTo>
                  <a:cubicBezTo>
                    <a:pt x="3244" y="329"/>
                    <a:pt x="3248" y="329"/>
                    <a:pt x="3248" y="327"/>
                  </a:cubicBezTo>
                  <a:cubicBezTo>
                    <a:pt x="3241" y="316"/>
                    <a:pt x="3225" y="313"/>
                    <a:pt x="3216" y="303"/>
                  </a:cubicBezTo>
                  <a:cubicBezTo>
                    <a:pt x="3215" y="298"/>
                    <a:pt x="3215" y="295"/>
                    <a:pt x="3213" y="290"/>
                  </a:cubicBezTo>
                  <a:cubicBezTo>
                    <a:pt x="3215" y="289"/>
                    <a:pt x="3213" y="287"/>
                    <a:pt x="3216" y="287"/>
                  </a:cubicBezTo>
                  <a:cubicBezTo>
                    <a:pt x="3216" y="287"/>
                    <a:pt x="3216" y="287"/>
                    <a:pt x="3216" y="287"/>
                  </a:cubicBezTo>
                  <a:cubicBezTo>
                    <a:pt x="3217" y="287"/>
                    <a:pt x="3217" y="287"/>
                    <a:pt x="3218" y="287"/>
                  </a:cubicBezTo>
                  <a:cubicBezTo>
                    <a:pt x="3224" y="287"/>
                    <a:pt x="3232" y="289"/>
                    <a:pt x="3235" y="294"/>
                  </a:cubicBezTo>
                  <a:cubicBezTo>
                    <a:pt x="3234" y="297"/>
                    <a:pt x="3230" y="297"/>
                    <a:pt x="3231" y="302"/>
                  </a:cubicBezTo>
                  <a:cubicBezTo>
                    <a:pt x="3237" y="305"/>
                    <a:pt x="3244" y="307"/>
                    <a:pt x="3251" y="309"/>
                  </a:cubicBezTo>
                  <a:cubicBezTo>
                    <a:pt x="3251" y="301"/>
                    <a:pt x="3257" y="300"/>
                    <a:pt x="3263" y="298"/>
                  </a:cubicBezTo>
                  <a:cubicBezTo>
                    <a:pt x="3266" y="296"/>
                    <a:pt x="3265" y="292"/>
                    <a:pt x="3267" y="290"/>
                  </a:cubicBezTo>
                  <a:cubicBezTo>
                    <a:pt x="3267" y="290"/>
                    <a:pt x="3268" y="290"/>
                    <a:pt x="3269" y="290"/>
                  </a:cubicBezTo>
                  <a:cubicBezTo>
                    <a:pt x="3271" y="290"/>
                    <a:pt x="3272" y="289"/>
                    <a:pt x="3275" y="289"/>
                  </a:cubicBezTo>
                  <a:cubicBezTo>
                    <a:pt x="3274" y="275"/>
                    <a:pt x="3255" y="278"/>
                    <a:pt x="3246" y="272"/>
                  </a:cubicBezTo>
                  <a:cubicBezTo>
                    <a:pt x="3242" y="270"/>
                    <a:pt x="3243" y="266"/>
                    <a:pt x="3238" y="265"/>
                  </a:cubicBezTo>
                  <a:cubicBezTo>
                    <a:pt x="3238" y="265"/>
                    <a:pt x="3237" y="265"/>
                    <a:pt x="3237" y="265"/>
                  </a:cubicBezTo>
                  <a:cubicBezTo>
                    <a:pt x="3236" y="265"/>
                    <a:pt x="3236" y="265"/>
                    <a:pt x="3235" y="265"/>
                  </a:cubicBezTo>
                  <a:cubicBezTo>
                    <a:pt x="3235" y="265"/>
                    <a:pt x="3234" y="265"/>
                    <a:pt x="3234" y="265"/>
                  </a:cubicBezTo>
                  <a:cubicBezTo>
                    <a:pt x="3232" y="265"/>
                    <a:pt x="3230" y="266"/>
                    <a:pt x="3229" y="266"/>
                  </a:cubicBezTo>
                  <a:cubicBezTo>
                    <a:pt x="3219" y="259"/>
                    <a:pt x="3205" y="255"/>
                    <a:pt x="3198" y="246"/>
                  </a:cubicBezTo>
                  <a:cubicBezTo>
                    <a:pt x="3199" y="244"/>
                    <a:pt x="3201" y="243"/>
                    <a:pt x="3203" y="243"/>
                  </a:cubicBezTo>
                  <a:cubicBezTo>
                    <a:pt x="3205" y="243"/>
                    <a:pt x="3207" y="244"/>
                    <a:pt x="3209" y="244"/>
                  </a:cubicBezTo>
                  <a:cubicBezTo>
                    <a:pt x="3211" y="245"/>
                    <a:pt x="3213" y="245"/>
                    <a:pt x="3215" y="245"/>
                  </a:cubicBezTo>
                  <a:cubicBezTo>
                    <a:pt x="3216" y="245"/>
                    <a:pt x="3218" y="245"/>
                    <a:pt x="3219" y="243"/>
                  </a:cubicBezTo>
                  <a:cubicBezTo>
                    <a:pt x="3217" y="238"/>
                    <a:pt x="3212" y="234"/>
                    <a:pt x="3205" y="234"/>
                  </a:cubicBezTo>
                  <a:cubicBezTo>
                    <a:pt x="3204" y="234"/>
                    <a:pt x="3202" y="234"/>
                    <a:pt x="3200" y="235"/>
                  </a:cubicBezTo>
                  <a:cubicBezTo>
                    <a:pt x="3197" y="232"/>
                    <a:pt x="3197" y="227"/>
                    <a:pt x="3194" y="224"/>
                  </a:cubicBezTo>
                  <a:cubicBezTo>
                    <a:pt x="3193" y="224"/>
                    <a:pt x="3193" y="224"/>
                    <a:pt x="3192" y="224"/>
                  </a:cubicBezTo>
                  <a:cubicBezTo>
                    <a:pt x="3187" y="224"/>
                    <a:pt x="3184" y="221"/>
                    <a:pt x="3178" y="220"/>
                  </a:cubicBezTo>
                  <a:cubicBezTo>
                    <a:pt x="3175" y="220"/>
                    <a:pt x="3173" y="224"/>
                    <a:pt x="3170" y="224"/>
                  </a:cubicBezTo>
                  <a:cubicBezTo>
                    <a:pt x="3169" y="224"/>
                    <a:pt x="3168" y="223"/>
                    <a:pt x="3167" y="222"/>
                  </a:cubicBezTo>
                  <a:cubicBezTo>
                    <a:pt x="3166" y="216"/>
                    <a:pt x="3175" y="219"/>
                    <a:pt x="3175" y="214"/>
                  </a:cubicBezTo>
                  <a:cubicBezTo>
                    <a:pt x="3173" y="210"/>
                    <a:pt x="3169" y="209"/>
                    <a:pt x="3164" y="209"/>
                  </a:cubicBezTo>
                  <a:cubicBezTo>
                    <a:pt x="3160" y="209"/>
                    <a:pt x="3155" y="210"/>
                    <a:pt x="3152" y="213"/>
                  </a:cubicBezTo>
                  <a:cubicBezTo>
                    <a:pt x="3141" y="210"/>
                    <a:pt x="3137" y="202"/>
                    <a:pt x="3134" y="193"/>
                  </a:cubicBezTo>
                  <a:cubicBezTo>
                    <a:pt x="3108" y="193"/>
                    <a:pt x="3108" y="193"/>
                    <a:pt x="3108" y="193"/>
                  </a:cubicBezTo>
                  <a:cubicBezTo>
                    <a:pt x="3104" y="195"/>
                    <a:pt x="3105" y="201"/>
                    <a:pt x="3102" y="203"/>
                  </a:cubicBezTo>
                  <a:cubicBezTo>
                    <a:pt x="3094" y="203"/>
                    <a:pt x="3091" y="198"/>
                    <a:pt x="3084" y="197"/>
                  </a:cubicBezTo>
                  <a:cubicBezTo>
                    <a:pt x="3082" y="199"/>
                    <a:pt x="3084" y="204"/>
                    <a:pt x="3079" y="204"/>
                  </a:cubicBezTo>
                  <a:cubicBezTo>
                    <a:pt x="3079" y="204"/>
                    <a:pt x="3079" y="204"/>
                    <a:pt x="3079" y="204"/>
                  </a:cubicBezTo>
                  <a:cubicBezTo>
                    <a:pt x="3073" y="199"/>
                    <a:pt x="3083" y="194"/>
                    <a:pt x="3084" y="188"/>
                  </a:cubicBezTo>
                  <a:cubicBezTo>
                    <a:pt x="3088" y="189"/>
                    <a:pt x="3090" y="192"/>
                    <a:pt x="3095" y="192"/>
                  </a:cubicBezTo>
                  <a:cubicBezTo>
                    <a:pt x="3103" y="185"/>
                    <a:pt x="3119" y="189"/>
                    <a:pt x="3127" y="185"/>
                  </a:cubicBezTo>
                  <a:cubicBezTo>
                    <a:pt x="3122" y="179"/>
                    <a:pt x="3108" y="176"/>
                    <a:pt x="3096" y="176"/>
                  </a:cubicBezTo>
                  <a:moveTo>
                    <a:pt x="2892" y="174"/>
                  </a:moveTo>
                  <a:cubicBezTo>
                    <a:pt x="2886" y="174"/>
                    <a:pt x="2879" y="178"/>
                    <a:pt x="2879" y="184"/>
                  </a:cubicBezTo>
                  <a:cubicBezTo>
                    <a:pt x="2880" y="189"/>
                    <a:pt x="2886" y="188"/>
                    <a:pt x="2888" y="193"/>
                  </a:cubicBezTo>
                  <a:cubicBezTo>
                    <a:pt x="2887" y="194"/>
                    <a:pt x="2886" y="195"/>
                    <a:pt x="2885" y="196"/>
                  </a:cubicBezTo>
                  <a:cubicBezTo>
                    <a:pt x="2884" y="196"/>
                    <a:pt x="2884" y="196"/>
                    <a:pt x="2884" y="196"/>
                  </a:cubicBezTo>
                  <a:cubicBezTo>
                    <a:pt x="2878" y="196"/>
                    <a:pt x="2878" y="191"/>
                    <a:pt x="2872" y="190"/>
                  </a:cubicBezTo>
                  <a:cubicBezTo>
                    <a:pt x="2869" y="192"/>
                    <a:pt x="2864" y="194"/>
                    <a:pt x="2864" y="199"/>
                  </a:cubicBezTo>
                  <a:cubicBezTo>
                    <a:pt x="2867" y="204"/>
                    <a:pt x="2876" y="204"/>
                    <a:pt x="2885" y="205"/>
                  </a:cubicBezTo>
                  <a:cubicBezTo>
                    <a:pt x="2891" y="210"/>
                    <a:pt x="2892" y="218"/>
                    <a:pt x="2900" y="218"/>
                  </a:cubicBezTo>
                  <a:cubicBezTo>
                    <a:pt x="2900" y="218"/>
                    <a:pt x="2901" y="218"/>
                    <a:pt x="2901" y="218"/>
                  </a:cubicBezTo>
                  <a:cubicBezTo>
                    <a:pt x="2904" y="218"/>
                    <a:pt x="2906" y="217"/>
                    <a:pt x="2909" y="215"/>
                  </a:cubicBezTo>
                  <a:cubicBezTo>
                    <a:pt x="2911" y="214"/>
                    <a:pt x="2914" y="212"/>
                    <a:pt x="2917" y="212"/>
                  </a:cubicBezTo>
                  <a:cubicBezTo>
                    <a:pt x="2918" y="212"/>
                    <a:pt x="2919" y="212"/>
                    <a:pt x="2920" y="213"/>
                  </a:cubicBezTo>
                  <a:cubicBezTo>
                    <a:pt x="2923" y="209"/>
                    <a:pt x="2926" y="206"/>
                    <a:pt x="2926" y="200"/>
                  </a:cubicBezTo>
                  <a:cubicBezTo>
                    <a:pt x="2923" y="194"/>
                    <a:pt x="2913" y="194"/>
                    <a:pt x="2911" y="188"/>
                  </a:cubicBezTo>
                  <a:cubicBezTo>
                    <a:pt x="2913" y="185"/>
                    <a:pt x="2919" y="185"/>
                    <a:pt x="2918" y="179"/>
                  </a:cubicBezTo>
                  <a:cubicBezTo>
                    <a:pt x="2917" y="178"/>
                    <a:pt x="2915" y="177"/>
                    <a:pt x="2912" y="177"/>
                  </a:cubicBezTo>
                  <a:cubicBezTo>
                    <a:pt x="2909" y="177"/>
                    <a:pt x="2905" y="178"/>
                    <a:pt x="2902" y="178"/>
                  </a:cubicBezTo>
                  <a:cubicBezTo>
                    <a:pt x="2900" y="175"/>
                    <a:pt x="2896" y="174"/>
                    <a:pt x="2892" y="174"/>
                  </a:cubicBezTo>
                  <a:moveTo>
                    <a:pt x="2833" y="173"/>
                  </a:moveTo>
                  <a:cubicBezTo>
                    <a:pt x="2828" y="173"/>
                    <a:pt x="2823" y="176"/>
                    <a:pt x="2824" y="181"/>
                  </a:cubicBezTo>
                  <a:cubicBezTo>
                    <a:pt x="2824" y="185"/>
                    <a:pt x="2832" y="186"/>
                    <a:pt x="2831" y="189"/>
                  </a:cubicBezTo>
                  <a:cubicBezTo>
                    <a:pt x="2828" y="188"/>
                    <a:pt x="2822" y="187"/>
                    <a:pt x="2816" y="187"/>
                  </a:cubicBezTo>
                  <a:cubicBezTo>
                    <a:pt x="2813" y="187"/>
                    <a:pt x="2810" y="187"/>
                    <a:pt x="2808" y="188"/>
                  </a:cubicBezTo>
                  <a:cubicBezTo>
                    <a:pt x="2808" y="196"/>
                    <a:pt x="2818" y="211"/>
                    <a:pt x="2809" y="214"/>
                  </a:cubicBezTo>
                  <a:cubicBezTo>
                    <a:pt x="2803" y="205"/>
                    <a:pt x="2801" y="192"/>
                    <a:pt x="2787" y="188"/>
                  </a:cubicBezTo>
                  <a:cubicBezTo>
                    <a:pt x="2785" y="194"/>
                    <a:pt x="2782" y="204"/>
                    <a:pt x="2775" y="204"/>
                  </a:cubicBezTo>
                  <a:cubicBezTo>
                    <a:pt x="2774" y="204"/>
                    <a:pt x="2772" y="203"/>
                    <a:pt x="2771" y="202"/>
                  </a:cubicBezTo>
                  <a:cubicBezTo>
                    <a:pt x="2770" y="197"/>
                    <a:pt x="2778" y="198"/>
                    <a:pt x="2776" y="192"/>
                  </a:cubicBezTo>
                  <a:cubicBezTo>
                    <a:pt x="2774" y="191"/>
                    <a:pt x="2772" y="191"/>
                    <a:pt x="2770" y="191"/>
                  </a:cubicBezTo>
                  <a:cubicBezTo>
                    <a:pt x="2765" y="191"/>
                    <a:pt x="2758" y="194"/>
                    <a:pt x="2753" y="194"/>
                  </a:cubicBezTo>
                  <a:cubicBezTo>
                    <a:pt x="2751" y="192"/>
                    <a:pt x="2752" y="188"/>
                    <a:pt x="2750" y="187"/>
                  </a:cubicBezTo>
                  <a:cubicBezTo>
                    <a:pt x="2749" y="187"/>
                    <a:pt x="2749" y="187"/>
                    <a:pt x="2749" y="187"/>
                  </a:cubicBezTo>
                  <a:cubicBezTo>
                    <a:pt x="2729" y="187"/>
                    <a:pt x="2707" y="193"/>
                    <a:pt x="2705" y="211"/>
                  </a:cubicBezTo>
                  <a:cubicBezTo>
                    <a:pt x="2711" y="213"/>
                    <a:pt x="2712" y="218"/>
                    <a:pt x="2720" y="218"/>
                  </a:cubicBezTo>
                  <a:cubicBezTo>
                    <a:pt x="2722" y="218"/>
                    <a:pt x="2725" y="214"/>
                    <a:pt x="2728" y="214"/>
                  </a:cubicBezTo>
                  <a:cubicBezTo>
                    <a:pt x="2729" y="214"/>
                    <a:pt x="2730" y="215"/>
                    <a:pt x="2731" y="215"/>
                  </a:cubicBezTo>
                  <a:cubicBezTo>
                    <a:pt x="2730" y="224"/>
                    <a:pt x="2714" y="220"/>
                    <a:pt x="2709" y="225"/>
                  </a:cubicBezTo>
                  <a:cubicBezTo>
                    <a:pt x="2712" y="230"/>
                    <a:pt x="2718" y="231"/>
                    <a:pt x="2725" y="231"/>
                  </a:cubicBezTo>
                  <a:cubicBezTo>
                    <a:pt x="2730" y="231"/>
                    <a:pt x="2736" y="231"/>
                    <a:pt x="2741" y="230"/>
                  </a:cubicBezTo>
                  <a:cubicBezTo>
                    <a:pt x="2747" y="229"/>
                    <a:pt x="2752" y="229"/>
                    <a:pt x="2757" y="229"/>
                  </a:cubicBezTo>
                  <a:cubicBezTo>
                    <a:pt x="2764" y="229"/>
                    <a:pt x="2770" y="230"/>
                    <a:pt x="2773" y="234"/>
                  </a:cubicBezTo>
                  <a:cubicBezTo>
                    <a:pt x="2769" y="236"/>
                    <a:pt x="2765" y="237"/>
                    <a:pt x="2760" y="237"/>
                  </a:cubicBezTo>
                  <a:cubicBezTo>
                    <a:pt x="2755" y="237"/>
                    <a:pt x="2751" y="236"/>
                    <a:pt x="2747" y="236"/>
                  </a:cubicBezTo>
                  <a:cubicBezTo>
                    <a:pt x="2742" y="235"/>
                    <a:pt x="2738" y="235"/>
                    <a:pt x="2734" y="235"/>
                  </a:cubicBezTo>
                  <a:cubicBezTo>
                    <a:pt x="2727" y="235"/>
                    <a:pt x="2720" y="236"/>
                    <a:pt x="2717" y="242"/>
                  </a:cubicBezTo>
                  <a:cubicBezTo>
                    <a:pt x="2724" y="248"/>
                    <a:pt x="2734" y="251"/>
                    <a:pt x="2745" y="251"/>
                  </a:cubicBezTo>
                  <a:cubicBezTo>
                    <a:pt x="2749" y="251"/>
                    <a:pt x="2753" y="250"/>
                    <a:pt x="2757" y="250"/>
                  </a:cubicBezTo>
                  <a:cubicBezTo>
                    <a:pt x="2759" y="254"/>
                    <a:pt x="2759" y="260"/>
                    <a:pt x="2764" y="262"/>
                  </a:cubicBezTo>
                  <a:cubicBezTo>
                    <a:pt x="2775" y="261"/>
                    <a:pt x="2782" y="257"/>
                    <a:pt x="2794" y="257"/>
                  </a:cubicBezTo>
                  <a:cubicBezTo>
                    <a:pt x="2795" y="257"/>
                    <a:pt x="2797" y="257"/>
                    <a:pt x="2798" y="257"/>
                  </a:cubicBezTo>
                  <a:cubicBezTo>
                    <a:pt x="2808" y="253"/>
                    <a:pt x="2821" y="244"/>
                    <a:pt x="2832" y="244"/>
                  </a:cubicBezTo>
                  <a:cubicBezTo>
                    <a:pt x="2835" y="244"/>
                    <a:pt x="2839" y="245"/>
                    <a:pt x="2841" y="247"/>
                  </a:cubicBezTo>
                  <a:cubicBezTo>
                    <a:pt x="2841" y="249"/>
                    <a:pt x="2835" y="247"/>
                    <a:pt x="2836" y="251"/>
                  </a:cubicBezTo>
                  <a:cubicBezTo>
                    <a:pt x="2838" y="254"/>
                    <a:pt x="2842" y="255"/>
                    <a:pt x="2846" y="255"/>
                  </a:cubicBezTo>
                  <a:cubicBezTo>
                    <a:pt x="2849" y="255"/>
                    <a:pt x="2852" y="254"/>
                    <a:pt x="2856" y="253"/>
                  </a:cubicBezTo>
                  <a:cubicBezTo>
                    <a:pt x="2860" y="253"/>
                    <a:pt x="2863" y="252"/>
                    <a:pt x="2867" y="252"/>
                  </a:cubicBezTo>
                  <a:cubicBezTo>
                    <a:pt x="2868" y="252"/>
                    <a:pt x="2869" y="252"/>
                    <a:pt x="2870" y="252"/>
                  </a:cubicBezTo>
                  <a:cubicBezTo>
                    <a:pt x="2872" y="247"/>
                    <a:pt x="2863" y="249"/>
                    <a:pt x="2864" y="244"/>
                  </a:cubicBezTo>
                  <a:cubicBezTo>
                    <a:pt x="2865" y="241"/>
                    <a:pt x="2869" y="240"/>
                    <a:pt x="2873" y="240"/>
                  </a:cubicBezTo>
                  <a:cubicBezTo>
                    <a:pt x="2876" y="240"/>
                    <a:pt x="2878" y="241"/>
                    <a:pt x="2880" y="241"/>
                  </a:cubicBezTo>
                  <a:cubicBezTo>
                    <a:pt x="2883" y="239"/>
                    <a:pt x="2885" y="237"/>
                    <a:pt x="2882" y="233"/>
                  </a:cubicBezTo>
                  <a:cubicBezTo>
                    <a:pt x="2870" y="231"/>
                    <a:pt x="2860" y="226"/>
                    <a:pt x="2850" y="222"/>
                  </a:cubicBezTo>
                  <a:cubicBezTo>
                    <a:pt x="2843" y="214"/>
                    <a:pt x="2843" y="201"/>
                    <a:pt x="2837" y="192"/>
                  </a:cubicBezTo>
                  <a:cubicBezTo>
                    <a:pt x="2840" y="188"/>
                    <a:pt x="2847" y="188"/>
                    <a:pt x="2848" y="183"/>
                  </a:cubicBezTo>
                  <a:cubicBezTo>
                    <a:pt x="2847" y="177"/>
                    <a:pt x="2840" y="173"/>
                    <a:pt x="2833" y="173"/>
                  </a:cubicBezTo>
                  <a:moveTo>
                    <a:pt x="2665" y="164"/>
                  </a:moveTo>
                  <a:cubicBezTo>
                    <a:pt x="2658" y="164"/>
                    <a:pt x="2651" y="166"/>
                    <a:pt x="2645" y="171"/>
                  </a:cubicBezTo>
                  <a:cubicBezTo>
                    <a:pt x="2656" y="187"/>
                    <a:pt x="2635" y="198"/>
                    <a:pt x="2632" y="214"/>
                  </a:cubicBezTo>
                  <a:cubicBezTo>
                    <a:pt x="2636" y="217"/>
                    <a:pt x="2642" y="217"/>
                    <a:pt x="2648" y="217"/>
                  </a:cubicBezTo>
                  <a:cubicBezTo>
                    <a:pt x="2649" y="217"/>
                    <a:pt x="2651" y="217"/>
                    <a:pt x="2652" y="217"/>
                  </a:cubicBezTo>
                  <a:cubicBezTo>
                    <a:pt x="2655" y="221"/>
                    <a:pt x="2659" y="222"/>
                    <a:pt x="2662" y="222"/>
                  </a:cubicBezTo>
                  <a:cubicBezTo>
                    <a:pt x="2669" y="222"/>
                    <a:pt x="2677" y="216"/>
                    <a:pt x="2683" y="213"/>
                  </a:cubicBezTo>
                  <a:cubicBezTo>
                    <a:pt x="2696" y="197"/>
                    <a:pt x="2717" y="189"/>
                    <a:pt x="2734" y="177"/>
                  </a:cubicBezTo>
                  <a:cubicBezTo>
                    <a:pt x="2728" y="172"/>
                    <a:pt x="2718" y="171"/>
                    <a:pt x="2710" y="167"/>
                  </a:cubicBezTo>
                  <a:cubicBezTo>
                    <a:pt x="2705" y="169"/>
                    <a:pt x="2703" y="172"/>
                    <a:pt x="2697" y="173"/>
                  </a:cubicBezTo>
                  <a:cubicBezTo>
                    <a:pt x="2689" y="168"/>
                    <a:pt x="2677" y="164"/>
                    <a:pt x="2665" y="164"/>
                  </a:cubicBezTo>
                  <a:moveTo>
                    <a:pt x="1117" y="163"/>
                  </a:moveTo>
                  <a:cubicBezTo>
                    <a:pt x="1114" y="163"/>
                    <a:pt x="1113" y="165"/>
                    <a:pt x="1114" y="168"/>
                  </a:cubicBezTo>
                  <a:cubicBezTo>
                    <a:pt x="1115" y="170"/>
                    <a:pt x="1116" y="172"/>
                    <a:pt x="1119" y="172"/>
                  </a:cubicBezTo>
                  <a:cubicBezTo>
                    <a:pt x="1121" y="172"/>
                    <a:pt x="1123" y="171"/>
                    <a:pt x="1126" y="166"/>
                  </a:cubicBezTo>
                  <a:cubicBezTo>
                    <a:pt x="1122" y="164"/>
                    <a:pt x="1119" y="163"/>
                    <a:pt x="1117" y="163"/>
                  </a:cubicBezTo>
                  <a:moveTo>
                    <a:pt x="1237" y="150"/>
                  </a:moveTo>
                  <a:cubicBezTo>
                    <a:pt x="1235" y="150"/>
                    <a:pt x="1233" y="150"/>
                    <a:pt x="1231" y="150"/>
                  </a:cubicBezTo>
                  <a:cubicBezTo>
                    <a:pt x="1228" y="154"/>
                    <a:pt x="1233" y="159"/>
                    <a:pt x="1229" y="161"/>
                  </a:cubicBezTo>
                  <a:cubicBezTo>
                    <a:pt x="1224" y="158"/>
                    <a:pt x="1219" y="158"/>
                    <a:pt x="1214" y="158"/>
                  </a:cubicBezTo>
                  <a:cubicBezTo>
                    <a:pt x="1207" y="158"/>
                    <a:pt x="1200" y="159"/>
                    <a:pt x="1193" y="161"/>
                  </a:cubicBezTo>
                  <a:cubicBezTo>
                    <a:pt x="1186" y="162"/>
                    <a:pt x="1180" y="164"/>
                    <a:pt x="1174" y="164"/>
                  </a:cubicBezTo>
                  <a:cubicBezTo>
                    <a:pt x="1172" y="164"/>
                    <a:pt x="1171" y="164"/>
                    <a:pt x="1169" y="163"/>
                  </a:cubicBezTo>
                  <a:cubicBezTo>
                    <a:pt x="1165" y="167"/>
                    <a:pt x="1170" y="176"/>
                    <a:pt x="1166" y="181"/>
                  </a:cubicBezTo>
                  <a:cubicBezTo>
                    <a:pt x="1168" y="186"/>
                    <a:pt x="1174" y="188"/>
                    <a:pt x="1175" y="193"/>
                  </a:cubicBezTo>
                  <a:cubicBezTo>
                    <a:pt x="1173" y="197"/>
                    <a:pt x="1170" y="201"/>
                    <a:pt x="1163" y="201"/>
                  </a:cubicBezTo>
                  <a:cubicBezTo>
                    <a:pt x="1163" y="201"/>
                    <a:pt x="1162" y="201"/>
                    <a:pt x="1162" y="201"/>
                  </a:cubicBezTo>
                  <a:cubicBezTo>
                    <a:pt x="1158" y="198"/>
                    <a:pt x="1165" y="195"/>
                    <a:pt x="1162" y="192"/>
                  </a:cubicBezTo>
                  <a:cubicBezTo>
                    <a:pt x="1160" y="192"/>
                    <a:pt x="1158" y="192"/>
                    <a:pt x="1156" y="192"/>
                  </a:cubicBezTo>
                  <a:cubicBezTo>
                    <a:pt x="1153" y="192"/>
                    <a:pt x="1149" y="192"/>
                    <a:pt x="1145" y="192"/>
                  </a:cubicBezTo>
                  <a:cubicBezTo>
                    <a:pt x="1141" y="192"/>
                    <a:pt x="1137" y="192"/>
                    <a:pt x="1133" y="192"/>
                  </a:cubicBezTo>
                  <a:cubicBezTo>
                    <a:pt x="1115" y="192"/>
                    <a:pt x="1099" y="194"/>
                    <a:pt x="1105" y="211"/>
                  </a:cubicBezTo>
                  <a:cubicBezTo>
                    <a:pt x="1111" y="215"/>
                    <a:pt x="1134" y="220"/>
                    <a:pt x="1136" y="231"/>
                  </a:cubicBezTo>
                  <a:cubicBezTo>
                    <a:pt x="1137" y="238"/>
                    <a:pt x="1131" y="242"/>
                    <a:pt x="1126" y="242"/>
                  </a:cubicBezTo>
                  <a:cubicBezTo>
                    <a:pt x="1122" y="242"/>
                    <a:pt x="1118" y="240"/>
                    <a:pt x="1117" y="237"/>
                  </a:cubicBezTo>
                  <a:cubicBezTo>
                    <a:pt x="1118" y="232"/>
                    <a:pt x="1124" y="233"/>
                    <a:pt x="1125" y="227"/>
                  </a:cubicBezTo>
                  <a:cubicBezTo>
                    <a:pt x="1106" y="225"/>
                    <a:pt x="1100" y="214"/>
                    <a:pt x="1080" y="213"/>
                  </a:cubicBezTo>
                  <a:cubicBezTo>
                    <a:pt x="1074" y="215"/>
                    <a:pt x="1078" y="220"/>
                    <a:pt x="1074" y="222"/>
                  </a:cubicBezTo>
                  <a:cubicBezTo>
                    <a:pt x="1073" y="222"/>
                    <a:pt x="1073" y="222"/>
                    <a:pt x="1073" y="222"/>
                  </a:cubicBezTo>
                  <a:cubicBezTo>
                    <a:pt x="1071" y="222"/>
                    <a:pt x="1069" y="221"/>
                    <a:pt x="1067" y="220"/>
                  </a:cubicBezTo>
                  <a:cubicBezTo>
                    <a:pt x="1066" y="219"/>
                    <a:pt x="1064" y="218"/>
                    <a:pt x="1062" y="218"/>
                  </a:cubicBezTo>
                  <a:cubicBezTo>
                    <a:pt x="1061" y="218"/>
                    <a:pt x="1060" y="218"/>
                    <a:pt x="1059" y="219"/>
                  </a:cubicBezTo>
                  <a:cubicBezTo>
                    <a:pt x="1054" y="233"/>
                    <a:pt x="1082" y="226"/>
                    <a:pt x="1085" y="237"/>
                  </a:cubicBezTo>
                  <a:cubicBezTo>
                    <a:pt x="1082" y="237"/>
                    <a:pt x="1079" y="238"/>
                    <a:pt x="1076" y="238"/>
                  </a:cubicBezTo>
                  <a:cubicBezTo>
                    <a:pt x="1067" y="238"/>
                    <a:pt x="1058" y="235"/>
                    <a:pt x="1054" y="229"/>
                  </a:cubicBezTo>
                  <a:cubicBezTo>
                    <a:pt x="1051" y="226"/>
                    <a:pt x="1052" y="221"/>
                    <a:pt x="1047" y="218"/>
                  </a:cubicBezTo>
                  <a:cubicBezTo>
                    <a:pt x="1037" y="220"/>
                    <a:pt x="1032" y="224"/>
                    <a:pt x="1027" y="230"/>
                  </a:cubicBezTo>
                  <a:cubicBezTo>
                    <a:pt x="1035" y="238"/>
                    <a:pt x="1037" y="252"/>
                    <a:pt x="1031" y="264"/>
                  </a:cubicBezTo>
                  <a:cubicBezTo>
                    <a:pt x="1034" y="264"/>
                    <a:pt x="1037" y="265"/>
                    <a:pt x="1041" y="265"/>
                  </a:cubicBezTo>
                  <a:cubicBezTo>
                    <a:pt x="1044" y="265"/>
                    <a:pt x="1047" y="264"/>
                    <a:pt x="1049" y="264"/>
                  </a:cubicBezTo>
                  <a:cubicBezTo>
                    <a:pt x="1052" y="264"/>
                    <a:pt x="1055" y="264"/>
                    <a:pt x="1058" y="264"/>
                  </a:cubicBezTo>
                  <a:cubicBezTo>
                    <a:pt x="1067" y="264"/>
                    <a:pt x="1075" y="266"/>
                    <a:pt x="1078" y="275"/>
                  </a:cubicBezTo>
                  <a:cubicBezTo>
                    <a:pt x="1080" y="281"/>
                    <a:pt x="1076" y="285"/>
                    <a:pt x="1080" y="292"/>
                  </a:cubicBezTo>
                  <a:cubicBezTo>
                    <a:pt x="1078" y="293"/>
                    <a:pt x="1076" y="293"/>
                    <a:pt x="1075" y="293"/>
                  </a:cubicBezTo>
                  <a:cubicBezTo>
                    <a:pt x="1066" y="293"/>
                    <a:pt x="1067" y="281"/>
                    <a:pt x="1066" y="274"/>
                  </a:cubicBezTo>
                  <a:cubicBezTo>
                    <a:pt x="1063" y="272"/>
                    <a:pt x="1058" y="271"/>
                    <a:pt x="1052" y="271"/>
                  </a:cubicBezTo>
                  <a:cubicBezTo>
                    <a:pt x="1048" y="271"/>
                    <a:pt x="1044" y="271"/>
                    <a:pt x="1041" y="272"/>
                  </a:cubicBezTo>
                  <a:cubicBezTo>
                    <a:pt x="1040" y="278"/>
                    <a:pt x="1047" y="278"/>
                    <a:pt x="1047" y="283"/>
                  </a:cubicBezTo>
                  <a:cubicBezTo>
                    <a:pt x="1045" y="287"/>
                    <a:pt x="1038" y="286"/>
                    <a:pt x="1035" y="290"/>
                  </a:cubicBezTo>
                  <a:cubicBezTo>
                    <a:pt x="1036" y="302"/>
                    <a:pt x="1018" y="308"/>
                    <a:pt x="1001" y="308"/>
                  </a:cubicBezTo>
                  <a:cubicBezTo>
                    <a:pt x="989" y="308"/>
                    <a:pt x="978" y="305"/>
                    <a:pt x="974" y="300"/>
                  </a:cubicBezTo>
                  <a:cubicBezTo>
                    <a:pt x="976" y="297"/>
                    <a:pt x="980" y="296"/>
                    <a:pt x="984" y="296"/>
                  </a:cubicBezTo>
                  <a:cubicBezTo>
                    <a:pt x="991" y="296"/>
                    <a:pt x="998" y="299"/>
                    <a:pt x="1003" y="301"/>
                  </a:cubicBezTo>
                  <a:cubicBezTo>
                    <a:pt x="1016" y="296"/>
                    <a:pt x="1025" y="288"/>
                    <a:pt x="1028" y="275"/>
                  </a:cubicBezTo>
                  <a:cubicBezTo>
                    <a:pt x="1016" y="268"/>
                    <a:pt x="1026" y="250"/>
                    <a:pt x="1024" y="239"/>
                  </a:cubicBezTo>
                  <a:cubicBezTo>
                    <a:pt x="1023" y="234"/>
                    <a:pt x="1016" y="233"/>
                    <a:pt x="1017" y="228"/>
                  </a:cubicBezTo>
                  <a:cubicBezTo>
                    <a:pt x="1027" y="222"/>
                    <a:pt x="1026" y="208"/>
                    <a:pt x="1013" y="205"/>
                  </a:cubicBezTo>
                  <a:cubicBezTo>
                    <a:pt x="1011" y="201"/>
                    <a:pt x="1012" y="197"/>
                    <a:pt x="1008" y="195"/>
                  </a:cubicBezTo>
                  <a:cubicBezTo>
                    <a:pt x="1007" y="195"/>
                    <a:pt x="1005" y="195"/>
                    <a:pt x="1004" y="195"/>
                  </a:cubicBezTo>
                  <a:cubicBezTo>
                    <a:pt x="1000" y="195"/>
                    <a:pt x="997" y="195"/>
                    <a:pt x="997" y="199"/>
                  </a:cubicBezTo>
                  <a:cubicBezTo>
                    <a:pt x="998" y="204"/>
                    <a:pt x="1008" y="201"/>
                    <a:pt x="1008" y="206"/>
                  </a:cubicBezTo>
                  <a:cubicBezTo>
                    <a:pt x="1007" y="207"/>
                    <a:pt x="1005" y="207"/>
                    <a:pt x="1004" y="207"/>
                  </a:cubicBezTo>
                  <a:cubicBezTo>
                    <a:pt x="1002" y="207"/>
                    <a:pt x="1000" y="207"/>
                    <a:pt x="998" y="206"/>
                  </a:cubicBezTo>
                  <a:cubicBezTo>
                    <a:pt x="996" y="206"/>
                    <a:pt x="994" y="205"/>
                    <a:pt x="992" y="205"/>
                  </a:cubicBezTo>
                  <a:cubicBezTo>
                    <a:pt x="991" y="205"/>
                    <a:pt x="989" y="206"/>
                    <a:pt x="988" y="206"/>
                  </a:cubicBezTo>
                  <a:cubicBezTo>
                    <a:pt x="986" y="220"/>
                    <a:pt x="979" y="230"/>
                    <a:pt x="964" y="233"/>
                  </a:cubicBezTo>
                  <a:cubicBezTo>
                    <a:pt x="962" y="240"/>
                    <a:pt x="970" y="245"/>
                    <a:pt x="965" y="253"/>
                  </a:cubicBezTo>
                  <a:cubicBezTo>
                    <a:pt x="972" y="259"/>
                    <a:pt x="980" y="264"/>
                    <a:pt x="987" y="270"/>
                  </a:cubicBezTo>
                  <a:cubicBezTo>
                    <a:pt x="985" y="274"/>
                    <a:pt x="983" y="277"/>
                    <a:pt x="978" y="278"/>
                  </a:cubicBezTo>
                  <a:cubicBezTo>
                    <a:pt x="958" y="270"/>
                    <a:pt x="940" y="257"/>
                    <a:pt x="912" y="257"/>
                  </a:cubicBezTo>
                  <a:cubicBezTo>
                    <a:pt x="908" y="257"/>
                    <a:pt x="905" y="257"/>
                    <a:pt x="902" y="257"/>
                  </a:cubicBezTo>
                  <a:cubicBezTo>
                    <a:pt x="898" y="256"/>
                    <a:pt x="897" y="251"/>
                    <a:pt x="894" y="249"/>
                  </a:cubicBezTo>
                  <a:cubicBezTo>
                    <a:pt x="890" y="249"/>
                    <a:pt x="886" y="246"/>
                    <a:pt x="883" y="246"/>
                  </a:cubicBezTo>
                  <a:cubicBezTo>
                    <a:pt x="881" y="246"/>
                    <a:pt x="880" y="247"/>
                    <a:pt x="879" y="248"/>
                  </a:cubicBezTo>
                  <a:cubicBezTo>
                    <a:pt x="877" y="260"/>
                    <a:pt x="900" y="258"/>
                    <a:pt x="903" y="270"/>
                  </a:cubicBezTo>
                  <a:cubicBezTo>
                    <a:pt x="899" y="272"/>
                    <a:pt x="893" y="276"/>
                    <a:pt x="887" y="276"/>
                  </a:cubicBezTo>
                  <a:cubicBezTo>
                    <a:pt x="887" y="276"/>
                    <a:pt x="886" y="276"/>
                    <a:pt x="885" y="276"/>
                  </a:cubicBezTo>
                  <a:cubicBezTo>
                    <a:pt x="882" y="273"/>
                    <a:pt x="887" y="269"/>
                    <a:pt x="884" y="266"/>
                  </a:cubicBezTo>
                  <a:cubicBezTo>
                    <a:pt x="875" y="268"/>
                    <a:pt x="870" y="274"/>
                    <a:pt x="861" y="274"/>
                  </a:cubicBezTo>
                  <a:cubicBezTo>
                    <a:pt x="858" y="274"/>
                    <a:pt x="856" y="274"/>
                    <a:pt x="852" y="273"/>
                  </a:cubicBezTo>
                  <a:cubicBezTo>
                    <a:pt x="846" y="276"/>
                    <a:pt x="838" y="284"/>
                    <a:pt x="829" y="284"/>
                  </a:cubicBezTo>
                  <a:cubicBezTo>
                    <a:pt x="827" y="284"/>
                    <a:pt x="825" y="284"/>
                    <a:pt x="823" y="283"/>
                  </a:cubicBezTo>
                  <a:cubicBezTo>
                    <a:pt x="827" y="279"/>
                    <a:pt x="837" y="275"/>
                    <a:pt x="834" y="268"/>
                  </a:cubicBezTo>
                  <a:cubicBezTo>
                    <a:pt x="834" y="268"/>
                    <a:pt x="833" y="268"/>
                    <a:pt x="833" y="268"/>
                  </a:cubicBezTo>
                  <a:cubicBezTo>
                    <a:pt x="826" y="268"/>
                    <a:pt x="822" y="274"/>
                    <a:pt x="817" y="275"/>
                  </a:cubicBezTo>
                  <a:cubicBezTo>
                    <a:pt x="815" y="275"/>
                    <a:pt x="814" y="275"/>
                    <a:pt x="812" y="275"/>
                  </a:cubicBezTo>
                  <a:cubicBezTo>
                    <a:pt x="811" y="275"/>
                    <a:pt x="810" y="275"/>
                    <a:pt x="809" y="275"/>
                  </a:cubicBezTo>
                  <a:cubicBezTo>
                    <a:pt x="808" y="275"/>
                    <a:pt x="806" y="275"/>
                    <a:pt x="805" y="275"/>
                  </a:cubicBezTo>
                  <a:cubicBezTo>
                    <a:pt x="803" y="275"/>
                    <a:pt x="801" y="275"/>
                    <a:pt x="799" y="276"/>
                  </a:cubicBezTo>
                  <a:cubicBezTo>
                    <a:pt x="796" y="277"/>
                    <a:pt x="791" y="281"/>
                    <a:pt x="787" y="283"/>
                  </a:cubicBezTo>
                  <a:cubicBezTo>
                    <a:pt x="784" y="284"/>
                    <a:pt x="780" y="285"/>
                    <a:pt x="778" y="286"/>
                  </a:cubicBezTo>
                  <a:cubicBezTo>
                    <a:pt x="770" y="290"/>
                    <a:pt x="767" y="298"/>
                    <a:pt x="761" y="299"/>
                  </a:cubicBezTo>
                  <a:cubicBezTo>
                    <a:pt x="760" y="299"/>
                    <a:pt x="760" y="299"/>
                    <a:pt x="759" y="299"/>
                  </a:cubicBezTo>
                  <a:cubicBezTo>
                    <a:pt x="753" y="299"/>
                    <a:pt x="746" y="295"/>
                    <a:pt x="743" y="291"/>
                  </a:cubicBezTo>
                  <a:cubicBezTo>
                    <a:pt x="745" y="285"/>
                    <a:pt x="758" y="288"/>
                    <a:pt x="761" y="282"/>
                  </a:cubicBezTo>
                  <a:cubicBezTo>
                    <a:pt x="755" y="276"/>
                    <a:pt x="745" y="270"/>
                    <a:pt x="734" y="270"/>
                  </a:cubicBezTo>
                  <a:cubicBezTo>
                    <a:pt x="732" y="270"/>
                    <a:pt x="730" y="271"/>
                    <a:pt x="728" y="271"/>
                  </a:cubicBezTo>
                  <a:cubicBezTo>
                    <a:pt x="733" y="277"/>
                    <a:pt x="731" y="284"/>
                    <a:pt x="732" y="292"/>
                  </a:cubicBezTo>
                  <a:cubicBezTo>
                    <a:pt x="733" y="298"/>
                    <a:pt x="742" y="307"/>
                    <a:pt x="732" y="309"/>
                  </a:cubicBezTo>
                  <a:cubicBezTo>
                    <a:pt x="726" y="308"/>
                    <a:pt x="724" y="303"/>
                    <a:pt x="716" y="303"/>
                  </a:cubicBezTo>
                  <a:cubicBezTo>
                    <a:pt x="715" y="303"/>
                    <a:pt x="713" y="303"/>
                    <a:pt x="711" y="303"/>
                  </a:cubicBezTo>
                  <a:cubicBezTo>
                    <a:pt x="707" y="310"/>
                    <a:pt x="696" y="312"/>
                    <a:pt x="691" y="319"/>
                  </a:cubicBezTo>
                  <a:cubicBezTo>
                    <a:pt x="693" y="323"/>
                    <a:pt x="698" y="325"/>
                    <a:pt x="695" y="329"/>
                  </a:cubicBezTo>
                  <a:cubicBezTo>
                    <a:pt x="693" y="330"/>
                    <a:pt x="691" y="330"/>
                    <a:pt x="690" y="330"/>
                  </a:cubicBezTo>
                  <a:cubicBezTo>
                    <a:pt x="684" y="330"/>
                    <a:pt x="678" y="328"/>
                    <a:pt x="673" y="325"/>
                  </a:cubicBezTo>
                  <a:cubicBezTo>
                    <a:pt x="668" y="323"/>
                    <a:pt x="663" y="321"/>
                    <a:pt x="658" y="321"/>
                  </a:cubicBezTo>
                  <a:cubicBezTo>
                    <a:pt x="658" y="321"/>
                    <a:pt x="658" y="321"/>
                    <a:pt x="658" y="321"/>
                  </a:cubicBezTo>
                  <a:cubicBezTo>
                    <a:pt x="655" y="325"/>
                    <a:pt x="661" y="329"/>
                    <a:pt x="663" y="332"/>
                  </a:cubicBezTo>
                  <a:cubicBezTo>
                    <a:pt x="665" y="334"/>
                    <a:pt x="673" y="332"/>
                    <a:pt x="674" y="335"/>
                  </a:cubicBezTo>
                  <a:cubicBezTo>
                    <a:pt x="672" y="340"/>
                    <a:pt x="669" y="342"/>
                    <a:pt x="666" y="342"/>
                  </a:cubicBezTo>
                  <a:cubicBezTo>
                    <a:pt x="660" y="342"/>
                    <a:pt x="654" y="337"/>
                    <a:pt x="649" y="335"/>
                  </a:cubicBezTo>
                  <a:cubicBezTo>
                    <a:pt x="646" y="333"/>
                    <a:pt x="643" y="334"/>
                    <a:pt x="640" y="333"/>
                  </a:cubicBezTo>
                  <a:cubicBezTo>
                    <a:pt x="631" y="328"/>
                    <a:pt x="639" y="322"/>
                    <a:pt x="642" y="315"/>
                  </a:cubicBezTo>
                  <a:cubicBezTo>
                    <a:pt x="635" y="307"/>
                    <a:pt x="615" y="305"/>
                    <a:pt x="616" y="293"/>
                  </a:cubicBezTo>
                  <a:cubicBezTo>
                    <a:pt x="626" y="294"/>
                    <a:pt x="636" y="303"/>
                    <a:pt x="650" y="306"/>
                  </a:cubicBezTo>
                  <a:cubicBezTo>
                    <a:pt x="660" y="308"/>
                    <a:pt x="669" y="309"/>
                    <a:pt x="678" y="309"/>
                  </a:cubicBezTo>
                  <a:cubicBezTo>
                    <a:pt x="689" y="309"/>
                    <a:pt x="699" y="307"/>
                    <a:pt x="705" y="299"/>
                  </a:cubicBezTo>
                  <a:cubicBezTo>
                    <a:pt x="710" y="290"/>
                    <a:pt x="696" y="279"/>
                    <a:pt x="684" y="279"/>
                  </a:cubicBezTo>
                  <a:cubicBezTo>
                    <a:pt x="683" y="279"/>
                    <a:pt x="683" y="279"/>
                    <a:pt x="683" y="279"/>
                  </a:cubicBezTo>
                  <a:cubicBezTo>
                    <a:pt x="667" y="270"/>
                    <a:pt x="646" y="265"/>
                    <a:pt x="621" y="264"/>
                  </a:cubicBezTo>
                  <a:cubicBezTo>
                    <a:pt x="620" y="260"/>
                    <a:pt x="621" y="255"/>
                    <a:pt x="619" y="253"/>
                  </a:cubicBezTo>
                  <a:cubicBezTo>
                    <a:pt x="609" y="255"/>
                    <a:pt x="602" y="259"/>
                    <a:pt x="592" y="261"/>
                  </a:cubicBezTo>
                  <a:cubicBezTo>
                    <a:pt x="591" y="259"/>
                    <a:pt x="588" y="259"/>
                    <a:pt x="588" y="256"/>
                  </a:cubicBezTo>
                  <a:cubicBezTo>
                    <a:pt x="592" y="252"/>
                    <a:pt x="599" y="248"/>
                    <a:pt x="594" y="241"/>
                  </a:cubicBezTo>
                  <a:cubicBezTo>
                    <a:pt x="592" y="241"/>
                    <a:pt x="591" y="240"/>
                    <a:pt x="590" y="240"/>
                  </a:cubicBezTo>
                  <a:cubicBezTo>
                    <a:pt x="586" y="240"/>
                    <a:pt x="583" y="243"/>
                    <a:pt x="578" y="243"/>
                  </a:cubicBezTo>
                  <a:cubicBezTo>
                    <a:pt x="577" y="240"/>
                    <a:pt x="578" y="235"/>
                    <a:pt x="573" y="235"/>
                  </a:cubicBezTo>
                  <a:cubicBezTo>
                    <a:pt x="572" y="235"/>
                    <a:pt x="572" y="235"/>
                    <a:pt x="572" y="235"/>
                  </a:cubicBezTo>
                  <a:cubicBezTo>
                    <a:pt x="565" y="237"/>
                    <a:pt x="569" y="243"/>
                    <a:pt x="562" y="245"/>
                  </a:cubicBezTo>
                  <a:cubicBezTo>
                    <a:pt x="561" y="245"/>
                    <a:pt x="560" y="245"/>
                    <a:pt x="560" y="245"/>
                  </a:cubicBezTo>
                  <a:cubicBezTo>
                    <a:pt x="554" y="245"/>
                    <a:pt x="549" y="241"/>
                    <a:pt x="544" y="239"/>
                  </a:cubicBezTo>
                  <a:cubicBezTo>
                    <a:pt x="537" y="245"/>
                    <a:pt x="527" y="250"/>
                    <a:pt x="516" y="250"/>
                  </a:cubicBezTo>
                  <a:cubicBezTo>
                    <a:pt x="513" y="250"/>
                    <a:pt x="510" y="250"/>
                    <a:pt x="506" y="249"/>
                  </a:cubicBezTo>
                  <a:cubicBezTo>
                    <a:pt x="504" y="252"/>
                    <a:pt x="509" y="254"/>
                    <a:pt x="506" y="257"/>
                  </a:cubicBezTo>
                  <a:cubicBezTo>
                    <a:pt x="503" y="260"/>
                    <a:pt x="499" y="260"/>
                    <a:pt x="495" y="260"/>
                  </a:cubicBezTo>
                  <a:cubicBezTo>
                    <a:pt x="491" y="260"/>
                    <a:pt x="487" y="260"/>
                    <a:pt x="482" y="259"/>
                  </a:cubicBezTo>
                  <a:cubicBezTo>
                    <a:pt x="473" y="263"/>
                    <a:pt x="470" y="271"/>
                    <a:pt x="457" y="272"/>
                  </a:cubicBezTo>
                  <a:cubicBezTo>
                    <a:pt x="452" y="271"/>
                    <a:pt x="452" y="265"/>
                    <a:pt x="450" y="263"/>
                  </a:cubicBezTo>
                  <a:cubicBezTo>
                    <a:pt x="443" y="265"/>
                    <a:pt x="437" y="268"/>
                    <a:pt x="434" y="275"/>
                  </a:cubicBezTo>
                  <a:cubicBezTo>
                    <a:pt x="440" y="278"/>
                    <a:pt x="446" y="276"/>
                    <a:pt x="452" y="277"/>
                  </a:cubicBezTo>
                  <a:cubicBezTo>
                    <a:pt x="447" y="280"/>
                    <a:pt x="441" y="283"/>
                    <a:pt x="440" y="290"/>
                  </a:cubicBezTo>
                  <a:cubicBezTo>
                    <a:pt x="434" y="293"/>
                    <a:pt x="428" y="296"/>
                    <a:pt x="423" y="300"/>
                  </a:cubicBezTo>
                  <a:cubicBezTo>
                    <a:pt x="425" y="313"/>
                    <a:pt x="412" y="321"/>
                    <a:pt x="400" y="326"/>
                  </a:cubicBezTo>
                  <a:cubicBezTo>
                    <a:pt x="397" y="328"/>
                    <a:pt x="403" y="330"/>
                    <a:pt x="400" y="332"/>
                  </a:cubicBezTo>
                  <a:cubicBezTo>
                    <a:pt x="395" y="334"/>
                    <a:pt x="388" y="335"/>
                    <a:pt x="387" y="341"/>
                  </a:cubicBezTo>
                  <a:cubicBezTo>
                    <a:pt x="388" y="343"/>
                    <a:pt x="389" y="343"/>
                    <a:pt x="391" y="343"/>
                  </a:cubicBezTo>
                  <a:cubicBezTo>
                    <a:pt x="391" y="343"/>
                    <a:pt x="392" y="343"/>
                    <a:pt x="392" y="343"/>
                  </a:cubicBezTo>
                  <a:cubicBezTo>
                    <a:pt x="393" y="343"/>
                    <a:pt x="393" y="343"/>
                    <a:pt x="394" y="343"/>
                  </a:cubicBezTo>
                  <a:cubicBezTo>
                    <a:pt x="396" y="343"/>
                    <a:pt x="398" y="343"/>
                    <a:pt x="398" y="346"/>
                  </a:cubicBezTo>
                  <a:cubicBezTo>
                    <a:pt x="397" y="348"/>
                    <a:pt x="395" y="349"/>
                    <a:pt x="393" y="349"/>
                  </a:cubicBezTo>
                  <a:cubicBezTo>
                    <a:pt x="390" y="349"/>
                    <a:pt x="387" y="347"/>
                    <a:pt x="383" y="347"/>
                  </a:cubicBezTo>
                  <a:cubicBezTo>
                    <a:pt x="379" y="348"/>
                    <a:pt x="381" y="354"/>
                    <a:pt x="376" y="354"/>
                  </a:cubicBezTo>
                  <a:cubicBezTo>
                    <a:pt x="373" y="353"/>
                    <a:pt x="370" y="353"/>
                    <a:pt x="368" y="353"/>
                  </a:cubicBezTo>
                  <a:cubicBezTo>
                    <a:pt x="363" y="353"/>
                    <a:pt x="360" y="355"/>
                    <a:pt x="356" y="357"/>
                  </a:cubicBezTo>
                  <a:cubicBezTo>
                    <a:pt x="352" y="359"/>
                    <a:pt x="347" y="361"/>
                    <a:pt x="342" y="361"/>
                  </a:cubicBezTo>
                  <a:cubicBezTo>
                    <a:pt x="342" y="361"/>
                    <a:pt x="342" y="361"/>
                    <a:pt x="341" y="361"/>
                  </a:cubicBezTo>
                  <a:cubicBezTo>
                    <a:pt x="343" y="367"/>
                    <a:pt x="340" y="375"/>
                    <a:pt x="344" y="380"/>
                  </a:cubicBezTo>
                  <a:cubicBezTo>
                    <a:pt x="341" y="382"/>
                    <a:pt x="336" y="381"/>
                    <a:pt x="337" y="386"/>
                  </a:cubicBezTo>
                  <a:cubicBezTo>
                    <a:pt x="338" y="387"/>
                    <a:pt x="339" y="387"/>
                    <a:pt x="341" y="387"/>
                  </a:cubicBezTo>
                  <a:cubicBezTo>
                    <a:pt x="342" y="387"/>
                    <a:pt x="343" y="387"/>
                    <a:pt x="344" y="387"/>
                  </a:cubicBezTo>
                  <a:cubicBezTo>
                    <a:pt x="345" y="387"/>
                    <a:pt x="346" y="387"/>
                    <a:pt x="347" y="387"/>
                  </a:cubicBezTo>
                  <a:cubicBezTo>
                    <a:pt x="349" y="387"/>
                    <a:pt x="350" y="387"/>
                    <a:pt x="351" y="389"/>
                  </a:cubicBezTo>
                  <a:cubicBezTo>
                    <a:pt x="349" y="392"/>
                    <a:pt x="344" y="393"/>
                    <a:pt x="341" y="397"/>
                  </a:cubicBezTo>
                  <a:cubicBezTo>
                    <a:pt x="344" y="408"/>
                    <a:pt x="350" y="415"/>
                    <a:pt x="365" y="416"/>
                  </a:cubicBezTo>
                  <a:cubicBezTo>
                    <a:pt x="376" y="412"/>
                    <a:pt x="381" y="403"/>
                    <a:pt x="396" y="402"/>
                  </a:cubicBezTo>
                  <a:cubicBezTo>
                    <a:pt x="403" y="411"/>
                    <a:pt x="418" y="421"/>
                    <a:pt x="408" y="437"/>
                  </a:cubicBezTo>
                  <a:cubicBezTo>
                    <a:pt x="411" y="443"/>
                    <a:pt x="417" y="447"/>
                    <a:pt x="423" y="447"/>
                  </a:cubicBezTo>
                  <a:cubicBezTo>
                    <a:pt x="428" y="447"/>
                    <a:pt x="434" y="444"/>
                    <a:pt x="438" y="440"/>
                  </a:cubicBezTo>
                  <a:cubicBezTo>
                    <a:pt x="439" y="440"/>
                    <a:pt x="440" y="440"/>
                    <a:pt x="441" y="440"/>
                  </a:cubicBezTo>
                  <a:cubicBezTo>
                    <a:pt x="452" y="440"/>
                    <a:pt x="469" y="432"/>
                    <a:pt x="459" y="423"/>
                  </a:cubicBezTo>
                  <a:cubicBezTo>
                    <a:pt x="455" y="424"/>
                    <a:pt x="457" y="431"/>
                    <a:pt x="452" y="431"/>
                  </a:cubicBezTo>
                  <a:cubicBezTo>
                    <a:pt x="452" y="431"/>
                    <a:pt x="452" y="430"/>
                    <a:pt x="451" y="430"/>
                  </a:cubicBezTo>
                  <a:cubicBezTo>
                    <a:pt x="441" y="408"/>
                    <a:pt x="478" y="409"/>
                    <a:pt x="477" y="388"/>
                  </a:cubicBezTo>
                  <a:cubicBezTo>
                    <a:pt x="474" y="383"/>
                    <a:pt x="465" y="384"/>
                    <a:pt x="462" y="379"/>
                  </a:cubicBezTo>
                  <a:cubicBezTo>
                    <a:pt x="465" y="368"/>
                    <a:pt x="463" y="361"/>
                    <a:pt x="468" y="355"/>
                  </a:cubicBezTo>
                  <a:cubicBezTo>
                    <a:pt x="477" y="344"/>
                    <a:pt x="505" y="345"/>
                    <a:pt x="509" y="330"/>
                  </a:cubicBezTo>
                  <a:cubicBezTo>
                    <a:pt x="508" y="327"/>
                    <a:pt x="506" y="325"/>
                    <a:pt x="504" y="322"/>
                  </a:cubicBezTo>
                  <a:cubicBezTo>
                    <a:pt x="509" y="310"/>
                    <a:pt x="526" y="315"/>
                    <a:pt x="541" y="312"/>
                  </a:cubicBezTo>
                  <a:cubicBezTo>
                    <a:pt x="564" y="325"/>
                    <a:pt x="521" y="335"/>
                    <a:pt x="516" y="346"/>
                  </a:cubicBezTo>
                  <a:cubicBezTo>
                    <a:pt x="506" y="348"/>
                    <a:pt x="504" y="358"/>
                    <a:pt x="501" y="366"/>
                  </a:cubicBezTo>
                  <a:cubicBezTo>
                    <a:pt x="506" y="370"/>
                    <a:pt x="504" y="376"/>
                    <a:pt x="501" y="381"/>
                  </a:cubicBezTo>
                  <a:cubicBezTo>
                    <a:pt x="509" y="387"/>
                    <a:pt x="519" y="390"/>
                    <a:pt x="529" y="390"/>
                  </a:cubicBezTo>
                  <a:cubicBezTo>
                    <a:pt x="538" y="390"/>
                    <a:pt x="548" y="388"/>
                    <a:pt x="558" y="386"/>
                  </a:cubicBezTo>
                  <a:cubicBezTo>
                    <a:pt x="565" y="385"/>
                    <a:pt x="570" y="382"/>
                    <a:pt x="575" y="382"/>
                  </a:cubicBezTo>
                  <a:cubicBezTo>
                    <a:pt x="579" y="382"/>
                    <a:pt x="582" y="384"/>
                    <a:pt x="585" y="389"/>
                  </a:cubicBezTo>
                  <a:cubicBezTo>
                    <a:pt x="582" y="394"/>
                    <a:pt x="572" y="398"/>
                    <a:pt x="563" y="398"/>
                  </a:cubicBezTo>
                  <a:cubicBezTo>
                    <a:pt x="558" y="398"/>
                    <a:pt x="554" y="397"/>
                    <a:pt x="551" y="394"/>
                  </a:cubicBezTo>
                  <a:cubicBezTo>
                    <a:pt x="545" y="398"/>
                    <a:pt x="533" y="397"/>
                    <a:pt x="529" y="403"/>
                  </a:cubicBezTo>
                  <a:cubicBezTo>
                    <a:pt x="534" y="411"/>
                    <a:pt x="538" y="422"/>
                    <a:pt x="527" y="429"/>
                  </a:cubicBezTo>
                  <a:cubicBezTo>
                    <a:pt x="520" y="426"/>
                    <a:pt x="522" y="419"/>
                    <a:pt x="515" y="417"/>
                  </a:cubicBezTo>
                  <a:cubicBezTo>
                    <a:pt x="515" y="417"/>
                    <a:pt x="514" y="417"/>
                    <a:pt x="513" y="417"/>
                  </a:cubicBezTo>
                  <a:cubicBezTo>
                    <a:pt x="501" y="417"/>
                    <a:pt x="499" y="437"/>
                    <a:pt x="501" y="449"/>
                  </a:cubicBezTo>
                  <a:cubicBezTo>
                    <a:pt x="496" y="453"/>
                    <a:pt x="488" y="456"/>
                    <a:pt x="481" y="458"/>
                  </a:cubicBezTo>
                  <a:cubicBezTo>
                    <a:pt x="476" y="453"/>
                    <a:pt x="472" y="451"/>
                    <a:pt x="468" y="451"/>
                  </a:cubicBezTo>
                  <a:cubicBezTo>
                    <a:pt x="460" y="451"/>
                    <a:pt x="452" y="458"/>
                    <a:pt x="438" y="458"/>
                  </a:cubicBezTo>
                  <a:cubicBezTo>
                    <a:pt x="436" y="464"/>
                    <a:pt x="433" y="466"/>
                    <a:pt x="430" y="466"/>
                  </a:cubicBezTo>
                  <a:cubicBezTo>
                    <a:pt x="425" y="466"/>
                    <a:pt x="420" y="461"/>
                    <a:pt x="418" y="456"/>
                  </a:cubicBezTo>
                  <a:cubicBezTo>
                    <a:pt x="418" y="456"/>
                    <a:pt x="417" y="456"/>
                    <a:pt x="417" y="456"/>
                  </a:cubicBezTo>
                  <a:cubicBezTo>
                    <a:pt x="412" y="456"/>
                    <a:pt x="406" y="462"/>
                    <a:pt x="399" y="463"/>
                  </a:cubicBezTo>
                  <a:cubicBezTo>
                    <a:pt x="395" y="459"/>
                    <a:pt x="390" y="456"/>
                    <a:pt x="387" y="451"/>
                  </a:cubicBezTo>
                  <a:cubicBezTo>
                    <a:pt x="398" y="444"/>
                    <a:pt x="392" y="427"/>
                    <a:pt x="393" y="418"/>
                  </a:cubicBezTo>
                  <a:cubicBezTo>
                    <a:pt x="392" y="418"/>
                    <a:pt x="390" y="418"/>
                    <a:pt x="389" y="418"/>
                  </a:cubicBezTo>
                  <a:cubicBezTo>
                    <a:pt x="381" y="418"/>
                    <a:pt x="377" y="424"/>
                    <a:pt x="372" y="428"/>
                  </a:cubicBezTo>
                  <a:cubicBezTo>
                    <a:pt x="372" y="440"/>
                    <a:pt x="379" y="457"/>
                    <a:pt x="369" y="467"/>
                  </a:cubicBezTo>
                  <a:cubicBezTo>
                    <a:pt x="367" y="466"/>
                    <a:pt x="365" y="466"/>
                    <a:pt x="363" y="466"/>
                  </a:cubicBezTo>
                  <a:cubicBezTo>
                    <a:pt x="359" y="466"/>
                    <a:pt x="355" y="467"/>
                    <a:pt x="351" y="468"/>
                  </a:cubicBezTo>
                  <a:cubicBezTo>
                    <a:pt x="346" y="469"/>
                    <a:pt x="342" y="470"/>
                    <a:pt x="337" y="470"/>
                  </a:cubicBezTo>
                  <a:cubicBezTo>
                    <a:pt x="337" y="470"/>
                    <a:pt x="337" y="470"/>
                    <a:pt x="337" y="470"/>
                  </a:cubicBezTo>
                  <a:cubicBezTo>
                    <a:pt x="333" y="474"/>
                    <a:pt x="331" y="479"/>
                    <a:pt x="329" y="485"/>
                  </a:cubicBezTo>
                  <a:cubicBezTo>
                    <a:pt x="322" y="489"/>
                    <a:pt x="316" y="494"/>
                    <a:pt x="309" y="498"/>
                  </a:cubicBezTo>
                  <a:cubicBezTo>
                    <a:pt x="1237" y="498"/>
                    <a:pt x="1237" y="498"/>
                    <a:pt x="1237" y="498"/>
                  </a:cubicBezTo>
                  <a:cubicBezTo>
                    <a:pt x="1237" y="150"/>
                    <a:pt x="1237" y="150"/>
                    <a:pt x="1237" y="150"/>
                  </a:cubicBezTo>
                  <a:moveTo>
                    <a:pt x="2942" y="147"/>
                  </a:moveTo>
                  <a:cubicBezTo>
                    <a:pt x="2936" y="147"/>
                    <a:pt x="2929" y="149"/>
                    <a:pt x="2926" y="153"/>
                  </a:cubicBezTo>
                  <a:cubicBezTo>
                    <a:pt x="2927" y="161"/>
                    <a:pt x="2939" y="161"/>
                    <a:pt x="2942" y="168"/>
                  </a:cubicBezTo>
                  <a:cubicBezTo>
                    <a:pt x="2936" y="181"/>
                    <a:pt x="2926" y="198"/>
                    <a:pt x="2942" y="208"/>
                  </a:cubicBezTo>
                  <a:cubicBezTo>
                    <a:pt x="2950" y="206"/>
                    <a:pt x="2954" y="202"/>
                    <a:pt x="2952" y="196"/>
                  </a:cubicBezTo>
                  <a:cubicBezTo>
                    <a:pt x="2954" y="195"/>
                    <a:pt x="2957" y="195"/>
                    <a:pt x="2961" y="195"/>
                  </a:cubicBezTo>
                  <a:cubicBezTo>
                    <a:pt x="2962" y="195"/>
                    <a:pt x="2963" y="195"/>
                    <a:pt x="2964" y="195"/>
                  </a:cubicBezTo>
                  <a:cubicBezTo>
                    <a:pt x="2965" y="195"/>
                    <a:pt x="2966" y="195"/>
                    <a:pt x="2967" y="195"/>
                  </a:cubicBezTo>
                  <a:cubicBezTo>
                    <a:pt x="2968" y="195"/>
                    <a:pt x="2968" y="195"/>
                    <a:pt x="2969" y="195"/>
                  </a:cubicBezTo>
                  <a:cubicBezTo>
                    <a:pt x="2972" y="187"/>
                    <a:pt x="2983" y="184"/>
                    <a:pt x="2985" y="175"/>
                  </a:cubicBezTo>
                  <a:cubicBezTo>
                    <a:pt x="2979" y="168"/>
                    <a:pt x="2958" y="173"/>
                    <a:pt x="2949" y="168"/>
                  </a:cubicBezTo>
                  <a:cubicBezTo>
                    <a:pt x="2950" y="161"/>
                    <a:pt x="2957" y="162"/>
                    <a:pt x="2957" y="155"/>
                  </a:cubicBezTo>
                  <a:cubicBezTo>
                    <a:pt x="2956" y="149"/>
                    <a:pt x="2949" y="147"/>
                    <a:pt x="2942" y="147"/>
                  </a:cubicBezTo>
                  <a:moveTo>
                    <a:pt x="2710" y="140"/>
                  </a:moveTo>
                  <a:cubicBezTo>
                    <a:pt x="2706" y="140"/>
                    <a:pt x="2700" y="145"/>
                    <a:pt x="2702" y="150"/>
                  </a:cubicBezTo>
                  <a:cubicBezTo>
                    <a:pt x="2703" y="150"/>
                    <a:pt x="2704" y="150"/>
                    <a:pt x="2705" y="150"/>
                  </a:cubicBezTo>
                  <a:cubicBezTo>
                    <a:pt x="2710" y="150"/>
                    <a:pt x="2715" y="146"/>
                    <a:pt x="2714" y="143"/>
                  </a:cubicBezTo>
                  <a:cubicBezTo>
                    <a:pt x="2714" y="141"/>
                    <a:pt x="2712" y="140"/>
                    <a:pt x="2710" y="140"/>
                  </a:cubicBezTo>
                  <a:moveTo>
                    <a:pt x="973" y="138"/>
                  </a:moveTo>
                  <a:cubicBezTo>
                    <a:pt x="963" y="138"/>
                    <a:pt x="952" y="142"/>
                    <a:pt x="948" y="146"/>
                  </a:cubicBezTo>
                  <a:cubicBezTo>
                    <a:pt x="947" y="146"/>
                    <a:pt x="946" y="146"/>
                    <a:pt x="946" y="146"/>
                  </a:cubicBezTo>
                  <a:cubicBezTo>
                    <a:pt x="937" y="146"/>
                    <a:pt x="931" y="151"/>
                    <a:pt x="923" y="151"/>
                  </a:cubicBezTo>
                  <a:cubicBezTo>
                    <a:pt x="923" y="151"/>
                    <a:pt x="923" y="151"/>
                    <a:pt x="922" y="151"/>
                  </a:cubicBezTo>
                  <a:cubicBezTo>
                    <a:pt x="920" y="151"/>
                    <a:pt x="919" y="151"/>
                    <a:pt x="917" y="150"/>
                  </a:cubicBezTo>
                  <a:cubicBezTo>
                    <a:pt x="915" y="150"/>
                    <a:pt x="913" y="149"/>
                    <a:pt x="911" y="149"/>
                  </a:cubicBezTo>
                  <a:cubicBezTo>
                    <a:pt x="910" y="149"/>
                    <a:pt x="910" y="149"/>
                    <a:pt x="910" y="150"/>
                  </a:cubicBezTo>
                  <a:cubicBezTo>
                    <a:pt x="905" y="150"/>
                    <a:pt x="900" y="154"/>
                    <a:pt x="894" y="156"/>
                  </a:cubicBezTo>
                  <a:cubicBezTo>
                    <a:pt x="887" y="158"/>
                    <a:pt x="881" y="158"/>
                    <a:pt x="876" y="161"/>
                  </a:cubicBezTo>
                  <a:cubicBezTo>
                    <a:pt x="872" y="163"/>
                    <a:pt x="870" y="169"/>
                    <a:pt x="866" y="172"/>
                  </a:cubicBezTo>
                  <a:cubicBezTo>
                    <a:pt x="862" y="175"/>
                    <a:pt x="856" y="179"/>
                    <a:pt x="851" y="182"/>
                  </a:cubicBezTo>
                  <a:cubicBezTo>
                    <a:pt x="845" y="185"/>
                    <a:pt x="837" y="185"/>
                    <a:pt x="833" y="190"/>
                  </a:cubicBezTo>
                  <a:cubicBezTo>
                    <a:pt x="838" y="199"/>
                    <a:pt x="855" y="197"/>
                    <a:pt x="863" y="203"/>
                  </a:cubicBezTo>
                  <a:cubicBezTo>
                    <a:pt x="870" y="184"/>
                    <a:pt x="902" y="181"/>
                    <a:pt x="922" y="171"/>
                  </a:cubicBezTo>
                  <a:cubicBezTo>
                    <a:pt x="928" y="168"/>
                    <a:pt x="932" y="164"/>
                    <a:pt x="938" y="162"/>
                  </a:cubicBezTo>
                  <a:cubicBezTo>
                    <a:pt x="950" y="157"/>
                    <a:pt x="985" y="157"/>
                    <a:pt x="986" y="147"/>
                  </a:cubicBezTo>
                  <a:cubicBezTo>
                    <a:pt x="987" y="140"/>
                    <a:pt x="981" y="138"/>
                    <a:pt x="973" y="138"/>
                  </a:cubicBezTo>
                  <a:moveTo>
                    <a:pt x="2907" y="126"/>
                  </a:moveTo>
                  <a:cubicBezTo>
                    <a:pt x="2905" y="126"/>
                    <a:pt x="2903" y="127"/>
                    <a:pt x="2901" y="128"/>
                  </a:cubicBezTo>
                  <a:cubicBezTo>
                    <a:pt x="2901" y="128"/>
                    <a:pt x="2901" y="128"/>
                    <a:pt x="2901" y="128"/>
                  </a:cubicBezTo>
                  <a:cubicBezTo>
                    <a:pt x="2900" y="128"/>
                    <a:pt x="2899" y="128"/>
                    <a:pt x="2898" y="128"/>
                  </a:cubicBezTo>
                  <a:cubicBezTo>
                    <a:pt x="2897" y="128"/>
                    <a:pt x="2896" y="128"/>
                    <a:pt x="2895" y="128"/>
                  </a:cubicBezTo>
                  <a:cubicBezTo>
                    <a:pt x="2890" y="128"/>
                    <a:pt x="2886" y="129"/>
                    <a:pt x="2885" y="132"/>
                  </a:cubicBezTo>
                  <a:cubicBezTo>
                    <a:pt x="2887" y="134"/>
                    <a:pt x="2888" y="139"/>
                    <a:pt x="2884" y="139"/>
                  </a:cubicBezTo>
                  <a:cubicBezTo>
                    <a:pt x="2880" y="136"/>
                    <a:pt x="2879" y="130"/>
                    <a:pt x="2872" y="128"/>
                  </a:cubicBezTo>
                  <a:cubicBezTo>
                    <a:pt x="2870" y="130"/>
                    <a:pt x="2868" y="132"/>
                    <a:pt x="2866" y="134"/>
                  </a:cubicBezTo>
                  <a:cubicBezTo>
                    <a:pt x="2866" y="138"/>
                    <a:pt x="2870" y="138"/>
                    <a:pt x="2870" y="142"/>
                  </a:cubicBezTo>
                  <a:cubicBezTo>
                    <a:pt x="2867" y="144"/>
                    <a:pt x="2862" y="150"/>
                    <a:pt x="2867" y="154"/>
                  </a:cubicBezTo>
                  <a:cubicBezTo>
                    <a:pt x="2874" y="153"/>
                    <a:pt x="2881" y="148"/>
                    <a:pt x="2888" y="148"/>
                  </a:cubicBezTo>
                  <a:cubicBezTo>
                    <a:pt x="2889" y="148"/>
                    <a:pt x="2890" y="148"/>
                    <a:pt x="2891" y="149"/>
                  </a:cubicBezTo>
                  <a:cubicBezTo>
                    <a:pt x="2891" y="150"/>
                    <a:pt x="2889" y="151"/>
                    <a:pt x="2888" y="151"/>
                  </a:cubicBezTo>
                  <a:cubicBezTo>
                    <a:pt x="2888" y="151"/>
                    <a:pt x="2887" y="151"/>
                    <a:pt x="2887" y="151"/>
                  </a:cubicBezTo>
                  <a:cubicBezTo>
                    <a:pt x="2886" y="151"/>
                    <a:pt x="2886" y="151"/>
                    <a:pt x="2885" y="151"/>
                  </a:cubicBezTo>
                  <a:cubicBezTo>
                    <a:pt x="2884" y="151"/>
                    <a:pt x="2883" y="151"/>
                    <a:pt x="2882" y="151"/>
                  </a:cubicBezTo>
                  <a:cubicBezTo>
                    <a:pt x="2883" y="155"/>
                    <a:pt x="2880" y="156"/>
                    <a:pt x="2882" y="158"/>
                  </a:cubicBezTo>
                  <a:cubicBezTo>
                    <a:pt x="2888" y="157"/>
                    <a:pt x="2893" y="155"/>
                    <a:pt x="2899" y="155"/>
                  </a:cubicBezTo>
                  <a:cubicBezTo>
                    <a:pt x="2901" y="155"/>
                    <a:pt x="2903" y="156"/>
                    <a:pt x="2906" y="156"/>
                  </a:cubicBezTo>
                  <a:cubicBezTo>
                    <a:pt x="2919" y="154"/>
                    <a:pt x="2919" y="126"/>
                    <a:pt x="2907" y="126"/>
                  </a:cubicBezTo>
                  <a:moveTo>
                    <a:pt x="2786" y="124"/>
                  </a:moveTo>
                  <a:cubicBezTo>
                    <a:pt x="2782" y="124"/>
                    <a:pt x="2778" y="126"/>
                    <a:pt x="2777" y="131"/>
                  </a:cubicBezTo>
                  <a:cubicBezTo>
                    <a:pt x="2777" y="139"/>
                    <a:pt x="2791" y="139"/>
                    <a:pt x="2790" y="149"/>
                  </a:cubicBezTo>
                  <a:cubicBezTo>
                    <a:pt x="2775" y="146"/>
                    <a:pt x="2757" y="137"/>
                    <a:pt x="2738" y="133"/>
                  </a:cubicBezTo>
                  <a:cubicBezTo>
                    <a:pt x="2733" y="141"/>
                    <a:pt x="2727" y="148"/>
                    <a:pt x="2718" y="153"/>
                  </a:cubicBezTo>
                  <a:cubicBezTo>
                    <a:pt x="2722" y="157"/>
                    <a:pt x="2727" y="158"/>
                    <a:pt x="2732" y="158"/>
                  </a:cubicBezTo>
                  <a:cubicBezTo>
                    <a:pt x="2738" y="158"/>
                    <a:pt x="2745" y="157"/>
                    <a:pt x="2751" y="155"/>
                  </a:cubicBezTo>
                  <a:cubicBezTo>
                    <a:pt x="2757" y="154"/>
                    <a:pt x="2763" y="153"/>
                    <a:pt x="2767" y="153"/>
                  </a:cubicBezTo>
                  <a:cubicBezTo>
                    <a:pt x="2768" y="153"/>
                    <a:pt x="2769" y="153"/>
                    <a:pt x="2769" y="153"/>
                  </a:cubicBezTo>
                  <a:cubicBezTo>
                    <a:pt x="2766" y="162"/>
                    <a:pt x="2748" y="158"/>
                    <a:pt x="2746" y="167"/>
                  </a:cubicBezTo>
                  <a:cubicBezTo>
                    <a:pt x="2751" y="169"/>
                    <a:pt x="2755" y="170"/>
                    <a:pt x="2759" y="170"/>
                  </a:cubicBezTo>
                  <a:cubicBezTo>
                    <a:pt x="2774" y="170"/>
                    <a:pt x="2785" y="159"/>
                    <a:pt x="2802" y="157"/>
                  </a:cubicBezTo>
                  <a:cubicBezTo>
                    <a:pt x="2802" y="157"/>
                    <a:pt x="2803" y="157"/>
                    <a:pt x="2803" y="157"/>
                  </a:cubicBezTo>
                  <a:cubicBezTo>
                    <a:pt x="2804" y="157"/>
                    <a:pt x="2805" y="157"/>
                    <a:pt x="2807" y="157"/>
                  </a:cubicBezTo>
                  <a:cubicBezTo>
                    <a:pt x="2808" y="157"/>
                    <a:pt x="2809" y="157"/>
                    <a:pt x="2810" y="157"/>
                  </a:cubicBezTo>
                  <a:cubicBezTo>
                    <a:pt x="2811" y="157"/>
                    <a:pt x="2812" y="157"/>
                    <a:pt x="2813" y="157"/>
                  </a:cubicBezTo>
                  <a:cubicBezTo>
                    <a:pt x="2823" y="154"/>
                    <a:pt x="2834" y="140"/>
                    <a:pt x="2820" y="138"/>
                  </a:cubicBezTo>
                  <a:cubicBezTo>
                    <a:pt x="2820" y="138"/>
                    <a:pt x="2820" y="138"/>
                    <a:pt x="2819" y="138"/>
                  </a:cubicBezTo>
                  <a:cubicBezTo>
                    <a:pt x="2817" y="138"/>
                    <a:pt x="2816" y="139"/>
                    <a:pt x="2815" y="140"/>
                  </a:cubicBezTo>
                  <a:cubicBezTo>
                    <a:pt x="2813" y="141"/>
                    <a:pt x="2812" y="142"/>
                    <a:pt x="2810" y="142"/>
                  </a:cubicBezTo>
                  <a:cubicBezTo>
                    <a:pt x="2810" y="142"/>
                    <a:pt x="2810" y="142"/>
                    <a:pt x="2809" y="142"/>
                  </a:cubicBezTo>
                  <a:cubicBezTo>
                    <a:pt x="2800" y="142"/>
                    <a:pt x="2800" y="128"/>
                    <a:pt x="2793" y="125"/>
                  </a:cubicBezTo>
                  <a:cubicBezTo>
                    <a:pt x="2791" y="125"/>
                    <a:pt x="2788" y="124"/>
                    <a:pt x="2786" y="124"/>
                  </a:cubicBezTo>
                  <a:moveTo>
                    <a:pt x="2752" y="123"/>
                  </a:moveTo>
                  <a:cubicBezTo>
                    <a:pt x="2749" y="123"/>
                    <a:pt x="2745" y="125"/>
                    <a:pt x="2745" y="127"/>
                  </a:cubicBezTo>
                  <a:cubicBezTo>
                    <a:pt x="2746" y="130"/>
                    <a:pt x="2748" y="131"/>
                    <a:pt x="2751" y="131"/>
                  </a:cubicBezTo>
                  <a:cubicBezTo>
                    <a:pt x="2754" y="131"/>
                    <a:pt x="2757" y="129"/>
                    <a:pt x="2757" y="126"/>
                  </a:cubicBezTo>
                  <a:cubicBezTo>
                    <a:pt x="2757" y="124"/>
                    <a:pt x="2755" y="123"/>
                    <a:pt x="2752" y="123"/>
                  </a:cubicBezTo>
                  <a:moveTo>
                    <a:pt x="2931" y="120"/>
                  </a:moveTo>
                  <a:cubicBezTo>
                    <a:pt x="2926" y="120"/>
                    <a:pt x="2921" y="122"/>
                    <a:pt x="2919" y="127"/>
                  </a:cubicBezTo>
                  <a:cubicBezTo>
                    <a:pt x="2924" y="133"/>
                    <a:pt x="2935" y="138"/>
                    <a:pt x="2946" y="138"/>
                  </a:cubicBezTo>
                  <a:cubicBezTo>
                    <a:pt x="2949" y="138"/>
                    <a:pt x="2952" y="138"/>
                    <a:pt x="2956" y="137"/>
                  </a:cubicBezTo>
                  <a:cubicBezTo>
                    <a:pt x="2961" y="142"/>
                    <a:pt x="2968" y="148"/>
                    <a:pt x="2968" y="159"/>
                  </a:cubicBezTo>
                  <a:cubicBezTo>
                    <a:pt x="2976" y="161"/>
                    <a:pt x="2983" y="166"/>
                    <a:pt x="2991" y="166"/>
                  </a:cubicBezTo>
                  <a:cubicBezTo>
                    <a:pt x="2993" y="166"/>
                    <a:pt x="2996" y="166"/>
                    <a:pt x="2999" y="164"/>
                  </a:cubicBezTo>
                  <a:cubicBezTo>
                    <a:pt x="3004" y="164"/>
                    <a:pt x="3003" y="169"/>
                    <a:pt x="3008" y="169"/>
                  </a:cubicBezTo>
                  <a:cubicBezTo>
                    <a:pt x="3023" y="165"/>
                    <a:pt x="3046" y="168"/>
                    <a:pt x="3055" y="159"/>
                  </a:cubicBezTo>
                  <a:cubicBezTo>
                    <a:pt x="3060" y="160"/>
                    <a:pt x="3058" y="167"/>
                    <a:pt x="3064" y="167"/>
                  </a:cubicBezTo>
                  <a:cubicBezTo>
                    <a:pt x="3075" y="166"/>
                    <a:pt x="3083" y="161"/>
                    <a:pt x="3093" y="161"/>
                  </a:cubicBezTo>
                  <a:cubicBezTo>
                    <a:pt x="3093" y="161"/>
                    <a:pt x="3094" y="161"/>
                    <a:pt x="3094" y="161"/>
                  </a:cubicBezTo>
                  <a:cubicBezTo>
                    <a:pt x="3098" y="153"/>
                    <a:pt x="3089" y="151"/>
                    <a:pt x="3086" y="146"/>
                  </a:cubicBezTo>
                  <a:cubicBezTo>
                    <a:pt x="3079" y="144"/>
                    <a:pt x="3071" y="143"/>
                    <a:pt x="3064" y="143"/>
                  </a:cubicBezTo>
                  <a:cubicBezTo>
                    <a:pt x="3055" y="143"/>
                    <a:pt x="3046" y="144"/>
                    <a:pt x="3036" y="145"/>
                  </a:cubicBezTo>
                  <a:cubicBezTo>
                    <a:pt x="3027" y="147"/>
                    <a:pt x="3017" y="148"/>
                    <a:pt x="3007" y="148"/>
                  </a:cubicBezTo>
                  <a:cubicBezTo>
                    <a:pt x="3005" y="148"/>
                    <a:pt x="3003" y="148"/>
                    <a:pt x="3001" y="148"/>
                  </a:cubicBezTo>
                  <a:cubicBezTo>
                    <a:pt x="2996" y="142"/>
                    <a:pt x="2985" y="144"/>
                    <a:pt x="2982" y="139"/>
                  </a:cubicBezTo>
                  <a:cubicBezTo>
                    <a:pt x="2982" y="136"/>
                    <a:pt x="2989" y="139"/>
                    <a:pt x="2991" y="137"/>
                  </a:cubicBezTo>
                  <a:cubicBezTo>
                    <a:pt x="2989" y="126"/>
                    <a:pt x="2975" y="128"/>
                    <a:pt x="2963" y="126"/>
                  </a:cubicBezTo>
                  <a:cubicBezTo>
                    <a:pt x="2953" y="125"/>
                    <a:pt x="2941" y="120"/>
                    <a:pt x="2931" y="120"/>
                  </a:cubicBezTo>
                  <a:moveTo>
                    <a:pt x="2726" y="114"/>
                  </a:moveTo>
                  <a:cubicBezTo>
                    <a:pt x="2720" y="114"/>
                    <a:pt x="2714" y="116"/>
                    <a:pt x="2707" y="117"/>
                  </a:cubicBezTo>
                  <a:cubicBezTo>
                    <a:pt x="2696" y="119"/>
                    <a:pt x="2691" y="124"/>
                    <a:pt x="2682" y="128"/>
                  </a:cubicBezTo>
                  <a:cubicBezTo>
                    <a:pt x="2668" y="134"/>
                    <a:pt x="2660" y="133"/>
                    <a:pt x="2666" y="144"/>
                  </a:cubicBezTo>
                  <a:cubicBezTo>
                    <a:pt x="2667" y="144"/>
                    <a:pt x="2668" y="144"/>
                    <a:pt x="2669" y="144"/>
                  </a:cubicBezTo>
                  <a:cubicBezTo>
                    <a:pt x="2674" y="144"/>
                    <a:pt x="2676" y="141"/>
                    <a:pt x="2681" y="141"/>
                  </a:cubicBezTo>
                  <a:cubicBezTo>
                    <a:pt x="2686" y="142"/>
                    <a:pt x="2686" y="147"/>
                    <a:pt x="2692" y="147"/>
                  </a:cubicBezTo>
                  <a:cubicBezTo>
                    <a:pt x="2692" y="147"/>
                    <a:pt x="2692" y="147"/>
                    <a:pt x="2693" y="147"/>
                  </a:cubicBezTo>
                  <a:cubicBezTo>
                    <a:pt x="2697" y="146"/>
                    <a:pt x="2696" y="141"/>
                    <a:pt x="2697" y="138"/>
                  </a:cubicBezTo>
                  <a:cubicBezTo>
                    <a:pt x="2705" y="138"/>
                    <a:pt x="2705" y="138"/>
                    <a:pt x="2705" y="138"/>
                  </a:cubicBezTo>
                  <a:cubicBezTo>
                    <a:pt x="2707" y="135"/>
                    <a:pt x="2706" y="130"/>
                    <a:pt x="2711" y="130"/>
                  </a:cubicBezTo>
                  <a:cubicBezTo>
                    <a:pt x="2715" y="131"/>
                    <a:pt x="2713" y="137"/>
                    <a:pt x="2718" y="137"/>
                  </a:cubicBezTo>
                  <a:cubicBezTo>
                    <a:pt x="2727" y="133"/>
                    <a:pt x="2733" y="128"/>
                    <a:pt x="2733" y="116"/>
                  </a:cubicBezTo>
                  <a:cubicBezTo>
                    <a:pt x="2731" y="115"/>
                    <a:pt x="2728" y="114"/>
                    <a:pt x="2726" y="114"/>
                  </a:cubicBezTo>
                  <a:moveTo>
                    <a:pt x="397" y="107"/>
                  </a:moveTo>
                  <a:cubicBezTo>
                    <a:pt x="395" y="107"/>
                    <a:pt x="393" y="108"/>
                    <a:pt x="392" y="111"/>
                  </a:cubicBezTo>
                  <a:cubicBezTo>
                    <a:pt x="391" y="115"/>
                    <a:pt x="402" y="121"/>
                    <a:pt x="409" y="122"/>
                  </a:cubicBezTo>
                  <a:cubicBezTo>
                    <a:pt x="413" y="115"/>
                    <a:pt x="403" y="107"/>
                    <a:pt x="397" y="107"/>
                  </a:cubicBezTo>
                  <a:moveTo>
                    <a:pt x="3692" y="107"/>
                  </a:moveTo>
                  <a:cubicBezTo>
                    <a:pt x="3699" y="115"/>
                    <a:pt x="3714" y="122"/>
                    <a:pt x="3727" y="123"/>
                  </a:cubicBezTo>
                  <a:cubicBezTo>
                    <a:pt x="3719" y="115"/>
                    <a:pt x="3705" y="107"/>
                    <a:pt x="3692" y="107"/>
                  </a:cubicBezTo>
                  <a:moveTo>
                    <a:pt x="2777" y="102"/>
                  </a:moveTo>
                  <a:cubicBezTo>
                    <a:pt x="2769" y="102"/>
                    <a:pt x="2760" y="105"/>
                    <a:pt x="2756" y="109"/>
                  </a:cubicBezTo>
                  <a:cubicBezTo>
                    <a:pt x="2754" y="106"/>
                    <a:pt x="2750" y="104"/>
                    <a:pt x="2745" y="104"/>
                  </a:cubicBezTo>
                  <a:cubicBezTo>
                    <a:pt x="2742" y="104"/>
                    <a:pt x="2738" y="106"/>
                    <a:pt x="2738" y="111"/>
                  </a:cubicBezTo>
                  <a:cubicBezTo>
                    <a:pt x="2740" y="112"/>
                    <a:pt x="2743" y="113"/>
                    <a:pt x="2747" y="113"/>
                  </a:cubicBezTo>
                  <a:cubicBezTo>
                    <a:pt x="2750" y="113"/>
                    <a:pt x="2754" y="112"/>
                    <a:pt x="2756" y="111"/>
                  </a:cubicBezTo>
                  <a:cubicBezTo>
                    <a:pt x="2759" y="115"/>
                    <a:pt x="2767" y="117"/>
                    <a:pt x="2775" y="117"/>
                  </a:cubicBezTo>
                  <a:cubicBezTo>
                    <a:pt x="2782" y="117"/>
                    <a:pt x="2789" y="114"/>
                    <a:pt x="2788" y="109"/>
                  </a:cubicBezTo>
                  <a:cubicBezTo>
                    <a:pt x="2788" y="104"/>
                    <a:pt x="2783" y="102"/>
                    <a:pt x="2777" y="102"/>
                  </a:cubicBezTo>
                  <a:moveTo>
                    <a:pt x="2781" y="88"/>
                  </a:moveTo>
                  <a:cubicBezTo>
                    <a:pt x="2772" y="88"/>
                    <a:pt x="2763" y="91"/>
                    <a:pt x="2760" y="97"/>
                  </a:cubicBezTo>
                  <a:cubicBezTo>
                    <a:pt x="2761" y="98"/>
                    <a:pt x="2763" y="99"/>
                    <a:pt x="2766" y="99"/>
                  </a:cubicBezTo>
                  <a:cubicBezTo>
                    <a:pt x="2768" y="99"/>
                    <a:pt x="2770" y="99"/>
                    <a:pt x="2771" y="98"/>
                  </a:cubicBezTo>
                  <a:cubicBezTo>
                    <a:pt x="2773" y="98"/>
                    <a:pt x="2775" y="98"/>
                    <a:pt x="2777" y="98"/>
                  </a:cubicBezTo>
                  <a:cubicBezTo>
                    <a:pt x="2781" y="98"/>
                    <a:pt x="2784" y="99"/>
                    <a:pt x="2786" y="102"/>
                  </a:cubicBezTo>
                  <a:cubicBezTo>
                    <a:pt x="2786" y="102"/>
                    <a:pt x="2787" y="102"/>
                    <a:pt x="2787" y="102"/>
                  </a:cubicBezTo>
                  <a:cubicBezTo>
                    <a:pt x="2794" y="102"/>
                    <a:pt x="2798" y="100"/>
                    <a:pt x="2797" y="94"/>
                  </a:cubicBezTo>
                  <a:cubicBezTo>
                    <a:pt x="2794" y="90"/>
                    <a:pt x="2788" y="88"/>
                    <a:pt x="2781" y="88"/>
                  </a:cubicBezTo>
                  <a:moveTo>
                    <a:pt x="2910" y="87"/>
                  </a:moveTo>
                  <a:cubicBezTo>
                    <a:pt x="2906" y="87"/>
                    <a:pt x="2904" y="89"/>
                    <a:pt x="2903" y="96"/>
                  </a:cubicBezTo>
                  <a:cubicBezTo>
                    <a:pt x="2906" y="98"/>
                    <a:pt x="2912" y="98"/>
                    <a:pt x="2916" y="99"/>
                  </a:cubicBezTo>
                  <a:cubicBezTo>
                    <a:pt x="2914" y="102"/>
                    <a:pt x="2908" y="101"/>
                    <a:pt x="2908" y="105"/>
                  </a:cubicBezTo>
                  <a:cubicBezTo>
                    <a:pt x="2910" y="110"/>
                    <a:pt x="2915" y="111"/>
                    <a:pt x="2921" y="111"/>
                  </a:cubicBezTo>
                  <a:cubicBezTo>
                    <a:pt x="2930" y="111"/>
                    <a:pt x="2940" y="108"/>
                    <a:pt x="2946" y="106"/>
                  </a:cubicBezTo>
                  <a:cubicBezTo>
                    <a:pt x="2943" y="100"/>
                    <a:pt x="2935" y="98"/>
                    <a:pt x="2937" y="90"/>
                  </a:cubicBezTo>
                  <a:cubicBezTo>
                    <a:pt x="2935" y="91"/>
                    <a:pt x="2933" y="91"/>
                    <a:pt x="2931" y="91"/>
                  </a:cubicBezTo>
                  <a:cubicBezTo>
                    <a:pt x="2927" y="91"/>
                    <a:pt x="2923" y="90"/>
                    <a:pt x="2920" y="89"/>
                  </a:cubicBezTo>
                  <a:cubicBezTo>
                    <a:pt x="2916" y="88"/>
                    <a:pt x="2913" y="87"/>
                    <a:pt x="2910" y="87"/>
                  </a:cubicBezTo>
                  <a:moveTo>
                    <a:pt x="436" y="116"/>
                  </a:moveTo>
                  <a:cubicBezTo>
                    <a:pt x="436" y="111"/>
                    <a:pt x="442" y="109"/>
                    <a:pt x="448" y="109"/>
                  </a:cubicBezTo>
                  <a:cubicBezTo>
                    <a:pt x="452" y="109"/>
                    <a:pt x="457" y="110"/>
                    <a:pt x="459" y="112"/>
                  </a:cubicBezTo>
                  <a:cubicBezTo>
                    <a:pt x="458" y="116"/>
                    <a:pt x="454" y="116"/>
                    <a:pt x="450" y="116"/>
                  </a:cubicBezTo>
                  <a:cubicBezTo>
                    <a:pt x="448" y="116"/>
                    <a:pt x="446" y="116"/>
                    <a:pt x="444" y="116"/>
                  </a:cubicBezTo>
                  <a:cubicBezTo>
                    <a:pt x="443" y="116"/>
                    <a:pt x="441" y="116"/>
                    <a:pt x="439" y="116"/>
                  </a:cubicBezTo>
                  <a:cubicBezTo>
                    <a:pt x="438" y="116"/>
                    <a:pt x="437" y="116"/>
                    <a:pt x="436" y="116"/>
                  </a:cubicBezTo>
                  <a:moveTo>
                    <a:pt x="455" y="85"/>
                  </a:moveTo>
                  <a:cubicBezTo>
                    <a:pt x="455" y="85"/>
                    <a:pt x="454" y="85"/>
                    <a:pt x="454" y="85"/>
                  </a:cubicBezTo>
                  <a:cubicBezTo>
                    <a:pt x="445" y="85"/>
                    <a:pt x="445" y="93"/>
                    <a:pt x="450" y="101"/>
                  </a:cubicBezTo>
                  <a:cubicBezTo>
                    <a:pt x="443" y="101"/>
                    <a:pt x="443" y="101"/>
                    <a:pt x="443" y="101"/>
                  </a:cubicBezTo>
                  <a:cubicBezTo>
                    <a:pt x="441" y="99"/>
                    <a:pt x="441" y="94"/>
                    <a:pt x="439" y="91"/>
                  </a:cubicBezTo>
                  <a:cubicBezTo>
                    <a:pt x="438" y="91"/>
                    <a:pt x="438" y="91"/>
                    <a:pt x="437" y="91"/>
                  </a:cubicBezTo>
                  <a:cubicBezTo>
                    <a:pt x="436" y="91"/>
                    <a:pt x="435" y="91"/>
                    <a:pt x="434" y="91"/>
                  </a:cubicBezTo>
                  <a:cubicBezTo>
                    <a:pt x="433" y="92"/>
                    <a:pt x="432" y="92"/>
                    <a:pt x="430" y="92"/>
                  </a:cubicBezTo>
                  <a:cubicBezTo>
                    <a:pt x="430" y="92"/>
                    <a:pt x="430" y="92"/>
                    <a:pt x="430" y="92"/>
                  </a:cubicBezTo>
                  <a:cubicBezTo>
                    <a:pt x="428" y="94"/>
                    <a:pt x="430" y="99"/>
                    <a:pt x="427" y="99"/>
                  </a:cubicBezTo>
                  <a:cubicBezTo>
                    <a:pt x="423" y="99"/>
                    <a:pt x="420" y="99"/>
                    <a:pt x="420" y="96"/>
                  </a:cubicBezTo>
                  <a:cubicBezTo>
                    <a:pt x="421" y="93"/>
                    <a:pt x="427" y="93"/>
                    <a:pt x="428" y="90"/>
                  </a:cubicBezTo>
                  <a:cubicBezTo>
                    <a:pt x="425" y="89"/>
                    <a:pt x="420" y="88"/>
                    <a:pt x="416" y="88"/>
                  </a:cubicBezTo>
                  <a:cubicBezTo>
                    <a:pt x="406" y="88"/>
                    <a:pt x="396" y="92"/>
                    <a:pt x="398" y="100"/>
                  </a:cubicBezTo>
                  <a:cubicBezTo>
                    <a:pt x="400" y="103"/>
                    <a:pt x="406" y="102"/>
                    <a:pt x="408" y="105"/>
                  </a:cubicBezTo>
                  <a:cubicBezTo>
                    <a:pt x="409" y="114"/>
                    <a:pt x="416" y="118"/>
                    <a:pt x="426" y="118"/>
                  </a:cubicBezTo>
                  <a:cubicBezTo>
                    <a:pt x="428" y="118"/>
                    <a:pt x="430" y="118"/>
                    <a:pt x="432" y="118"/>
                  </a:cubicBezTo>
                  <a:cubicBezTo>
                    <a:pt x="428" y="120"/>
                    <a:pt x="429" y="125"/>
                    <a:pt x="432" y="127"/>
                  </a:cubicBezTo>
                  <a:cubicBezTo>
                    <a:pt x="433" y="127"/>
                    <a:pt x="433" y="127"/>
                    <a:pt x="433" y="127"/>
                  </a:cubicBezTo>
                  <a:cubicBezTo>
                    <a:pt x="434" y="127"/>
                    <a:pt x="435" y="127"/>
                    <a:pt x="436" y="127"/>
                  </a:cubicBezTo>
                  <a:cubicBezTo>
                    <a:pt x="437" y="126"/>
                    <a:pt x="437" y="126"/>
                    <a:pt x="438" y="126"/>
                  </a:cubicBezTo>
                  <a:cubicBezTo>
                    <a:pt x="439" y="126"/>
                    <a:pt x="439" y="126"/>
                    <a:pt x="440" y="126"/>
                  </a:cubicBezTo>
                  <a:cubicBezTo>
                    <a:pt x="440" y="129"/>
                    <a:pt x="436" y="130"/>
                    <a:pt x="439" y="132"/>
                  </a:cubicBezTo>
                  <a:cubicBezTo>
                    <a:pt x="446" y="136"/>
                    <a:pt x="446" y="149"/>
                    <a:pt x="455" y="149"/>
                  </a:cubicBezTo>
                  <a:cubicBezTo>
                    <a:pt x="455" y="149"/>
                    <a:pt x="455" y="149"/>
                    <a:pt x="455" y="149"/>
                  </a:cubicBezTo>
                  <a:cubicBezTo>
                    <a:pt x="465" y="148"/>
                    <a:pt x="465" y="132"/>
                    <a:pt x="477" y="130"/>
                  </a:cubicBezTo>
                  <a:cubicBezTo>
                    <a:pt x="476" y="119"/>
                    <a:pt x="483" y="115"/>
                    <a:pt x="491" y="111"/>
                  </a:cubicBezTo>
                  <a:cubicBezTo>
                    <a:pt x="498" y="114"/>
                    <a:pt x="499" y="121"/>
                    <a:pt x="503" y="126"/>
                  </a:cubicBezTo>
                  <a:cubicBezTo>
                    <a:pt x="503" y="130"/>
                    <a:pt x="497" y="129"/>
                    <a:pt x="499" y="135"/>
                  </a:cubicBezTo>
                  <a:cubicBezTo>
                    <a:pt x="500" y="135"/>
                    <a:pt x="501" y="136"/>
                    <a:pt x="502" y="136"/>
                  </a:cubicBezTo>
                  <a:cubicBezTo>
                    <a:pt x="506" y="136"/>
                    <a:pt x="509" y="133"/>
                    <a:pt x="512" y="133"/>
                  </a:cubicBezTo>
                  <a:cubicBezTo>
                    <a:pt x="516" y="133"/>
                    <a:pt x="514" y="138"/>
                    <a:pt x="518" y="138"/>
                  </a:cubicBezTo>
                  <a:cubicBezTo>
                    <a:pt x="518" y="138"/>
                    <a:pt x="518" y="138"/>
                    <a:pt x="519" y="138"/>
                  </a:cubicBezTo>
                  <a:cubicBezTo>
                    <a:pt x="525" y="134"/>
                    <a:pt x="535" y="132"/>
                    <a:pt x="540" y="125"/>
                  </a:cubicBezTo>
                  <a:cubicBezTo>
                    <a:pt x="524" y="120"/>
                    <a:pt x="517" y="108"/>
                    <a:pt x="496" y="107"/>
                  </a:cubicBezTo>
                  <a:cubicBezTo>
                    <a:pt x="495" y="106"/>
                    <a:pt x="493" y="105"/>
                    <a:pt x="492" y="102"/>
                  </a:cubicBezTo>
                  <a:cubicBezTo>
                    <a:pt x="491" y="102"/>
                    <a:pt x="490" y="102"/>
                    <a:pt x="489" y="102"/>
                  </a:cubicBezTo>
                  <a:cubicBezTo>
                    <a:pt x="482" y="102"/>
                    <a:pt x="475" y="98"/>
                    <a:pt x="470" y="94"/>
                  </a:cubicBezTo>
                  <a:cubicBezTo>
                    <a:pt x="464" y="89"/>
                    <a:pt x="459" y="85"/>
                    <a:pt x="455" y="85"/>
                  </a:cubicBezTo>
                  <a:moveTo>
                    <a:pt x="804" y="81"/>
                  </a:moveTo>
                  <a:cubicBezTo>
                    <a:pt x="800" y="81"/>
                    <a:pt x="796" y="83"/>
                    <a:pt x="796" y="87"/>
                  </a:cubicBezTo>
                  <a:cubicBezTo>
                    <a:pt x="797" y="89"/>
                    <a:pt x="801" y="90"/>
                    <a:pt x="805" y="90"/>
                  </a:cubicBezTo>
                  <a:cubicBezTo>
                    <a:pt x="809" y="90"/>
                    <a:pt x="812" y="89"/>
                    <a:pt x="812" y="86"/>
                  </a:cubicBezTo>
                  <a:cubicBezTo>
                    <a:pt x="812" y="83"/>
                    <a:pt x="808" y="81"/>
                    <a:pt x="804" y="81"/>
                  </a:cubicBezTo>
                  <a:moveTo>
                    <a:pt x="888" y="80"/>
                  </a:moveTo>
                  <a:cubicBezTo>
                    <a:pt x="882" y="80"/>
                    <a:pt x="876" y="82"/>
                    <a:pt x="875" y="87"/>
                  </a:cubicBezTo>
                  <a:cubicBezTo>
                    <a:pt x="877" y="89"/>
                    <a:pt x="880" y="89"/>
                    <a:pt x="883" y="89"/>
                  </a:cubicBezTo>
                  <a:cubicBezTo>
                    <a:pt x="888" y="89"/>
                    <a:pt x="894" y="88"/>
                    <a:pt x="896" y="86"/>
                  </a:cubicBezTo>
                  <a:cubicBezTo>
                    <a:pt x="896" y="81"/>
                    <a:pt x="896" y="81"/>
                    <a:pt x="896" y="81"/>
                  </a:cubicBezTo>
                  <a:cubicBezTo>
                    <a:pt x="894" y="80"/>
                    <a:pt x="891" y="80"/>
                    <a:pt x="888" y="80"/>
                  </a:cubicBezTo>
                  <a:moveTo>
                    <a:pt x="1219" y="79"/>
                  </a:moveTo>
                  <a:cubicBezTo>
                    <a:pt x="1215" y="79"/>
                    <a:pt x="1212" y="80"/>
                    <a:pt x="1210" y="81"/>
                  </a:cubicBezTo>
                  <a:cubicBezTo>
                    <a:pt x="1211" y="89"/>
                    <a:pt x="1224" y="92"/>
                    <a:pt x="1235" y="92"/>
                  </a:cubicBezTo>
                  <a:cubicBezTo>
                    <a:pt x="1236" y="92"/>
                    <a:pt x="1236" y="92"/>
                    <a:pt x="1237" y="92"/>
                  </a:cubicBezTo>
                  <a:cubicBezTo>
                    <a:pt x="1237" y="84"/>
                    <a:pt x="1237" y="84"/>
                    <a:pt x="1237" y="84"/>
                  </a:cubicBezTo>
                  <a:cubicBezTo>
                    <a:pt x="1233" y="81"/>
                    <a:pt x="1225" y="79"/>
                    <a:pt x="1219" y="79"/>
                  </a:cubicBezTo>
                  <a:moveTo>
                    <a:pt x="2851" y="77"/>
                  </a:moveTo>
                  <a:cubicBezTo>
                    <a:pt x="2844" y="77"/>
                    <a:pt x="2837" y="79"/>
                    <a:pt x="2833" y="82"/>
                  </a:cubicBezTo>
                  <a:cubicBezTo>
                    <a:pt x="2832" y="90"/>
                    <a:pt x="2844" y="88"/>
                    <a:pt x="2849" y="91"/>
                  </a:cubicBezTo>
                  <a:cubicBezTo>
                    <a:pt x="2848" y="94"/>
                    <a:pt x="2841" y="93"/>
                    <a:pt x="2840" y="98"/>
                  </a:cubicBezTo>
                  <a:cubicBezTo>
                    <a:pt x="2842" y="100"/>
                    <a:pt x="2844" y="101"/>
                    <a:pt x="2846" y="101"/>
                  </a:cubicBezTo>
                  <a:cubicBezTo>
                    <a:pt x="2850" y="101"/>
                    <a:pt x="2855" y="99"/>
                    <a:pt x="2858" y="98"/>
                  </a:cubicBezTo>
                  <a:cubicBezTo>
                    <a:pt x="2860" y="97"/>
                    <a:pt x="2862" y="97"/>
                    <a:pt x="2864" y="97"/>
                  </a:cubicBezTo>
                  <a:cubicBezTo>
                    <a:pt x="2875" y="97"/>
                    <a:pt x="2880" y="101"/>
                    <a:pt x="2886" y="108"/>
                  </a:cubicBezTo>
                  <a:cubicBezTo>
                    <a:pt x="2886" y="108"/>
                    <a:pt x="2887" y="108"/>
                    <a:pt x="2887" y="108"/>
                  </a:cubicBezTo>
                  <a:cubicBezTo>
                    <a:pt x="2893" y="108"/>
                    <a:pt x="2897" y="107"/>
                    <a:pt x="2901" y="106"/>
                  </a:cubicBezTo>
                  <a:cubicBezTo>
                    <a:pt x="2896" y="95"/>
                    <a:pt x="2886" y="84"/>
                    <a:pt x="2871" y="84"/>
                  </a:cubicBezTo>
                  <a:cubicBezTo>
                    <a:pt x="2869" y="84"/>
                    <a:pt x="2868" y="85"/>
                    <a:pt x="2867" y="85"/>
                  </a:cubicBezTo>
                  <a:cubicBezTo>
                    <a:pt x="2865" y="79"/>
                    <a:pt x="2858" y="77"/>
                    <a:pt x="2851" y="77"/>
                  </a:cubicBezTo>
                  <a:moveTo>
                    <a:pt x="825" y="76"/>
                  </a:moveTo>
                  <a:cubicBezTo>
                    <a:pt x="820" y="76"/>
                    <a:pt x="815" y="79"/>
                    <a:pt x="818" y="84"/>
                  </a:cubicBezTo>
                  <a:cubicBezTo>
                    <a:pt x="818" y="85"/>
                    <a:pt x="821" y="86"/>
                    <a:pt x="823" y="86"/>
                  </a:cubicBezTo>
                  <a:cubicBezTo>
                    <a:pt x="825" y="86"/>
                    <a:pt x="827" y="85"/>
                    <a:pt x="829" y="85"/>
                  </a:cubicBezTo>
                  <a:cubicBezTo>
                    <a:pt x="832" y="79"/>
                    <a:pt x="829" y="76"/>
                    <a:pt x="825" y="76"/>
                  </a:cubicBezTo>
                  <a:moveTo>
                    <a:pt x="490" y="68"/>
                  </a:moveTo>
                  <a:cubicBezTo>
                    <a:pt x="483" y="73"/>
                    <a:pt x="475" y="78"/>
                    <a:pt x="472" y="86"/>
                  </a:cubicBezTo>
                  <a:cubicBezTo>
                    <a:pt x="476" y="89"/>
                    <a:pt x="482" y="90"/>
                    <a:pt x="487" y="90"/>
                  </a:cubicBezTo>
                  <a:cubicBezTo>
                    <a:pt x="488" y="90"/>
                    <a:pt x="489" y="90"/>
                    <a:pt x="489" y="90"/>
                  </a:cubicBezTo>
                  <a:cubicBezTo>
                    <a:pt x="490" y="90"/>
                    <a:pt x="491" y="90"/>
                    <a:pt x="492" y="90"/>
                  </a:cubicBezTo>
                  <a:cubicBezTo>
                    <a:pt x="495" y="90"/>
                    <a:pt x="499" y="90"/>
                    <a:pt x="502" y="91"/>
                  </a:cubicBezTo>
                  <a:cubicBezTo>
                    <a:pt x="502" y="95"/>
                    <a:pt x="496" y="93"/>
                    <a:pt x="493" y="95"/>
                  </a:cubicBezTo>
                  <a:cubicBezTo>
                    <a:pt x="496" y="101"/>
                    <a:pt x="511" y="102"/>
                    <a:pt x="522" y="102"/>
                  </a:cubicBezTo>
                  <a:cubicBezTo>
                    <a:pt x="529" y="102"/>
                    <a:pt x="539" y="103"/>
                    <a:pt x="546" y="103"/>
                  </a:cubicBezTo>
                  <a:cubicBezTo>
                    <a:pt x="547" y="103"/>
                    <a:pt x="549" y="103"/>
                    <a:pt x="550" y="103"/>
                  </a:cubicBezTo>
                  <a:cubicBezTo>
                    <a:pt x="561" y="102"/>
                    <a:pt x="567" y="91"/>
                    <a:pt x="567" y="82"/>
                  </a:cubicBezTo>
                  <a:cubicBezTo>
                    <a:pt x="557" y="81"/>
                    <a:pt x="547" y="76"/>
                    <a:pt x="538" y="76"/>
                  </a:cubicBezTo>
                  <a:cubicBezTo>
                    <a:pt x="534" y="76"/>
                    <a:pt x="530" y="77"/>
                    <a:pt x="527" y="80"/>
                  </a:cubicBezTo>
                  <a:cubicBezTo>
                    <a:pt x="524" y="79"/>
                    <a:pt x="526" y="73"/>
                    <a:pt x="524" y="71"/>
                  </a:cubicBezTo>
                  <a:cubicBezTo>
                    <a:pt x="523" y="71"/>
                    <a:pt x="522" y="70"/>
                    <a:pt x="522" y="70"/>
                  </a:cubicBezTo>
                  <a:cubicBezTo>
                    <a:pt x="515" y="70"/>
                    <a:pt x="515" y="76"/>
                    <a:pt x="512" y="79"/>
                  </a:cubicBezTo>
                  <a:cubicBezTo>
                    <a:pt x="501" y="78"/>
                    <a:pt x="497" y="71"/>
                    <a:pt x="490" y="68"/>
                  </a:cubicBezTo>
                  <a:moveTo>
                    <a:pt x="752" y="66"/>
                  </a:moveTo>
                  <a:cubicBezTo>
                    <a:pt x="743" y="66"/>
                    <a:pt x="735" y="70"/>
                    <a:pt x="732" y="77"/>
                  </a:cubicBezTo>
                  <a:cubicBezTo>
                    <a:pt x="735" y="80"/>
                    <a:pt x="739" y="81"/>
                    <a:pt x="743" y="81"/>
                  </a:cubicBezTo>
                  <a:cubicBezTo>
                    <a:pt x="752" y="81"/>
                    <a:pt x="761" y="76"/>
                    <a:pt x="761" y="68"/>
                  </a:cubicBezTo>
                  <a:cubicBezTo>
                    <a:pt x="758" y="67"/>
                    <a:pt x="755" y="66"/>
                    <a:pt x="752" y="66"/>
                  </a:cubicBezTo>
                  <a:moveTo>
                    <a:pt x="796" y="65"/>
                  </a:moveTo>
                  <a:cubicBezTo>
                    <a:pt x="792" y="65"/>
                    <a:pt x="787" y="67"/>
                    <a:pt x="783" y="68"/>
                  </a:cubicBezTo>
                  <a:cubicBezTo>
                    <a:pt x="778" y="70"/>
                    <a:pt x="773" y="72"/>
                    <a:pt x="768" y="72"/>
                  </a:cubicBezTo>
                  <a:cubicBezTo>
                    <a:pt x="767" y="72"/>
                    <a:pt x="766" y="72"/>
                    <a:pt x="766" y="72"/>
                  </a:cubicBezTo>
                  <a:cubicBezTo>
                    <a:pt x="764" y="75"/>
                    <a:pt x="762" y="76"/>
                    <a:pt x="762" y="81"/>
                  </a:cubicBezTo>
                  <a:cubicBezTo>
                    <a:pt x="765" y="84"/>
                    <a:pt x="768" y="86"/>
                    <a:pt x="771" y="86"/>
                  </a:cubicBezTo>
                  <a:cubicBezTo>
                    <a:pt x="776" y="86"/>
                    <a:pt x="780" y="82"/>
                    <a:pt x="786" y="81"/>
                  </a:cubicBezTo>
                  <a:cubicBezTo>
                    <a:pt x="789" y="80"/>
                    <a:pt x="794" y="81"/>
                    <a:pt x="796" y="80"/>
                  </a:cubicBezTo>
                  <a:cubicBezTo>
                    <a:pt x="801" y="78"/>
                    <a:pt x="804" y="71"/>
                    <a:pt x="803" y="68"/>
                  </a:cubicBezTo>
                  <a:cubicBezTo>
                    <a:pt x="801" y="66"/>
                    <a:pt x="798" y="65"/>
                    <a:pt x="796" y="65"/>
                  </a:cubicBezTo>
                  <a:moveTo>
                    <a:pt x="1237" y="62"/>
                  </a:moveTo>
                  <a:cubicBezTo>
                    <a:pt x="1228" y="64"/>
                    <a:pt x="1220" y="66"/>
                    <a:pt x="1218" y="73"/>
                  </a:cubicBezTo>
                  <a:cubicBezTo>
                    <a:pt x="1225" y="75"/>
                    <a:pt x="1230" y="79"/>
                    <a:pt x="1237" y="80"/>
                  </a:cubicBezTo>
                  <a:cubicBezTo>
                    <a:pt x="1237" y="62"/>
                    <a:pt x="1237" y="62"/>
                    <a:pt x="1237" y="62"/>
                  </a:cubicBezTo>
                  <a:moveTo>
                    <a:pt x="850" y="61"/>
                  </a:moveTo>
                  <a:cubicBezTo>
                    <a:pt x="848" y="61"/>
                    <a:pt x="845" y="62"/>
                    <a:pt x="843" y="62"/>
                  </a:cubicBezTo>
                  <a:cubicBezTo>
                    <a:pt x="843" y="68"/>
                    <a:pt x="850" y="72"/>
                    <a:pt x="856" y="72"/>
                  </a:cubicBezTo>
                  <a:cubicBezTo>
                    <a:pt x="859" y="72"/>
                    <a:pt x="862" y="71"/>
                    <a:pt x="863" y="68"/>
                  </a:cubicBezTo>
                  <a:cubicBezTo>
                    <a:pt x="861" y="64"/>
                    <a:pt x="856" y="61"/>
                    <a:pt x="850" y="61"/>
                  </a:cubicBezTo>
                  <a:moveTo>
                    <a:pt x="1205" y="54"/>
                  </a:moveTo>
                  <a:cubicBezTo>
                    <a:pt x="1200" y="54"/>
                    <a:pt x="1195" y="58"/>
                    <a:pt x="1199" y="63"/>
                  </a:cubicBezTo>
                  <a:cubicBezTo>
                    <a:pt x="1201" y="63"/>
                    <a:pt x="1203" y="64"/>
                    <a:pt x="1205" y="64"/>
                  </a:cubicBezTo>
                  <a:cubicBezTo>
                    <a:pt x="1209" y="64"/>
                    <a:pt x="1212" y="63"/>
                    <a:pt x="1213" y="60"/>
                  </a:cubicBezTo>
                  <a:cubicBezTo>
                    <a:pt x="1213" y="56"/>
                    <a:pt x="1209" y="54"/>
                    <a:pt x="1205" y="54"/>
                  </a:cubicBezTo>
                  <a:moveTo>
                    <a:pt x="941" y="54"/>
                  </a:moveTo>
                  <a:cubicBezTo>
                    <a:pt x="935" y="54"/>
                    <a:pt x="926" y="57"/>
                    <a:pt x="921" y="59"/>
                  </a:cubicBezTo>
                  <a:cubicBezTo>
                    <a:pt x="919" y="61"/>
                    <a:pt x="922" y="63"/>
                    <a:pt x="920" y="65"/>
                  </a:cubicBezTo>
                  <a:cubicBezTo>
                    <a:pt x="916" y="67"/>
                    <a:pt x="913" y="67"/>
                    <a:pt x="910" y="67"/>
                  </a:cubicBezTo>
                  <a:cubicBezTo>
                    <a:pt x="908" y="67"/>
                    <a:pt x="907" y="67"/>
                    <a:pt x="905" y="67"/>
                  </a:cubicBezTo>
                  <a:cubicBezTo>
                    <a:pt x="903" y="67"/>
                    <a:pt x="901" y="66"/>
                    <a:pt x="899" y="66"/>
                  </a:cubicBezTo>
                  <a:cubicBezTo>
                    <a:pt x="896" y="66"/>
                    <a:pt x="894" y="67"/>
                    <a:pt x="891" y="68"/>
                  </a:cubicBezTo>
                  <a:cubicBezTo>
                    <a:pt x="891" y="76"/>
                    <a:pt x="895" y="79"/>
                    <a:pt x="901" y="79"/>
                  </a:cubicBezTo>
                  <a:cubicBezTo>
                    <a:pt x="909" y="79"/>
                    <a:pt x="920" y="73"/>
                    <a:pt x="925" y="70"/>
                  </a:cubicBezTo>
                  <a:cubicBezTo>
                    <a:pt x="927" y="71"/>
                    <a:pt x="930" y="71"/>
                    <a:pt x="932" y="71"/>
                  </a:cubicBezTo>
                  <a:cubicBezTo>
                    <a:pt x="938" y="71"/>
                    <a:pt x="944" y="67"/>
                    <a:pt x="952" y="66"/>
                  </a:cubicBezTo>
                  <a:cubicBezTo>
                    <a:pt x="953" y="57"/>
                    <a:pt x="948" y="54"/>
                    <a:pt x="941" y="54"/>
                  </a:cubicBezTo>
                  <a:moveTo>
                    <a:pt x="882" y="47"/>
                  </a:moveTo>
                  <a:cubicBezTo>
                    <a:pt x="872" y="47"/>
                    <a:pt x="860" y="52"/>
                    <a:pt x="860" y="61"/>
                  </a:cubicBezTo>
                  <a:cubicBezTo>
                    <a:pt x="864" y="67"/>
                    <a:pt x="872" y="68"/>
                    <a:pt x="875" y="74"/>
                  </a:cubicBezTo>
                  <a:cubicBezTo>
                    <a:pt x="864" y="76"/>
                    <a:pt x="852" y="76"/>
                    <a:pt x="848" y="84"/>
                  </a:cubicBezTo>
                  <a:cubicBezTo>
                    <a:pt x="850" y="86"/>
                    <a:pt x="852" y="86"/>
                    <a:pt x="854" y="86"/>
                  </a:cubicBezTo>
                  <a:cubicBezTo>
                    <a:pt x="856" y="86"/>
                    <a:pt x="859" y="85"/>
                    <a:pt x="861" y="84"/>
                  </a:cubicBezTo>
                  <a:cubicBezTo>
                    <a:pt x="864" y="83"/>
                    <a:pt x="867" y="82"/>
                    <a:pt x="870" y="82"/>
                  </a:cubicBezTo>
                  <a:cubicBezTo>
                    <a:pt x="872" y="82"/>
                    <a:pt x="873" y="82"/>
                    <a:pt x="875" y="83"/>
                  </a:cubicBezTo>
                  <a:cubicBezTo>
                    <a:pt x="879" y="77"/>
                    <a:pt x="884" y="73"/>
                    <a:pt x="887" y="68"/>
                  </a:cubicBezTo>
                  <a:cubicBezTo>
                    <a:pt x="882" y="64"/>
                    <a:pt x="872" y="64"/>
                    <a:pt x="868" y="60"/>
                  </a:cubicBezTo>
                  <a:cubicBezTo>
                    <a:pt x="872" y="54"/>
                    <a:pt x="889" y="58"/>
                    <a:pt x="887" y="48"/>
                  </a:cubicBezTo>
                  <a:cubicBezTo>
                    <a:pt x="886" y="47"/>
                    <a:pt x="884" y="47"/>
                    <a:pt x="882" y="47"/>
                  </a:cubicBezTo>
                  <a:moveTo>
                    <a:pt x="929" y="45"/>
                  </a:moveTo>
                  <a:cubicBezTo>
                    <a:pt x="926" y="45"/>
                    <a:pt x="923" y="47"/>
                    <a:pt x="924" y="52"/>
                  </a:cubicBezTo>
                  <a:cubicBezTo>
                    <a:pt x="925" y="53"/>
                    <a:pt x="927" y="53"/>
                    <a:pt x="929" y="53"/>
                  </a:cubicBezTo>
                  <a:cubicBezTo>
                    <a:pt x="929" y="53"/>
                    <a:pt x="930" y="53"/>
                    <a:pt x="930" y="53"/>
                  </a:cubicBezTo>
                  <a:cubicBezTo>
                    <a:pt x="931" y="53"/>
                    <a:pt x="931" y="53"/>
                    <a:pt x="932" y="53"/>
                  </a:cubicBezTo>
                  <a:cubicBezTo>
                    <a:pt x="932" y="53"/>
                    <a:pt x="933" y="53"/>
                    <a:pt x="933" y="53"/>
                  </a:cubicBezTo>
                  <a:cubicBezTo>
                    <a:pt x="936" y="48"/>
                    <a:pt x="933" y="45"/>
                    <a:pt x="929" y="45"/>
                  </a:cubicBezTo>
                  <a:moveTo>
                    <a:pt x="2955" y="34"/>
                  </a:moveTo>
                  <a:cubicBezTo>
                    <a:pt x="2951" y="34"/>
                    <a:pt x="2948" y="35"/>
                    <a:pt x="2947" y="38"/>
                  </a:cubicBezTo>
                  <a:cubicBezTo>
                    <a:pt x="2947" y="42"/>
                    <a:pt x="2956" y="39"/>
                    <a:pt x="2956" y="44"/>
                  </a:cubicBezTo>
                  <a:cubicBezTo>
                    <a:pt x="2955" y="45"/>
                    <a:pt x="2954" y="45"/>
                    <a:pt x="2953" y="45"/>
                  </a:cubicBezTo>
                  <a:cubicBezTo>
                    <a:pt x="2952" y="45"/>
                    <a:pt x="2951" y="45"/>
                    <a:pt x="2950" y="44"/>
                  </a:cubicBezTo>
                  <a:cubicBezTo>
                    <a:pt x="2949" y="44"/>
                    <a:pt x="2949" y="44"/>
                    <a:pt x="2948" y="44"/>
                  </a:cubicBezTo>
                  <a:cubicBezTo>
                    <a:pt x="2947" y="44"/>
                    <a:pt x="2946" y="44"/>
                    <a:pt x="2946" y="45"/>
                  </a:cubicBezTo>
                  <a:cubicBezTo>
                    <a:pt x="2943" y="47"/>
                    <a:pt x="2948" y="51"/>
                    <a:pt x="2944" y="53"/>
                  </a:cubicBezTo>
                  <a:cubicBezTo>
                    <a:pt x="2943" y="53"/>
                    <a:pt x="2942" y="53"/>
                    <a:pt x="2940" y="53"/>
                  </a:cubicBezTo>
                  <a:cubicBezTo>
                    <a:pt x="2934" y="53"/>
                    <a:pt x="2930" y="54"/>
                    <a:pt x="2928" y="58"/>
                  </a:cubicBezTo>
                  <a:cubicBezTo>
                    <a:pt x="2927" y="62"/>
                    <a:pt x="2930" y="61"/>
                    <a:pt x="2930" y="64"/>
                  </a:cubicBezTo>
                  <a:cubicBezTo>
                    <a:pt x="2929" y="67"/>
                    <a:pt x="2924" y="66"/>
                    <a:pt x="2925" y="70"/>
                  </a:cubicBezTo>
                  <a:cubicBezTo>
                    <a:pt x="2927" y="76"/>
                    <a:pt x="2932" y="77"/>
                    <a:pt x="2938" y="77"/>
                  </a:cubicBezTo>
                  <a:cubicBezTo>
                    <a:pt x="2942" y="77"/>
                    <a:pt x="2945" y="77"/>
                    <a:pt x="2949" y="76"/>
                  </a:cubicBezTo>
                  <a:cubicBezTo>
                    <a:pt x="2953" y="76"/>
                    <a:pt x="2957" y="75"/>
                    <a:pt x="2960" y="75"/>
                  </a:cubicBezTo>
                  <a:cubicBezTo>
                    <a:pt x="2964" y="75"/>
                    <a:pt x="2968" y="76"/>
                    <a:pt x="2971" y="79"/>
                  </a:cubicBezTo>
                  <a:cubicBezTo>
                    <a:pt x="2970" y="82"/>
                    <a:pt x="2968" y="83"/>
                    <a:pt x="2965" y="83"/>
                  </a:cubicBezTo>
                  <a:cubicBezTo>
                    <a:pt x="2961" y="83"/>
                    <a:pt x="2956" y="81"/>
                    <a:pt x="2952" y="80"/>
                  </a:cubicBezTo>
                  <a:cubicBezTo>
                    <a:pt x="2951" y="81"/>
                    <a:pt x="2951" y="84"/>
                    <a:pt x="2949" y="85"/>
                  </a:cubicBezTo>
                  <a:cubicBezTo>
                    <a:pt x="2951" y="93"/>
                    <a:pt x="2964" y="99"/>
                    <a:pt x="2976" y="99"/>
                  </a:cubicBezTo>
                  <a:cubicBezTo>
                    <a:pt x="2981" y="99"/>
                    <a:pt x="2987" y="98"/>
                    <a:pt x="2991" y="96"/>
                  </a:cubicBezTo>
                  <a:cubicBezTo>
                    <a:pt x="2995" y="97"/>
                    <a:pt x="2996" y="101"/>
                    <a:pt x="3002" y="101"/>
                  </a:cubicBezTo>
                  <a:cubicBezTo>
                    <a:pt x="3010" y="98"/>
                    <a:pt x="2998" y="88"/>
                    <a:pt x="3007" y="85"/>
                  </a:cubicBezTo>
                  <a:cubicBezTo>
                    <a:pt x="3010" y="86"/>
                    <a:pt x="3009" y="90"/>
                    <a:pt x="3014" y="90"/>
                  </a:cubicBezTo>
                  <a:cubicBezTo>
                    <a:pt x="3021" y="87"/>
                    <a:pt x="3028" y="84"/>
                    <a:pt x="3029" y="76"/>
                  </a:cubicBezTo>
                  <a:cubicBezTo>
                    <a:pt x="3016" y="76"/>
                    <a:pt x="3019" y="63"/>
                    <a:pt x="3006" y="63"/>
                  </a:cubicBezTo>
                  <a:cubicBezTo>
                    <a:pt x="3004" y="63"/>
                    <a:pt x="3003" y="63"/>
                    <a:pt x="3001" y="63"/>
                  </a:cubicBezTo>
                  <a:cubicBezTo>
                    <a:pt x="2993" y="55"/>
                    <a:pt x="2978" y="53"/>
                    <a:pt x="2976" y="41"/>
                  </a:cubicBezTo>
                  <a:cubicBezTo>
                    <a:pt x="2971" y="39"/>
                    <a:pt x="2962" y="34"/>
                    <a:pt x="2955" y="34"/>
                  </a:cubicBezTo>
                  <a:moveTo>
                    <a:pt x="3075" y="120"/>
                  </a:moveTo>
                  <a:cubicBezTo>
                    <a:pt x="3073" y="120"/>
                    <a:pt x="3070" y="120"/>
                    <a:pt x="3069" y="119"/>
                  </a:cubicBezTo>
                  <a:cubicBezTo>
                    <a:pt x="3065" y="113"/>
                    <a:pt x="3071" y="111"/>
                    <a:pt x="3077" y="111"/>
                  </a:cubicBezTo>
                  <a:cubicBezTo>
                    <a:pt x="3082" y="111"/>
                    <a:pt x="3088" y="113"/>
                    <a:pt x="3087" y="118"/>
                  </a:cubicBezTo>
                  <a:cubicBezTo>
                    <a:pt x="3085" y="119"/>
                    <a:pt x="3080" y="120"/>
                    <a:pt x="3075" y="120"/>
                  </a:cubicBezTo>
                  <a:moveTo>
                    <a:pt x="3192" y="43"/>
                  </a:moveTo>
                  <a:cubicBezTo>
                    <a:pt x="3189" y="43"/>
                    <a:pt x="3186" y="42"/>
                    <a:pt x="3184" y="41"/>
                  </a:cubicBezTo>
                  <a:cubicBezTo>
                    <a:pt x="3191" y="36"/>
                    <a:pt x="3198" y="31"/>
                    <a:pt x="3208" y="31"/>
                  </a:cubicBezTo>
                  <a:cubicBezTo>
                    <a:pt x="3211" y="31"/>
                    <a:pt x="3215" y="32"/>
                    <a:pt x="3218" y="33"/>
                  </a:cubicBezTo>
                  <a:cubicBezTo>
                    <a:pt x="3213" y="37"/>
                    <a:pt x="3201" y="43"/>
                    <a:pt x="3192" y="43"/>
                  </a:cubicBezTo>
                  <a:moveTo>
                    <a:pt x="3137" y="10"/>
                  </a:moveTo>
                  <a:cubicBezTo>
                    <a:pt x="3133" y="12"/>
                    <a:pt x="3131" y="16"/>
                    <a:pt x="3126" y="17"/>
                  </a:cubicBezTo>
                  <a:cubicBezTo>
                    <a:pt x="3122" y="15"/>
                    <a:pt x="3118" y="14"/>
                    <a:pt x="3114" y="14"/>
                  </a:cubicBezTo>
                  <a:cubicBezTo>
                    <a:pt x="3104" y="14"/>
                    <a:pt x="3092" y="19"/>
                    <a:pt x="3081" y="19"/>
                  </a:cubicBezTo>
                  <a:cubicBezTo>
                    <a:pt x="3079" y="20"/>
                    <a:pt x="3080" y="25"/>
                    <a:pt x="3077" y="25"/>
                  </a:cubicBezTo>
                  <a:cubicBezTo>
                    <a:pt x="3071" y="23"/>
                    <a:pt x="3065" y="19"/>
                    <a:pt x="3058" y="19"/>
                  </a:cubicBezTo>
                  <a:cubicBezTo>
                    <a:pt x="3055" y="19"/>
                    <a:pt x="3053" y="20"/>
                    <a:pt x="3050" y="22"/>
                  </a:cubicBezTo>
                  <a:cubicBezTo>
                    <a:pt x="3045" y="19"/>
                    <a:pt x="3041" y="16"/>
                    <a:pt x="3033" y="16"/>
                  </a:cubicBezTo>
                  <a:cubicBezTo>
                    <a:pt x="3033" y="16"/>
                    <a:pt x="3032" y="16"/>
                    <a:pt x="3031" y="16"/>
                  </a:cubicBezTo>
                  <a:cubicBezTo>
                    <a:pt x="3028" y="21"/>
                    <a:pt x="3024" y="23"/>
                    <a:pt x="3020" y="23"/>
                  </a:cubicBezTo>
                  <a:cubicBezTo>
                    <a:pt x="3017" y="23"/>
                    <a:pt x="3015" y="22"/>
                    <a:pt x="3012" y="22"/>
                  </a:cubicBezTo>
                  <a:cubicBezTo>
                    <a:pt x="3010" y="22"/>
                    <a:pt x="3007" y="21"/>
                    <a:pt x="3004" y="21"/>
                  </a:cubicBezTo>
                  <a:cubicBezTo>
                    <a:pt x="3003" y="21"/>
                    <a:pt x="3001" y="21"/>
                    <a:pt x="3000" y="22"/>
                  </a:cubicBezTo>
                  <a:cubicBezTo>
                    <a:pt x="2996" y="22"/>
                    <a:pt x="2992" y="26"/>
                    <a:pt x="2989" y="26"/>
                  </a:cubicBezTo>
                  <a:cubicBezTo>
                    <a:pt x="2988" y="26"/>
                    <a:pt x="2987" y="26"/>
                    <a:pt x="2986" y="26"/>
                  </a:cubicBezTo>
                  <a:cubicBezTo>
                    <a:pt x="2985" y="26"/>
                    <a:pt x="2984" y="26"/>
                    <a:pt x="2983" y="26"/>
                  </a:cubicBezTo>
                  <a:cubicBezTo>
                    <a:pt x="2982" y="26"/>
                    <a:pt x="2980" y="26"/>
                    <a:pt x="2979" y="26"/>
                  </a:cubicBezTo>
                  <a:cubicBezTo>
                    <a:pt x="2977" y="26"/>
                    <a:pt x="2975" y="26"/>
                    <a:pt x="2974" y="29"/>
                  </a:cubicBezTo>
                  <a:cubicBezTo>
                    <a:pt x="2975" y="33"/>
                    <a:pt x="2979" y="34"/>
                    <a:pt x="2983" y="34"/>
                  </a:cubicBezTo>
                  <a:cubicBezTo>
                    <a:pt x="2985" y="34"/>
                    <a:pt x="2986" y="34"/>
                    <a:pt x="2987" y="34"/>
                  </a:cubicBezTo>
                  <a:cubicBezTo>
                    <a:pt x="2988" y="34"/>
                    <a:pt x="2989" y="34"/>
                    <a:pt x="2991" y="34"/>
                  </a:cubicBezTo>
                  <a:cubicBezTo>
                    <a:pt x="2993" y="34"/>
                    <a:pt x="2995" y="34"/>
                    <a:pt x="2997" y="35"/>
                  </a:cubicBezTo>
                  <a:cubicBezTo>
                    <a:pt x="2993" y="41"/>
                    <a:pt x="2998" y="47"/>
                    <a:pt x="3000" y="52"/>
                  </a:cubicBezTo>
                  <a:cubicBezTo>
                    <a:pt x="3003" y="55"/>
                    <a:pt x="3007" y="55"/>
                    <a:pt x="3010" y="55"/>
                  </a:cubicBezTo>
                  <a:cubicBezTo>
                    <a:pt x="3015" y="55"/>
                    <a:pt x="3020" y="53"/>
                    <a:pt x="3025" y="51"/>
                  </a:cubicBezTo>
                  <a:cubicBezTo>
                    <a:pt x="3029" y="48"/>
                    <a:pt x="3034" y="46"/>
                    <a:pt x="3038" y="46"/>
                  </a:cubicBezTo>
                  <a:cubicBezTo>
                    <a:pt x="3039" y="46"/>
                    <a:pt x="3041" y="46"/>
                    <a:pt x="3042" y="47"/>
                  </a:cubicBezTo>
                  <a:cubicBezTo>
                    <a:pt x="3035" y="49"/>
                    <a:pt x="3026" y="50"/>
                    <a:pt x="3026" y="60"/>
                  </a:cubicBezTo>
                  <a:cubicBezTo>
                    <a:pt x="3037" y="59"/>
                    <a:pt x="3046" y="54"/>
                    <a:pt x="3056" y="54"/>
                  </a:cubicBezTo>
                  <a:cubicBezTo>
                    <a:pt x="3059" y="54"/>
                    <a:pt x="3062" y="55"/>
                    <a:pt x="3065" y="56"/>
                  </a:cubicBezTo>
                  <a:cubicBezTo>
                    <a:pt x="3076" y="53"/>
                    <a:pt x="3090" y="52"/>
                    <a:pt x="3088" y="38"/>
                  </a:cubicBezTo>
                  <a:cubicBezTo>
                    <a:pt x="3090" y="37"/>
                    <a:pt x="3093" y="35"/>
                    <a:pt x="3095" y="35"/>
                  </a:cubicBezTo>
                  <a:cubicBezTo>
                    <a:pt x="3096" y="35"/>
                    <a:pt x="3097" y="36"/>
                    <a:pt x="3098" y="36"/>
                  </a:cubicBezTo>
                  <a:cubicBezTo>
                    <a:pt x="3099" y="40"/>
                    <a:pt x="3093" y="39"/>
                    <a:pt x="3094" y="44"/>
                  </a:cubicBezTo>
                  <a:cubicBezTo>
                    <a:pt x="3095" y="47"/>
                    <a:pt x="3102" y="46"/>
                    <a:pt x="3101" y="51"/>
                  </a:cubicBezTo>
                  <a:cubicBezTo>
                    <a:pt x="3091" y="57"/>
                    <a:pt x="3076" y="59"/>
                    <a:pt x="3066" y="64"/>
                  </a:cubicBezTo>
                  <a:cubicBezTo>
                    <a:pt x="3068" y="70"/>
                    <a:pt x="3077" y="70"/>
                    <a:pt x="3079" y="75"/>
                  </a:cubicBezTo>
                  <a:cubicBezTo>
                    <a:pt x="3067" y="75"/>
                    <a:pt x="3057" y="62"/>
                    <a:pt x="3042" y="62"/>
                  </a:cubicBezTo>
                  <a:cubicBezTo>
                    <a:pt x="3041" y="62"/>
                    <a:pt x="3039" y="62"/>
                    <a:pt x="3037" y="62"/>
                  </a:cubicBezTo>
                  <a:cubicBezTo>
                    <a:pt x="3034" y="63"/>
                    <a:pt x="3028" y="67"/>
                    <a:pt x="3028" y="70"/>
                  </a:cubicBezTo>
                  <a:cubicBezTo>
                    <a:pt x="3027" y="79"/>
                    <a:pt x="3051" y="79"/>
                    <a:pt x="3055" y="87"/>
                  </a:cubicBezTo>
                  <a:cubicBezTo>
                    <a:pt x="3044" y="92"/>
                    <a:pt x="3026" y="89"/>
                    <a:pt x="3015" y="96"/>
                  </a:cubicBezTo>
                  <a:cubicBezTo>
                    <a:pt x="3015" y="99"/>
                    <a:pt x="3014" y="100"/>
                    <a:pt x="3015" y="103"/>
                  </a:cubicBezTo>
                  <a:cubicBezTo>
                    <a:pt x="3022" y="102"/>
                    <a:pt x="3031" y="99"/>
                    <a:pt x="3037" y="99"/>
                  </a:cubicBezTo>
                  <a:cubicBezTo>
                    <a:pt x="3038" y="99"/>
                    <a:pt x="3040" y="99"/>
                    <a:pt x="3041" y="99"/>
                  </a:cubicBezTo>
                  <a:cubicBezTo>
                    <a:pt x="3041" y="105"/>
                    <a:pt x="3034" y="104"/>
                    <a:pt x="3035" y="110"/>
                  </a:cubicBezTo>
                  <a:cubicBezTo>
                    <a:pt x="3037" y="114"/>
                    <a:pt x="3039" y="115"/>
                    <a:pt x="3041" y="115"/>
                  </a:cubicBezTo>
                  <a:cubicBezTo>
                    <a:pt x="3044" y="115"/>
                    <a:pt x="3047" y="114"/>
                    <a:pt x="3050" y="112"/>
                  </a:cubicBezTo>
                  <a:cubicBezTo>
                    <a:pt x="3052" y="111"/>
                    <a:pt x="3055" y="110"/>
                    <a:pt x="3057" y="110"/>
                  </a:cubicBezTo>
                  <a:cubicBezTo>
                    <a:pt x="3058" y="110"/>
                    <a:pt x="3058" y="110"/>
                    <a:pt x="3059" y="110"/>
                  </a:cubicBezTo>
                  <a:cubicBezTo>
                    <a:pt x="3058" y="117"/>
                    <a:pt x="3048" y="118"/>
                    <a:pt x="3041" y="121"/>
                  </a:cubicBezTo>
                  <a:cubicBezTo>
                    <a:pt x="3031" y="117"/>
                    <a:pt x="3026" y="105"/>
                    <a:pt x="3013" y="105"/>
                  </a:cubicBezTo>
                  <a:cubicBezTo>
                    <a:pt x="3010" y="105"/>
                    <a:pt x="3008" y="106"/>
                    <a:pt x="3004" y="107"/>
                  </a:cubicBezTo>
                  <a:cubicBezTo>
                    <a:pt x="3003" y="114"/>
                    <a:pt x="3013" y="112"/>
                    <a:pt x="3013" y="118"/>
                  </a:cubicBezTo>
                  <a:cubicBezTo>
                    <a:pt x="3007" y="121"/>
                    <a:pt x="2996" y="122"/>
                    <a:pt x="2994" y="129"/>
                  </a:cubicBezTo>
                  <a:cubicBezTo>
                    <a:pt x="2996" y="133"/>
                    <a:pt x="3000" y="134"/>
                    <a:pt x="3005" y="134"/>
                  </a:cubicBezTo>
                  <a:cubicBezTo>
                    <a:pt x="3009" y="134"/>
                    <a:pt x="3014" y="133"/>
                    <a:pt x="3018" y="132"/>
                  </a:cubicBezTo>
                  <a:cubicBezTo>
                    <a:pt x="3024" y="134"/>
                    <a:pt x="3029" y="137"/>
                    <a:pt x="3036" y="138"/>
                  </a:cubicBezTo>
                  <a:cubicBezTo>
                    <a:pt x="3043" y="133"/>
                    <a:pt x="3051" y="132"/>
                    <a:pt x="3060" y="132"/>
                  </a:cubicBezTo>
                  <a:cubicBezTo>
                    <a:pt x="3064" y="132"/>
                    <a:pt x="3069" y="133"/>
                    <a:pt x="3074" y="133"/>
                  </a:cubicBezTo>
                  <a:cubicBezTo>
                    <a:pt x="3079" y="133"/>
                    <a:pt x="3084" y="134"/>
                    <a:pt x="3089" y="134"/>
                  </a:cubicBezTo>
                  <a:cubicBezTo>
                    <a:pt x="3098" y="134"/>
                    <a:pt x="3107" y="132"/>
                    <a:pt x="3115" y="127"/>
                  </a:cubicBezTo>
                  <a:cubicBezTo>
                    <a:pt x="3114" y="118"/>
                    <a:pt x="3093" y="125"/>
                    <a:pt x="3094" y="113"/>
                  </a:cubicBezTo>
                  <a:cubicBezTo>
                    <a:pt x="3095" y="114"/>
                    <a:pt x="3097" y="114"/>
                    <a:pt x="3098" y="114"/>
                  </a:cubicBezTo>
                  <a:cubicBezTo>
                    <a:pt x="3105" y="114"/>
                    <a:pt x="3108" y="107"/>
                    <a:pt x="3114" y="105"/>
                  </a:cubicBezTo>
                  <a:cubicBezTo>
                    <a:pt x="3115" y="105"/>
                    <a:pt x="3117" y="104"/>
                    <a:pt x="3118" y="104"/>
                  </a:cubicBezTo>
                  <a:cubicBezTo>
                    <a:pt x="3119" y="104"/>
                    <a:pt x="3120" y="104"/>
                    <a:pt x="3120" y="105"/>
                  </a:cubicBezTo>
                  <a:cubicBezTo>
                    <a:pt x="3121" y="105"/>
                    <a:pt x="3122" y="105"/>
                    <a:pt x="3122" y="105"/>
                  </a:cubicBezTo>
                  <a:cubicBezTo>
                    <a:pt x="3125" y="105"/>
                    <a:pt x="3128" y="104"/>
                    <a:pt x="3131" y="101"/>
                  </a:cubicBezTo>
                  <a:cubicBezTo>
                    <a:pt x="3131" y="98"/>
                    <a:pt x="3127" y="98"/>
                    <a:pt x="3127" y="95"/>
                  </a:cubicBezTo>
                  <a:cubicBezTo>
                    <a:pt x="3132" y="93"/>
                    <a:pt x="3139" y="94"/>
                    <a:pt x="3139" y="89"/>
                  </a:cubicBezTo>
                  <a:cubicBezTo>
                    <a:pt x="3137" y="83"/>
                    <a:pt x="3123" y="87"/>
                    <a:pt x="3122" y="80"/>
                  </a:cubicBezTo>
                  <a:cubicBezTo>
                    <a:pt x="3123" y="78"/>
                    <a:pt x="3124" y="76"/>
                    <a:pt x="3127" y="75"/>
                  </a:cubicBezTo>
                  <a:cubicBezTo>
                    <a:pt x="3132" y="76"/>
                    <a:pt x="3133" y="79"/>
                    <a:pt x="3139" y="79"/>
                  </a:cubicBezTo>
                  <a:cubicBezTo>
                    <a:pt x="3139" y="79"/>
                    <a:pt x="3140" y="79"/>
                    <a:pt x="3141" y="79"/>
                  </a:cubicBezTo>
                  <a:cubicBezTo>
                    <a:pt x="3141" y="75"/>
                    <a:pt x="3135" y="75"/>
                    <a:pt x="3137" y="70"/>
                  </a:cubicBezTo>
                  <a:cubicBezTo>
                    <a:pt x="3139" y="69"/>
                    <a:pt x="3141" y="69"/>
                    <a:pt x="3142" y="69"/>
                  </a:cubicBezTo>
                  <a:cubicBezTo>
                    <a:pt x="3147" y="69"/>
                    <a:pt x="3151" y="70"/>
                    <a:pt x="3155" y="71"/>
                  </a:cubicBezTo>
                  <a:cubicBezTo>
                    <a:pt x="3159" y="73"/>
                    <a:pt x="3163" y="74"/>
                    <a:pt x="3167" y="74"/>
                  </a:cubicBezTo>
                  <a:cubicBezTo>
                    <a:pt x="3168" y="74"/>
                    <a:pt x="3169" y="74"/>
                    <a:pt x="3170" y="73"/>
                  </a:cubicBezTo>
                  <a:cubicBezTo>
                    <a:pt x="3173" y="71"/>
                    <a:pt x="3171" y="67"/>
                    <a:pt x="3170" y="64"/>
                  </a:cubicBezTo>
                  <a:cubicBezTo>
                    <a:pt x="3173" y="63"/>
                    <a:pt x="3177" y="63"/>
                    <a:pt x="3178" y="61"/>
                  </a:cubicBezTo>
                  <a:cubicBezTo>
                    <a:pt x="3180" y="59"/>
                    <a:pt x="3176" y="55"/>
                    <a:pt x="3182" y="54"/>
                  </a:cubicBezTo>
                  <a:cubicBezTo>
                    <a:pt x="3182" y="54"/>
                    <a:pt x="3183" y="53"/>
                    <a:pt x="3184" y="53"/>
                  </a:cubicBezTo>
                  <a:cubicBezTo>
                    <a:pt x="3187" y="53"/>
                    <a:pt x="3191" y="55"/>
                    <a:pt x="3194" y="55"/>
                  </a:cubicBezTo>
                  <a:cubicBezTo>
                    <a:pt x="3203" y="43"/>
                    <a:pt x="3227" y="44"/>
                    <a:pt x="3235" y="32"/>
                  </a:cubicBezTo>
                  <a:cubicBezTo>
                    <a:pt x="3234" y="32"/>
                    <a:pt x="3233" y="31"/>
                    <a:pt x="3232" y="31"/>
                  </a:cubicBezTo>
                  <a:cubicBezTo>
                    <a:pt x="3230" y="31"/>
                    <a:pt x="3229" y="32"/>
                    <a:pt x="3227" y="33"/>
                  </a:cubicBezTo>
                  <a:cubicBezTo>
                    <a:pt x="3226" y="33"/>
                    <a:pt x="3224" y="34"/>
                    <a:pt x="3223" y="34"/>
                  </a:cubicBezTo>
                  <a:cubicBezTo>
                    <a:pt x="3222" y="34"/>
                    <a:pt x="3221" y="33"/>
                    <a:pt x="3220" y="33"/>
                  </a:cubicBezTo>
                  <a:cubicBezTo>
                    <a:pt x="3228" y="22"/>
                    <a:pt x="3260" y="34"/>
                    <a:pt x="3266" y="20"/>
                  </a:cubicBezTo>
                  <a:cubicBezTo>
                    <a:pt x="3253" y="15"/>
                    <a:pt x="3238" y="13"/>
                    <a:pt x="3222" y="13"/>
                  </a:cubicBezTo>
                  <a:cubicBezTo>
                    <a:pt x="3214" y="13"/>
                    <a:pt x="3206" y="14"/>
                    <a:pt x="3198" y="14"/>
                  </a:cubicBezTo>
                  <a:cubicBezTo>
                    <a:pt x="3190" y="14"/>
                    <a:pt x="3182" y="15"/>
                    <a:pt x="3175" y="15"/>
                  </a:cubicBezTo>
                  <a:cubicBezTo>
                    <a:pt x="3161" y="15"/>
                    <a:pt x="3148" y="14"/>
                    <a:pt x="3137" y="10"/>
                  </a:cubicBezTo>
                  <a:moveTo>
                    <a:pt x="3537" y="345"/>
                  </a:moveTo>
                  <a:cubicBezTo>
                    <a:pt x="3513" y="345"/>
                    <a:pt x="3486" y="343"/>
                    <a:pt x="3468" y="336"/>
                  </a:cubicBezTo>
                  <a:cubicBezTo>
                    <a:pt x="3467" y="329"/>
                    <a:pt x="3475" y="329"/>
                    <a:pt x="3476" y="324"/>
                  </a:cubicBezTo>
                  <a:cubicBezTo>
                    <a:pt x="3476" y="318"/>
                    <a:pt x="3472" y="312"/>
                    <a:pt x="3473" y="309"/>
                  </a:cubicBezTo>
                  <a:cubicBezTo>
                    <a:pt x="3473" y="308"/>
                    <a:pt x="3473" y="307"/>
                    <a:pt x="3474" y="307"/>
                  </a:cubicBezTo>
                  <a:cubicBezTo>
                    <a:pt x="3482" y="307"/>
                    <a:pt x="3509" y="311"/>
                    <a:pt x="3523" y="315"/>
                  </a:cubicBezTo>
                  <a:cubicBezTo>
                    <a:pt x="3537" y="318"/>
                    <a:pt x="3549" y="324"/>
                    <a:pt x="3554" y="334"/>
                  </a:cubicBezTo>
                  <a:cubicBezTo>
                    <a:pt x="3552" y="338"/>
                    <a:pt x="3549" y="342"/>
                    <a:pt x="3546" y="345"/>
                  </a:cubicBezTo>
                  <a:cubicBezTo>
                    <a:pt x="3543" y="345"/>
                    <a:pt x="3540" y="345"/>
                    <a:pt x="3537" y="345"/>
                  </a:cubicBezTo>
                  <a:moveTo>
                    <a:pt x="3376" y="0"/>
                  </a:moveTo>
                  <a:cubicBezTo>
                    <a:pt x="3372" y="0"/>
                    <a:pt x="3370" y="2"/>
                    <a:pt x="3368" y="4"/>
                  </a:cubicBezTo>
                  <a:cubicBezTo>
                    <a:pt x="3366" y="15"/>
                    <a:pt x="3373" y="19"/>
                    <a:pt x="3376" y="25"/>
                  </a:cubicBezTo>
                  <a:cubicBezTo>
                    <a:pt x="3375" y="26"/>
                    <a:pt x="3372" y="27"/>
                    <a:pt x="3370" y="27"/>
                  </a:cubicBezTo>
                  <a:cubicBezTo>
                    <a:pt x="3367" y="27"/>
                    <a:pt x="3364" y="26"/>
                    <a:pt x="3361" y="25"/>
                  </a:cubicBezTo>
                  <a:cubicBezTo>
                    <a:pt x="3358" y="24"/>
                    <a:pt x="3354" y="23"/>
                    <a:pt x="3351" y="23"/>
                  </a:cubicBezTo>
                  <a:cubicBezTo>
                    <a:pt x="3350" y="23"/>
                    <a:pt x="3350" y="23"/>
                    <a:pt x="3350" y="23"/>
                  </a:cubicBezTo>
                  <a:cubicBezTo>
                    <a:pt x="3348" y="27"/>
                    <a:pt x="3348" y="32"/>
                    <a:pt x="3343" y="33"/>
                  </a:cubicBezTo>
                  <a:cubicBezTo>
                    <a:pt x="3341" y="30"/>
                    <a:pt x="3343" y="24"/>
                    <a:pt x="3342" y="20"/>
                  </a:cubicBezTo>
                  <a:cubicBezTo>
                    <a:pt x="3339" y="14"/>
                    <a:pt x="3333" y="13"/>
                    <a:pt x="3326" y="13"/>
                  </a:cubicBezTo>
                  <a:cubicBezTo>
                    <a:pt x="3324" y="13"/>
                    <a:pt x="3323" y="13"/>
                    <a:pt x="3321" y="13"/>
                  </a:cubicBezTo>
                  <a:cubicBezTo>
                    <a:pt x="3319" y="13"/>
                    <a:pt x="3318" y="14"/>
                    <a:pt x="3316" y="14"/>
                  </a:cubicBezTo>
                  <a:cubicBezTo>
                    <a:pt x="3314" y="14"/>
                    <a:pt x="3312" y="13"/>
                    <a:pt x="3310" y="13"/>
                  </a:cubicBezTo>
                  <a:cubicBezTo>
                    <a:pt x="3303" y="12"/>
                    <a:pt x="3296" y="7"/>
                    <a:pt x="3289" y="7"/>
                  </a:cubicBezTo>
                  <a:cubicBezTo>
                    <a:pt x="3287" y="7"/>
                    <a:pt x="3284" y="8"/>
                    <a:pt x="3282" y="10"/>
                  </a:cubicBezTo>
                  <a:cubicBezTo>
                    <a:pt x="3282" y="10"/>
                    <a:pt x="3282" y="11"/>
                    <a:pt x="3281" y="11"/>
                  </a:cubicBezTo>
                  <a:cubicBezTo>
                    <a:pt x="3283" y="16"/>
                    <a:pt x="3283" y="20"/>
                    <a:pt x="3286" y="23"/>
                  </a:cubicBezTo>
                  <a:cubicBezTo>
                    <a:pt x="3290" y="29"/>
                    <a:pt x="3302" y="29"/>
                    <a:pt x="3305" y="36"/>
                  </a:cubicBezTo>
                  <a:cubicBezTo>
                    <a:pt x="3304" y="37"/>
                    <a:pt x="3303" y="37"/>
                    <a:pt x="3303" y="38"/>
                  </a:cubicBezTo>
                  <a:cubicBezTo>
                    <a:pt x="3303" y="38"/>
                    <a:pt x="3302" y="38"/>
                    <a:pt x="3302" y="38"/>
                  </a:cubicBezTo>
                  <a:cubicBezTo>
                    <a:pt x="3296" y="38"/>
                    <a:pt x="3292" y="36"/>
                    <a:pt x="3289" y="34"/>
                  </a:cubicBezTo>
                  <a:cubicBezTo>
                    <a:pt x="3285" y="32"/>
                    <a:pt x="3282" y="30"/>
                    <a:pt x="3278" y="30"/>
                  </a:cubicBezTo>
                  <a:cubicBezTo>
                    <a:pt x="3275" y="30"/>
                    <a:pt x="3272" y="30"/>
                    <a:pt x="3269" y="33"/>
                  </a:cubicBezTo>
                  <a:cubicBezTo>
                    <a:pt x="3267" y="36"/>
                    <a:pt x="3270" y="38"/>
                    <a:pt x="3267" y="41"/>
                  </a:cubicBezTo>
                  <a:cubicBezTo>
                    <a:pt x="3265" y="41"/>
                    <a:pt x="3264" y="41"/>
                    <a:pt x="3263" y="41"/>
                  </a:cubicBezTo>
                  <a:cubicBezTo>
                    <a:pt x="3256" y="41"/>
                    <a:pt x="3255" y="45"/>
                    <a:pt x="3249" y="46"/>
                  </a:cubicBezTo>
                  <a:cubicBezTo>
                    <a:pt x="3246" y="43"/>
                    <a:pt x="3243" y="42"/>
                    <a:pt x="3241" y="42"/>
                  </a:cubicBezTo>
                  <a:cubicBezTo>
                    <a:pt x="3236" y="42"/>
                    <a:pt x="3233" y="45"/>
                    <a:pt x="3229" y="48"/>
                  </a:cubicBezTo>
                  <a:cubicBezTo>
                    <a:pt x="3224" y="52"/>
                    <a:pt x="3220" y="55"/>
                    <a:pt x="3213" y="55"/>
                  </a:cubicBezTo>
                  <a:cubicBezTo>
                    <a:pt x="3212" y="55"/>
                    <a:pt x="3211" y="55"/>
                    <a:pt x="3209" y="55"/>
                  </a:cubicBezTo>
                  <a:cubicBezTo>
                    <a:pt x="3209" y="61"/>
                    <a:pt x="3209" y="61"/>
                    <a:pt x="3209" y="61"/>
                  </a:cubicBezTo>
                  <a:cubicBezTo>
                    <a:pt x="3220" y="65"/>
                    <a:pt x="3239" y="59"/>
                    <a:pt x="3240" y="71"/>
                  </a:cubicBezTo>
                  <a:cubicBezTo>
                    <a:pt x="3241" y="74"/>
                    <a:pt x="3235" y="82"/>
                    <a:pt x="3229" y="84"/>
                  </a:cubicBezTo>
                  <a:cubicBezTo>
                    <a:pt x="3228" y="84"/>
                    <a:pt x="3227" y="84"/>
                    <a:pt x="3226" y="84"/>
                  </a:cubicBezTo>
                  <a:cubicBezTo>
                    <a:pt x="3224" y="84"/>
                    <a:pt x="3221" y="83"/>
                    <a:pt x="3218" y="83"/>
                  </a:cubicBezTo>
                  <a:cubicBezTo>
                    <a:pt x="3215" y="82"/>
                    <a:pt x="3211" y="82"/>
                    <a:pt x="3208" y="82"/>
                  </a:cubicBezTo>
                  <a:cubicBezTo>
                    <a:pt x="3207" y="82"/>
                    <a:pt x="3206" y="82"/>
                    <a:pt x="3205" y="82"/>
                  </a:cubicBezTo>
                  <a:cubicBezTo>
                    <a:pt x="3193" y="83"/>
                    <a:pt x="3183" y="92"/>
                    <a:pt x="3175" y="93"/>
                  </a:cubicBezTo>
                  <a:cubicBezTo>
                    <a:pt x="3174" y="93"/>
                    <a:pt x="3174" y="93"/>
                    <a:pt x="3173" y="93"/>
                  </a:cubicBezTo>
                  <a:cubicBezTo>
                    <a:pt x="3170" y="93"/>
                    <a:pt x="3168" y="93"/>
                    <a:pt x="3166" y="92"/>
                  </a:cubicBezTo>
                  <a:cubicBezTo>
                    <a:pt x="3164" y="92"/>
                    <a:pt x="3162" y="91"/>
                    <a:pt x="3160" y="91"/>
                  </a:cubicBezTo>
                  <a:cubicBezTo>
                    <a:pt x="3158" y="91"/>
                    <a:pt x="3156" y="92"/>
                    <a:pt x="3155" y="93"/>
                  </a:cubicBezTo>
                  <a:cubicBezTo>
                    <a:pt x="3154" y="98"/>
                    <a:pt x="3158" y="106"/>
                    <a:pt x="3165" y="108"/>
                  </a:cubicBezTo>
                  <a:cubicBezTo>
                    <a:pt x="3170" y="108"/>
                    <a:pt x="3171" y="103"/>
                    <a:pt x="3176" y="103"/>
                  </a:cubicBezTo>
                  <a:cubicBezTo>
                    <a:pt x="3184" y="107"/>
                    <a:pt x="3185" y="114"/>
                    <a:pt x="3195" y="114"/>
                  </a:cubicBezTo>
                  <a:cubicBezTo>
                    <a:pt x="3195" y="114"/>
                    <a:pt x="3196" y="114"/>
                    <a:pt x="3196" y="114"/>
                  </a:cubicBezTo>
                  <a:cubicBezTo>
                    <a:pt x="3202" y="114"/>
                    <a:pt x="3210" y="108"/>
                    <a:pt x="3217" y="108"/>
                  </a:cubicBezTo>
                  <a:cubicBezTo>
                    <a:pt x="3220" y="108"/>
                    <a:pt x="3222" y="109"/>
                    <a:pt x="3224" y="114"/>
                  </a:cubicBezTo>
                  <a:cubicBezTo>
                    <a:pt x="3216" y="118"/>
                    <a:pt x="3200" y="114"/>
                    <a:pt x="3196" y="121"/>
                  </a:cubicBezTo>
                  <a:cubicBezTo>
                    <a:pt x="3191" y="119"/>
                    <a:pt x="3186" y="116"/>
                    <a:pt x="3180" y="116"/>
                  </a:cubicBezTo>
                  <a:cubicBezTo>
                    <a:pt x="3178" y="116"/>
                    <a:pt x="3176" y="116"/>
                    <a:pt x="3174" y="117"/>
                  </a:cubicBezTo>
                  <a:cubicBezTo>
                    <a:pt x="3174" y="129"/>
                    <a:pt x="3190" y="127"/>
                    <a:pt x="3201" y="129"/>
                  </a:cubicBezTo>
                  <a:cubicBezTo>
                    <a:pt x="3206" y="135"/>
                    <a:pt x="3211" y="145"/>
                    <a:pt x="3221" y="145"/>
                  </a:cubicBezTo>
                  <a:cubicBezTo>
                    <a:pt x="3222" y="145"/>
                    <a:pt x="3223" y="145"/>
                    <a:pt x="3224" y="145"/>
                  </a:cubicBezTo>
                  <a:cubicBezTo>
                    <a:pt x="3224" y="139"/>
                    <a:pt x="3218" y="139"/>
                    <a:pt x="3219" y="134"/>
                  </a:cubicBezTo>
                  <a:cubicBezTo>
                    <a:pt x="3222" y="134"/>
                    <a:pt x="3224" y="134"/>
                    <a:pt x="3227" y="134"/>
                  </a:cubicBezTo>
                  <a:cubicBezTo>
                    <a:pt x="3232" y="134"/>
                    <a:pt x="3238" y="134"/>
                    <a:pt x="3244" y="133"/>
                  </a:cubicBezTo>
                  <a:cubicBezTo>
                    <a:pt x="3250" y="133"/>
                    <a:pt x="3256" y="132"/>
                    <a:pt x="3262" y="132"/>
                  </a:cubicBezTo>
                  <a:cubicBezTo>
                    <a:pt x="3267" y="132"/>
                    <a:pt x="3272" y="132"/>
                    <a:pt x="3277" y="134"/>
                  </a:cubicBezTo>
                  <a:cubicBezTo>
                    <a:pt x="3283" y="135"/>
                    <a:pt x="3283" y="140"/>
                    <a:pt x="3288" y="145"/>
                  </a:cubicBezTo>
                  <a:cubicBezTo>
                    <a:pt x="3298" y="154"/>
                    <a:pt x="3317" y="162"/>
                    <a:pt x="3323" y="172"/>
                  </a:cubicBezTo>
                  <a:cubicBezTo>
                    <a:pt x="3323" y="176"/>
                    <a:pt x="3325" y="178"/>
                    <a:pt x="3326" y="181"/>
                  </a:cubicBezTo>
                  <a:cubicBezTo>
                    <a:pt x="3335" y="184"/>
                    <a:pt x="3348" y="196"/>
                    <a:pt x="3330" y="199"/>
                  </a:cubicBezTo>
                  <a:cubicBezTo>
                    <a:pt x="3331" y="204"/>
                    <a:pt x="3330" y="209"/>
                    <a:pt x="3331" y="213"/>
                  </a:cubicBezTo>
                  <a:cubicBezTo>
                    <a:pt x="3333" y="214"/>
                    <a:pt x="3335" y="214"/>
                    <a:pt x="3336" y="214"/>
                  </a:cubicBezTo>
                  <a:cubicBezTo>
                    <a:pt x="3343" y="214"/>
                    <a:pt x="3346" y="207"/>
                    <a:pt x="3353" y="206"/>
                  </a:cubicBezTo>
                  <a:cubicBezTo>
                    <a:pt x="3354" y="206"/>
                    <a:pt x="3355" y="206"/>
                    <a:pt x="3356" y="206"/>
                  </a:cubicBezTo>
                  <a:cubicBezTo>
                    <a:pt x="3370" y="206"/>
                    <a:pt x="3381" y="218"/>
                    <a:pt x="3378" y="229"/>
                  </a:cubicBezTo>
                  <a:cubicBezTo>
                    <a:pt x="3366" y="228"/>
                    <a:pt x="3358" y="218"/>
                    <a:pt x="3347" y="218"/>
                  </a:cubicBezTo>
                  <a:cubicBezTo>
                    <a:pt x="3345" y="218"/>
                    <a:pt x="3343" y="218"/>
                    <a:pt x="3341" y="219"/>
                  </a:cubicBezTo>
                  <a:cubicBezTo>
                    <a:pt x="3348" y="230"/>
                    <a:pt x="3371" y="228"/>
                    <a:pt x="3380" y="239"/>
                  </a:cubicBezTo>
                  <a:cubicBezTo>
                    <a:pt x="3377" y="243"/>
                    <a:pt x="3376" y="249"/>
                    <a:pt x="3372" y="252"/>
                  </a:cubicBezTo>
                  <a:cubicBezTo>
                    <a:pt x="3371" y="252"/>
                    <a:pt x="3369" y="251"/>
                    <a:pt x="3367" y="251"/>
                  </a:cubicBezTo>
                  <a:cubicBezTo>
                    <a:pt x="3364" y="251"/>
                    <a:pt x="3360" y="253"/>
                    <a:pt x="3359" y="254"/>
                  </a:cubicBezTo>
                  <a:cubicBezTo>
                    <a:pt x="3358" y="258"/>
                    <a:pt x="3364" y="257"/>
                    <a:pt x="3364" y="261"/>
                  </a:cubicBezTo>
                  <a:cubicBezTo>
                    <a:pt x="3362" y="264"/>
                    <a:pt x="3353" y="261"/>
                    <a:pt x="3354" y="266"/>
                  </a:cubicBezTo>
                  <a:cubicBezTo>
                    <a:pt x="3354" y="268"/>
                    <a:pt x="3355" y="268"/>
                    <a:pt x="3357" y="268"/>
                  </a:cubicBezTo>
                  <a:cubicBezTo>
                    <a:pt x="3358" y="268"/>
                    <a:pt x="3359" y="268"/>
                    <a:pt x="3360" y="267"/>
                  </a:cubicBezTo>
                  <a:cubicBezTo>
                    <a:pt x="3361" y="267"/>
                    <a:pt x="3362" y="267"/>
                    <a:pt x="3363" y="267"/>
                  </a:cubicBezTo>
                  <a:cubicBezTo>
                    <a:pt x="3365" y="267"/>
                    <a:pt x="3366" y="268"/>
                    <a:pt x="3367" y="269"/>
                  </a:cubicBezTo>
                  <a:cubicBezTo>
                    <a:pt x="3360" y="272"/>
                    <a:pt x="3352" y="274"/>
                    <a:pt x="3352" y="282"/>
                  </a:cubicBezTo>
                  <a:cubicBezTo>
                    <a:pt x="3354" y="285"/>
                    <a:pt x="3358" y="286"/>
                    <a:pt x="3362" y="288"/>
                  </a:cubicBezTo>
                  <a:cubicBezTo>
                    <a:pt x="3365" y="294"/>
                    <a:pt x="3359" y="308"/>
                    <a:pt x="3369" y="311"/>
                  </a:cubicBezTo>
                  <a:cubicBezTo>
                    <a:pt x="3373" y="310"/>
                    <a:pt x="3374" y="305"/>
                    <a:pt x="3379" y="305"/>
                  </a:cubicBezTo>
                  <a:cubicBezTo>
                    <a:pt x="3380" y="305"/>
                    <a:pt x="3380" y="305"/>
                    <a:pt x="3381" y="305"/>
                  </a:cubicBezTo>
                  <a:cubicBezTo>
                    <a:pt x="3381" y="307"/>
                    <a:pt x="3385" y="306"/>
                    <a:pt x="3384" y="308"/>
                  </a:cubicBezTo>
                  <a:cubicBezTo>
                    <a:pt x="3381" y="315"/>
                    <a:pt x="3371" y="316"/>
                    <a:pt x="3371" y="323"/>
                  </a:cubicBezTo>
                  <a:cubicBezTo>
                    <a:pt x="3370" y="335"/>
                    <a:pt x="3395" y="345"/>
                    <a:pt x="3401" y="353"/>
                  </a:cubicBezTo>
                  <a:cubicBezTo>
                    <a:pt x="3401" y="356"/>
                    <a:pt x="3399" y="356"/>
                    <a:pt x="3400" y="359"/>
                  </a:cubicBezTo>
                  <a:cubicBezTo>
                    <a:pt x="3402" y="361"/>
                    <a:pt x="3405" y="362"/>
                    <a:pt x="3408" y="362"/>
                  </a:cubicBezTo>
                  <a:cubicBezTo>
                    <a:pt x="3410" y="362"/>
                    <a:pt x="3412" y="361"/>
                    <a:pt x="3414" y="361"/>
                  </a:cubicBezTo>
                  <a:cubicBezTo>
                    <a:pt x="3417" y="361"/>
                    <a:pt x="3419" y="361"/>
                    <a:pt x="3422" y="361"/>
                  </a:cubicBezTo>
                  <a:cubicBezTo>
                    <a:pt x="3422" y="361"/>
                    <a:pt x="3423" y="361"/>
                    <a:pt x="3424" y="361"/>
                  </a:cubicBezTo>
                  <a:cubicBezTo>
                    <a:pt x="3429" y="367"/>
                    <a:pt x="3435" y="373"/>
                    <a:pt x="3447" y="373"/>
                  </a:cubicBezTo>
                  <a:cubicBezTo>
                    <a:pt x="3448" y="373"/>
                    <a:pt x="3449" y="373"/>
                    <a:pt x="3450" y="373"/>
                  </a:cubicBezTo>
                  <a:cubicBezTo>
                    <a:pt x="3456" y="370"/>
                    <a:pt x="3454" y="361"/>
                    <a:pt x="3462" y="359"/>
                  </a:cubicBezTo>
                  <a:cubicBezTo>
                    <a:pt x="3481" y="361"/>
                    <a:pt x="3512" y="369"/>
                    <a:pt x="3536" y="369"/>
                  </a:cubicBezTo>
                  <a:cubicBezTo>
                    <a:pt x="3546" y="369"/>
                    <a:pt x="3556" y="368"/>
                    <a:pt x="3563" y="364"/>
                  </a:cubicBezTo>
                  <a:cubicBezTo>
                    <a:pt x="3572" y="358"/>
                    <a:pt x="3583" y="341"/>
                    <a:pt x="3583" y="334"/>
                  </a:cubicBezTo>
                  <a:cubicBezTo>
                    <a:pt x="3582" y="330"/>
                    <a:pt x="3579" y="322"/>
                    <a:pt x="3577" y="319"/>
                  </a:cubicBezTo>
                  <a:cubicBezTo>
                    <a:pt x="3569" y="306"/>
                    <a:pt x="3547" y="299"/>
                    <a:pt x="3529" y="293"/>
                  </a:cubicBezTo>
                  <a:cubicBezTo>
                    <a:pt x="3540" y="283"/>
                    <a:pt x="3549" y="272"/>
                    <a:pt x="3564" y="265"/>
                  </a:cubicBezTo>
                  <a:cubicBezTo>
                    <a:pt x="3563" y="262"/>
                    <a:pt x="3561" y="255"/>
                    <a:pt x="3566" y="254"/>
                  </a:cubicBezTo>
                  <a:cubicBezTo>
                    <a:pt x="3570" y="257"/>
                    <a:pt x="3574" y="258"/>
                    <a:pt x="3578" y="258"/>
                  </a:cubicBezTo>
                  <a:cubicBezTo>
                    <a:pt x="3585" y="258"/>
                    <a:pt x="3591" y="255"/>
                    <a:pt x="3600" y="253"/>
                  </a:cubicBezTo>
                  <a:cubicBezTo>
                    <a:pt x="3609" y="251"/>
                    <a:pt x="3618" y="251"/>
                    <a:pt x="3625" y="249"/>
                  </a:cubicBezTo>
                  <a:cubicBezTo>
                    <a:pt x="3630" y="247"/>
                    <a:pt x="3633" y="242"/>
                    <a:pt x="3638" y="240"/>
                  </a:cubicBezTo>
                  <a:cubicBezTo>
                    <a:pt x="3649" y="236"/>
                    <a:pt x="3666" y="237"/>
                    <a:pt x="3667" y="227"/>
                  </a:cubicBezTo>
                  <a:cubicBezTo>
                    <a:pt x="3660" y="228"/>
                    <a:pt x="3652" y="230"/>
                    <a:pt x="3644" y="230"/>
                  </a:cubicBezTo>
                  <a:cubicBezTo>
                    <a:pt x="3639" y="230"/>
                    <a:pt x="3634" y="229"/>
                    <a:pt x="3629" y="226"/>
                  </a:cubicBezTo>
                  <a:cubicBezTo>
                    <a:pt x="3627" y="223"/>
                    <a:pt x="3628" y="219"/>
                    <a:pt x="3626" y="218"/>
                  </a:cubicBezTo>
                  <a:cubicBezTo>
                    <a:pt x="3625" y="218"/>
                    <a:pt x="3625" y="218"/>
                    <a:pt x="3624" y="218"/>
                  </a:cubicBezTo>
                  <a:cubicBezTo>
                    <a:pt x="3624" y="218"/>
                    <a:pt x="3623" y="218"/>
                    <a:pt x="3622" y="218"/>
                  </a:cubicBezTo>
                  <a:cubicBezTo>
                    <a:pt x="3622" y="218"/>
                    <a:pt x="3621" y="218"/>
                    <a:pt x="3620" y="218"/>
                  </a:cubicBezTo>
                  <a:cubicBezTo>
                    <a:pt x="3618" y="218"/>
                    <a:pt x="3617" y="218"/>
                    <a:pt x="3616" y="219"/>
                  </a:cubicBezTo>
                  <a:cubicBezTo>
                    <a:pt x="3613" y="222"/>
                    <a:pt x="3617" y="224"/>
                    <a:pt x="3615" y="227"/>
                  </a:cubicBezTo>
                  <a:cubicBezTo>
                    <a:pt x="3613" y="229"/>
                    <a:pt x="3610" y="229"/>
                    <a:pt x="3608" y="229"/>
                  </a:cubicBezTo>
                  <a:cubicBezTo>
                    <a:pt x="3602" y="229"/>
                    <a:pt x="3596" y="226"/>
                    <a:pt x="3596" y="221"/>
                  </a:cubicBezTo>
                  <a:cubicBezTo>
                    <a:pt x="3599" y="215"/>
                    <a:pt x="3607" y="213"/>
                    <a:pt x="3616" y="213"/>
                  </a:cubicBezTo>
                  <a:cubicBezTo>
                    <a:pt x="3613" y="207"/>
                    <a:pt x="3602" y="208"/>
                    <a:pt x="3601" y="201"/>
                  </a:cubicBezTo>
                  <a:cubicBezTo>
                    <a:pt x="3604" y="200"/>
                    <a:pt x="3602" y="197"/>
                    <a:pt x="3604" y="197"/>
                  </a:cubicBezTo>
                  <a:cubicBezTo>
                    <a:pt x="3604" y="197"/>
                    <a:pt x="3605" y="197"/>
                    <a:pt x="3605" y="197"/>
                  </a:cubicBezTo>
                  <a:cubicBezTo>
                    <a:pt x="3605" y="197"/>
                    <a:pt x="3606" y="197"/>
                    <a:pt x="3606" y="197"/>
                  </a:cubicBezTo>
                  <a:cubicBezTo>
                    <a:pt x="3610" y="197"/>
                    <a:pt x="3612" y="202"/>
                    <a:pt x="3616" y="204"/>
                  </a:cubicBezTo>
                  <a:cubicBezTo>
                    <a:pt x="3617" y="205"/>
                    <a:pt x="3620" y="204"/>
                    <a:pt x="3621" y="205"/>
                  </a:cubicBezTo>
                  <a:cubicBezTo>
                    <a:pt x="3623" y="206"/>
                    <a:pt x="3623" y="209"/>
                    <a:pt x="3623" y="209"/>
                  </a:cubicBezTo>
                  <a:cubicBezTo>
                    <a:pt x="3629" y="211"/>
                    <a:pt x="3635" y="209"/>
                    <a:pt x="3639" y="212"/>
                  </a:cubicBezTo>
                  <a:cubicBezTo>
                    <a:pt x="3645" y="216"/>
                    <a:pt x="3645" y="225"/>
                    <a:pt x="3653" y="226"/>
                  </a:cubicBezTo>
                  <a:cubicBezTo>
                    <a:pt x="3654" y="226"/>
                    <a:pt x="3654" y="226"/>
                    <a:pt x="3654" y="226"/>
                  </a:cubicBezTo>
                  <a:cubicBezTo>
                    <a:pt x="3659" y="226"/>
                    <a:pt x="3664" y="222"/>
                    <a:pt x="3669" y="221"/>
                  </a:cubicBezTo>
                  <a:cubicBezTo>
                    <a:pt x="3666" y="200"/>
                    <a:pt x="3636" y="201"/>
                    <a:pt x="3626" y="187"/>
                  </a:cubicBezTo>
                  <a:cubicBezTo>
                    <a:pt x="3620" y="185"/>
                    <a:pt x="3613" y="185"/>
                    <a:pt x="3612" y="179"/>
                  </a:cubicBezTo>
                  <a:cubicBezTo>
                    <a:pt x="3615" y="178"/>
                    <a:pt x="3618" y="177"/>
                    <a:pt x="3621" y="177"/>
                  </a:cubicBezTo>
                  <a:cubicBezTo>
                    <a:pt x="3632" y="177"/>
                    <a:pt x="3644" y="186"/>
                    <a:pt x="3647" y="194"/>
                  </a:cubicBezTo>
                  <a:cubicBezTo>
                    <a:pt x="3653" y="196"/>
                    <a:pt x="3658" y="202"/>
                    <a:pt x="3664" y="202"/>
                  </a:cubicBezTo>
                  <a:cubicBezTo>
                    <a:pt x="3665" y="202"/>
                    <a:pt x="3666" y="202"/>
                    <a:pt x="3667" y="201"/>
                  </a:cubicBezTo>
                  <a:cubicBezTo>
                    <a:pt x="3668" y="194"/>
                    <a:pt x="3656" y="195"/>
                    <a:pt x="3662" y="188"/>
                  </a:cubicBezTo>
                  <a:cubicBezTo>
                    <a:pt x="3656" y="182"/>
                    <a:pt x="3641" y="182"/>
                    <a:pt x="3635" y="175"/>
                  </a:cubicBezTo>
                  <a:cubicBezTo>
                    <a:pt x="3637" y="172"/>
                    <a:pt x="3640" y="171"/>
                    <a:pt x="3643" y="171"/>
                  </a:cubicBezTo>
                  <a:cubicBezTo>
                    <a:pt x="3650" y="171"/>
                    <a:pt x="3656" y="182"/>
                    <a:pt x="3662" y="183"/>
                  </a:cubicBezTo>
                  <a:cubicBezTo>
                    <a:pt x="3663" y="183"/>
                    <a:pt x="3663" y="183"/>
                    <a:pt x="3664" y="183"/>
                  </a:cubicBezTo>
                  <a:cubicBezTo>
                    <a:pt x="3669" y="183"/>
                    <a:pt x="3676" y="179"/>
                    <a:pt x="3680" y="175"/>
                  </a:cubicBezTo>
                  <a:cubicBezTo>
                    <a:pt x="3677" y="171"/>
                    <a:pt x="3664" y="174"/>
                    <a:pt x="3663" y="167"/>
                  </a:cubicBezTo>
                  <a:cubicBezTo>
                    <a:pt x="3664" y="164"/>
                    <a:pt x="3666" y="163"/>
                    <a:pt x="3669" y="163"/>
                  </a:cubicBezTo>
                  <a:cubicBezTo>
                    <a:pt x="3671" y="163"/>
                    <a:pt x="3672" y="163"/>
                    <a:pt x="3674" y="164"/>
                  </a:cubicBezTo>
                  <a:cubicBezTo>
                    <a:pt x="3677" y="164"/>
                    <a:pt x="3679" y="164"/>
                    <a:pt x="3681" y="164"/>
                  </a:cubicBezTo>
                  <a:cubicBezTo>
                    <a:pt x="3682" y="164"/>
                    <a:pt x="3684" y="164"/>
                    <a:pt x="3686" y="163"/>
                  </a:cubicBezTo>
                  <a:cubicBezTo>
                    <a:pt x="3682" y="155"/>
                    <a:pt x="3667" y="155"/>
                    <a:pt x="3668" y="143"/>
                  </a:cubicBezTo>
                  <a:cubicBezTo>
                    <a:pt x="3671" y="141"/>
                    <a:pt x="3679" y="142"/>
                    <a:pt x="3679" y="137"/>
                  </a:cubicBezTo>
                  <a:cubicBezTo>
                    <a:pt x="3675" y="132"/>
                    <a:pt x="3664" y="133"/>
                    <a:pt x="3662" y="126"/>
                  </a:cubicBezTo>
                  <a:cubicBezTo>
                    <a:pt x="3670" y="120"/>
                    <a:pt x="3694" y="126"/>
                    <a:pt x="3694" y="117"/>
                  </a:cubicBezTo>
                  <a:cubicBezTo>
                    <a:pt x="3695" y="106"/>
                    <a:pt x="3665" y="118"/>
                    <a:pt x="3666" y="103"/>
                  </a:cubicBezTo>
                  <a:cubicBezTo>
                    <a:pt x="3671" y="93"/>
                    <a:pt x="3680" y="86"/>
                    <a:pt x="3680" y="72"/>
                  </a:cubicBezTo>
                  <a:cubicBezTo>
                    <a:pt x="3683" y="66"/>
                    <a:pt x="3693" y="62"/>
                    <a:pt x="3688" y="56"/>
                  </a:cubicBezTo>
                  <a:cubicBezTo>
                    <a:pt x="3688" y="56"/>
                    <a:pt x="3687" y="56"/>
                    <a:pt x="3687" y="56"/>
                  </a:cubicBezTo>
                  <a:cubicBezTo>
                    <a:pt x="3684" y="56"/>
                    <a:pt x="3682" y="57"/>
                    <a:pt x="3680" y="59"/>
                  </a:cubicBezTo>
                  <a:cubicBezTo>
                    <a:pt x="3678" y="61"/>
                    <a:pt x="3676" y="62"/>
                    <a:pt x="3673" y="62"/>
                  </a:cubicBezTo>
                  <a:cubicBezTo>
                    <a:pt x="3672" y="62"/>
                    <a:pt x="3671" y="62"/>
                    <a:pt x="3670" y="61"/>
                  </a:cubicBezTo>
                  <a:cubicBezTo>
                    <a:pt x="3673" y="55"/>
                    <a:pt x="3675" y="51"/>
                    <a:pt x="3673" y="45"/>
                  </a:cubicBezTo>
                  <a:cubicBezTo>
                    <a:pt x="3696" y="45"/>
                    <a:pt x="3716" y="43"/>
                    <a:pt x="3725" y="32"/>
                  </a:cubicBezTo>
                  <a:cubicBezTo>
                    <a:pt x="3726" y="32"/>
                    <a:pt x="3727" y="32"/>
                    <a:pt x="3727" y="32"/>
                  </a:cubicBezTo>
                  <a:cubicBezTo>
                    <a:pt x="3730" y="32"/>
                    <a:pt x="3732" y="31"/>
                    <a:pt x="3734" y="31"/>
                  </a:cubicBezTo>
                  <a:cubicBezTo>
                    <a:pt x="3734" y="29"/>
                    <a:pt x="3735" y="28"/>
                    <a:pt x="3736" y="27"/>
                  </a:cubicBezTo>
                  <a:cubicBezTo>
                    <a:pt x="3736" y="22"/>
                    <a:pt x="3726" y="20"/>
                    <a:pt x="3716" y="20"/>
                  </a:cubicBezTo>
                  <a:cubicBezTo>
                    <a:pt x="3710" y="20"/>
                    <a:pt x="3704" y="21"/>
                    <a:pt x="3700" y="22"/>
                  </a:cubicBezTo>
                  <a:cubicBezTo>
                    <a:pt x="3692" y="23"/>
                    <a:pt x="3678" y="31"/>
                    <a:pt x="3670" y="36"/>
                  </a:cubicBezTo>
                  <a:cubicBezTo>
                    <a:pt x="3660" y="42"/>
                    <a:pt x="3653" y="51"/>
                    <a:pt x="3645" y="53"/>
                  </a:cubicBezTo>
                  <a:cubicBezTo>
                    <a:pt x="3642" y="42"/>
                    <a:pt x="3666" y="34"/>
                    <a:pt x="3654" y="22"/>
                  </a:cubicBezTo>
                  <a:cubicBezTo>
                    <a:pt x="3654" y="22"/>
                    <a:pt x="3654" y="22"/>
                    <a:pt x="3653" y="22"/>
                  </a:cubicBezTo>
                  <a:cubicBezTo>
                    <a:pt x="3646" y="22"/>
                    <a:pt x="3640" y="25"/>
                    <a:pt x="3634" y="29"/>
                  </a:cubicBezTo>
                  <a:cubicBezTo>
                    <a:pt x="3628" y="33"/>
                    <a:pt x="3622" y="37"/>
                    <a:pt x="3616" y="37"/>
                  </a:cubicBezTo>
                  <a:cubicBezTo>
                    <a:pt x="3614" y="37"/>
                    <a:pt x="3611" y="36"/>
                    <a:pt x="3608" y="34"/>
                  </a:cubicBezTo>
                  <a:cubicBezTo>
                    <a:pt x="3611" y="30"/>
                    <a:pt x="3621" y="32"/>
                    <a:pt x="3621" y="25"/>
                  </a:cubicBezTo>
                  <a:cubicBezTo>
                    <a:pt x="3617" y="24"/>
                    <a:pt x="3610" y="23"/>
                    <a:pt x="3604" y="23"/>
                  </a:cubicBezTo>
                  <a:cubicBezTo>
                    <a:pt x="3598" y="23"/>
                    <a:pt x="3591" y="24"/>
                    <a:pt x="3585" y="24"/>
                  </a:cubicBezTo>
                  <a:cubicBezTo>
                    <a:pt x="3575" y="25"/>
                    <a:pt x="3567" y="31"/>
                    <a:pt x="3560" y="31"/>
                  </a:cubicBezTo>
                  <a:cubicBezTo>
                    <a:pt x="3558" y="31"/>
                    <a:pt x="3556" y="31"/>
                    <a:pt x="3554" y="29"/>
                  </a:cubicBezTo>
                  <a:cubicBezTo>
                    <a:pt x="3555" y="27"/>
                    <a:pt x="3558" y="26"/>
                    <a:pt x="3562" y="26"/>
                  </a:cubicBezTo>
                  <a:cubicBezTo>
                    <a:pt x="3563" y="26"/>
                    <a:pt x="3564" y="26"/>
                    <a:pt x="3565" y="26"/>
                  </a:cubicBezTo>
                  <a:cubicBezTo>
                    <a:pt x="3565" y="20"/>
                    <a:pt x="3565" y="20"/>
                    <a:pt x="3565" y="20"/>
                  </a:cubicBezTo>
                  <a:cubicBezTo>
                    <a:pt x="3543" y="14"/>
                    <a:pt x="3516" y="12"/>
                    <a:pt x="3489" y="12"/>
                  </a:cubicBezTo>
                  <a:cubicBezTo>
                    <a:pt x="3482" y="12"/>
                    <a:pt x="3474" y="12"/>
                    <a:pt x="3466" y="12"/>
                  </a:cubicBezTo>
                  <a:cubicBezTo>
                    <a:pt x="3460" y="14"/>
                    <a:pt x="3462" y="22"/>
                    <a:pt x="3456" y="23"/>
                  </a:cubicBezTo>
                  <a:cubicBezTo>
                    <a:pt x="3441" y="20"/>
                    <a:pt x="3431" y="13"/>
                    <a:pt x="3416" y="10"/>
                  </a:cubicBezTo>
                  <a:cubicBezTo>
                    <a:pt x="3416" y="20"/>
                    <a:pt x="3430" y="17"/>
                    <a:pt x="3431" y="25"/>
                  </a:cubicBezTo>
                  <a:cubicBezTo>
                    <a:pt x="3429" y="28"/>
                    <a:pt x="3427" y="28"/>
                    <a:pt x="3425" y="28"/>
                  </a:cubicBezTo>
                  <a:cubicBezTo>
                    <a:pt x="3420" y="28"/>
                    <a:pt x="3417" y="22"/>
                    <a:pt x="3413" y="20"/>
                  </a:cubicBezTo>
                  <a:cubicBezTo>
                    <a:pt x="3405" y="14"/>
                    <a:pt x="3390" y="12"/>
                    <a:pt x="3384" y="8"/>
                  </a:cubicBezTo>
                  <a:cubicBezTo>
                    <a:pt x="3384" y="5"/>
                    <a:pt x="3381" y="4"/>
                    <a:pt x="3380" y="1"/>
                  </a:cubicBezTo>
                  <a:cubicBezTo>
                    <a:pt x="3378" y="1"/>
                    <a:pt x="3377" y="0"/>
                    <a:pt x="337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50"/>
            <p:cNvSpPr>
              <a:spLocks noEditPoints="1"/>
            </p:cNvSpPr>
            <p:nvPr/>
          </p:nvSpPr>
          <p:spPr bwMode="auto">
            <a:xfrm>
              <a:off x="-627" y="1568"/>
              <a:ext cx="8343" cy="2197"/>
            </a:xfrm>
            <a:custGeom>
              <a:avLst/>
              <a:gdLst>
                <a:gd name="T0" fmla="*/ 1802 w 3529"/>
                <a:gd name="T1" fmla="*/ 846 h 928"/>
                <a:gd name="T2" fmla="*/ 1998 w 3529"/>
                <a:gd name="T3" fmla="*/ 895 h 928"/>
                <a:gd name="T4" fmla="*/ 1797 w 3529"/>
                <a:gd name="T5" fmla="*/ 812 h 928"/>
                <a:gd name="T6" fmla="*/ 2083 w 3529"/>
                <a:gd name="T7" fmla="*/ 797 h 928"/>
                <a:gd name="T8" fmla="*/ 1966 w 3529"/>
                <a:gd name="T9" fmla="*/ 639 h 928"/>
                <a:gd name="T10" fmla="*/ 1675 w 3529"/>
                <a:gd name="T11" fmla="*/ 566 h 928"/>
                <a:gd name="T12" fmla="*/ 1539 w 3529"/>
                <a:gd name="T13" fmla="*/ 619 h 928"/>
                <a:gd name="T14" fmla="*/ 1487 w 3529"/>
                <a:gd name="T15" fmla="*/ 772 h 928"/>
                <a:gd name="T16" fmla="*/ 1694 w 3529"/>
                <a:gd name="T17" fmla="*/ 758 h 928"/>
                <a:gd name="T18" fmla="*/ 1852 w 3529"/>
                <a:gd name="T19" fmla="*/ 675 h 928"/>
                <a:gd name="T20" fmla="*/ 1525 w 3529"/>
                <a:gd name="T21" fmla="*/ 555 h 928"/>
                <a:gd name="T22" fmla="*/ 1536 w 3529"/>
                <a:gd name="T23" fmla="*/ 541 h 928"/>
                <a:gd name="T24" fmla="*/ 1437 w 3529"/>
                <a:gd name="T25" fmla="*/ 538 h 928"/>
                <a:gd name="T26" fmla="*/ 1422 w 3529"/>
                <a:gd name="T27" fmla="*/ 518 h 928"/>
                <a:gd name="T28" fmla="*/ 1545 w 3529"/>
                <a:gd name="T29" fmla="*/ 499 h 928"/>
                <a:gd name="T30" fmla="*/ 1704 w 3529"/>
                <a:gd name="T31" fmla="*/ 523 h 928"/>
                <a:gd name="T32" fmla="*/ 1819 w 3529"/>
                <a:gd name="T33" fmla="*/ 552 h 928"/>
                <a:gd name="T34" fmla="*/ 1844 w 3529"/>
                <a:gd name="T35" fmla="*/ 504 h 928"/>
                <a:gd name="T36" fmla="*/ 833 w 3529"/>
                <a:gd name="T37" fmla="*/ 369 h 928"/>
                <a:gd name="T38" fmla="*/ 3244 w 3529"/>
                <a:gd name="T39" fmla="*/ 300 h 928"/>
                <a:gd name="T40" fmla="*/ 3189 w 3529"/>
                <a:gd name="T41" fmla="*/ 313 h 928"/>
                <a:gd name="T42" fmla="*/ 3153 w 3529"/>
                <a:gd name="T43" fmla="*/ 293 h 928"/>
                <a:gd name="T44" fmla="*/ 118 w 3529"/>
                <a:gd name="T45" fmla="*/ 223 h 928"/>
                <a:gd name="T46" fmla="*/ 166 w 3529"/>
                <a:gd name="T47" fmla="*/ 210 h 928"/>
                <a:gd name="T48" fmla="*/ 142 w 3529"/>
                <a:gd name="T49" fmla="*/ 181 h 928"/>
                <a:gd name="T50" fmla="*/ 449 w 3529"/>
                <a:gd name="T51" fmla="*/ 128 h 928"/>
                <a:gd name="T52" fmla="*/ 340 w 3529"/>
                <a:gd name="T53" fmla="*/ 111 h 928"/>
                <a:gd name="T54" fmla="*/ 3276 w 3529"/>
                <a:gd name="T55" fmla="*/ 35 h 928"/>
                <a:gd name="T56" fmla="*/ 330 w 3529"/>
                <a:gd name="T57" fmla="*/ 0 h 928"/>
                <a:gd name="T58" fmla="*/ 246 w 3529"/>
                <a:gd name="T59" fmla="*/ 77 h 928"/>
                <a:gd name="T60" fmla="*/ 250 w 3529"/>
                <a:gd name="T61" fmla="*/ 150 h 928"/>
                <a:gd name="T62" fmla="*/ 345 w 3529"/>
                <a:gd name="T63" fmla="*/ 81 h 928"/>
                <a:gd name="T64" fmla="*/ 484 w 3529"/>
                <a:gd name="T65" fmla="*/ 123 h 928"/>
                <a:gd name="T66" fmla="*/ 501 w 3529"/>
                <a:gd name="T67" fmla="*/ 100 h 928"/>
                <a:gd name="T68" fmla="*/ 623 w 3529"/>
                <a:gd name="T69" fmla="*/ 47 h 928"/>
                <a:gd name="T70" fmla="*/ 684 w 3529"/>
                <a:gd name="T71" fmla="*/ 61 h 928"/>
                <a:gd name="T72" fmla="*/ 588 w 3529"/>
                <a:gd name="T73" fmla="*/ 146 h 928"/>
                <a:gd name="T74" fmla="*/ 603 w 3529"/>
                <a:gd name="T75" fmla="*/ 198 h 928"/>
                <a:gd name="T76" fmla="*/ 399 w 3529"/>
                <a:gd name="T77" fmla="*/ 140 h 928"/>
                <a:gd name="T78" fmla="*/ 263 w 3529"/>
                <a:gd name="T79" fmla="*/ 160 h 928"/>
                <a:gd name="T80" fmla="*/ 176 w 3529"/>
                <a:gd name="T81" fmla="*/ 411 h 928"/>
                <a:gd name="T82" fmla="*/ 316 w 3529"/>
                <a:gd name="T83" fmla="*/ 415 h 928"/>
                <a:gd name="T84" fmla="*/ 750 w 3529"/>
                <a:gd name="T85" fmla="*/ 460 h 928"/>
                <a:gd name="T86" fmla="*/ 681 w 3529"/>
                <a:gd name="T87" fmla="*/ 283 h 928"/>
                <a:gd name="T88" fmla="*/ 716 w 3529"/>
                <a:gd name="T89" fmla="*/ 301 h 928"/>
                <a:gd name="T90" fmla="*/ 815 w 3529"/>
                <a:gd name="T91" fmla="*/ 342 h 928"/>
                <a:gd name="T92" fmla="*/ 830 w 3529"/>
                <a:gd name="T93" fmla="*/ 259 h 928"/>
                <a:gd name="T94" fmla="*/ 1005 w 3529"/>
                <a:gd name="T95" fmla="*/ 278 h 928"/>
                <a:gd name="T96" fmla="*/ 1119 w 3529"/>
                <a:gd name="T97" fmla="*/ 339 h 928"/>
                <a:gd name="T98" fmla="*/ 3257 w 3529"/>
                <a:gd name="T99" fmla="*/ 43 h 928"/>
                <a:gd name="T100" fmla="*/ 2707 w 3529"/>
                <a:gd name="T101" fmla="*/ 160 h 928"/>
                <a:gd name="T102" fmla="*/ 2820 w 3529"/>
                <a:gd name="T103" fmla="*/ 239 h 928"/>
                <a:gd name="T104" fmla="*/ 3036 w 3529"/>
                <a:gd name="T105" fmla="*/ 354 h 928"/>
                <a:gd name="T106" fmla="*/ 3529 w 3529"/>
                <a:gd name="T107" fmla="*/ 499 h 928"/>
                <a:gd name="T108" fmla="*/ 3363 w 3529"/>
                <a:gd name="T109" fmla="*/ 410 h 928"/>
                <a:gd name="T110" fmla="*/ 3197 w 3529"/>
                <a:gd name="T111" fmla="*/ 371 h 928"/>
                <a:gd name="T112" fmla="*/ 3034 w 3529"/>
                <a:gd name="T113" fmla="*/ 329 h 928"/>
                <a:gd name="T114" fmla="*/ 2936 w 3529"/>
                <a:gd name="T115" fmla="*/ 266 h 928"/>
                <a:gd name="T116" fmla="*/ 3039 w 3529"/>
                <a:gd name="T117" fmla="*/ 198 h 928"/>
                <a:gd name="T118" fmla="*/ 3097 w 3529"/>
                <a:gd name="T119" fmla="*/ 191 h 928"/>
                <a:gd name="T120" fmla="*/ 3202 w 3529"/>
                <a:gd name="T121" fmla="*/ 88 h 928"/>
                <a:gd name="T122" fmla="*/ 3272 w 3529"/>
                <a:gd name="T123" fmla="*/ 54 h 928"/>
                <a:gd name="T124" fmla="*/ 3267 w 3529"/>
                <a:gd name="T125" fmla="*/ 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9" h="928">
                  <a:moveTo>
                    <a:pt x="1978" y="918"/>
                  </a:moveTo>
                  <a:cubicBezTo>
                    <a:pt x="1975" y="918"/>
                    <a:pt x="1971" y="921"/>
                    <a:pt x="1973" y="927"/>
                  </a:cubicBezTo>
                  <a:cubicBezTo>
                    <a:pt x="1974" y="928"/>
                    <a:pt x="1976" y="928"/>
                    <a:pt x="1979" y="928"/>
                  </a:cubicBezTo>
                  <a:cubicBezTo>
                    <a:pt x="1981" y="928"/>
                    <a:pt x="1983" y="928"/>
                    <a:pt x="1984" y="927"/>
                  </a:cubicBezTo>
                  <a:cubicBezTo>
                    <a:pt x="1987" y="922"/>
                    <a:pt x="1983" y="918"/>
                    <a:pt x="1978" y="918"/>
                  </a:cubicBezTo>
                  <a:moveTo>
                    <a:pt x="1798" y="824"/>
                  </a:moveTo>
                  <a:cubicBezTo>
                    <a:pt x="1790" y="824"/>
                    <a:pt x="1787" y="829"/>
                    <a:pt x="1780" y="830"/>
                  </a:cubicBezTo>
                  <a:cubicBezTo>
                    <a:pt x="1776" y="829"/>
                    <a:pt x="1770" y="824"/>
                    <a:pt x="1766" y="824"/>
                  </a:cubicBezTo>
                  <a:cubicBezTo>
                    <a:pt x="1764" y="824"/>
                    <a:pt x="1762" y="825"/>
                    <a:pt x="1761" y="828"/>
                  </a:cubicBezTo>
                  <a:cubicBezTo>
                    <a:pt x="1763" y="833"/>
                    <a:pt x="1769" y="834"/>
                    <a:pt x="1771" y="838"/>
                  </a:cubicBezTo>
                  <a:cubicBezTo>
                    <a:pt x="1766" y="848"/>
                    <a:pt x="1776" y="856"/>
                    <a:pt x="1786" y="859"/>
                  </a:cubicBezTo>
                  <a:cubicBezTo>
                    <a:pt x="1791" y="854"/>
                    <a:pt x="1793" y="848"/>
                    <a:pt x="1802" y="846"/>
                  </a:cubicBezTo>
                  <a:cubicBezTo>
                    <a:pt x="1804" y="841"/>
                    <a:pt x="1806" y="827"/>
                    <a:pt x="1800" y="824"/>
                  </a:cubicBezTo>
                  <a:cubicBezTo>
                    <a:pt x="1800" y="824"/>
                    <a:pt x="1799" y="824"/>
                    <a:pt x="1798" y="824"/>
                  </a:cubicBezTo>
                  <a:moveTo>
                    <a:pt x="2042" y="822"/>
                  </a:moveTo>
                  <a:cubicBezTo>
                    <a:pt x="2038" y="822"/>
                    <a:pt x="2038" y="822"/>
                    <a:pt x="2038" y="822"/>
                  </a:cubicBezTo>
                  <a:cubicBezTo>
                    <a:pt x="2032" y="854"/>
                    <a:pt x="1986" y="851"/>
                    <a:pt x="1979" y="882"/>
                  </a:cubicBezTo>
                  <a:cubicBezTo>
                    <a:pt x="1980" y="883"/>
                    <a:pt x="1983" y="883"/>
                    <a:pt x="1985" y="883"/>
                  </a:cubicBezTo>
                  <a:cubicBezTo>
                    <a:pt x="1986" y="883"/>
                    <a:pt x="1986" y="883"/>
                    <a:pt x="1987" y="883"/>
                  </a:cubicBezTo>
                  <a:cubicBezTo>
                    <a:pt x="1988" y="883"/>
                    <a:pt x="1988" y="883"/>
                    <a:pt x="1989" y="883"/>
                  </a:cubicBezTo>
                  <a:cubicBezTo>
                    <a:pt x="1991" y="883"/>
                    <a:pt x="1994" y="884"/>
                    <a:pt x="1996" y="885"/>
                  </a:cubicBezTo>
                  <a:cubicBezTo>
                    <a:pt x="1995" y="888"/>
                    <a:pt x="1990" y="887"/>
                    <a:pt x="1991" y="891"/>
                  </a:cubicBezTo>
                  <a:cubicBezTo>
                    <a:pt x="1994" y="892"/>
                    <a:pt x="1994" y="895"/>
                    <a:pt x="1997" y="895"/>
                  </a:cubicBezTo>
                  <a:cubicBezTo>
                    <a:pt x="1998" y="895"/>
                    <a:pt x="1998" y="895"/>
                    <a:pt x="1998" y="895"/>
                  </a:cubicBezTo>
                  <a:cubicBezTo>
                    <a:pt x="2001" y="893"/>
                    <a:pt x="2000" y="889"/>
                    <a:pt x="2002" y="887"/>
                  </a:cubicBezTo>
                  <a:cubicBezTo>
                    <a:pt x="2004" y="888"/>
                    <a:pt x="2005" y="888"/>
                    <a:pt x="2007" y="888"/>
                  </a:cubicBezTo>
                  <a:cubicBezTo>
                    <a:pt x="2028" y="888"/>
                    <a:pt x="2025" y="862"/>
                    <a:pt x="2044" y="858"/>
                  </a:cubicBezTo>
                  <a:cubicBezTo>
                    <a:pt x="2045" y="845"/>
                    <a:pt x="2057" y="843"/>
                    <a:pt x="2060" y="833"/>
                  </a:cubicBezTo>
                  <a:cubicBezTo>
                    <a:pt x="2053" y="830"/>
                    <a:pt x="2047" y="827"/>
                    <a:pt x="2042" y="822"/>
                  </a:cubicBezTo>
                  <a:moveTo>
                    <a:pt x="1759" y="814"/>
                  </a:moveTo>
                  <a:cubicBezTo>
                    <a:pt x="1755" y="814"/>
                    <a:pt x="1753" y="816"/>
                    <a:pt x="1753" y="820"/>
                  </a:cubicBezTo>
                  <a:cubicBezTo>
                    <a:pt x="1754" y="821"/>
                    <a:pt x="1756" y="822"/>
                    <a:pt x="1758" y="822"/>
                  </a:cubicBezTo>
                  <a:cubicBezTo>
                    <a:pt x="1759" y="822"/>
                    <a:pt x="1760" y="822"/>
                    <a:pt x="1760" y="821"/>
                  </a:cubicBezTo>
                  <a:cubicBezTo>
                    <a:pt x="1762" y="820"/>
                    <a:pt x="1761" y="816"/>
                    <a:pt x="1760" y="814"/>
                  </a:cubicBezTo>
                  <a:cubicBezTo>
                    <a:pt x="1760" y="814"/>
                    <a:pt x="1760" y="814"/>
                    <a:pt x="1759" y="814"/>
                  </a:cubicBezTo>
                  <a:moveTo>
                    <a:pt x="1797" y="812"/>
                  </a:moveTo>
                  <a:cubicBezTo>
                    <a:pt x="1793" y="812"/>
                    <a:pt x="1790" y="818"/>
                    <a:pt x="1797" y="820"/>
                  </a:cubicBezTo>
                  <a:cubicBezTo>
                    <a:pt x="1799" y="818"/>
                    <a:pt x="1801" y="817"/>
                    <a:pt x="1801" y="814"/>
                  </a:cubicBezTo>
                  <a:cubicBezTo>
                    <a:pt x="1800" y="813"/>
                    <a:pt x="1798" y="812"/>
                    <a:pt x="1797" y="812"/>
                  </a:cubicBezTo>
                  <a:moveTo>
                    <a:pt x="2043" y="759"/>
                  </a:moveTo>
                  <a:cubicBezTo>
                    <a:pt x="2040" y="759"/>
                    <a:pt x="2039" y="761"/>
                    <a:pt x="2038" y="763"/>
                  </a:cubicBezTo>
                  <a:cubicBezTo>
                    <a:pt x="2035" y="775"/>
                    <a:pt x="2070" y="782"/>
                    <a:pt x="2064" y="800"/>
                  </a:cubicBezTo>
                  <a:cubicBezTo>
                    <a:pt x="2063" y="804"/>
                    <a:pt x="2057" y="804"/>
                    <a:pt x="2057" y="809"/>
                  </a:cubicBezTo>
                  <a:cubicBezTo>
                    <a:pt x="2064" y="814"/>
                    <a:pt x="2068" y="822"/>
                    <a:pt x="2073" y="828"/>
                  </a:cubicBezTo>
                  <a:cubicBezTo>
                    <a:pt x="2082" y="828"/>
                    <a:pt x="2082" y="819"/>
                    <a:pt x="2087" y="814"/>
                  </a:cubicBezTo>
                  <a:cubicBezTo>
                    <a:pt x="2093" y="809"/>
                    <a:pt x="2105" y="806"/>
                    <a:pt x="2103" y="795"/>
                  </a:cubicBezTo>
                  <a:cubicBezTo>
                    <a:pt x="2101" y="793"/>
                    <a:pt x="2099" y="792"/>
                    <a:pt x="2097" y="792"/>
                  </a:cubicBezTo>
                  <a:cubicBezTo>
                    <a:pt x="2092" y="792"/>
                    <a:pt x="2088" y="797"/>
                    <a:pt x="2083" y="797"/>
                  </a:cubicBezTo>
                  <a:cubicBezTo>
                    <a:pt x="2078" y="796"/>
                    <a:pt x="2079" y="791"/>
                    <a:pt x="2079" y="786"/>
                  </a:cubicBezTo>
                  <a:cubicBezTo>
                    <a:pt x="2078" y="785"/>
                    <a:pt x="2077" y="785"/>
                    <a:pt x="2075" y="785"/>
                  </a:cubicBezTo>
                  <a:cubicBezTo>
                    <a:pt x="2074" y="785"/>
                    <a:pt x="2074" y="785"/>
                    <a:pt x="2073" y="785"/>
                  </a:cubicBezTo>
                  <a:cubicBezTo>
                    <a:pt x="2072" y="785"/>
                    <a:pt x="2072" y="785"/>
                    <a:pt x="2071" y="785"/>
                  </a:cubicBezTo>
                  <a:cubicBezTo>
                    <a:pt x="2071" y="785"/>
                    <a:pt x="2071" y="785"/>
                    <a:pt x="2070" y="785"/>
                  </a:cubicBezTo>
                  <a:cubicBezTo>
                    <a:pt x="2064" y="775"/>
                    <a:pt x="2053" y="768"/>
                    <a:pt x="2045" y="759"/>
                  </a:cubicBezTo>
                  <a:cubicBezTo>
                    <a:pt x="2044" y="759"/>
                    <a:pt x="2044" y="759"/>
                    <a:pt x="2043" y="759"/>
                  </a:cubicBezTo>
                  <a:moveTo>
                    <a:pt x="1966" y="639"/>
                  </a:moveTo>
                  <a:cubicBezTo>
                    <a:pt x="1963" y="639"/>
                    <a:pt x="1961" y="641"/>
                    <a:pt x="1962" y="645"/>
                  </a:cubicBezTo>
                  <a:cubicBezTo>
                    <a:pt x="1962" y="649"/>
                    <a:pt x="1972" y="655"/>
                    <a:pt x="1980" y="655"/>
                  </a:cubicBezTo>
                  <a:cubicBezTo>
                    <a:pt x="1983" y="655"/>
                    <a:pt x="1987" y="654"/>
                    <a:pt x="1988" y="650"/>
                  </a:cubicBezTo>
                  <a:cubicBezTo>
                    <a:pt x="1985" y="647"/>
                    <a:pt x="1973" y="639"/>
                    <a:pt x="1966" y="639"/>
                  </a:cubicBezTo>
                  <a:moveTo>
                    <a:pt x="1745" y="556"/>
                  </a:moveTo>
                  <a:cubicBezTo>
                    <a:pt x="1720" y="564"/>
                    <a:pt x="1746" y="613"/>
                    <a:pt x="1717" y="613"/>
                  </a:cubicBezTo>
                  <a:cubicBezTo>
                    <a:pt x="1716" y="613"/>
                    <a:pt x="1716" y="613"/>
                    <a:pt x="1715" y="613"/>
                  </a:cubicBezTo>
                  <a:cubicBezTo>
                    <a:pt x="1709" y="612"/>
                    <a:pt x="1706" y="607"/>
                    <a:pt x="1702" y="605"/>
                  </a:cubicBezTo>
                  <a:cubicBezTo>
                    <a:pt x="1701" y="604"/>
                    <a:pt x="1700" y="604"/>
                    <a:pt x="1698" y="604"/>
                  </a:cubicBezTo>
                  <a:cubicBezTo>
                    <a:pt x="1698" y="604"/>
                    <a:pt x="1698" y="604"/>
                    <a:pt x="1698" y="604"/>
                  </a:cubicBezTo>
                  <a:cubicBezTo>
                    <a:pt x="1697" y="604"/>
                    <a:pt x="1697" y="604"/>
                    <a:pt x="1697" y="604"/>
                  </a:cubicBezTo>
                  <a:cubicBezTo>
                    <a:pt x="1696" y="604"/>
                    <a:pt x="1695" y="604"/>
                    <a:pt x="1694" y="604"/>
                  </a:cubicBezTo>
                  <a:cubicBezTo>
                    <a:pt x="1685" y="600"/>
                    <a:pt x="1678" y="592"/>
                    <a:pt x="1673" y="587"/>
                  </a:cubicBezTo>
                  <a:cubicBezTo>
                    <a:pt x="1677" y="580"/>
                    <a:pt x="1686" y="577"/>
                    <a:pt x="1688" y="568"/>
                  </a:cubicBezTo>
                  <a:cubicBezTo>
                    <a:pt x="1686" y="566"/>
                    <a:pt x="1684" y="565"/>
                    <a:pt x="1682" y="565"/>
                  </a:cubicBezTo>
                  <a:cubicBezTo>
                    <a:pt x="1680" y="565"/>
                    <a:pt x="1677" y="566"/>
                    <a:pt x="1675" y="566"/>
                  </a:cubicBezTo>
                  <a:cubicBezTo>
                    <a:pt x="1672" y="567"/>
                    <a:pt x="1670" y="568"/>
                    <a:pt x="1667" y="568"/>
                  </a:cubicBezTo>
                  <a:cubicBezTo>
                    <a:pt x="1666" y="568"/>
                    <a:pt x="1666" y="568"/>
                    <a:pt x="1665" y="567"/>
                  </a:cubicBezTo>
                  <a:cubicBezTo>
                    <a:pt x="1658" y="566"/>
                    <a:pt x="1651" y="556"/>
                    <a:pt x="1643" y="556"/>
                  </a:cubicBezTo>
                  <a:cubicBezTo>
                    <a:pt x="1641" y="556"/>
                    <a:pt x="1638" y="558"/>
                    <a:pt x="1635" y="561"/>
                  </a:cubicBezTo>
                  <a:cubicBezTo>
                    <a:pt x="1637" y="564"/>
                    <a:pt x="1645" y="564"/>
                    <a:pt x="1642" y="568"/>
                  </a:cubicBezTo>
                  <a:cubicBezTo>
                    <a:pt x="1639" y="568"/>
                    <a:pt x="1637" y="568"/>
                    <a:pt x="1635" y="568"/>
                  </a:cubicBezTo>
                  <a:cubicBezTo>
                    <a:pt x="1619" y="568"/>
                    <a:pt x="1618" y="585"/>
                    <a:pt x="1607" y="592"/>
                  </a:cubicBezTo>
                  <a:cubicBezTo>
                    <a:pt x="1596" y="589"/>
                    <a:pt x="1595" y="580"/>
                    <a:pt x="1585" y="580"/>
                  </a:cubicBezTo>
                  <a:cubicBezTo>
                    <a:pt x="1584" y="580"/>
                    <a:pt x="1583" y="580"/>
                    <a:pt x="1582" y="580"/>
                  </a:cubicBezTo>
                  <a:cubicBezTo>
                    <a:pt x="1569" y="582"/>
                    <a:pt x="1566" y="599"/>
                    <a:pt x="1555" y="605"/>
                  </a:cubicBezTo>
                  <a:cubicBezTo>
                    <a:pt x="1546" y="605"/>
                    <a:pt x="1546" y="605"/>
                    <a:pt x="1546" y="605"/>
                  </a:cubicBezTo>
                  <a:cubicBezTo>
                    <a:pt x="1539" y="608"/>
                    <a:pt x="1541" y="615"/>
                    <a:pt x="1539" y="619"/>
                  </a:cubicBezTo>
                  <a:cubicBezTo>
                    <a:pt x="1534" y="629"/>
                    <a:pt x="1513" y="638"/>
                    <a:pt x="1497" y="640"/>
                  </a:cubicBezTo>
                  <a:cubicBezTo>
                    <a:pt x="1496" y="640"/>
                    <a:pt x="1496" y="640"/>
                    <a:pt x="1495" y="640"/>
                  </a:cubicBezTo>
                  <a:cubicBezTo>
                    <a:pt x="1494" y="640"/>
                    <a:pt x="1493" y="640"/>
                    <a:pt x="1491" y="640"/>
                  </a:cubicBezTo>
                  <a:cubicBezTo>
                    <a:pt x="1490" y="639"/>
                    <a:pt x="1488" y="639"/>
                    <a:pt x="1487" y="639"/>
                  </a:cubicBezTo>
                  <a:cubicBezTo>
                    <a:pt x="1486" y="639"/>
                    <a:pt x="1485" y="639"/>
                    <a:pt x="1483" y="640"/>
                  </a:cubicBezTo>
                  <a:cubicBezTo>
                    <a:pt x="1474" y="642"/>
                    <a:pt x="1468" y="653"/>
                    <a:pt x="1457" y="653"/>
                  </a:cubicBezTo>
                  <a:cubicBezTo>
                    <a:pt x="1456" y="653"/>
                    <a:pt x="1455" y="653"/>
                    <a:pt x="1453" y="653"/>
                  </a:cubicBezTo>
                  <a:cubicBezTo>
                    <a:pt x="1449" y="664"/>
                    <a:pt x="1446" y="676"/>
                    <a:pt x="1457" y="686"/>
                  </a:cubicBezTo>
                  <a:cubicBezTo>
                    <a:pt x="1447" y="694"/>
                    <a:pt x="1456" y="700"/>
                    <a:pt x="1459" y="707"/>
                  </a:cubicBezTo>
                  <a:cubicBezTo>
                    <a:pt x="1464" y="719"/>
                    <a:pt x="1473" y="738"/>
                    <a:pt x="1470" y="750"/>
                  </a:cubicBezTo>
                  <a:cubicBezTo>
                    <a:pt x="1469" y="756"/>
                    <a:pt x="1462" y="759"/>
                    <a:pt x="1465" y="767"/>
                  </a:cubicBezTo>
                  <a:cubicBezTo>
                    <a:pt x="1470" y="771"/>
                    <a:pt x="1478" y="772"/>
                    <a:pt x="1487" y="772"/>
                  </a:cubicBezTo>
                  <a:cubicBezTo>
                    <a:pt x="1489" y="772"/>
                    <a:pt x="1491" y="772"/>
                    <a:pt x="1492" y="772"/>
                  </a:cubicBezTo>
                  <a:cubicBezTo>
                    <a:pt x="1505" y="765"/>
                    <a:pt x="1514" y="756"/>
                    <a:pt x="1530" y="756"/>
                  </a:cubicBezTo>
                  <a:cubicBezTo>
                    <a:pt x="1531" y="756"/>
                    <a:pt x="1532" y="756"/>
                    <a:pt x="1533" y="757"/>
                  </a:cubicBezTo>
                  <a:cubicBezTo>
                    <a:pt x="1537" y="757"/>
                    <a:pt x="1541" y="759"/>
                    <a:pt x="1545" y="759"/>
                  </a:cubicBezTo>
                  <a:cubicBezTo>
                    <a:pt x="1545" y="759"/>
                    <a:pt x="1546" y="759"/>
                    <a:pt x="1546" y="759"/>
                  </a:cubicBezTo>
                  <a:cubicBezTo>
                    <a:pt x="1557" y="759"/>
                    <a:pt x="1560" y="751"/>
                    <a:pt x="1570" y="748"/>
                  </a:cubicBezTo>
                  <a:cubicBezTo>
                    <a:pt x="1575" y="747"/>
                    <a:pt x="1583" y="747"/>
                    <a:pt x="1589" y="745"/>
                  </a:cubicBezTo>
                  <a:cubicBezTo>
                    <a:pt x="1599" y="742"/>
                    <a:pt x="1611" y="739"/>
                    <a:pt x="1625" y="737"/>
                  </a:cubicBezTo>
                  <a:cubicBezTo>
                    <a:pt x="1634" y="742"/>
                    <a:pt x="1644" y="741"/>
                    <a:pt x="1652" y="745"/>
                  </a:cubicBezTo>
                  <a:cubicBezTo>
                    <a:pt x="1662" y="752"/>
                    <a:pt x="1663" y="764"/>
                    <a:pt x="1674" y="770"/>
                  </a:cubicBezTo>
                  <a:cubicBezTo>
                    <a:pt x="1682" y="768"/>
                    <a:pt x="1682" y="758"/>
                    <a:pt x="1690" y="758"/>
                  </a:cubicBezTo>
                  <a:cubicBezTo>
                    <a:pt x="1691" y="758"/>
                    <a:pt x="1692" y="758"/>
                    <a:pt x="1694" y="758"/>
                  </a:cubicBezTo>
                  <a:cubicBezTo>
                    <a:pt x="1697" y="764"/>
                    <a:pt x="1686" y="765"/>
                    <a:pt x="1686" y="771"/>
                  </a:cubicBezTo>
                  <a:cubicBezTo>
                    <a:pt x="1695" y="773"/>
                    <a:pt x="1698" y="779"/>
                    <a:pt x="1707" y="780"/>
                  </a:cubicBezTo>
                  <a:cubicBezTo>
                    <a:pt x="1712" y="785"/>
                    <a:pt x="1717" y="798"/>
                    <a:pt x="1727" y="803"/>
                  </a:cubicBezTo>
                  <a:cubicBezTo>
                    <a:pt x="1729" y="804"/>
                    <a:pt x="1734" y="803"/>
                    <a:pt x="1737" y="805"/>
                  </a:cubicBezTo>
                  <a:cubicBezTo>
                    <a:pt x="1742" y="807"/>
                    <a:pt x="1741" y="810"/>
                    <a:pt x="1746" y="810"/>
                  </a:cubicBezTo>
                  <a:cubicBezTo>
                    <a:pt x="1746" y="810"/>
                    <a:pt x="1746" y="810"/>
                    <a:pt x="1747" y="810"/>
                  </a:cubicBezTo>
                  <a:cubicBezTo>
                    <a:pt x="1754" y="810"/>
                    <a:pt x="1757" y="805"/>
                    <a:pt x="1764" y="802"/>
                  </a:cubicBezTo>
                  <a:cubicBezTo>
                    <a:pt x="1768" y="805"/>
                    <a:pt x="1772" y="809"/>
                    <a:pt x="1779" y="809"/>
                  </a:cubicBezTo>
                  <a:cubicBezTo>
                    <a:pt x="1787" y="801"/>
                    <a:pt x="1793" y="801"/>
                    <a:pt x="1806" y="798"/>
                  </a:cubicBezTo>
                  <a:cubicBezTo>
                    <a:pt x="1819" y="795"/>
                    <a:pt x="1817" y="785"/>
                    <a:pt x="1820" y="775"/>
                  </a:cubicBezTo>
                  <a:cubicBezTo>
                    <a:pt x="1824" y="760"/>
                    <a:pt x="1841" y="751"/>
                    <a:pt x="1846" y="739"/>
                  </a:cubicBezTo>
                  <a:cubicBezTo>
                    <a:pt x="1853" y="718"/>
                    <a:pt x="1844" y="693"/>
                    <a:pt x="1852" y="675"/>
                  </a:cubicBezTo>
                  <a:cubicBezTo>
                    <a:pt x="1851" y="674"/>
                    <a:pt x="1851" y="674"/>
                    <a:pt x="1850" y="674"/>
                  </a:cubicBezTo>
                  <a:cubicBezTo>
                    <a:pt x="1849" y="674"/>
                    <a:pt x="1848" y="675"/>
                    <a:pt x="1847" y="676"/>
                  </a:cubicBezTo>
                  <a:cubicBezTo>
                    <a:pt x="1846" y="678"/>
                    <a:pt x="1845" y="679"/>
                    <a:pt x="1843" y="679"/>
                  </a:cubicBezTo>
                  <a:cubicBezTo>
                    <a:pt x="1843" y="679"/>
                    <a:pt x="1843" y="679"/>
                    <a:pt x="1842" y="679"/>
                  </a:cubicBezTo>
                  <a:cubicBezTo>
                    <a:pt x="1836" y="672"/>
                    <a:pt x="1822" y="669"/>
                    <a:pt x="1825" y="657"/>
                  </a:cubicBezTo>
                  <a:cubicBezTo>
                    <a:pt x="1817" y="655"/>
                    <a:pt x="1811" y="651"/>
                    <a:pt x="1813" y="641"/>
                  </a:cubicBezTo>
                  <a:cubicBezTo>
                    <a:pt x="1794" y="631"/>
                    <a:pt x="1772" y="620"/>
                    <a:pt x="1775" y="595"/>
                  </a:cubicBezTo>
                  <a:cubicBezTo>
                    <a:pt x="1772" y="588"/>
                    <a:pt x="1761" y="588"/>
                    <a:pt x="1755" y="583"/>
                  </a:cubicBezTo>
                  <a:cubicBezTo>
                    <a:pt x="1759" y="571"/>
                    <a:pt x="1752" y="562"/>
                    <a:pt x="1745" y="556"/>
                  </a:cubicBezTo>
                  <a:moveTo>
                    <a:pt x="1512" y="541"/>
                  </a:moveTo>
                  <a:cubicBezTo>
                    <a:pt x="1508" y="541"/>
                    <a:pt x="1505" y="543"/>
                    <a:pt x="1506" y="549"/>
                  </a:cubicBezTo>
                  <a:cubicBezTo>
                    <a:pt x="1513" y="550"/>
                    <a:pt x="1517" y="555"/>
                    <a:pt x="1525" y="555"/>
                  </a:cubicBezTo>
                  <a:cubicBezTo>
                    <a:pt x="1526" y="555"/>
                    <a:pt x="1526" y="554"/>
                    <a:pt x="1527" y="554"/>
                  </a:cubicBezTo>
                  <a:cubicBezTo>
                    <a:pt x="1527" y="554"/>
                    <a:pt x="1527" y="554"/>
                    <a:pt x="1528" y="554"/>
                  </a:cubicBezTo>
                  <a:cubicBezTo>
                    <a:pt x="1529" y="553"/>
                    <a:pt x="1529" y="550"/>
                    <a:pt x="1529" y="547"/>
                  </a:cubicBezTo>
                  <a:cubicBezTo>
                    <a:pt x="1525" y="545"/>
                    <a:pt x="1518" y="541"/>
                    <a:pt x="1512" y="541"/>
                  </a:cubicBezTo>
                  <a:moveTo>
                    <a:pt x="1577" y="534"/>
                  </a:moveTo>
                  <a:cubicBezTo>
                    <a:pt x="1566" y="534"/>
                    <a:pt x="1553" y="541"/>
                    <a:pt x="1553" y="550"/>
                  </a:cubicBezTo>
                  <a:cubicBezTo>
                    <a:pt x="1555" y="550"/>
                    <a:pt x="1556" y="551"/>
                    <a:pt x="1556" y="553"/>
                  </a:cubicBezTo>
                  <a:cubicBezTo>
                    <a:pt x="1571" y="551"/>
                    <a:pt x="1581" y="547"/>
                    <a:pt x="1590" y="541"/>
                  </a:cubicBezTo>
                  <a:cubicBezTo>
                    <a:pt x="1588" y="536"/>
                    <a:pt x="1583" y="534"/>
                    <a:pt x="1577" y="534"/>
                  </a:cubicBezTo>
                  <a:moveTo>
                    <a:pt x="1529" y="531"/>
                  </a:moveTo>
                  <a:cubicBezTo>
                    <a:pt x="1523" y="531"/>
                    <a:pt x="1519" y="532"/>
                    <a:pt x="1517" y="535"/>
                  </a:cubicBezTo>
                  <a:cubicBezTo>
                    <a:pt x="1520" y="539"/>
                    <a:pt x="1528" y="541"/>
                    <a:pt x="1536" y="541"/>
                  </a:cubicBezTo>
                  <a:cubicBezTo>
                    <a:pt x="1542" y="541"/>
                    <a:pt x="1548" y="539"/>
                    <a:pt x="1550" y="534"/>
                  </a:cubicBezTo>
                  <a:cubicBezTo>
                    <a:pt x="1545" y="533"/>
                    <a:pt x="1536" y="531"/>
                    <a:pt x="1529" y="531"/>
                  </a:cubicBezTo>
                  <a:moveTo>
                    <a:pt x="1390" y="516"/>
                  </a:moveTo>
                  <a:cubicBezTo>
                    <a:pt x="1381" y="516"/>
                    <a:pt x="1371" y="518"/>
                    <a:pt x="1366" y="521"/>
                  </a:cubicBezTo>
                  <a:cubicBezTo>
                    <a:pt x="1366" y="527"/>
                    <a:pt x="1374" y="526"/>
                    <a:pt x="1379" y="528"/>
                  </a:cubicBezTo>
                  <a:cubicBezTo>
                    <a:pt x="1384" y="529"/>
                    <a:pt x="1389" y="532"/>
                    <a:pt x="1394" y="533"/>
                  </a:cubicBezTo>
                  <a:cubicBezTo>
                    <a:pt x="1395" y="533"/>
                    <a:pt x="1396" y="533"/>
                    <a:pt x="1397" y="533"/>
                  </a:cubicBezTo>
                  <a:cubicBezTo>
                    <a:pt x="1399" y="533"/>
                    <a:pt x="1401" y="533"/>
                    <a:pt x="1403" y="533"/>
                  </a:cubicBezTo>
                  <a:cubicBezTo>
                    <a:pt x="1405" y="533"/>
                    <a:pt x="1407" y="533"/>
                    <a:pt x="1409" y="533"/>
                  </a:cubicBezTo>
                  <a:cubicBezTo>
                    <a:pt x="1410" y="533"/>
                    <a:pt x="1411" y="533"/>
                    <a:pt x="1412" y="533"/>
                  </a:cubicBezTo>
                  <a:cubicBezTo>
                    <a:pt x="1418" y="534"/>
                    <a:pt x="1424" y="537"/>
                    <a:pt x="1429" y="538"/>
                  </a:cubicBezTo>
                  <a:cubicBezTo>
                    <a:pt x="1432" y="538"/>
                    <a:pt x="1434" y="538"/>
                    <a:pt x="1437" y="538"/>
                  </a:cubicBezTo>
                  <a:cubicBezTo>
                    <a:pt x="1440" y="538"/>
                    <a:pt x="1443" y="538"/>
                    <a:pt x="1446" y="538"/>
                  </a:cubicBezTo>
                  <a:cubicBezTo>
                    <a:pt x="1449" y="538"/>
                    <a:pt x="1452" y="537"/>
                    <a:pt x="1454" y="537"/>
                  </a:cubicBezTo>
                  <a:cubicBezTo>
                    <a:pt x="1459" y="537"/>
                    <a:pt x="1464" y="538"/>
                    <a:pt x="1468" y="541"/>
                  </a:cubicBezTo>
                  <a:cubicBezTo>
                    <a:pt x="1470" y="540"/>
                    <a:pt x="1471" y="538"/>
                    <a:pt x="1474" y="538"/>
                  </a:cubicBezTo>
                  <a:cubicBezTo>
                    <a:pt x="1474" y="538"/>
                    <a:pt x="1474" y="538"/>
                    <a:pt x="1475" y="538"/>
                  </a:cubicBezTo>
                  <a:cubicBezTo>
                    <a:pt x="1477" y="540"/>
                    <a:pt x="1483" y="542"/>
                    <a:pt x="1490" y="542"/>
                  </a:cubicBezTo>
                  <a:cubicBezTo>
                    <a:pt x="1500" y="542"/>
                    <a:pt x="1510" y="539"/>
                    <a:pt x="1512" y="534"/>
                  </a:cubicBezTo>
                  <a:cubicBezTo>
                    <a:pt x="1509" y="532"/>
                    <a:pt x="1503" y="531"/>
                    <a:pt x="1497" y="531"/>
                  </a:cubicBezTo>
                  <a:cubicBezTo>
                    <a:pt x="1489" y="531"/>
                    <a:pt x="1480" y="533"/>
                    <a:pt x="1476" y="537"/>
                  </a:cubicBezTo>
                  <a:cubicBezTo>
                    <a:pt x="1477" y="531"/>
                    <a:pt x="1468" y="534"/>
                    <a:pt x="1466" y="532"/>
                  </a:cubicBezTo>
                  <a:cubicBezTo>
                    <a:pt x="1462" y="530"/>
                    <a:pt x="1463" y="524"/>
                    <a:pt x="1458" y="523"/>
                  </a:cubicBezTo>
                  <a:cubicBezTo>
                    <a:pt x="1447" y="521"/>
                    <a:pt x="1435" y="518"/>
                    <a:pt x="1422" y="518"/>
                  </a:cubicBezTo>
                  <a:cubicBezTo>
                    <a:pt x="1418" y="518"/>
                    <a:pt x="1413" y="518"/>
                    <a:pt x="1409" y="519"/>
                  </a:cubicBezTo>
                  <a:cubicBezTo>
                    <a:pt x="1405" y="517"/>
                    <a:pt x="1398" y="516"/>
                    <a:pt x="1390" y="516"/>
                  </a:cubicBezTo>
                  <a:moveTo>
                    <a:pt x="1375" y="499"/>
                  </a:moveTo>
                  <a:cubicBezTo>
                    <a:pt x="1336" y="499"/>
                    <a:pt x="1336" y="499"/>
                    <a:pt x="1336" y="499"/>
                  </a:cubicBezTo>
                  <a:cubicBezTo>
                    <a:pt x="1346" y="507"/>
                    <a:pt x="1359" y="514"/>
                    <a:pt x="1367" y="514"/>
                  </a:cubicBezTo>
                  <a:cubicBezTo>
                    <a:pt x="1374" y="514"/>
                    <a:pt x="1377" y="510"/>
                    <a:pt x="1375" y="499"/>
                  </a:cubicBezTo>
                  <a:moveTo>
                    <a:pt x="1522" y="499"/>
                  </a:moveTo>
                  <a:cubicBezTo>
                    <a:pt x="1511" y="499"/>
                    <a:pt x="1511" y="499"/>
                    <a:pt x="1511" y="499"/>
                  </a:cubicBezTo>
                  <a:cubicBezTo>
                    <a:pt x="1512" y="500"/>
                    <a:pt x="1512" y="501"/>
                    <a:pt x="1512" y="502"/>
                  </a:cubicBezTo>
                  <a:cubicBezTo>
                    <a:pt x="1509" y="507"/>
                    <a:pt x="1505" y="516"/>
                    <a:pt x="1513" y="519"/>
                  </a:cubicBezTo>
                  <a:cubicBezTo>
                    <a:pt x="1529" y="518"/>
                    <a:pt x="1523" y="507"/>
                    <a:pt x="1522" y="499"/>
                  </a:cubicBezTo>
                  <a:moveTo>
                    <a:pt x="1545" y="499"/>
                  </a:moveTo>
                  <a:cubicBezTo>
                    <a:pt x="1530" y="499"/>
                    <a:pt x="1530" y="499"/>
                    <a:pt x="1530" y="499"/>
                  </a:cubicBezTo>
                  <a:cubicBezTo>
                    <a:pt x="1531" y="502"/>
                    <a:pt x="1532" y="505"/>
                    <a:pt x="1537" y="506"/>
                  </a:cubicBezTo>
                  <a:cubicBezTo>
                    <a:pt x="1542" y="505"/>
                    <a:pt x="1544" y="502"/>
                    <a:pt x="1545" y="499"/>
                  </a:cubicBezTo>
                  <a:moveTo>
                    <a:pt x="1652" y="499"/>
                  </a:moveTo>
                  <a:cubicBezTo>
                    <a:pt x="1642" y="499"/>
                    <a:pt x="1642" y="499"/>
                    <a:pt x="1642" y="499"/>
                  </a:cubicBezTo>
                  <a:cubicBezTo>
                    <a:pt x="1644" y="501"/>
                    <a:pt x="1645" y="502"/>
                    <a:pt x="1647" y="503"/>
                  </a:cubicBezTo>
                  <a:cubicBezTo>
                    <a:pt x="1650" y="502"/>
                    <a:pt x="1651" y="500"/>
                    <a:pt x="1652" y="499"/>
                  </a:cubicBezTo>
                  <a:moveTo>
                    <a:pt x="1767" y="499"/>
                  </a:moveTo>
                  <a:cubicBezTo>
                    <a:pt x="1657" y="499"/>
                    <a:pt x="1657" y="499"/>
                    <a:pt x="1657" y="499"/>
                  </a:cubicBezTo>
                  <a:cubicBezTo>
                    <a:pt x="1663" y="503"/>
                    <a:pt x="1671" y="506"/>
                    <a:pt x="1681" y="506"/>
                  </a:cubicBezTo>
                  <a:cubicBezTo>
                    <a:pt x="1683" y="506"/>
                    <a:pt x="1685" y="506"/>
                    <a:pt x="1687" y="505"/>
                  </a:cubicBezTo>
                  <a:cubicBezTo>
                    <a:pt x="1693" y="511"/>
                    <a:pt x="1700" y="516"/>
                    <a:pt x="1704" y="523"/>
                  </a:cubicBezTo>
                  <a:cubicBezTo>
                    <a:pt x="1701" y="529"/>
                    <a:pt x="1693" y="530"/>
                    <a:pt x="1693" y="539"/>
                  </a:cubicBezTo>
                  <a:cubicBezTo>
                    <a:pt x="1694" y="539"/>
                    <a:pt x="1695" y="539"/>
                    <a:pt x="1697" y="539"/>
                  </a:cubicBezTo>
                  <a:cubicBezTo>
                    <a:pt x="1702" y="539"/>
                    <a:pt x="1703" y="535"/>
                    <a:pt x="1709" y="535"/>
                  </a:cubicBezTo>
                  <a:cubicBezTo>
                    <a:pt x="1710" y="535"/>
                    <a:pt x="1710" y="535"/>
                    <a:pt x="1710" y="535"/>
                  </a:cubicBezTo>
                  <a:cubicBezTo>
                    <a:pt x="1716" y="535"/>
                    <a:pt x="1721" y="538"/>
                    <a:pt x="1725" y="540"/>
                  </a:cubicBezTo>
                  <a:cubicBezTo>
                    <a:pt x="1730" y="543"/>
                    <a:pt x="1734" y="546"/>
                    <a:pt x="1740" y="546"/>
                  </a:cubicBezTo>
                  <a:cubicBezTo>
                    <a:pt x="1742" y="546"/>
                    <a:pt x="1744" y="545"/>
                    <a:pt x="1747" y="544"/>
                  </a:cubicBezTo>
                  <a:cubicBezTo>
                    <a:pt x="1750" y="542"/>
                    <a:pt x="1750" y="537"/>
                    <a:pt x="1751" y="533"/>
                  </a:cubicBezTo>
                  <a:cubicBezTo>
                    <a:pt x="1755" y="531"/>
                    <a:pt x="1759" y="531"/>
                    <a:pt x="1762" y="531"/>
                  </a:cubicBezTo>
                  <a:cubicBezTo>
                    <a:pt x="1772" y="531"/>
                    <a:pt x="1778" y="537"/>
                    <a:pt x="1785" y="542"/>
                  </a:cubicBezTo>
                  <a:cubicBezTo>
                    <a:pt x="1792" y="548"/>
                    <a:pt x="1799" y="554"/>
                    <a:pt x="1808" y="554"/>
                  </a:cubicBezTo>
                  <a:cubicBezTo>
                    <a:pt x="1811" y="554"/>
                    <a:pt x="1815" y="553"/>
                    <a:pt x="1819" y="552"/>
                  </a:cubicBezTo>
                  <a:cubicBezTo>
                    <a:pt x="1819" y="545"/>
                    <a:pt x="1814" y="543"/>
                    <a:pt x="1811" y="539"/>
                  </a:cubicBezTo>
                  <a:cubicBezTo>
                    <a:pt x="1797" y="536"/>
                    <a:pt x="1796" y="525"/>
                    <a:pt x="1790" y="516"/>
                  </a:cubicBezTo>
                  <a:cubicBezTo>
                    <a:pt x="1785" y="508"/>
                    <a:pt x="1776" y="504"/>
                    <a:pt x="1767" y="499"/>
                  </a:cubicBezTo>
                  <a:moveTo>
                    <a:pt x="1850" y="499"/>
                  </a:moveTo>
                  <a:cubicBezTo>
                    <a:pt x="1839" y="499"/>
                    <a:pt x="1839" y="499"/>
                    <a:pt x="1839" y="499"/>
                  </a:cubicBezTo>
                  <a:cubicBezTo>
                    <a:pt x="1840" y="500"/>
                    <a:pt x="1840" y="500"/>
                    <a:pt x="1840" y="501"/>
                  </a:cubicBezTo>
                  <a:cubicBezTo>
                    <a:pt x="1833" y="502"/>
                    <a:pt x="1824" y="508"/>
                    <a:pt x="1814" y="508"/>
                  </a:cubicBezTo>
                  <a:cubicBezTo>
                    <a:pt x="1811" y="508"/>
                    <a:pt x="1808" y="508"/>
                    <a:pt x="1805" y="506"/>
                  </a:cubicBezTo>
                  <a:cubicBezTo>
                    <a:pt x="1803" y="507"/>
                    <a:pt x="1803" y="510"/>
                    <a:pt x="1803" y="513"/>
                  </a:cubicBezTo>
                  <a:cubicBezTo>
                    <a:pt x="1808" y="516"/>
                    <a:pt x="1814" y="518"/>
                    <a:pt x="1819" y="518"/>
                  </a:cubicBezTo>
                  <a:cubicBezTo>
                    <a:pt x="1830" y="518"/>
                    <a:pt x="1840" y="512"/>
                    <a:pt x="1843" y="504"/>
                  </a:cubicBezTo>
                  <a:cubicBezTo>
                    <a:pt x="1844" y="504"/>
                    <a:pt x="1844" y="504"/>
                    <a:pt x="1844" y="504"/>
                  </a:cubicBezTo>
                  <a:cubicBezTo>
                    <a:pt x="1845" y="504"/>
                    <a:pt x="1846" y="505"/>
                    <a:pt x="1847" y="505"/>
                  </a:cubicBezTo>
                  <a:cubicBezTo>
                    <a:pt x="1847" y="505"/>
                    <a:pt x="1848" y="505"/>
                    <a:pt x="1849" y="505"/>
                  </a:cubicBezTo>
                  <a:cubicBezTo>
                    <a:pt x="1850" y="505"/>
                    <a:pt x="1850" y="505"/>
                    <a:pt x="1851" y="504"/>
                  </a:cubicBezTo>
                  <a:cubicBezTo>
                    <a:pt x="1852" y="503"/>
                    <a:pt x="1851" y="501"/>
                    <a:pt x="1850" y="499"/>
                  </a:cubicBezTo>
                  <a:moveTo>
                    <a:pt x="1122" y="382"/>
                  </a:moveTo>
                  <a:cubicBezTo>
                    <a:pt x="1115" y="382"/>
                    <a:pt x="1109" y="391"/>
                    <a:pt x="1108" y="398"/>
                  </a:cubicBezTo>
                  <a:cubicBezTo>
                    <a:pt x="1106" y="407"/>
                    <a:pt x="1112" y="421"/>
                    <a:pt x="1120" y="421"/>
                  </a:cubicBezTo>
                  <a:cubicBezTo>
                    <a:pt x="1120" y="421"/>
                    <a:pt x="1120" y="421"/>
                    <a:pt x="1120" y="421"/>
                  </a:cubicBezTo>
                  <a:cubicBezTo>
                    <a:pt x="1127" y="421"/>
                    <a:pt x="1134" y="412"/>
                    <a:pt x="1134" y="406"/>
                  </a:cubicBezTo>
                  <a:cubicBezTo>
                    <a:pt x="1135" y="397"/>
                    <a:pt x="1122" y="390"/>
                    <a:pt x="1122" y="382"/>
                  </a:cubicBezTo>
                  <a:moveTo>
                    <a:pt x="836" y="361"/>
                  </a:moveTo>
                  <a:cubicBezTo>
                    <a:pt x="833" y="361"/>
                    <a:pt x="830" y="364"/>
                    <a:pt x="833" y="369"/>
                  </a:cubicBezTo>
                  <a:cubicBezTo>
                    <a:pt x="834" y="369"/>
                    <a:pt x="835" y="370"/>
                    <a:pt x="836" y="370"/>
                  </a:cubicBezTo>
                  <a:cubicBezTo>
                    <a:pt x="839" y="370"/>
                    <a:pt x="842" y="368"/>
                    <a:pt x="842" y="365"/>
                  </a:cubicBezTo>
                  <a:cubicBezTo>
                    <a:pt x="841" y="363"/>
                    <a:pt x="839" y="361"/>
                    <a:pt x="836" y="361"/>
                  </a:cubicBezTo>
                  <a:moveTo>
                    <a:pt x="853" y="357"/>
                  </a:moveTo>
                  <a:cubicBezTo>
                    <a:pt x="849" y="357"/>
                    <a:pt x="844" y="359"/>
                    <a:pt x="843" y="363"/>
                  </a:cubicBezTo>
                  <a:cubicBezTo>
                    <a:pt x="845" y="364"/>
                    <a:pt x="849" y="365"/>
                    <a:pt x="853" y="365"/>
                  </a:cubicBezTo>
                  <a:cubicBezTo>
                    <a:pt x="857" y="365"/>
                    <a:pt x="860" y="364"/>
                    <a:pt x="861" y="361"/>
                  </a:cubicBezTo>
                  <a:cubicBezTo>
                    <a:pt x="860" y="358"/>
                    <a:pt x="857" y="357"/>
                    <a:pt x="853" y="357"/>
                  </a:cubicBezTo>
                  <a:moveTo>
                    <a:pt x="1258" y="322"/>
                  </a:moveTo>
                  <a:cubicBezTo>
                    <a:pt x="1258" y="325"/>
                    <a:pt x="1258" y="328"/>
                    <a:pt x="1258" y="330"/>
                  </a:cubicBezTo>
                  <a:cubicBezTo>
                    <a:pt x="1258" y="322"/>
                    <a:pt x="1258" y="322"/>
                    <a:pt x="1258" y="322"/>
                  </a:cubicBezTo>
                  <a:moveTo>
                    <a:pt x="3244" y="300"/>
                  </a:moveTo>
                  <a:cubicBezTo>
                    <a:pt x="3238" y="300"/>
                    <a:pt x="3232" y="302"/>
                    <a:pt x="3230" y="304"/>
                  </a:cubicBezTo>
                  <a:cubicBezTo>
                    <a:pt x="3230" y="311"/>
                    <a:pt x="3237" y="315"/>
                    <a:pt x="3243" y="315"/>
                  </a:cubicBezTo>
                  <a:cubicBezTo>
                    <a:pt x="3249" y="315"/>
                    <a:pt x="3255" y="311"/>
                    <a:pt x="3255" y="303"/>
                  </a:cubicBezTo>
                  <a:cubicBezTo>
                    <a:pt x="3253" y="301"/>
                    <a:pt x="3248" y="300"/>
                    <a:pt x="3244" y="300"/>
                  </a:cubicBezTo>
                  <a:moveTo>
                    <a:pt x="3191" y="290"/>
                  </a:moveTo>
                  <a:cubicBezTo>
                    <a:pt x="3179" y="290"/>
                    <a:pt x="3168" y="294"/>
                    <a:pt x="3166" y="304"/>
                  </a:cubicBezTo>
                  <a:cubicBezTo>
                    <a:pt x="3167" y="306"/>
                    <a:pt x="3168" y="306"/>
                    <a:pt x="3169" y="306"/>
                  </a:cubicBezTo>
                  <a:cubicBezTo>
                    <a:pt x="3170" y="306"/>
                    <a:pt x="3171" y="306"/>
                    <a:pt x="3172" y="306"/>
                  </a:cubicBezTo>
                  <a:cubicBezTo>
                    <a:pt x="3173" y="306"/>
                    <a:pt x="3174" y="306"/>
                    <a:pt x="3175" y="306"/>
                  </a:cubicBezTo>
                  <a:cubicBezTo>
                    <a:pt x="3176" y="306"/>
                    <a:pt x="3177" y="306"/>
                    <a:pt x="3178" y="306"/>
                  </a:cubicBezTo>
                  <a:cubicBezTo>
                    <a:pt x="3184" y="308"/>
                    <a:pt x="3183" y="313"/>
                    <a:pt x="3189" y="313"/>
                  </a:cubicBezTo>
                  <a:cubicBezTo>
                    <a:pt x="3189" y="313"/>
                    <a:pt x="3189" y="313"/>
                    <a:pt x="3189" y="313"/>
                  </a:cubicBezTo>
                  <a:cubicBezTo>
                    <a:pt x="3196" y="312"/>
                    <a:pt x="3196" y="306"/>
                    <a:pt x="3204" y="305"/>
                  </a:cubicBezTo>
                  <a:cubicBezTo>
                    <a:pt x="3207" y="306"/>
                    <a:pt x="3213" y="308"/>
                    <a:pt x="3218" y="308"/>
                  </a:cubicBezTo>
                  <a:cubicBezTo>
                    <a:pt x="3222" y="308"/>
                    <a:pt x="3225" y="307"/>
                    <a:pt x="3226" y="302"/>
                  </a:cubicBezTo>
                  <a:cubicBezTo>
                    <a:pt x="3220" y="296"/>
                    <a:pt x="3205" y="290"/>
                    <a:pt x="3191" y="290"/>
                  </a:cubicBezTo>
                  <a:moveTo>
                    <a:pt x="3091" y="260"/>
                  </a:moveTo>
                  <a:cubicBezTo>
                    <a:pt x="3088" y="260"/>
                    <a:pt x="3085" y="260"/>
                    <a:pt x="3082" y="262"/>
                  </a:cubicBezTo>
                  <a:cubicBezTo>
                    <a:pt x="3082" y="263"/>
                    <a:pt x="3080" y="263"/>
                    <a:pt x="3081" y="264"/>
                  </a:cubicBezTo>
                  <a:cubicBezTo>
                    <a:pt x="3089" y="272"/>
                    <a:pt x="3105" y="273"/>
                    <a:pt x="3116" y="278"/>
                  </a:cubicBezTo>
                  <a:cubicBezTo>
                    <a:pt x="3121" y="283"/>
                    <a:pt x="3131" y="285"/>
                    <a:pt x="3133" y="293"/>
                  </a:cubicBezTo>
                  <a:cubicBezTo>
                    <a:pt x="3134" y="293"/>
                    <a:pt x="3136" y="293"/>
                    <a:pt x="3138" y="293"/>
                  </a:cubicBezTo>
                  <a:cubicBezTo>
                    <a:pt x="3140" y="293"/>
                    <a:pt x="3143" y="293"/>
                    <a:pt x="3145" y="293"/>
                  </a:cubicBezTo>
                  <a:cubicBezTo>
                    <a:pt x="3148" y="293"/>
                    <a:pt x="3151" y="293"/>
                    <a:pt x="3153" y="293"/>
                  </a:cubicBezTo>
                  <a:cubicBezTo>
                    <a:pt x="3160" y="293"/>
                    <a:pt x="3165" y="292"/>
                    <a:pt x="3165" y="287"/>
                  </a:cubicBezTo>
                  <a:cubicBezTo>
                    <a:pt x="3157" y="281"/>
                    <a:pt x="3148" y="277"/>
                    <a:pt x="3138" y="274"/>
                  </a:cubicBezTo>
                  <a:cubicBezTo>
                    <a:pt x="3134" y="272"/>
                    <a:pt x="3131" y="268"/>
                    <a:pt x="3128" y="267"/>
                  </a:cubicBezTo>
                  <a:cubicBezTo>
                    <a:pt x="3128" y="267"/>
                    <a:pt x="3127" y="267"/>
                    <a:pt x="3126" y="267"/>
                  </a:cubicBezTo>
                  <a:cubicBezTo>
                    <a:pt x="3125" y="267"/>
                    <a:pt x="3124" y="267"/>
                    <a:pt x="3123" y="267"/>
                  </a:cubicBezTo>
                  <a:cubicBezTo>
                    <a:pt x="3122" y="267"/>
                    <a:pt x="3120" y="267"/>
                    <a:pt x="3119" y="267"/>
                  </a:cubicBezTo>
                  <a:cubicBezTo>
                    <a:pt x="3119" y="267"/>
                    <a:pt x="3118" y="267"/>
                    <a:pt x="3117" y="267"/>
                  </a:cubicBezTo>
                  <a:cubicBezTo>
                    <a:pt x="3109" y="266"/>
                    <a:pt x="3101" y="260"/>
                    <a:pt x="3091" y="260"/>
                  </a:cubicBezTo>
                  <a:moveTo>
                    <a:pt x="135" y="221"/>
                  </a:moveTo>
                  <a:cubicBezTo>
                    <a:pt x="133" y="221"/>
                    <a:pt x="131" y="222"/>
                    <a:pt x="129" y="225"/>
                  </a:cubicBezTo>
                  <a:cubicBezTo>
                    <a:pt x="128" y="223"/>
                    <a:pt x="125" y="221"/>
                    <a:pt x="122" y="221"/>
                  </a:cubicBezTo>
                  <a:cubicBezTo>
                    <a:pt x="120" y="221"/>
                    <a:pt x="119" y="221"/>
                    <a:pt x="118" y="223"/>
                  </a:cubicBezTo>
                  <a:cubicBezTo>
                    <a:pt x="120" y="227"/>
                    <a:pt x="118" y="231"/>
                    <a:pt x="119" y="234"/>
                  </a:cubicBezTo>
                  <a:cubicBezTo>
                    <a:pt x="120" y="234"/>
                    <a:pt x="120" y="234"/>
                    <a:pt x="121" y="234"/>
                  </a:cubicBezTo>
                  <a:cubicBezTo>
                    <a:pt x="124" y="234"/>
                    <a:pt x="127" y="232"/>
                    <a:pt x="130" y="230"/>
                  </a:cubicBezTo>
                  <a:cubicBezTo>
                    <a:pt x="133" y="228"/>
                    <a:pt x="136" y="226"/>
                    <a:pt x="141" y="226"/>
                  </a:cubicBezTo>
                  <a:cubicBezTo>
                    <a:pt x="141" y="226"/>
                    <a:pt x="141" y="226"/>
                    <a:pt x="141" y="226"/>
                  </a:cubicBezTo>
                  <a:cubicBezTo>
                    <a:pt x="142" y="228"/>
                    <a:pt x="143" y="231"/>
                    <a:pt x="146" y="231"/>
                  </a:cubicBezTo>
                  <a:cubicBezTo>
                    <a:pt x="146" y="231"/>
                    <a:pt x="146" y="231"/>
                    <a:pt x="146" y="231"/>
                  </a:cubicBezTo>
                  <a:cubicBezTo>
                    <a:pt x="147" y="231"/>
                    <a:pt x="147" y="231"/>
                    <a:pt x="147" y="231"/>
                  </a:cubicBezTo>
                  <a:cubicBezTo>
                    <a:pt x="151" y="231"/>
                    <a:pt x="152" y="229"/>
                    <a:pt x="152" y="226"/>
                  </a:cubicBezTo>
                  <a:cubicBezTo>
                    <a:pt x="146" y="225"/>
                    <a:pt x="140" y="221"/>
                    <a:pt x="135" y="221"/>
                  </a:cubicBezTo>
                  <a:moveTo>
                    <a:pt x="167" y="209"/>
                  </a:moveTo>
                  <a:cubicBezTo>
                    <a:pt x="167" y="209"/>
                    <a:pt x="167" y="210"/>
                    <a:pt x="166" y="210"/>
                  </a:cubicBezTo>
                  <a:cubicBezTo>
                    <a:pt x="164" y="213"/>
                    <a:pt x="161" y="215"/>
                    <a:pt x="163" y="219"/>
                  </a:cubicBezTo>
                  <a:cubicBezTo>
                    <a:pt x="160" y="220"/>
                    <a:pt x="157" y="221"/>
                    <a:pt x="156" y="224"/>
                  </a:cubicBezTo>
                  <a:cubicBezTo>
                    <a:pt x="158" y="225"/>
                    <a:pt x="160" y="227"/>
                    <a:pt x="162" y="227"/>
                  </a:cubicBezTo>
                  <a:cubicBezTo>
                    <a:pt x="165" y="224"/>
                    <a:pt x="165" y="223"/>
                    <a:pt x="164" y="219"/>
                  </a:cubicBezTo>
                  <a:cubicBezTo>
                    <a:pt x="164" y="219"/>
                    <a:pt x="164" y="219"/>
                    <a:pt x="164" y="219"/>
                  </a:cubicBezTo>
                  <a:cubicBezTo>
                    <a:pt x="169" y="219"/>
                    <a:pt x="171" y="216"/>
                    <a:pt x="171" y="211"/>
                  </a:cubicBezTo>
                  <a:cubicBezTo>
                    <a:pt x="169" y="211"/>
                    <a:pt x="169" y="209"/>
                    <a:pt x="167" y="209"/>
                  </a:cubicBezTo>
                  <a:moveTo>
                    <a:pt x="142" y="181"/>
                  </a:moveTo>
                  <a:cubicBezTo>
                    <a:pt x="138" y="181"/>
                    <a:pt x="135" y="185"/>
                    <a:pt x="139" y="189"/>
                  </a:cubicBezTo>
                  <a:cubicBezTo>
                    <a:pt x="139" y="189"/>
                    <a:pt x="140" y="189"/>
                    <a:pt x="141" y="189"/>
                  </a:cubicBezTo>
                  <a:cubicBezTo>
                    <a:pt x="145" y="189"/>
                    <a:pt x="147" y="187"/>
                    <a:pt x="146" y="183"/>
                  </a:cubicBezTo>
                  <a:cubicBezTo>
                    <a:pt x="145" y="181"/>
                    <a:pt x="144" y="181"/>
                    <a:pt x="142" y="181"/>
                  </a:cubicBezTo>
                  <a:moveTo>
                    <a:pt x="15" y="155"/>
                  </a:moveTo>
                  <a:cubicBezTo>
                    <a:pt x="10" y="155"/>
                    <a:pt x="6" y="160"/>
                    <a:pt x="0" y="160"/>
                  </a:cubicBezTo>
                  <a:cubicBezTo>
                    <a:pt x="0" y="165"/>
                    <a:pt x="3" y="167"/>
                    <a:pt x="7" y="167"/>
                  </a:cubicBezTo>
                  <a:cubicBezTo>
                    <a:pt x="12" y="167"/>
                    <a:pt x="20" y="162"/>
                    <a:pt x="18" y="156"/>
                  </a:cubicBezTo>
                  <a:cubicBezTo>
                    <a:pt x="17" y="156"/>
                    <a:pt x="16" y="155"/>
                    <a:pt x="15" y="155"/>
                  </a:cubicBezTo>
                  <a:moveTo>
                    <a:pt x="560" y="154"/>
                  </a:moveTo>
                  <a:cubicBezTo>
                    <a:pt x="553" y="154"/>
                    <a:pt x="547" y="155"/>
                    <a:pt x="543" y="155"/>
                  </a:cubicBezTo>
                  <a:cubicBezTo>
                    <a:pt x="543" y="156"/>
                    <a:pt x="541" y="157"/>
                    <a:pt x="542" y="159"/>
                  </a:cubicBezTo>
                  <a:cubicBezTo>
                    <a:pt x="545" y="162"/>
                    <a:pt x="553" y="165"/>
                    <a:pt x="560" y="165"/>
                  </a:cubicBezTo>
                  <a:cubicBezTo>
                    <a:pt x="566" y="165"/>
                    <a:pt x="573" y="163"/>
                    <a:pt x="576" y="159"/>
                  </a:cubicBezTo>
                  <a:cubicBezTo>
                    <a:pt x="574" y="155"/>
                    <a:pt x="567" y="154"/>
                    <a:pt x="560" y="154"/>
                  </a:cubicBezTo>
                  <a:moveTo>
                    <a:pt x="449" y="128"/>
                  </a:moveTo>
                  <a:cubicBezTo>
                    <a:pt x="442" y="128"/>
                    <a:pt x="434" y="129"/>
                    <a:pt x="429" y="130"/>
                  </a:cubicBezTo>
                  <a:cubicBezTo>
                    <a:pt x="429" y="135"/>
                    <a:pt x="429" y="135"/>
                    <a:pt x="429" y="135"/>
                  </a:cubicBezTo>
                  <a:cubicBezTo>
                    <a:pt x="440" y="139"/>
                    <a:pt x="450" y="149"/>
                    <a:pt x="461" y="150"/>
                  </a:cubicBezTo>
                  <a:cubicBezTo>
                    <a:pt x="467" y="145"/>
                    <a:pt x="459" y="138"/>
                    <a:pt x="461" y="130"/>
                  </a:cubicBezTo>
                  <a:cubicBezTo>
                    <a:pt x="458" y="128"/>
                    <a:pt x="454" y="128"/>
                    <a:pt x="449" y="128"/>
                  </a:cubicBezTo>
                  <a:moveTo>
                    <a:pt x="320" y="122"/>
                  </a:moveTo>
                  <a:cubicBezTo>
                    <a:pt x="319" y="122"/>
                    <a:pt x="319" y="122"/>
                    <a:pt x="318" y="122"/>
                  </a:cubicBezTo>
                  <a:cubicBezTo>
                    <a:pt x="316" y="125"/>
                    <a:pt x="317" y="130"/>
                    <a:pt x="322" y="130"/>
                  </a:cubicBezTo>
                  <a:cubicBezTo>
                    <a:pt x="322" y="130"/>
                    <a:pt x="323" y="130"/>
                    <a:pt x="324" y="130"/>
                  </a:cubicBezTo>
                  <a:cubicBezTo>
                    <a:pt x="326" y="127"/>
                    <a:pt x="325" y="122"/>
                    <a:pt x="320" y="122"/>
                  </a:cubicBezTo>
                  <a:moveTo>
                    <a:pt x="345" y="109"/>
                  </a:moveTo>
                  <a:cubicBezTo>
                    <a:pt x="344" y="109"/>
                    <a:pt x="342" y="110"/>
                    <a:pt x="340" y="111"/>
                  </a:cubicBezTo>
                  <a:cubicBezTo>
                    <a:pt x="341" y="116"/>
                    <a:pt x="344" y="118"/>
                    <a:pt x="348" y="120"/>
                  </a:cubicBezTo>
                  <a:cubicBezTo>
                    <a:pt x="356" y="117"/>
                    <a:pt x="351" y="109"/>
                    <a:pt x="345" y="109"/>
                  </a:cubicBezTo>
                  <a:moveTo>
                    <a:pt x="399" y="102"/>
                  </a:moveTo>
                  <a:cubicBezTo>
                    <a:pt x="394" y="102"/>
                    <a:pt x="388" y="104"/>
                    <a:pt x="386" y="108"/>
                  </a:cubicBezTo>
                  <a:cubicBezTo>
                    <a:pt x="393" y="113"/>
                    <a:pt x="385" y="126"/>
                    <a:pt x="396" y="127"/>
                  </a:cubicBezTo>
                  <a:cubicBezTo>
                    <a:pt x="396" y="127"/>
                    <a:pt x="396" y="127"/>
                    <a:pt x="396" y="127"/>
                  </a:cubicBezTo>
                  <a:cubicBezTo>
                    <a:pt x="404" y="127"/>
                    <a:pt x="409" y="117"/>
                    <a:pt x="408" y="106"/>
                  </a:cubicBezTo>
                  <a:cubicBezTo>
                    <a:pt x="406" y="103"/>
                    <a:pt x="402" y="102"/>
                    <a:pt x="399" y="102"/>
                  </a:cubicBezTo>
                  <a:moveTo>
                    <a:pt x="3270" y="26"/>
                  </a:moveTo>
                  <a:cubicBezTo>
                    <a:pt x="3266" y="28"/>
                    <a:pt x="3269" y="33"/>
                    <a:pt x="3271" y="35"/>
                  </a:cubicBezTo>
                  <a:cubicBezTo>
                    <a:pt x="3272" y="35"/>
                    <a:pt x="3273" y="35"/>
                    <a:pt x="3273" y="35"/>
                  </a:cubicBezTo>
                  <a:cubicBezTo>
                    <a:pt x="3274" y="35"/>
                    <a:pt x="3275" y="35"/>
                    <a:pt x="3276" y="35"/>
                  </a:cubicBezTo>
                  <a:cubicBezTo>
                    <a:pt x="3277" y="35"/>
                    <a:pt x="3278" y="35"/>
                    <a:pt x="3279" y="35"/>
                  </a:cubicBezTo>
                  <a:cubicBezTo>
                    <a:pt x="3283" y="35"/>
                    <a:pt x="3286" y="35"/>
                    <a:pt x="3287" y="32"/>
                  </a:cubicBezTo>
                  <a:cubicBezTo>
                    <a:pt x="3280" y="30"/>
                    <a:pt x="3274" y="29"/>
                    <a:pt x="3270" y="26"/>
                  </a:cubicBezTo>
                  <a:moveTo>
                    <a:pt x="314" y="0"/>
                  </a:moveTo>
                  <a:cubicBezTo>
                    <a:pt x="259" y="0"/>
                    <a:pt x="259" y="0"/>
                    <a:pt x="259" y="0"/>
                  </a:cubicBezTo>
                  <a:cubicBezTo>
                    <a:pt x="256" y="2"/>
                    <a:pt x="250" y="3"/>
                    <a:pt x="246" y="5"/>
                  </a:cubicBezTo>
                  <a:cubicBezTo>
                    <a:pt x="246" y="8"/>
                    <a:pt x="249" y="7"/>
                    <a:pt x="251" y="9"/>
                  </a:cubicBezTo>
                  <a:cubicBezTo>
                    <a:pt x="255" y="9"/>
                    <a:pt x="259" y="8"/>
                    <a:pt x="262" y="8"/>
                  </a:cubicBezTo>
                  <a:cubicBezTo>
                    <a:pt x="265" y="8"/>
                    <a:pt x="267" y="8"/>
                    <a:pt x="269" y="9"/>
                  </a:cubicBezTo>
                  <a:cubicBezTo>
                    <a:pt x="281" y="3"/>
                    <a:pt x="302" y="6"/>
                    <a:pt x="314" y="0"/>
                  </a:cubicBezTo>
                  <a:moveTo>
                    <a:pt x="1258" y="0"/>
                  </a:moveTo>
                  <a:cubicBezTo>
                    <a:pt x="330" y="0"/>
                    <a:pt x="330" y="0"/>
                    <a:pt x="330" y="0"/>
                  </a:cubicBezTo>
                  <a:cubicBezTo>
                    <a:pt x="321" y="7"/>
                    <a:pt x="311" y="13"/>
                    <a:pt x="300" y="19"/>
                  </a:cubicBezTo>
                  <a:cubicBezTo>
                    <a:pt x="296" y="18"/>
                    <a:pt x="296" y="14"/>
                    <a:pt x="291" y="14"/>
                  </a:cubicBezTo>
                  <a:cubicBezTo>
                    <a:pt x="290" y="14"/>
                    <a:pt x="290" y="14"/>
                    <a:pt x="290" y="14"/>
                  </a:cubicBezTo>
                  <a:cubicBezTo>
                    <a:pt x="288" y="17"/>
                    <a:pt x="293" y="24"/>
                    <a:pt x="287" y="25"/>
                  </a:cubicBezTo>
                  <a:cubicBezTo>
                    <a:pt x="284" y="24"/>
                    <a:pt x="277" y="23"/>
                    <a:pt x="270" y="23"/>
                  </a:cubicBezTo>
                  <a:cubicBezTo>
                    <a:pt x="264" y="23"/>
                    <a:pt x="259" y="24"/>
                    <a:pt x="257" y="29"/>
                  </a:cubicBezTo>
                  <a:cubicBezTo>
                    <a:pt x="259" y="34"/>
                    <a:pt x="263" y="37"/>
                    <a:pt x="268" y="39"/>
                  </a:cubicBezTo>
                  <a:cubicBezTo>
                    <a:pt x="270" y="38"/>
                    <a:pt x="272" y="38"/>
                    <a:pt x="274" y="38"/>
                  </a:cubicBezTo>
                  <a:cubicBezTo>
                    <a:pt x="288" y="38"/>
                    <a:pt x="298" y="52"/>
                    <a:pt x="297" y="62"/>
                  </a:cubicBezTo>
                  <a:cubicBezTo>
                    <a:pt x="297" y="67"/>
                    <a:pt x="290" y="78"/>
                    <a:pt x="286" y="80"/>
                  </a:cubicBezTo>
                  <a:cubicBezTo>
                    <a:pt x="283" y="81"/>
                    <a:pt x="280" y="81"/>
                    <a:pt x="276" y="81"/>
                  </a:cubicBezTo>
                  <a:cubicBezTo>
                    <a:pt x="265" y="81"/>
                    <a:pt x="250" y="78"/>
                    <a:pt x="246" y="77"/>
                  </a:cubicBezTo>
                  <a:cubicBezTo>
                    <a:pt x="245" y="77"/>
                    <a:pt x="244" y="77"/>
                    <a:pt x="242" y="77"/>
                  </a:cubicBezTo>
                  <a:cubicBezTo>
                    <a:pt x="241" y="77"/>
                    <a:pt x="239" y="77"/>
                    <a:pt x="238" y="77"/>
                  </a:cubicBezTo>
                  <a:cubicBezTo>
                    <a:pt x="237" y="77"/>
                    <a:pt x="235" y="77"/>
                    <a:pt x="234" y="77"/>
                  </a:cubicBezTo>
                  <a:cubicBezTo>
                    <a:pt x="230" y="77"/>
                    <a:pt x="227" y="77"/>
                    <a:pt x="225" y="74"/>
                  </a:cubicBezTo>
                  <a:cubicBezTo>
                    <a:pt x="221" y="80"/>
                    <a:pt x="211" y="78"/>
                    <a:pt x="209" y="84"/>
                  </a:cubicBezTo>
                  <a:cubicBezTo>
                    <a:pt x="208" y="89"/>
                    <a:pt x="218" y="96"/>
                    <a:pt x="218" y="103"/>
                  </a:cubicBezTo>
                  <a:cubicBezTo>
                    <a:pt x="219" y="113"/>
                    <a:pt x="214" y="114"/>
                    <a:pt x="209" y="123"/>
                  </a:cubicBezTo>
                  <a:cubicBezTo>
                    <a:pt x="217" y="128"/>
                    <a:pt x="211" y="141"/>
                    <a:pt x="218" y="147"/>
                  </a:cubicBezTo>
                  <a:cubicBezTo>
                    <a:pt x="219" y="148"/>
                    <a:pt x="220" y="148"/>
                    <a:pt x="220" y="148"/>
                  </a:cubicBezTo>
                  <a:cubicBezTo>
                    <a:pt x="228" y="148"/>
                    <a:pt x="230" y="143"/>
                    <a:pt x="236" y="141"/>
                  </a:cubicBezTo>
                  <a:cubicBezTo>
                    <a:pt x="241" y="143"/>
                    <a:pt x="244" y="150"/>
                    <a:pt x="249" y="150"/>
                  </a:cubicBezTo>
                  <a:cubicBezTo>
                    <a:pt x="250" y="150"/>
                    <a:pt x="250" y="150"/>
                    <a:pt x="250" y="150"/>
                  </a:cubicBezTo>
                  <a:cubicBezTo>
                    <a:pt x="253" y="150"/>
                    <a:pt x="256" y="149"/>
                    <a:pt x="258" y="148"/>
                  </a:cubicBezTo>
                  <a:cubicBezTo>
                    <a:pt x="261" y="147"/>
                    <a:pt x="264" y="146"/>
                    <a:pt x="268" y="146"/>
                  </a:cubicBezTo>
                  <a:cubicBezTo>
                    <a:pt x="268" y="146"/>
                    <a:pt x="268" y="146"/>
                    <a:pt x="268" y="146"/>
                  </a:cubicBezTo>
                  <a:cubicBezTo>
                    <a:pt x="273" y="146"/>
                    <a:pt x="279" y="150"/>
                    <a:pt x="283" y="150"/>
                  </a:cubicBezTo>
                  <a:cubicBezTo>
                    <a:pt x="284" y="150"/>
                    <a:pt x="284" y="150"/>
                    <a:pt x="285" y="149"/>
                  </a:cubicBezTo>
                  <a:cubicBezTo>
                    <a:pt x="291" y="148"/>
                    <a:pt x="287" y="143"/>
                    <a:pt x="291" y="138"/>
                  </a:cubicBezTo>
                  <a:cubicBezTo>
                    <a:pt x="295" y="134"/>
                    <a:pt x="302" y="134"/>
                    <a:pt x="306" y="131"/>
                  </a:cubicBezTo>
                  <a:cubicBezTo>
                    <a:pt x="307" y="126"/>
                    <a:pt x="305" y="124"/>
                    <a:pt x="304" y="122"/>
                  </a:cubicBezTo>
                  <a:cubicBezTo>
                    <a:pt x="310" y="116"/>
                    <a:pt x="313" y="109"/>
                    <a:pt x="321" y="105"/>
                  </a:cubicBezTo>
                  <a:cubicBezTo>
                    <a:pt x="328" y="102"/>
                    <a:pt x="339" y="102"/>
                    <a:pt x="340" y="94"/>
                  </a:cubicBezTo>
                  <a:cubicBezTo>
                    <a:pt x="341" y="89"/>
                    <a:pt x="336" y="89"/>
                    <a:pt x="337" y="84"/>
                  </a:cubicBezTo>
                  <a:cubicBezTo>
                    <a:pt x="340" y="82"/>
                    <a:pt x="342" y="81"/>
                    <a:pt x="345" y="81"/>
                  </a:cubicBezTo>
                  <a:cubicBezTo>
                    <a:pt x="348" y="81"/>
                    <a:pt x="351" y="82"/>
                    <a:pt x="354" y="83"/>
                  </a:cubicBezTo>
                  <a:cubicBezTo>
                    <a:pt x="357" y="84"/>
                    <a:pt x="361" y="85"/>
                    <a:pt x="364" y="85"/>
                  </a:cubicBezTo>
                  <a:cubicBezTo>
                    <a:pt x="365" y="85"/>
                    <a:pt x="366" y="85"/>
                    <a:pt x="367" y="84"/>
                  </a:cubicBezTo>
                  <a:cubicBezTo>
                    <a:pt x="375" y="83"/>
                    <a:pt x="388" y="73"/>
                    <a:pt x="399" y="73"/>
                  </a:cubicBezTo>
                  <a:cubicBezTo>
                    <a:pt x="404" y="73"/>
                    <a:pt x="409" y="75"/>
                    <a:pt x="412" y="83"/>
                  </a:cubicBezTo>
                  <a:cubicBezTo>
                    <a:pt x="406" y="87"/>
                    <a:pt x="392" y="85"/>
                    <a:pt x="393" y="96"/>
                  </a:cubicBezTo>
                  <a:cubicBezTo>
                    <a:pt x="396" y="96"/>
                    <a:pt x="397" y="98"/>
                    <a:pt x="400" y="98"/>
                  </a:cubicBezTo>
                  <a:cubicBezTo>
                    <a:pt x="400" y="98"/>
                    <a:pt x="400" y="98"/>
                    <a:pt x="400" y="98"/>
                  </a:cubicBezTo>
                  <a:cubicBezTo>
                    <a:pt x="405" y="97"/>
                    <a:pt x="404" y="90"/>
                    <a:pt x="410" y="89"/>
                  </a:cubicBezTo>
                  <a:cubicBezTo>
                    <a:pt x="433" y="97"/>
                    <a:pt x="454" y="107"/>
                    <a:pt x="468" y="123"/>
                  </a:cubicBezTo>
                  <a:cubicBezTo>
                    <a:pt x="465" y="127"/>
                    <a:pt x="465" y="132"/>
                    <a:pt x="469" y="135"/>
                  </a:cubicBezTo>
                  <a:cubicBezTo>
                    <a:pt x="474" y="129"/>
                    <a:pt x="484" y="129"/>
                    <a:pt x="484" y="123"/>
                  </a:cubicBezTo>
                  <a:cubicBezTo>
                    <a:pt x="485" y="118"/>
                    <a:pt x="474" y="118"/>
                    <a:pt x="475" y="110"/>
                  </a:cubicBezTo>
                  <a:cubicBezTo>
                    <a:pt x="476" y="110"/>
                    <a:pt x="477" y="110"/>
                    <a:pt x="478" y="110"/>
                  </a:cubicBezTo>
                  <a:cubicBezTo>
                    <a:pt x="480" y="110"/>
                    <a:pt x="482" y="111"/>
                    <a:pt x="483" y="111"/>
                  </a:cubicBezTo>
                  <a:cubicBezTo>
                    <a:pt x="485" y="112"/>
                    <a:pt x="487" y="113"/>
                    <a:pt x="488" y="113"/>
                  </a:cubicBezTo>
                  <a:cubicBezTo>
                    <a:pt x="490" y="113"/>
                    <a:pt x="491" y="113"/>
                    <a:pt x="492" y="112"/>
                  </a:cubicBezTo>
                  <a:cubicBezTo>
                    <a:pt x="489" y="103"/>
                    <a:pt x="473" y="97"/>
                    <a:pt x="459" y="94"/>
                  </a:cubicBezTo>
                  <a:cubicBezTo>
                    <a:pt x="453" y="87"/>
                    <a:pt x="432" y="76"/>
                    <a:pt x="432" y="65"/>
                  </a:cubicBezTo>
                  <a:cubicBezTo>
                    <a:pt x="432" y="59"/>
                    <a:pt x="437" y="55"/>
                    <a:pt x="443" y="55"/>
                  </a:cubicBezTo>
                  <a:cubicBezTo>
                    <a:pt x="443" y="55"/>
                    <a:pt x="444" y="55"/>
                    <a:pt x="444" y="55"/>
                  </a:cubicBezTo>
                  <a:cubicBezTo>
                    <a:pt x="455" y="55"/>
                    <a:pt x="457" y="66"/>
                    <a:pt x="463" y="72"/>
                  </a:cubicBezTo>
                  <a:cubicBezTo>
                    <a:pt x="471" y="73"/>
                    <a:pt x="474" y="81"/>
                    <a:pt x="481" y="85"/>
                  </a:cubicBezTo>
                  <a:cubicBezTo>
                    <a:pt x="488" y="90"/>
                    <a:pt x="499" y="92"/>
                    <a:pt x="501" y="100"/>
                  </a:cubicBezTo>
                  <a:cubicBezTo>
                    <a:pt x="504" y="122"/>
                    <a:pt x="531" y="124"/>
                    <a:pt x="525" y="145"/>
                  </a:cubicBezTo>
                  <a:cubicBezTo>
                    <a:pt x="530" y="147"/>
                    <a:pt x="534" y="149"/>
                    <a:pt x="540" y="150"/>
                  </a:cubicBezTo>
                  <a:cubicBezTo>
                    <a:pt x="552" y="146"/>
                    <a:pt x="546" y="125"/>
                    <a:pt x="544" y="114"/>
                  </a:cubicBezTo>
                  <a:cubicBezTo>
                    <a:pt x="550" y="109"/>
                    <a:pt x="556" y="105"/>
                    <a:pt x="564" y="102"/>
                  </a:cubicBezTo>
                  <a:cubicBezTo>
                    <a:pt x="567" y="104"/>
                    <a:pt x="569" y="106"/>
                    <a:pt x="573" y="108"/>
                  </a:cubicBezTo>
                  <a:cubicBezTo>
                    <a:pt x="581" y="105"/>
                    <a:pt x="587" y="100"/>
                    <a:pt x="594" y="96"/>
                  </a:cubicBezTo>
                  <a:cubicBezTo>
                    <a:pt x="594" y="90"/>
                    <a:pt x="587" y="91"/>
                    <a:pt x="587" y="85"/>
                  </a:cubicBezTo>
                  <a:cubicBezTo>
                    <a:pt x="588" y="80"/>
                    <a:pt x="596" y="81"/>
                    <a:pt x="596" y="76"/>
                  </a:cubicBezTo>
                  <a:cubicBezTo>
                    <a:pt x="592" y="72"/>
                    <a:pt x="578" y="65"/>
                    <a:pt x="587" y="58"/>
                  </a:cubicBezTo>
                  <a:cubicBezTo>
                    <a:pt x="594" y="60"/>
                    <a:pt x="597" y="64"/>
                    <a:pt x="606" y="64"/>
                  </a:cubicBezTo>
                  <a:cubicBezTo>
                    <a:pt x="606" y="64"/>
                    <a:pt x="607" y="64"/>
                    <a:pt x="607" y="64"/>
                  </a:cubicBezTo>
                  <a:cubicBezTo>
                    <a:pt x="609" y="56"/>
                    <a:pt x="614" y="48"/>
                    <a:pt x="623" y="47"/>
                  </a:cubicBezTo>
                  <a:cubicBezTo>
                    <a:pt x="623" y="47"/>
                    <a:pt x="624" y="47"/>
                    <a:pt x="624" y="47"/>
                  </a:cubicBezTo>
                  <a:cubicBezTo>
                    <a:pt x="627" y="47"/>
                    <a:pt x="629" y="48"/>
                    <a:pt x="632" y="49"/>
                  </a:cubicBezTo>
                  <a:cubicBezTo>
                    <a:pt x="635" y="50"/>
                    <a:pt x="637" y="50"/>
                    <a:pt x="640" y="50"/>
                  </a:cubicBezTo>
                  <a:cubicBezTo>
                    <a:pt x="640" y="50"/>
                    <a:pt x="641" y="50"/>
                    <a:pt x="642" y="50"/>
                  </a:cubicBezTo>
                  <a:cubicBezTo>
                    <a:pt x="635" y="57"/>
                    <a:pt x="644" y="63"/>
                    <a:pt x="647" y="70"/>
                  </a:cubicBezTo>
                  <a:cubicBezTo>
                    <a:pt x="657" y="67"/>
                    <a:pt x="665" y="63"/>
                    <a:pt x="675" y="60"/>
                  </a:cubicBezTo>
                  <a:cubicBezTo>
                    <a:pt x="673" y="52"/>
                    <a:pt x="654" y="57"/>
                    <a:pt x="654" y="47"/>
                  </a:cubicBezTo>
                  <a:cubicBezTo>
                    <a:pt x="655" y="48"/>
                    <a:pt x="656" y="48"/>
                    <a:pt x="657" y="48"/>
                  </a:cubicBezTo>
                  <a:cubicBezTo>
                    <a:pt x="664" y="48"/>
                    <a:pt x="670" y="46"/>
                    <a:pt x="676" y="44"/>
                  </a:cubicBezTo>
                  <a:cubicBezTo>
                    <a:pt x="682" y="42"/>
                    <a:pt x="688" y="40"/>
                    <a:pt x="695" y="40"/>
                  </a:cubicBezTo>
                  <a:cubicBezTo>
                    <a:pt x="696" y="40"/>
                    <a:pt x="697" y="40"/>
                    <a:pt x="698" y="40"/>
                  </a:cubicBezTo>
                  <a:cubicBezTo>
                    <a:pt x="700" y="54"/>
                    <a:pt x="681" y="50"/>
                    <a:pt x="684" y="61"/>
                  </a:cubicBezTo>
                  <a:cubicBezTo>
                    <a:pt x="685" y="67"/>
                    <a:pt x="701" y="72"/>
                    <a:pt x="709" y="76"/>
                  </a:cubicBezTo>
                  <a:cubicBezTo>
                    <a:pt x="719" y="81"/>
                    <a:pt x="729" y="87"/>
                    <a:pt x="732" y="93"/>
                  </a:cubicBezTo>
                  <a:cubicBezTo>
                    <a:pt x="727" y="102"/>
                    <a:pt x="716" y="99"/>
                    <a:pt x="705" y="100"/>
                  </a:cubicBezTo>
                  <a:cubicBezTo>
                    <a:pt x="702" y="100"/>
                    <a:pt x="700" y="101"/>
                    <a:pt x="699" y="101"/>
                  </a:cubicBezTo>
                  <a:cubicBezTo>
                    <a:pt x="689" y="101"/>
                    <a:pt x="687" y="97"/>
                    <a:pt x="676" y="94"/>
                  </a:cubicBezTo>
                  <a:cubicBezTo>
                    <a:pt x="669" y="91"/>
                    <a:pt x="661" y="91"/>
                    <a:pt x="654" y="91"/>
                  </a:cubicBezTo>
                  <a:cubicBezTo>
                    <a:pt x="646" y="91"/>
                    <a:pt x="638" y="92"/>
                    <a:pt x="630" y="93"/>
                  </a:cubicBezTo>
                  <a:cubicBezTo>
                    <a:pt x="626" y="97"/>
                    <a:pt x="619" y="100"/>
                    <a:pt x="609" y="100"/>
                  </a:cubicBezTo>
                  <a:cubicBezTo>
                    <a:pt x="608" y="100"/>
                    <a:pt x="607" y="100"/>
                    <a:pt x="606" y="100"/>
                  </a:cubicBezTo>
                  <a:cubicBezTo>
                    <a:pt x="605" y="112"/>
                    <a:pt x="584" y="108"/>
                    <a:pt x="574" y="113"/>
                  </a:cubicBezTo>
                  <a:cubicBezTo>
                    <a:pt x="571" y="118"/>
                    <a:pt x="576" y="124"/>
                    <a:pt x="573" y="130"/>
                  </a:cubicBezTo>
                  <a:cubicBezTo>
                    <a:pt x="578" y="135"/>
                    <a:pt x="582" y="141"/>
                    <a:pt x="588" y="146"/>
                  </a:cubicBezTo>
                  <a:cubicBezTo>
                    <a:pt x="589" y="146"/>
                    <a:pt x="589" y="146"/>
                    <a:pt x="589" y="146"/>
                  </a:cubicBezTo>
                  <a:cubicBezTo>
                    <a:pt x="598" y="146"/>
                    <a:pt x="602" y="150"/>
                    <a:pt x="608" y="152"/>
                  </a:cubicBezTo>
                  <a:cubicBezTo>
                    <a:pt x="615" y="151"/>
                    <a:pt x="619" y="147"/>
                    <a:pt x="625" y="147"/>
                  </a:cubicBezTo>
                  <a:cubicBezTo>
                    <a:pt x="625" y="147"/>
                    <a:pt x="626" y="147"/>
                    <a:pt x="626" y="147"/>
                  </a:cubicBezTo>
                  <a:cubicBezTo>
                    <a:pt x="631" y="147"/>
                    <a:pt x="635" y="152"/>
                    <a:pt x="640" y="152"/>
                  </a:cubicBezTo>
                  <a:cubicBezTo>
                    <a:pt x="641" y="152"/>
                    <a:pt x="642" y="152"/>
                    <a:pt x="643" y="152"/>
                  </a:cubicBezTo>
                  <a:cubicBezTo>
                    <a:pt x="653" y="152"/>
                    <a:pt x="656" y="147"/>
                    <a:pt x="667" y="146"/>
                  </a:cubicBezTo>
                  <a:cubicBezTo>
                    <a:pt x="677" y="153"/>
                    <a:pt x="667" y="169"/>
                    <a:pt x="663" y="176"/>
                  </a:cubicBezTo>
                  <a:cubicBezTo>
                    <a:pt x="663" y="180"/>
                    <a:pt x="668" y="180"/>
                    <a:pt x="668" y="185"/>
                  </a:cubicBezTo>
                  <a:cubicBezTo>
                    <a:pt x="656" y="185"/>
                    <a:pt x="646" y="195"/>
                    <a:pt x="633" y="195"/>
                  </a:cubicBezTo>
                  <a:cubicBezTo>
                    <a:pt x="629" y="195"/>
                    <a:pt x="625" y="194"/>
                    <a:pt x="620" y="192"/>
                  </a:cubicBezTo>
                  <a:cubicBezTo>
                    <a:pt x="615" y="197"/>
                    <a:pt x="610" y="198"/>
                    <a:pt x="603" y="198"/>
                  </a:cubicBezTo>
                  <a:cubicBezTo>
                    <a:pt x="598" y="198"/>
                    <a:pt x="592" y="197"/>
                    <a:pt x="586" y="196"/>
                  </a:cubicBezTo>
                  <a:cubicBezTo>
                    <a:pt x="580" y="195"/>
                    <a:pt x="574" y="194"/>
                    <a:pt x="569" y="194"/>
                  </a:cubicBezTo>
                  <a:cubicBezTo>
                    <a:pt x="567" y="194"/>
                    <a:pt x="565" y="194"/>
                    <a:pt x="564" y="194"/>
                  </a:cubicBezTo>
                  <a:cubicBezTo>
                    <a:pt x="553" y="190"/>
                    <a:pt x="538" y="182"/>
                    <a:pt x="525" y="182"/>
                  </a:cubicBezTo>
                  <a:cubicBezTo>
                    <a:pt x="517" y="182"/>
                    <a:pt x="511" y="185"/>
                    <a:pt x="506" y="192"/>
                  </a:cubicBezTo>
                  <a:cubicBezTo>
                    <a:pt x="509" y="201"/>
                    <a:pt x="503" y="205"/>
                    <a:pt x="497" y="205"/>
                  </a:cubicBezTo>
                  <a:cubicBezTo>
                    <a:pt x="492" y="205"/>
                    <a:pt x="486" y="203"/>
                    <a:pt x="484" y="198"/>
                  </a:cubicBezTo>
                  <a:cubicBezTo>
                    <a:pt x="483" y="199"/>
                    <a:pt x="482" y="199"/>
                    <a:pt x="481" y="199"/>
                  </a:cubicBezTo>
                  <a:cubicBezTo>
                    <a:pt x="475" y="199"/>
                    <a:pt x="472" y="196"/>
                    <a:pt x="465" y="196"/>
                  </a:cubicBezTo>
                  <a:cubicBezTo>
                    <a:pt x="460" y="176"/>
                    <a:pt x="418" y="186"/>
                    <a:pt x="408" y="171"/>
                  </a:cubicBezTo>
                  <a:cubicBezTo>
                    <a:pt x="415" y="163"/>
                    <a:pt x="422" y="156"/>
                    <a:pt x="414" y="143"/>
                  </a:cubicBezTo>
                  <a:cubicBezTo>
                    <a:pt x="409" y="141"/>
                    <a:pt x="404" y="140"/>
                    <a:pt x="399" y="140"/>
                  </a:cubicBezTo>
                  <a:cubicBezTo>
                    <a:pt x="391" y="140"/>
                    <a:pt x="384" y="141"/>
                    <a:pt x="377" y="143"/>
                  </a:cubicBezTo>
                  <a:cubicBezTo>
                    <a:pt x="370" y="145"/>
                    <a:pt x="363" y="147"/>
                    <a:pt x="356" y="147"/>
                  </a:cubicBezTo>
                  <a:cubicBezTo>
                    <a:pt x="355" y="147"/>
                    <a:pt x="354" y="147"/>
                    <a:pt x="352" y="147"/>
                  </a:cubicBezTo>
                  <a:cubicBezTo>
                    <a:pt x="348" y="146"/>
                    <a:pt x="344" y="143"/>
                    <a:pt x="339" y="143"/>
                  </a:cubicBezTo>
                  <a:cubicBezTo>
                    <a:pt x="339" y="143"/>
                    <a:pt x="339" y="143"/>
                    <a:pt x="339" y="143"/>
                  </a:cubicBezTo>
                  <a:cubicBezTo>
                    <a:pt x="330" y="143"/>
                    <a:pt x="318" y="152"/>
                    <a:pt x="306" y="155"/>
                  </a:cubicBezTo>
                  <a:cubicBezTo>
                    <a:pt x="303" y="156"/>
                    <a:pt x="298" y="155"/>
                    <a:pt x="296" y="156"/>
                  </a:cubicBezTo>
                  <a:cubicBezTo>
                    <a:pt x="292" y="157"/>
                    <a:pt x="291" y="161"/>
                    <a:pt x="287" y="161"/>
                  </a:cubicBezTo>
                  <a:cubicBezTo>
                    <a:pt x="287" y="161"/>
                    <a:pt x="286" y="162"/>
                    <a:pt x="285" y="162"/>
                  </a:cubicBezTo>
                  <a:cubicBezTo>
                    <a:pt x="281" y="162"/>
                    <a:pt x="277" y="160"/>
                    <a:pt x="270" y="160"/>
                  </a:cubicBezTo>
                  <a:cubicBezTo>
                    <a:pt x="270" y="160"/>
                    <a:pt x="269" y="160"/>
                    <a:pt x="269" y="160"/>
                  </a:cubicBezTo>
                  <a:cubicBezTo>
                    <a:pt x="267" y="160"/>
                    <a:pt x="265" y="160"/>
                    <a:pt x="263" y="160"/>
                  </a:cubicBezTo>
                  <a:cubicBezTo>
                    <a:pt x="262" y="160"/>
                    <a:pt x="260" y="160"/>
                    <a:pt x="259" y="160"/>
                  </a:cubicBezTo>
                  <a:cubicBezTo>
                    <a:pt x="255" y="160"/>
                    <a:pt x="251" y="159"/>
                    <a:pt x="248" y="157"/>
                  </a:cubicBezTo>
                  <a:cubicBezTo>
                    <a:pt x="238" y="167"/>
                    <a:pt x="227" y="177"/>
                    <a:pt x="212" y="183"/>
                  </a:cubicBezTo>
                  <a:cubicBezTo>
                    <a:pt x="210" y="189"/>
                    <a:pt x="209" y="195"/>
                    <a:pt x="208" y="201"/>
                  </a:cubicBezTo>
                  <a:cubicBezTo>
                    <a:pt x="200" y="206"/>
                    <a:pt x="198" y="215"/>
                    <a:pt x="190" y="221"/>
                  </a:cubicBezTo>
                  <a:cubicBezTo>
                    <a:pt x="185" y="224"/>
                    <a:pt x="177" y="225"/>
                    <a:pt x="173" y="228"/>
                  </a:cubicBezTo>
                  <a:cubicBezTo>
                    <a:pt x="165" y="234"/>
                    <a:pt x="160" y="245"/>
                    <a:pt x="153" y="254"/>
                  </a:cubicBezTo>
                  <a:cubicBezTo>
                    <a:pt x="146" y="263"/>
                    <a:pt x="135" y="270"/>
                    <a:pt x="131" y="278"/>
                  </a:cubicBezTo>
                  <a:cubicBezTo>
                    <a:pt x="127" y="286"/>
                    <a:pt x="133" y="290"/>
                    <a:pt x="134" y="296"/>
                  </a:cubicBezTo>
                  <a:cubicBezTo>
                    <a:pt x="140" y="318"/>
                    <a:pt x="131" y="332"/>
                    <a:pt x="128" y="351"/>
                  </a:cubicBezTo>
                  <a:cubicBezTo>
                    <a:pt x="131" y="368"/>
                    <a:pt x="146" y="375"/>
                    <a:pt x="156" y="385"/>
                  </a:cubicBezTo>
                  <a:cubicBezTo>
                    <a:pt x="165" y="393"/>
                    <a:pt x="170" y="403"/>
                    <a:pt x="176" y="411"/>
                  </a:cubicBezTo>
                  <a:cubicBezTo>
                    <a:pt x="183" y="416"/>
                    <a:pt x="194" y="415"/>
                    <a:pt x="204" y="421"/>
                  </a:cubicBezTo>
                  <a:cubicBezTo>
                    <a:pt x="209" y="424"/>
                    <a:pt x="211" y="432"/>
                    <a:pt x="219" y="433"/>
                  </a:cubicBezTo>
                  <a:cubicBezTo>
                    <a:pt x="220" y="433"/>
                    <a:pt x="220" y="433"/>
                    <a:pt x="220" y="433"/>
                  </a:cubicBezTo>
                  <a:cubicBezTo>
                    <a:pt x="227" y="433"/>
                    <a:pt x="239" y="428"/>
                    <a:pt x="247" y="427"/>
                  </a:cubicBezTo>
                  <a:cubicBezTo>
                    <a:pt x="250" y="426"/>
                    <a:pt x="254" y="426"/>
                    <a:pt x="257" y="426"/>
                  </a:cubicBezTo>
                  <a:cubicBezTo>
                    <a:pt x="263" y="426"/>
                    <a:pt x="269" y="426"/>
                    <a:pt x="275" y="427"/>
                  </a:cubicBezTo>
                  <a:cubicBezTo>
                    <a:pt x="281" y="428"/>
                    <a:pt x="287" y="428"/>
                    <a:pt x="293" y="428"/>
                  </a:cubicBezTo>
                  <a:cubicBezTo>
                    <a:pt x="303" y="428"/>
                    <a:pt x="311" y="426"/>
                    <a:pt x="314" y="418"/>
                  </a:cubicBezTo>
                  <a:cubicBezTo>
                    <a:pt x="309" y="416"/>
                    <a:pt x="304" y="415"/>
                    <a:pt x="301" y="411"/>
                  </a:cubicBezTo>
                  <a:cubicBezTo>
                    <a:pt x="306" y="402"/>
                    <a:pt x="293" y="402"/>
                    <a:pt x="291" y="395"/>
                  </a:cubicBezTo>
                  <a:cubicBezTo>
                    <a:pt x="294" y="393"/>
                    <a:pt x="296" y="393"/>
                    <a:pt x="298" y="393"/>
                  </a:cubicBezTo>
                  <a:cubicBezTo>
                    <a:pt x="308" y="393"/>
                    <a:pt x="311" y="409"/>
                    <a:pt x="316" y="415"/>
                  </a:cubicBezTo>
                  <a:cubicBezTo>
                    <a:pt x="319" y="417"/>
                    <a:pt x="323" y="417"/>
                    <a:pt x="326" y="417"/>
                  </a:cubicBezTo>
                  <a:cubicBezTo>
                    <a:pt x="328" y="417"/>
                    <a:pt x="330" y="417"/>
                    <a:pt x="332" y="417"/>
                  </a:cubicBezTo>
                  <a:cubicBezTo>
                    <a:pt x="334" y="416"/>
                    <a:pt x="336" y="416"/>
                    <a:pt x="338" y="416"/>
                  </a:cubicBezTo>
                  <a:cubicBezTo>
                    <a:pt x="341" y="416"/>
                    <a:pt x="343" y="417"/>
                    <a:pt x="346" y="417"/>
                  </a:cubicBezTo>
                  <a:cubicBezTo>
                    <a:pt x="356" y="420"/>
                    <a:pt x="357" y="430"/>
                    <a:pt x="366" y="433"/>
                  </a:cubicBezTo>
                  <a:cubicBezTo>
                    <a:pt x="370" y="432"/>
                    <a:pt x="369" y="426"/>
                    <a:pt x="373" y="425"/>
                  </a:cubicBezTo>
                  <a:cubicBezTo>
                    <a:pt x="380" y="432"/>
                    <a:pt x="392" y="428"/>
                    <a:pt x="398" y="437"/>
                  </a:cubicBezTo>
                  <a:cubicBezTo>
                    <a:pt x="407" y="450"/>
                    <a:pt x="401" y="470"/>
                    <a:pt x="393" y="482"/>
                  </a:cubicBezTo>
                  <a:cubicBezTo>
                    <a:pt x="397" y="491"/>
                    <a:pt x="406" y="495"/>
                    <a:pt x="414" y="499"/>
                  </a:cubicBezTo>
                  <a:cubicBezTo>
                    <a:pt x="708" y="499"/>
                    <a:pt x="708" y="499"/>
                    <a:pt x="708" y="499"/>
                  </a:cubicBezTo>
                  <a:cubicBezTo>
                    <a:pt x="716" y="490"/>
                    <a:pt x="727" y="482"/>
                    <a:pt x="732" y="477"/>
                  </a:cubicBezTo>
                  <a:cubicBezTo>
                    <a:pt x="738" y="471"/>
                    <a:pt x="744" y="465"/>
                    <a:pt x="750" y="460"/>
                  </a:cubicBezTo>
                  <a:cubicBezTo>
                    <a:pt x="756" y="456"/>
                    <a:pt x="763" y="454"/>
                    <a:pt x="769" y="451"/>
                  </a:cubicBezTo>
                  <a:cubicBezTo>
                    <a:pt x="791" y="437"/>
                    <a:pt x="804" y="417"/>
                    <a:pt x="814" y="396"/>
                  </a:cubicBezTo>
                  <a:cubicBezTo>
                    <a:pt x="818" y="387"/>
                    <a:pt x="824" y="379"/>
                    <a:pt x="826" y="370"/>
                  </a:cubicBezTo>
                  <a:cubicBezTo>
                    <a:pt x="823" y="369"/>
                    <a:pt x="819" y="369"/>
                    <a:pt x="815" y="369"/>
                  </a:cubicBezTo>
                  <a:cubicBezTo>
                    <a:pt x="806" y="369"/>
                    <a:pt x="796" y="371"/>
                    <a:pt x="787" y="373"/>
                  </a:cubicBezTo>
                  <a:cubicBezTo>
                    <a:pt x="777" y="375"/>
                    <a:pt x="767" y="377"/>
                    <a:pt x="756" y="377"/>
                  </a:cubicBezTo>
                  <a:cubicBezTo>
                    <a:pt x="755" y="377"/>
                    <a:pt x="754" y="377"/>
                    <a:pt x="752" y="376"/>
                  </a:cubicBezTo>
                  <a:cubicBezTo>
                    <a:pt x="749" y="374"/>
                    <a:pt x="745" y="372"/>
                    <a:pt x="742" y="369"/>
                  </a:cubicBezTo>
                  <a:cubicBezTo>
                    <a:pt x="742" y="360"/>
                    <a:pt x="737" y="355"/>
                    <a:pt x="728" y="353"/>
                  </a:cubicBezTo>
                  <a:cubicBezTo>
                    <a:pt x="721" y="342"/>
                    <a:pt x="706" y="337"/>
                    <a:pt x="700" y="325"/>
                  </a:cubicBezTo>
                  <a:cubicBezTo>
                    <a:pt x="697" y="317"/>
                    <a:pt x="691" y="314"/>
                    <a:pt x="688" y="309"/>
                  </a:cubicBezTo>
                  <a:cubicBezTo>
                    <a:pt x="683" y="301"/>
                    <a:pt x="686" y="292"/>
                    <a:pt x="681" y="283"/>
                  </a:cubicBezTo>
                  <a:cubicBezTo>
                    <a:pt x="679" y="277"/>
                    <a:pt x="669" y="274"/>
                    <a:pt x="667" y="268"/>
                  </a:cubicBezTo>
                  <a:cubicBezTo>
                    <a:pt x="665" y="267"/>
                    <a:pt x="666" y="264"/>
                    <a:pt x="666" y="262"/>
                  </a:cubicBezTo>
                  <a:cubicBezTo>
                    <a:pt x="663" y="259"/>
                    <a:pt x="660" y="256"/>
                    <a:pt x="658" y="253"/>
                  </a:cubicBezTo>
                  <a:cubicBezTo>
                    <a:pt x="654" y="236"/>
                    <a:pt x="640" y="227"/>
                    <a:pt x="634" y="211"/>
                  </a:cubicBezTo>
                  <a:cubicBezTo>
                    <a:pt x="635" y="211"/>
                    <a:pt x="636" y="211"/>
                    <a:pt x="637" y="211"/>
                  </a:cubicBezTo>
                  <a:cubicBezTo>
                    <a:pt x="645" y="211"/>
                    <a:pt x="645" y="222"/>
                    <a:pt x="653" y="223"/>
                  </a:cubicBezTo>
                  <a:cubicBezTo>
                    <a:pt x="655" y="221"/>
                    <a:pt x="652" y="213"/>
                    <a:pt x="657" y="213"/>
                  </a:cubicBezTo>
                  <a:cubicBezTo>
                    <a:pt x="658" y="213"/>
                    <a:pt x="658" y="213"/>
                    <a:pt x="658" y="213"/>
                  </a:cubicBezTo>
                  <a:cubicBezTo>
                    <a:pt x="665" y="213"/>
                    <a:pt x="662" y="223"/>
                    <a:pt x="663" y="228"/>
                  </a:cubicBezTo>
                  <a:cubicBezTo>
                    <a:pt x="669" y="239"/>
                    <a:pt x="686" y="244"/>
                    <a:pt x="684" y="260"/>
                  </a:cubicBezTo>
                  <a:cubicBezTo>
                    <a:pt x="694" y="265"/>
                    <a:pt x="701" y="271"/>
                    <a:pt x="698" y="287"/>
                  </a:cubicBezTo>
                  <a:cubicBezTo>
                    <a:pt x="703" y="292"/>
                    <a:pt x="710" y="295"/>
                    <a:pt x="716" y="301"/>
                  </a:cubicBezTo>
                  <a:cubicBezTo>
                    <a:pt x="719" y="305"/>
                    <a:pt x="719" y="309"/>
                    <a:pt x="722" y="313"/>
                  </a:cubicBezTo>
                  <a:cubicBezTo>
                    <a:pt x="726" y="319"/>
                    <a:pt x="733" y="321"/>
                    <a:pt x="735" y="326"/>
                  </a:cubicBezTo>
                  <a:cubicBezTo>
                    <a:pt x="735" y="329"/>
                    <a:pt x="733" y="332"/>
                    <a:pt x="733" y="335"/>
                  </a:cubicBezTo>
                  <a:cubicBezTo>
                    <a:pt x="734" y="336"/>
                    <a:pt x="737" y="339"/>
                    <a:pt x="738" y="342"/>
                  </a:cubicBezTo>
                  <a:cubicBezTo>
                    <a:pt x="741" y="351"/>
                    <a:pt x="745" y="358"/>
                    <a:pt x="753" y="359"/>
                  </a:cubicBezTo>
                  <a:cubicBezTo>
                    <a:pt x="754" y="359"/>
                    <a:pt x="754" y="359"/>
                    <a:pt x="754" y="359"/>
                  </a:cubicBezTo>
                  <a:cubicBezTo>
                    <a:pt x="762" y="359"/>
                    <a:pt x="768" y="351"/>
                    <a:pt x="778" y="351"/>
                  </a:cubicBezTo>
                  <a:cubicBezTo>
                    <a:pt x="778" y="351"/>
                    <a:pt x="778" y="351"/>
                    <a:pt x="778" y="351"/>
                  </a:cubicBezTo>
                  <a:cubicBezTo>
                    <a:pt x="782" y="351"/>
                    <a:pt x="785" y="351"/>
                    <a:pt x="787" y="352"/>
                  </a:cubicBezTo>
                  <a:cubicBezTo>
                    <a:pt x="790" y="353"/>
                    <a:pt x="792" y="354"/>
                    <a:pt x="794" y="354"/>
                  </a:cubicBezTo>
                  <a:cubicBezTo>
                    <a:pt x="795" y="354"/>
                    <a:pt x="795" y="354"/>
                    <a:pt x="795" y="354"/>
                  </a:cubicBezTo>
                  <a:cubicBezTo>
                    <a:pt x="801" y="353"/>
                    <a:pt x="808" y="345"/>
                    <a:pt x="815" y="342"/>
                  </a:cubicBezTo>
                  <a:cubicBezTo>
                    <a:pt x="821" y="340"/>
                    <a:pt x="828" y="340"/>
                    <a:pt x="834" y="338"/>
                  </a:cubicBezTo>
                  <a:cubicBezTo>
                    <a:pt x="839" y="336"/>
                    <a:pt x="843" y="331"/>
                    <a:pt x="848" y="329"/>
                  </a:cubicBezTo>
                  <a:cubicBezTo>
                    <a:pt x="870" y="319"/>
                    <a:pt x="884" y="317"/>
                    <a:pt x="896" y="303"/>
                  </a:cubicBezTo>
                  <a:cubicBezTo>
                    <a:pt x="897" y="299"/>
                    <a:pt x="896" y="296"/>
                    <a:pt x="895" y="293"/>
                  </a:cubicBezTo>
                  <a:cubicBezTo>
                    <a:pt x="903" y="287"/>
                    <a:pt x="911" y="282"/>
                    <a:pt x="913" y="271"/>
                  </a:cubicBezTo>
                  <a:cubicBezTo>
                    <a:pt x="907" y="264"/>
                    <a:pt x="895" y="265"/>
                    <a:pt x="887" y="261"/>
                  </a:cubicBezTo>
                  <a:cubicBezTo>
                    <a:pt x="880" y="256"/>
                    <a:pt x="883" y="250"/>
                    <a:pt x="876" y="245"/>
                  </a:cubicBezTo>
                  <a:cubicBezTo>
                    <a:pt x="865" y="247"/>
                    <a:pt x="862" y="258"/>
                    <a:pt x="851" y="260"/>
                  </a:cubicBezTo>
                  <a:cubicBezTo>
                    <a:pt x="850" y="260"/>
                    <a:pt x="849" y="260"/>
                    <a:pt x="847" y="260"/>
                  </a:cubicBezTo>
                  <a:cubicBezTo>
                    <a:pt x="845" y="260"/>
                    <a:pt x="843" y="260"/>
                    <a:pt x="840" y="259"/>
                  </a:cubicBezTo>
                  <a:cubicBezTo>
                    <a:pt x="837" y="259"/>
                    <a:pt x="835" y="259"/>
                    <a:pt x="832" y="259"/>
                  </a:cubicBezTo>
                  <a:cubicBezTo>
                    <a:pt x="831" y="259"/>
                    <a:pt x="831" y="259"/>
                    <a:pt x="830" y="259"/>
                  </a:cubicBezTo>
                  <a:cubicBezTo>
                    <a:pt x="828" y="245"/>
                    <a:pt x="789" y="227"/>
                    <a:pt x="795" y="210"/>
                  </a:cubicBezTo>
                  <a:cubicBezTo>
                    <a:pt x="797" y="205"/>
                    <a:pt x="799" y="204"/>
                    <a:pt x="802" y="204"/>
                  </a:cubicBezTo>
                  <a:cubicBezTo>
                    <a:pt x="809" y="204"/>
                    <a:pt x="817" y="215"/>
                    <a:pt x="821" y="219"/>
                  </a:cubicBezTo>
                  <a:cubicBezTo>
                    <a:pt x="832" y="231"/>
                    <a:pt x="839" y="238"/>
                    <a:pt x="858" y="242"/>
                  </a:cubicBezTo>
                  <a:cubicBezTo>
                    <a:pt x="868" y="242"/>
                    <a:pt x="872" y="236"/>
                    <a:pt x="881" y="235"/>
                  </a:cubicBezTo>
                  <a:cubicBezTo>
                    <a:pt x="882" y="237"/>
                    <a:pt x="883" y="239"/>
                    <a:pt x="883" y="242"/>
                  </a:cubicBezTo>
                  <a:cubicBezTo>
                    <a:pt x="901" y="249"/>
                    <a:pt x="928" y="250"/>
                    <a:pt x="951" y="253"/>
                  </a:cubicBezTo>
                  <a:cubicBezTo>
                    <a:pt x="955" y="249"/>
                    <a:pt x="963" y="247"/>
                    <a:pt x="973" y="247"/>
                  </a:cubicBezTo>
                  <a:cubicBezTo>
                    <a:pt x="976" y="247"/>
                    <a:pt x="978" y="247"/>
                    <a:pt x="980" y="248"/>
                  </a:cubicBezTo>
                  <a:cubicBezTo>
                    <a:pt x="984" y="252"/>
                    <a:pt x="984" y="259"/>
                    <a:pt x="988" y="262"/>
                  </a:cubicBezTo>
                  <a:cubicBezTo>
                    <a:pt x="996" y="263"/>
                    <a:pt x="1005" y="267"/>
                    <a:pt x="1013" y="268"/>
                  </a:cubicBezTo>
                  <a:cubicBezTo>
                    <a:pt x="1013" y="274"/>
                    <a:pt x="1006" y="273"/>
                    <a:pt x="1005" y="278"/>
                  </a:cubicBezTo>
                  <a:cubicBezTo>
                    <a:pt x="1012" y="281"/>
                    <a:pt x="1016" y="289"/>
                    <a:pt x="1024" y="289"/>
                  </a:cubicBezTo>
                  <a:cubicBezTo>
                    <a:pt x="1025" y="289"/>
                    <a:pt x="1025" y="289"/>
                    <a:pt x="1026" y="289"/>
                  </a:cubicBezTo>
                  <a:cubicBezTo>
                    <a:pt x="1034" y="288"/>
                    <a:pt x="1031" y="281"/>
                    <a:pt x="1037" y="276"/>
                  </a:cubicBezTo>
                  <a:cubicBezTo>
                    <a:pt x="1047" y="281"/>
                    <a:pt x="1040" y="299"/>
                    <a:pt x="1041" y="309"/>
                  </a:cubicBezTo>
                  <a:cubicBezTo>
                    <a:pt x="1047" y="314"/>
                    <a:pt x="1045" y="323"/>
                    <a:pt x="1047" y="330"/>
                  </a:cubicBezTo>
                  <a:cubicBezTo>
                    <a:pt x="1051" y="346"/>
                    <a:pt x="1069" y="365"/>
                    <a:pt x="1076" y="380"/>
                  </a:cubicBezTo>
                  <a:cubicBezTo>
                    <a:pt x="1079" y="388"/>
                    <a:pt x="1082" y="400"/>
                    <a:pt x="1091" y="400"/>
                  </a:cubicBezTo>
                  <a:cubicBezTo>
                    <a:pt x="1091" y="400"/>
                    <a:pt x="1091" y="400"/>
                    <a:pt x="1091" y="400"/>
                  </a:cubicBezTo>
                  <a:cubicBezTo>
                    <a:pt x="1097" y="400"/>
                    <a:pt x="1105" y="392"/>
                    <a:pt x="1107" y="388"/>
                  </a:cubicBezTo>
                  <a:cubicBezTo>
                    <a:pt x="1107" y="386"/>
                    <a:pt x="1106" y="383"/>
                    <a:pt x="1107" y="381"/>
                  </a:cubicBezTo>
                  <a:cubicBezTo>
                    <a:pt x="1109" y="373"/>
                    <a:pt x="1118" y="366"/>
                    <a:pt x="1119" y="359"/>
                  </a:cubicBezTo>
                  <a:cubicBezTo>
                    <a:pt x="1120" y="353"/>
                    <a:pt x="1117" y="346"/>
                    <a:pt x="1119" y="339"/>
                  </a:cubicBezTo>
                  <a:cubicBezTo>
                    <a:pt x="1142" y="320"/>
                    <a:pt x="1170" y="304"/>
                    <a:pt x="1193" y="285"/>
                  </a:cubicBezTo>
                  <a:cubicBezTo>
                    <a:pt x="1208" y="283"/>
                    <a:pt x="1219" y="278"/>
                    <a:pt x="1229" y="272"/>
                  </a:cubicBezTo>
                  <a:cubicBezTo>
                    <a:pt x="1234" y="276"/>
                    <a:pt x="1231" y="280"/>
                    <a:pt x="1235" y="285"/>
                  </a:cubicBezTo>
                  <a:cubicBezTo>
                    <a:pt x="1241" y="292"/>
                    <a:pt x="1254" y="296"/>
                    <a:pt x="1258" y="302"/>
                  </a:cubicBezTo>
                  <a:cubicBezTo>
                    <a:pt x="1258" y="0"/>
                    <a:pt x="1258" y="0"/>
                    <a:pt x="1258" y="0"/>
                  </a:cubicBezTo>
                  <a:moveTo>
                    <a:pt x="3407" y="480"/>
                  </a:moveTo>
                  <a:cubicBezTo>
                    <a:pt x="3404" y="480"/>
                    <a:pt x="3402" y="480"/>
                    <a:pt x="3400" y="478"/>
                  </a:cubicBezTo>
                  <a:cubicBezTo>
                    <a:pt x="3398" y="469"/>
                    <a:pt x="3418" y="477"/>
                    <a:pt x="3423" y="470"/>
                  </a:cubicBezTo>
                  <a:cubicBezTo>
                    <a:pt x="3425" y="475"/>
                    <a:pt x="3415" y="480"/>
                    <a:pt x="3407" y="480"/>
                  </a:cubicBezTo>
                  <a:moveTo>
                    <a:pt x="3254" y="48"/>
                  </a:moveTo>
                  <a:cubicBezTo>
                    <a:pt x="3253" y="48"/>
                    <a:pt x="3251" y="48"/>
                    <a:pt x="3250" y="48"/>
                  </a:cubicBezTo>
                  <a:cubicBezTo>
                    <a:pt x="3249" y="45"/>
                    <a:pt x="3254" y="43"/>
                    <a:pt x="3257" y="43"/>
                  </a:cubicBezTo>
                  <a:cubicBezTo>
                    <a:pt x="3260" y="43"/>
                    <a:pt x="3263" y="44"/>
                    <a:pt x="3262" y="47"/>
                  </a:cubicBezTo>
                  <a:cubicBezTo>
                    <a:pt x="3260" y="48"/>
                    <a:pt x="3257" y="48"/>
                    <a:pt x="3254" y="48"/>
                  </a:cubicBezTo>
                  <a:moveTo>
                    <a:pt x="3233" y="0"/>
                  </a:moveTo>
                  <a:cubicBezTo>
                    <a:pt x="2674" y="0"/>
                    <a:pt x="2674" y="0"/>
                    <a:pt x="2674" y="0"/>
                  </a:cubicBezTo>
                  <a:cubicBezTo>
                    <a:pt x="2682" y="5"/>
                    <a:pt x="2688" y="10"/>
                    <a:pt x="2691" y="16"/>
                  </a:cubicBezTo>
                  <a:cubicBezTo>
                    <a:pt x="2692" y="19"/>
                    <a:pt x="2695" y="28"/>
                    <a:pt x="2687" y="30"/>
                  </a:cubicBezTo>
                  <a:cubicBezTo>
                    <a:pt x="2681" y="19"/>
                    <a:pt x="2673" y="7"/>
                    <a:pt x="2661" y="0"/>
                  </a:cubicBezTo>
                  <a:cubicBezTo>
                    <a:pt x="2635" y="0"/>
                    <a:pt x="2635" y="0"/>
                    <a:pt x="2635" y="0"/>
                  </a:cubicBezTo>
                  <a:cubicBezTo>
                    <a:pt x="2639" y="3"/>
                    <a:pt x="2646" y="3"/>
                    <a:pt x="2649" y="5"/>
                  </a:cubicBezTo>
                  <a:cubicBezTo>
                    <a:pt x="2661" y="11"/>
                    <a:pt x="2670" y="20"/>
                    <a:pt x="2674" y="33"/>
                  </a:cubicBezTo>
                  <a:cubicBezTo>
                    <a:pt x="2680" y="53"/>
                    <a:pt x="2664" y="74"/>
                    <a:pt x="2669" y="97"/>
                  </a:cubicBezTo>
                  <a:cubicBezTo>
                    <a:pt x="2674" y="124"/>
                    <a:pt x="2703" y="135"/>
                    <a:pt x="2707" y="160"/>
                  </a:cubicBezTo>
                  <a:cubicBezTo>
                    <a:pt x="2720" y="163"/>
                    <a:pt x="2734" y="165"/>
                    <a:pt x="2737" y="173"/>
                  </a:cubicBezTo>
                  <a:cubicBezTo>
                    <a:pt x="2743" y="190"/>
                    <a:pt x="2757" y="205"/>
                    <a:pt x="2767" y="219"/>
                  </a:cubicBezTo>
                  <a:cubicBezTo>
                    <a:pt x="2766" y="221"/>
                    <a:pt x="2763" y="222"/>
                    <a:pt x="2763" y="224"/>
                  </a:cubicBezTo>
                  <a:cubicBezTo>
                    <a:pt x="2768" y="234"/>
                    <a:pt x="2788" y="233"/>
                    <a:pt x="2785" y="250"/>
                  </a:cubicBezTo>
                  <a:cubicBezTo>
                    <a:pt x="2797" y="256"/>
                    <a:pt x="2805" y="265"/>
                    <a:pt x="2816" y="272"/>
                  </a:cubicBezTo>
                  <a:cubicBezTo>
                    <a:pt x="2827" y="264"/>
                    <a:pt x="2811" y="256"/>
                    <a:pt x="2807" y="249"/>
                  </a:cubicBezTo>
                  <a:cubicBezTo>
                    <a:pt x="2805" y="245"/>
                    <a:pt x="2805" y="241"/>
                    <a:pt x="2804" y="238"/>
                  </a:cubicBezTo>
                  <a:cubicBezTo>
                    <a:pt x="2799" y="231"/>
                    <a:pt x="2787" y="222"/>
                    <a:pt x="2779" y="213"/>
                  </a:cubicBezTo>
                  <a:cubicBezTo>
                    <a:pt x="2772" y="205"/>
                    <a:pt x="2759" y="195"/>
                    <a:pt x="2767" y="183"/>
                  </a:cubicBezTo>
                  <a:cubicBezTo>
                    <a:pt x="2787" y="190"/>
                    <a:pt x="2780" y="207"/>
                    <a:pt x="2793" y="216"/>
                  </a:cubicBezTo>
                  <a:cubicBezTo>
                    <a:pt x="2796" y="219"/>
                    <a:pt x="2801" y="218"/>
                    <a:pt x="2804" y="221"/>
                  </a:cubicBezTo>
                  <a:cubicBezTo>
                    <a:pt x="2810" y="225"/>
                    <a:pt x="2814" y="234"/>
                    <a:pt x="2820" y="239"/>
                  </a:cubicBezTo>
                  <a:cubicBezTo>
                    <a:pt x="2832" y="250"/>
                    <a:pt x="2846" y="258"/>
                    <a:pt x="2855" y="268"/>
                  </a:cubicBezTo>
                  <a:cubicBezTo>
                    <a:pt x="2857" y="271"/>
                    <a:pt x="2861" y="278"/>
                    <a:pt x="2861" y="280"/>
                  </a:cubicBezTo>
                  <a:cubicBezTo>
                    <a:pt x="2861" y="285"/>
                    <a:pt x="2854" y="290"/>
                    <a:pt x="2855" y="294"/>
                  </a:cubicBezTo>
                  <a:cubicBezTo>
                    <a:pt x="2855" y="305"/>
                    <a:pt x="2877" y="306"/>
                    <a:pt x="2889" y="311"/>
                  </a:cubicBezTo>
                  <a:cubicBezTo>
                    <a:pt x="2900" y="315"/>
                    <a:pt x="2905" y="322"/>
                    <a:pt x="2913" y="324"/>
                  </a:cubicBezTo>
                  <a:cubicBezTo>
                    <a:pt x="2927" y="326"/>
                    <a:pt x="2944" y="329"/>
                    <a:pt x="2960" y="329"/>
                  </a:cubicBezTo>
                  <a:cubicBezTo>
                    <a:pt x="2967" y="329"/>
                    <a:pt x="2973" y="328"/>
                    <a:pt x="2980" y="327"/>
                  </a:cubicBezTo>
                  <a:cubicBezTo>
                    <a:pt x="2981" y="329"/>
                    <a:pt x="2984" y="329"/>
                    <a:pt x="2984" y="331"/>
                  </a:cubicBezTo>
                  <a:cubicBezTo>
                    <a:pt x="2984" y="339"/>
                    <a:pt x="2984" y="339"/>
                    <a:pt x="2984" y="339"/>
                  </a:cubicBezTo>
                  <a:cubicBezTo>
                    <a:pt x="2994" y="349"/>
                    <a:pt x="3014" y="350"/>
                    <a:pt x="3026" y="357"/>
                  </a:cubicBezTo>
                  <a:cubicBezTo>
                    <a:pt x="3030" y="357"/>
                    <a:pt x="3031" y="354"/>
                    <a:pt x="3036" y="354"/>
                  </a:cubicBezTo>
                  <a:cubicBezTo>
                    <a:pt x="3036" y="354"/>
                    <a:pt x="3036" y="354"/>
                    <a:pt x="3036" y="354"/>
                  </a:cubicBezTo>
                  <a:cubicBezTo>
                    <a:pt x="3043" y="359"/>
                    <a:pt x="3052" y="363"/>
                    <a:pt x="3057" y="369"/>
                  </a:cubicBezTo>
                  <a:cubicBezTo>
                    <a:pt x="3056" y="374"/>
                    <a:pt x="3052" y="377"/>
                    <a:pt x="3053" y="384"/>
                  </a:cubicBezTo>
                  <a:cubicBezTo>
                    <a:pt x="3058" y="388"/>
                    <a:pt x="3063" y="386"/>
                    <a:pt x="3070" y="388"/>
                  </a:cubicBezTo>
                  <a:cubicBezTo>
                    <a:pt x="3080" y="391"/>
                    <a:pt x="3088" y="402"/>
                    <a:pt x="3099" y="402"/>
                  </a:cubicBezTo>
                  <a:cubicBezTo>
                    <a:pt x="3101" y="402"/>
                    <a:pt x="3104" y="401"/>
                    <a:pt x="3107" y="400"/>
                  </a:cubicBezTo>
                  <a:cubicBezTo>
                    <a:pt x="3110" y="397"/>
                    <a:pt x="3110" y="392"/>
                    <a:pt x="3115" y="391"/>
                  </a:cubicBezTo>
                  <a:cubicBezTo>
                    <a:pt x="3130" y="398"/>
                    <a:pt x="3138" y="411"/>
                    <a:pt x="3135" y="432"/>
                  </a:cubicBezTo>
                  <a:cubicBezTo>
                    <a:pt x="3130" y="437"/>
                    <a:pt x="3129" y="441"/>
                    <a:pt x="3124" y="447"/>
                  </a:cubicBezTo>
                  <a:cubicBezTo>
                    <a:pt x="3117" y="455"/>
                    <a:pt x="3101" y="459"/>
                    <a:pt x="3100" y="469"/>
                  </a:cubicBezTo>
                  <a:cubicBezTo>
                    <a:pt x="3099" y="475"/>
                    <a:pt x="3105" y="482"/>
                    <a:pt x="3104" y="491"/>
                  </a:cubicBezTo>
                  <a:cubicBezTo>
                    <a:pt x="3104" y="494"/>
                    <a:pt x="3103" y="497"/>
                    <a:pt x="3102" y="499"/>
                  </a:cubicBezTo>
                  <a:cubicBezTo>
                    <a:pt x="3529" y="499"/>
                    <a:pt x="3529" y="499"/>
                    <a:pt x="3529" y="499"/>
                  </a:cubicBezTo>
                  <a:cubicBezTo>
                    <a:pt x="3514" y="491"/>
                    <a:pt x="3499" y="482"/>
                    <a:pt x="3480" y="482"/>
                  </a:cubicBezTo>
                  <a:cubicBezTo>
                    <a:pt x="3476" y="482"/>
                    <a:pt x="3472" y="482"/>
                    <a:pt x="3467" y="483"/>
                  </a:cubicBezTo>
                  <a:cubicBezTo>
                    <a:pt x="3462" y="474"/>
                    <a:pt x="3450" y="468"/>
                    <a:pt x="3436" y="468"/>
                  </a:cubicBezTo>
                  <a:cubicBezTo>
                    <a:pt x="3432" y="468"/>
                    <a:pt x="3429" y="468"/>
                    <a:pt x="3425" y="469"/>
                  </a:cubicBezTo>
                  <a:cubicBezTo>
                    <a:pt x="3425" y="466"/>
                    <a:pt x="3423" y="464"/>
                    <a:pt x="3422" y="462"/>
                  </a:cubicBezTo>
                  <a:cubicBezTo>
                    <a:pt x="3421" y="462"/>
                    <a:pt x="3420" y="462"/>
                    <a:pt x="3418" y="462"/>
                  </a:cubicBezTo>
                  <a:cubicBezTo>
                    <a:pt x="3406" y="462"/>
                    <a:pt x="3401" y="469"/>
                    <a:pt x="3391" y="471"/>
                  </a:cubicBezTo>
                  <a:cubicBezTo>
                    <a:pt x="3391" y="469"/>
                    <a:pt x="3387" y="470"/>
                    <a:pt x="3388" y="468"/>
                  </a:cubicBezTo>
                  <a:cubicBezTo>
                    <a:pt x="3389" y="458"/>
                    <a:pt x="3406" y="456"/>
                    <a:pt x="3407" y="447"/>
                  </a:cubicBezTo>
                  <a:cubicBezTo>
                    <a:pt x="3408" y="441"/>
                    <a:pt x="3401" y="438"/>
                    <a:pt x="3402" y="429"/>
                  </a:cubicBezTo>
                  <a:cubicBezTo>
                    <a:pt x="3391" y="424"/>
                    <a:pt x="3383" y="411"/>
                    <a:pt x="3366" y="410"/>
                  </a:cubicBezTo>
                  <a:cubicBezTo>
                    <a:pt x="3365" y="410"/>
                    <a:pt x="3364" y="410"/>
                    <a:pt x="3363" y="410"/>
                  </a:cubicBezTo>
                  <a:cubicBezTo>
                    <a:pt x="3360" y="410"/>
                    <a:pt x="3357" y="410"/>
                    <a:pt x="3354" y="410"/>
                  </a:cubicBezTo>
                  <a:cubicBezTo>
                    <a:pt x="3351" y="411"/>
                    <a:pt x="3348" y="411"/>
                    <a:pt x="3345" y="411"/>
                  </a:cubicBezTo>
                  <a:cubicBezTo>
                    <a:pt x="3343" y="411"/>
                    <a:pt x="3342" y="411"/>
                    <a:pt x="3340" y="411"/>
                  </a:cubicBezTo>
                  <a:cubicBezTo>
                    <a:pt x="3332" y="409"/>
                    <a:pt x="3330" y="403"/>
                    <a:pt x="3322" y="402"/>
                  </a:cubicBezTo>
                  <a:cubicBezTo>
                    <a:pt x="3323" y="391"/>
                    <a:pt x="3306" y="394"/>
                    <a:pt x="3300" y="388"/>
                  </a:cubicBezTo>
                  <a:cubicBezTo>
                    <a:pt x="3300" y="378"/>
                    <a:pt x="3300" y="378"/>
                    <a:pt x="3300" y="378"/>
                  </a:cubicBezTo>
                  <a:cubicBezTo>
                    <a:pt x="3291" y="375"/>
                    <a:pt x="3283" y="370"/>
                    <a:pt x="3272" y="367"/>
                  </a:cubicBezTo>
                  <a:cubicBezTo>
                    <a:pt x="3268" y="368"/>
                    <a:pt x="3269" y="373"/>
                    <a:pt x="3265" y="374"/>
                  </a:cubicBezTo>
                  <a:cubicBezTo>
                    <a:pt x="3261" y="374"/>
                    <a:pt x="3258" y="375"/>
                    <a:pt x="3255" y="375"/>
                  </a:cubicBezTo>
                  <a:cubicBezTo>
                    <a:pt x="3247" y="375"/>
                    <a:pt x="3238" y="372"/>
                    <a:pt x="3230" y="369"/>
                  </a:cubicBezTo>
                  <a:cubicBezTo>
                    <a:pt x="3222" y="366"/>
                    <a:pt x="3215" y="364"/>
                    <a:pt x="3209" y="364"/>
                  </a:cubicBezTo>
                  <a:cubicBezTo>
                    <a:pt x="3205" y="364"/>
                    <a:pt x="3200" y="365"/>
                    <a:pt x="3197" y="371"/>
                  </a:cubicBezTo>
                  <a:cubicBezTo>
                    <a:pt x="3200" y="374"/>
                    <a:pt x="3203" y="384"/>
                    <a:pt x="3196" y="386"/>
                  </a:cubicBezTo>
                  <a:cubicBezTo>
                    <a:pt x="3180" y="378"/>
                    <a:pt x="3205" y="366"/>
                    <a:pt x="3194" y="355"/>
                  </a:cubicBezTo>
                  <a:cubicBezTo>
                    <a:pt x="3179" y="359"/>
                    <a:pt x="3169" y="366"/>
                    <a:pt x="3155" y="370"/>
                  </a:cubicBezTo>
                  <a:cubicBezTo>
                    <a:pt x="3158" y="385"/>
                    <a:pt x="3145" y="386"/>
                    <a:pt x="3135" y="390"/>
                  </a:cubicBezTo>
                  <a:cubicBezTo>
                    <a:pt x="3130" y="384"/>
                    <a:pt x="3122" y="381"/>
                    <a:pt x="3114" y="381"/>
                  </a:cubicBezTo>
                  <a:cubicBezTo>
                    <a:pt x="3108" y="381"/>
                    <a:pt x="3102" y="382"/>
                    <a:pt x="3096" y="386"/>
                  </a:cubicBezTo>
                  <a:cubicBezTo>
                    <a:pt x="3091" y="379"/>
                    <a:pt x="3078" y="374"/>
                    <a:pt x="3076" y="365"/>
                  </a:cubicBezTo>
                  <a:cubicBezTo>
                    <a:pt x="3074" y="355"/>
                    <a:pt x="3084" y="343"/>
                    <a:pt x="3081" y="334"/>
                  </a:cubicBezTo>
                  <a:cubicBezTo>
                    <a:pt x="3080" y="332"/>
                    <a:pt x="3077" y="329"/>
                    <a:pt x="3075" y="327"/>
                  </a:cubicBezTo>
                  <a:cubicBezTo>
                    <a:pt x="3071" y="325"/>
                    <a:pt x="3067" y="324"/>
                    <a:pt x="3063" y="324"/>
                  </a:cubicBezTo>
                  <a:cubicBezTo>
                    <a:pt x="3058" y="324"/>
                    <a:pt x="3054" y="325"/>
                    <a:pt x="3049" y="327"/>
                  </a:cubicBezTo>
                  <a:cubicBezTo>
                    <a:pt x="3044" y="328"/>
                    <a:pt x="3039" y="329"/>
                    <a:pt x="3034" y="329"/>
                  </a:cubicBezTo>
                  <a:cubicBezTo>
                    <a:pt x="3029" y="329"/>
                    <a:pt x="3025" y="328"/>
                    <a:pt x="3020" y="325"/>
                  </a:cubicBezTo>
                  <a:cubicBezTo>
                    <a:pt x="3021" y="321"/>
                    <a:pt x="3026" y="320"/>
                    <a:pt x="3030" y="318"/>
                  </a:cubicBezTo>
                  <a:cubicBezTo>
                    <a:pt x="3024" y="310"/>
                    <a:pt x="3037" y="307"/>
                    <a:pt x="3041" y="300"/>
                  </a:cubicBezTo>
                  <a:cubicBezTo>
                    <a:pt x="3042" y="298"/>
                    <a:pt x="3040" y="295"/>
                    <a:pt x="3041" y="293"/>
                  </a:cubicBezTo>
                  <a:cubicBezTo>
                    <a:pt x="3042" y="287"/>
                    <a:pt x="3053" y="280"/>
                    <a:pt x="3044" y="274"/>
                  </a:cubicBezTo>
                  <a:cubicBezTo>
                    <a:pt x="3025" y="275"/>
                    <a:pt x="3012" y="277"/>
                    <a:pt x="3004" y="287"/>
                  </a:cubicBezTo>
                  <a:cubicBezTo>
                    <a:pt x="3000" y="293"/>
                    <a:pt x="3001" y="299"/>
                    <a:pt x="2994" y="302"/>
                  </a:cubicBezTo>
                  <a:cubicBezTo>
                    <a:pt x="2990" y="304"/>
                    <a:pt x="2985" y="305"/>
                    <a:pt x="2980" y="305"/>
                  </a:cubicBezTo>
                  <a:cubicBezTo>
                    <a:pt x="2978" y="305"/>
                    <a:pt x="2977" y="305"/>
                    <a:pt x="2975" y="305"/>
                  </a:cubicBezTo>
                  <a:cubicBezTo>
                    <a:pt x="2974" y="305"/>
                    <a:pt x="2972" y="305"/>
                    <a:pt x="2971" y="305"/>
                  </a:cubicBezTo>
                  <a:cubicBezTo>
                    <a:pt x="2967" y="305"/>
                    <a:pt x="2964" y="305"/>
                    <a:pt x="2960" y="305"/>
                  </a:cubicBezTo>
                  <a:cubicBezTo>
                    <a:pt x="2949" y="299"/>
                    <a:pt x="2938" y="280"/>
                    <a:pt x="2936" y="266"/>
                  </a:cubicBezTo>
                  <a:cubicBezTo>
                    <a:pt x="2934" y="253"/>
                    <a:pt x="2942" y="250"/>
                    <a:pt x="2942" y="242"/>
                  </a:cubicBezTo>
                  <a:cubicBezTo>
                    <a:pt x="2943" y="234"/>
                    <a:pt x="2933" y="227"/>
                    <a:pt x="2933" y="220"/>
                  </a:cubicBezTo>
                  <a:cubicBezTo>
                    <a:pt x="2938" y="214"/>
                    <a:pt x="2947" y="217"/>
                    <a:pt x="2954" y="213"/>
                  </a:cubicBezTo>
                  <a:cubicBezTo>
                    <a:pt x="2960" y="211"/>
                    <a:pt x="2962" y="206"/>
                    <a:pt x="2968" y="205"/>
                  </a:cubicBezTo>
                  <a:cubicBezTo>
                    <a:pt x="2971" y="204"/>
                    <a:pt x="2974" y="204"/>
                    <a:pt x="2977" y="204"/>
                  </a:cubicBezTo>
                  <a:cubicBezTo>
                    <a:pt x="2983" y="204"/>
                    <a:pt x="2989" y="205"/>
                    <a:pt x="2995" y="206"/>
                  </a:cubicBezTo>
                  <a:cubicBezTo>
                    <a:pt x="3001" y="207"/>
                    <a:pt x="3007" y="208"/>
                    <a:pt x="3013" y="208"/>
                  </a:cubicBezTo>
                  <a:cubicBezTo>
                    <a:pt x="3016" y="208"/>
                    <a:pt x="3018" y="208"/>
                    <a:pt x="3021" y="208"/>
                  </a:cubicBezTo>
                  <a:cubicBezTo>
                    <a:pt x="3023" y="202"/>
                    <a:pt x="3013" y="200"/>
                    <a:pt x="3010" y="197"/>
                  </a:cubicBezTo>
                  <a:cubicBezTo>
                    <a:pt x="3013" y="196"/>
                    <a:pt x="3016" y="195"/>
                    <a:pt x="3018" y="195"/>
                  </a:cubicBezTo>
                  <a:cubicBezTo>
                    <a:pt x="3022" y="195"/>
                    <a:pt x="3025" y="196"/>
                    <a:pt x="3029" y="197"/>
                  </a:cubicBezTo>
                  <a:cubicBezTo>
                    <a:pt x="3032" y="197"/>
                    <a:pt x="3035" y="198"/>
                    <a:pt x="3039" y="198"/>
                  </a:cubicBezTo>
                  <a:cubicBezTo>
                    <a:pt x="3042" y="198"/>
                    <a:pt x="3045" y="197"/>
                    <a:pt x="3049" y="196"/>
                  </a:cubicBezTo>
                  <a:cubicBezTo>
                    <a:pt x="3054" y="198"/>
                    <a:pt x="3056" y="203"/>
                    <a:pt x="3063" y="204"/>
                  </a:cubicBezTo>
                  <a:cubicBezTo>
                    <a:pt x="3063" y="204"/>
                    <a:pt x="3063" y="204"/>
                    <a:pt x="3063" y="204"/>
                  </a:cubicBezTo>
                  <a:cubicBezTo>
                    <a:pt x="3065" y="204"/>
                    <a:pt x="3067" y="203"/>
                    <a:pt x="3068" y="202"/>
                  </a:cubicBezTo>
                  <a:cubicBezTo>
                    <a:pt x="3069" y="201"/>
                    <a:pt x="3070" y="200"/>
                    <a:pt x="3073" y="200"/>
                  </a:cubicBezTo>
                  <a:cubicBezTo>
                    <a:pt x="3073" y="200"/>
                    <a:pt x="3073" y="200"/>
                    <a:pt x="3074" y="200"/>
                  </a:cubicBezTo>
                  <a:cubicBezTo>
                    <a:pt x="3085" y="204"/>
                    <a:pt x="3080" y="212"/>
                    <a:pt x="3082" y="221"/>
                  </a:cubicBezTo>
                  <a:cubicBezTo>
                    <a:pt x="3082" y="223"/>
                    <a:pt x="3086" y="227"/>
                    <a:pt x="3088" y="230"/>
                  </a:cubicBezTo>
                  <a:cubicBezTo>
                    <a:pt x="3090" y="233"/>
                    <a:pt x="3092" y="238"/>
                    <a:pt x="3094" y="240"/>
                  </a:cubicBezTo>
                  <a:cubicBezTo>
                    <a:pt x="3097" y="243"/>
                    <a:pt x="3100" y="245"/>
                    <a:pt x="3103" y="245"/>
                  </a:cubicBezTo>
                  <a:cubicBezTo>
                    <a:pt x="3108" y="245"/>
                    <a:pt x="3112" y="239"/>
                    <a:pt x="3111" y="229"/>
                  </a:cubicBezTo>
                  <a:cubicBezTo>
                    <a:pt x="3109" y="220"/>
                    <a:pt x="3096" y="199"/>
                    <a:pt x="3097" y="191"/>
                  </a:cubicBezTo>
                  <a:cubicBezTo>
                    <a:pt x="3099" y="180"/>
                    <a:pt x="3115" y="172"/>
                    <a:pt x="3123" y="167"/>
                  </a:cubicBezTo>
                  <a:cubicBezTo>
                    <a:pt x="3130" y="163"/>
                    <a:pt x="3134" y="156"/>
                    <a:pt x="3145" y="153"/>
                  </a:cubicBezTo>
                  <a:cubicBezTo>
                    <a:pt x="3144" y="143"/>
                    <a:pt x="3149" y="139"/>
                    <a:pt x="3150" y="131"/>
                  </a:cubicBezTo>
                  <a:cubicBezTo>
                    <a:pt x="3142" y="125"/>
                    <a:pt x="3147" y="114"/>
                    <a:pt x="3152" y="107"/>
                  </a:cubicBezTo>
                  <a:cubicBezTo>
                    <a:pt x="3152" y="107"/>
                    <a:pt x="3152" y="107"/>
                    <a:pt x="3152" y="107"/>
                  </a:cubicBezTo>
                  <a:cubicBezTo>
                    <a:pt x="3153" y="107"/>
                    <a:pt x="3154" y="106"/>
                    <a:pt x="3155" y="106"/>
                  </a:cubicBezTo>
                  <a:cubicBezTo>
                    <a:pt x="3156" y="106"/>
                    <a:pt x="3157" y="106"/>
                    <a:pt x="3159" y="106"/>
                  </a:cubicBezTo>
                  <a:cubicBezTo>
                    <a:pt x="3159" y="106"/>
                    <a:pt x="3160" y="106"/>
                    <a:pt x="3160" y="106"/>
                  </a:cubicBezTo>
                  <a:cubicBezTo>
                    <a:pt x="3166" y="97"/>
                    <a:pt x="3177" y="90"/>
                    <a:pt x="3190" y="88"/>
                  </a:cubicBezTo>
                  <a:cubicBezTo>
                    <a:pt x="3191" y="88"/>
                    <a:pt x="3192" y="88"/>
                    <a:pt x="3193" y="88"/>
                  </a:cubicBezTo>
                  <a:cubicBezTo>
                    <a:pt x="3195" y="88"/>
                    <a:pt x="3196" y="88"/>
                    <a:pt x="3198" y="88"/>
                  </a:cubicBezTo>
                  <a:cubicBezTo>
                    <a:pt x="3199" y="88"/>
                    <a:pt x="3200" y="88"/>
                    <a:pt x="3202" y="88"/>
                  </a:cubicBezTo>
                  <a:cubicBezTo>
                    <a:pt x="3206" y="88"/>
                    <a:pt x="3209" y="88"/>
                    <a:pt x="3211" y="84"/>
                  </a:cubicBezTo>
                  <a:cubicBezTo>
                    <a:pt x="3211" y="78"/>
                    <a:pt x="3202" y="79"/>
                    <a:pt x="3201" y="74"/>
                  </a:cubicBezTo>
                  <a:cubicBezTo>
                    <a:pt x="3205" y="67"/>
                    <a:pt x="3211" y="59"/>
                    <a:pt x="3221" y="57"/>
                  </a:cubicBezTo>
                  <a:cubicBezTo>
                    <a:pt x="3223" y="56"/>
                    <a:pt x="3224" y="56"/>
                    <a:pt x="3226" y="56"/>
                  </a:cubicBezTo>
                  <a:cubicBezTo>
                    <a:pt x="3226" y="56"/>
                    <a:pt x="3227" y="56"/>
                    <a:pt x="3227" y="56"/>
                  </a:cubicBezTo>
                  <a:cubicBezTo>
                    <a:pt x="3227" y="56"/>
                    <a:pt x="3227" y="56"/>
                    <a:pt x="3227" y="56"/>
                  </a:cubicBezTo>
                  <a:cubicBezTo>
                    <a:pt x="3229" y="56"/>
                    <a:pt x="3231" y="56"/>
                    <a:pt x="3232" y="56"/>
                  </a:cubicBezTo>
                  <a:cubicBezTo>
                    <a:pt x="3238" y="54"/>
                    <a:pt x="3241" y="50"/>
                    <a:pt x="3246" y="50"/>
                  </a:cubicBezTo>
                  <a:cubicBezTo>
                    <a:pt x="3246" y="50"/>
                    <a:pt x="3247" y="50"/>
                    <a:pt x="3248" y="50"/>
                  </a:cubicBezTo>
                  <a:cubicBezTo>
                    <a:pt x="3246" y="54"/>
                    <a:pt x="3245" y="57"/>
                    <a:pt x="3244" y="60"/>
                  </a:cubicBezTo>
                  <a:cubicBezTo>
                    <a:pt x="3248" y="64"/>
                    <a:pt x="3249" y="70"/>
                    <a:pt x="3257" y="71"/>
                  </a:cubicBezTo>
                  <a:cubicBezTo>
                    <a:pt x="3264" y="67"/>
                    <a:pt x="3264" y="57"/>
                    <a:pt x="3272" y="54"/>
                  </a:cubicBezTo>
                  <a:cubicBezTo>
                    <a:pt x="3273" y="54"/>
                    <a:pt x="3274" y="54"/>
                    <a:pt x="3275" y="54"/>
                  </a:cubicBezTo>
                  <a:cubicBezTo>
                    <a:pt x="3287" y="54"/>
                    <a:pt x="3294" y="50"/>
                    <a:pt x="3299" y="45"/>
                  </a:cubicBezTo>
                  <a:cubicBezTo>
                    <a:pt x="3308" y="45"/>
                    <a:pt x="3318" y="41"/>
                    <a:pt x="3316" y="34"/>
                  </a:cubicBezTo>
                  <a:cubicBezTo>
                    <a:pt x="3310" y="33"/>
                    <a:pt x="3302" y="30"/>
                    <a:pt x="3297" y="30"/>
                  </a:cubicBezTo>
                  <a:cubicBezTo>
                    <a:pt x="3293" y="32"/>
                    <a:pt x="3294" y="38"/>
                    <a:pt x="3291" y="41"/>
                  </a:cubicBezTo>
                  <a:cubicBezTo>
                    <a:pt x="3290" y="41"/>
                    <a:pt x="3289" y="41"/>
                    <a:pt x="3288" y="41"/>
                  </a:cubicBezTo>
                  <a:cubicBezTo>
                    <a:pt x="3273" y="41"/>
                    <a:pt x="3259" y="34"/>
                    <a:pt x="3257" y="21"/>
                  </a:cubicBezTo>
                  <a:cubicBezTo>
                    <a:pt x="3256" y="21"/>
                    <a:pt x="3255" y="21"/>
                    <a:pt x="3254" y="21"/>
                  </a:cubicBezTo>
                  <a:cubicBezTo>
                    <a:pt x="3254" y="21"/>
                    <a:pt x="3253" y="21"/>
                    <a:pt x="3252" y="21"/>
                  </a:cubicBezTo>
                  <a:cubicBezTo>
                    <a:pt x="3252" y="21"/>
                    <a:pt x="3251" y="21"/>
                    <a:pt x="3250" y="21"/>
                  </a:cubicBezTo>
                  <a:cubicBezTo>
                    <a:pt x="3249" y="21"/>
                    <a:pt x="3248" y="21"/>
                    <a:pt x="3248" y="19"/>
                  </a:cubicBezTo>
                  <a:cubicBezTo>
                    <a:pt x="3250" y="11"/>
                    <a:pt x="3267" y="18"/>
                    <a:pt x="3267" y="7"/>
                  </a:cubicBezTo>
                  <a:cubicBezTo>
                    <a:pt x="3263" y="4"/>
                    <a:pt x="3258" y="4"/>
                    <a:pt x="3254" y="4"/>
                  </a:cubicBezTo>
                  <a:cubicBezTo>
                    <a:pt x="3243" y="4"/>
                    <a:pt x="3231" y="11"/>
                    <a:pt x="3224" y="16"/>
                  </a:cubicBezTo>
                  <a:cubicBezTo>
                    <a:pt x="3212" y="24"/>
                    <a:pt x="3202" y="36"/>
                    <a:pt x="3188" y="36"/>
                  </a:cubicBezTo>
                  <a:cubicBezTo>
                    <a:pt x="3187" y="36"/>
                    <a:pt x="3187" y="36"/>
                    <a:pt x="3186" y="36"/>
                  </a:cubicBezTo>
                  <a:cubicBezTo>
                    <a:pt x="3186" y="28"/>
                    <a:pt x="3196" y="28"/>
                    <a:pt x="3203" y="25"/>
                  </a:cubicBezTo>
                  <a:cubicBezTo>
                    <a:pt x="3212" y="16"/>
                    <a:pt x="3223" y="8"/>
                    <a:pt x="32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0" name="圆角矩形 19"/>
          <p:cNvSpPr/>
          <p:nvPr userDrawn="1"/>
        </p:nvSpPr>
        <p:spPr>
          <a:xfrm>
            <a:off x="3371832" y="255114"/>
            <a:ext cx="2401922" cy="493014"/>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1" name="Group 48"/>
          <p:cNvGrpSpPr>
            <a:grpSpLocks noChangeAspect="1"/>
          </p:cNvGrpSpPr>
          <p:nvPr userDrawn="1"/>
        </p:nvGrpSpPr>
        <p:grpSpPr bwMode="auto">
          <a:xfrm>
            <a:off x="646759" y="960416"/>
            <a:ext cx="7949212" cy="3451722"/>
            <a:chOff x="-627" y="390"/>
            <a:chExt cx="8934" cy="3538"/>
          </a:xfrm>
          <a:solidFill>
            <a:schemeClr val="bg1">
              <a:lumMod val="85000"/>
              <a:alpha val="38000"/>
            </a:schemeClr>
          </a:solidFill>
        </p:grpSpPr>
        <p:sp>
          <p:nvSpPr>
            <p:cNvPr id="22" name="Freeform 49"/>
            <p:cNvSpPr>
              <a:spLocks noEditPoints="1"/>
            </p:cNvSpPr>
            <p:nvPr/>
          </p:nvSpPr>
          <p:spPr bwMode="auto">
            <a:xfrm>
              <a:off x="-578" y="390"/>
              <a:ext cx="8885" cy="3538"/>
            </a:xfrm>
            <a:custGeom>
              <a:avLst/>
              <a:gdLst>
                <a:gd name="T0" fmla="*/ 2291 w 3758"/>
                <a:gd name="T1" fmla="*/ 237 h 1495"/>
                <a:gd name="T2" fmla="*/ 2322 w 3758"/>
                <a:gd name="T3" fmla="*/ 397 h 1495"/>
                <a:gd name="T4" fmla="*/ 2366 w 3758"/>
                <a:gd name="T5" fmla="*/ 228 h 1495"/>
                <a:gd name="T6" fmla="*/ 1776 w 3758"/>
                <a:gd name="T7" fmla="*/ 158 h 1495"/>
                <a:gd name="T8" fmla="*/ 1332 w 3758"/>
                <a:gd name="T9" fmla="*/ 125 h 1495"/>
                <a:gd name="T10" fmla="*/ 1806 w 3758"/>
                <a:gd name="T11" fmla="*/ 387 h 1495"/>
                <a:gd name="T12" fmla="*/ 1930 w 3758"/>
                <a:gd name="T13" fmla="*/ 436 h 1495"/>
                <a:gd name="T14" fmla="*/ 2203 w 3758"/>
                <a:gd name="T15" fmla="*/ 303 h 1495"/>
                <a:gd name="T16" fmla="*/ 1811 w 3758"/>
                <a:gd name="T17" fmla="*/ 227 h 1495"/>
                <a:gd name="T18" fmla="*/ 1453 w 3758"/>
                <a:gd name="T19" fmla="*/ 189 h 1495"/>
                <a:gd name="T20" fmla="*/ 1337 w 3758"/>
                <a:gd name="T21" fmla="*/ 97 h 1495"/>
                <a:gd name="T22" fmla="*/ 3253 w 3758"/>
                <a:gd name="T23" fmla="*/ 1486 h 1495"/>
                <a:gd name="T24" fmla="*/ 416 w 3758"/>
                <a:gd name="T25" fmla="*/ 1045 h 1495"/>
                <a:gd name="T26" fmla="*/ 679 w 3758"/>
                <a:gd name="T27" fmla="*/ 1017 h 1495"/>
                <a:gd name="T28" fmla="*/ 3144 w 3758"/>
                <a:gd name="T29" fmla="*/ 1434 h 1495"/>
                <a:gd name="T30" fmla="*/ 3273 w 3758"/>
                <a:gd name="T31" fmla="*/ 1311 h 1495"/>
                <a:gd name="T32" fmla="*/ 1549 w 3758"/>
                <a:gd name="T33" fmla="*/ 981 h 1495"/>
                <a:gd name="T34" fmla="*/ 1526 w 3758"/>
                <a:gd name="T35" fmla="*/ 976 h 1495"/>
                <a:gd name="T36" fmla="*/ 1273 w 3758"/>
                <a:gd name="T37" fmla="*/ 920 h 1495"/>
                <a:gd name="T38" fmla="*/ 1541 w 3758"/>
                <a:gd name="T39" fmla="*/ 877 h 1495"/>
                <a:gd name="T40" fmla="*/ 1502 w 3758"/>
                <a:gd name="T41" fmla="*/ 821 h 1495"/>
                <a:gd name="T42" fmla="*/ 1644 w 3758"/>
                <a:gd name="T43" fmla="*/ 671 h 1495"/>
                <a:gd name="T44" fmla="*/ 1273 w 3758"/>
                <a:gd name="T45" fmla="*/ 842 h 1495"/>
                <a:gd name="T46" fmla="*/ 1523 w 3758"/>
                <a:gd name="T47" fmla="*/ 633 h 1495"/>
                <a:gd name="T48" fmla="*/ 1737 w 3758"/>
                <a:gd name="T49" fmla="*/ 498 h 1495"/>
                <a:gd name="T50" fmla="*/ 216 w 3758"/>
                <a:gd name="T51" fmla="*/ 419 h 1495"/>
                <a:gd name="T52" fmla="*/ 484 w 3758"/>
                <a:gd name="T53" fmla="*/ 389 h 1495"/>
                <a:gd name="T54" fmla="*/ 58 w 3758"/>
                <a:gd name="T55" fmla="*/ 336 h 1495"/>
                <a:gd name="T56" fmla="*/ 3114 w 3758"/>
                <a:gd name="T57" fmla="*/ 270 h 1495"/>
                <a:gd name="T58" fmla="*/ 2938 w 3758"/>
                <a:gd name="T59" fmla="*/ 269 h 1495"/>
                <a:gd name="T60" fmla="*/ 2642 w 3758"/>
                <a:gd name="T61" fmla="*/ 239 h 1495"/>
                <a:gd name="T62" fmla="*/ 3300 w 3758"/>
                <a:gd name="T63" fmla="*/ 450 h 1495"/>
                <a:gd name="T64" fmla="*/ 2947 w 3758"/>
                <a:gd name="T65" fmla="*/ 392 h 1495"/>
                <a:gd name="T66" fmla="*/ 2990 w 3758"/>
                <a:gd name="T67" fmla="*/ 262 h 1495"/>
                <a:gd name="T68" fmla="*/ 3027 w 3758"/>
                <a:gd name="T69" fmla="*/ 176 h 1495"/>
                <a:gd name="T70" fmla="*/ 3216 w 3758"/>
                <a:gd name="T71" fmla="*/ 303 h 1495"/>
                <a:gd name="T72" fmla="*/ 3084 w 3758"/>
                <a:gd name="T73" fmla="*/ 197 h 1495"/>
                <a:gd name="T74" fmla="*/ 2770 w 3758"/>
                <a:gd name="T75" fmla="*/ 191 h 1495"/>
                <a:gd name="T76" fmla="*/ 2833 w 3758"/>
                <a:gd name="T77" fmla="*/ 173 h 1495"/>
                <a:gd name="T78" fmla="*/ 1125 w 3758"/>
                <a:gd name="T79" fmla="*/ 227 h 1495"/>
                <a:gd name="T80" fmla="*/ 1004 w 3758"/>
                <a:gd name="T81" fmla="*/ 207 h 1495"/>
                <a:gd name="T82" fmla="*/ 732 w 3758"/>
                <a:gd name="T83" fmla="*/ 292 h 1495"/>
                <a:gd name="T84" fmla="*/ 506 w 3758"/>
                <a:gd name="T85" fmla="*/ 257 h 1495"/>
                <a:gd name="T86" fmla="*/ 459 w 3758"/>
                <a:gd name="T87" fmla="*/ 423 h 1495"/>
                <a:gd name="T88" fmla="*/ 351 w 3758"/>
                <a:gd name="T89" fmla="*/ 468 h 1495"/>
                <a:gd name="T90" fmla="*/ 851 w 3758"/>
                <a:gd name="T91" fmla="*/ 182 h 1495"/>
                <a:gd name="T92" fmla="*/ 2769 w 3758"/>
                <a:gd name="T93" fmla="*/ 153 h 1495"/>
                <a:gd name="T94" fmla="*/ 3001 w 3758"/>
                <a:gd name="T95" fmla="*/ 148 h 1495"/>
                <a:gd name="T96" fmla="*/ 2760 w 3758"/>
                <a:gd name="T97" fmla="*/ 97 h 1495"/>
                <a:gd name="T98" fmla="*/ 428 w 3758"/>
                <a:gd name="T99" fmla="*/ 90 h 1495"/>
                <a:gd name="T100" fmla="*/ 896 w 3758"/>
                <a:gd name="T101" fmla="*/ 86 h 1495"/>
                <a:gd name="T102" fmla="*/ 550 w 3758"/>
                <a:gd name="T103" fmla="*/ 103 h 1495"/>
                <a:gd name="T104" fmla="*/ 1205 w 3758"/>
                <a:gd name="T105" fmla="*/ 54 h 1495"/>
                <a:gd name="T106" fmla="*/ 2950 w 3758"/>
                <a:gd name="T107" fmla="*/ 44 h 1495"/>
                <a:gd name="T108" fmla="*/ 3126 w 3758"/>
                <a:gd name="T109" fmla="*/ 17 h 1495"/>
                <a:gd name="T110" fmla="*/ 3042 w 3758"/>
                <a:gd name="T111" fmla="*/ 62 h 1495"/>
                <a:gd name="T112" fmla="*/ 3139 w 3758"/>
                <a:gd name="T113" fmla="*/ 79 h 1495"/>
                <a:gd name="T114" fmla="*/ 3351 w 3758"/>
                <a:gd name="T115" fmla="*/ 23 h 1495"/>
                <a:gd name="T116" fmla="*/ 3155 w 3758"/>
                <a:gd name="T117" fmla="*/ 93 h 1495"/>
                <a:gd name="T118" fmla="*/ 3360 w 3758"/>
                <a:gd name="T119" fmla="*/ 267 h 1495"/>
                <a:gd name="T120" fmla="*/ 3620 w 3758"/>
                <a:gd name="T121" fmla="*/ 218 h 1495"/>
                <a:gd name="T122" fmla="*/ 3662 w 3758"/>
                <a:gd name="T123" fmla="*/ 126 h 1495"/>
                <a:gd name="T124" fmla="*/ 3425 w 3758"/>
                <a:gd name="T125" fmla="*/ 2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8" h="1495">
                  <a:moveTo>
                    <a:pt x="3271" y="498"/>
                  </a:moveTo>
                  <a:cubicBezTo>
                    <a:pt x="3249" y="498"/>
                    <a:pt x="3249" y="498"/>
                    <a:pt x="3249" y="498"/>
                  </a:cubicBezTo>
                  <a:cubicBezTo>
                    <a:pt x="3251" y="502"/>
                    <a:pt x="3258" y="505"/>
                    <a:pt x="3263" y="505"/>
                  </a:cubicBezTo>
                  <a:cubicBezTo>
                    <a:pt x="3268" y="505"/>
                    <a:pt x="3272" y="503"/>
                    <a:pt x="3273" y="499"/>
                  </a:cubicBezTo>
                  <a:cubicBezTo>
                    <a:pt x="3273" y="499"/>
                    <a:pt x="3272" y="498"/>
                    <a:pt x="3271" y="498"/>
                  </a:cubicBezTo>
                  <a:moveTo>
                    <a:pt x="3334" y="498"/>
                  </a:moveTo>
                  <a:cubicBezTo>
                    <a:pt x="3308" y="498"/>
                    <a:pt x="3308" y="498"/>
                    <a:pt x="3308" y="498"/>
                  </a:cubicBezTo>
                  <a:cubicBezTo>
                    <a:pt x="3302" y="504"/>
                    <a:pt x="3294" y="509"/>
                    <a:pt x="3297" y="519"/>
                  </a:cubicBezTo>
                  <a:cubicBezTo>
                    <a:pt x="3299" y="520"/>
                    <a:pt x="3301" y="520"/>
                    <a:pt x="3303" y="520"/>
                  </a:cubicBezTo>
                  <a:cubicBezTo>
                    <a:pt x="3306" y="520"/>
                    <a:pt x="3309" y="520"/>
                    <a:pt x="3312" y="519"/>
                  </a:cubicBezTo>
                  <a:cubicBezTo>
                    <a:pt x="3316" y="519"/>
                    <a:pt x="3319" y="519"/>
                    <a:pt x="3322" y="519"/>
                  </a:cubicBezTo>
                  <a:cubicBezTo>
                    <a:pt x="3326" y="519"/>
                    <a:pt x="3329" y="519"/>
                    <a:pt x="3331" y="522"/>
                  </a:cubicBezTo>
                  <a:cubicBezTo>
                    <a:pt x="3329" y="524"/>
                    <a:pt x="3324" y="527"/>
                    <a:pt x="3328" y="531"/>
                  </a:cubicBezTo>
                  <a:cubicBezTo>
                    <a:pt x="3329" y="531"/>
                    <a:pt x="3330" y="531"/>
                    <a:pt x="3330" y="531"/>
                  </a:cubicBezTo>
                  <a:cubicBezTo>
                    <a:pt x="3336" y="531"/>
                    <a:pt x="3338" y="524"/>
                    <a:pt x="3342" y="522"/>
                  </a:cubicBezTo>
                  <a:cubicBezTo>
                    <a:pt x="3350" y="523"/>
                    <a:pt x="3347" y="532"/>
                    <a:pt x="3355" y="532"/>
                  </a:cubicBezTo>
                  <a:cubicBezTo>
                    <a:pt x="3356" y="532"/>
                    <a:pt x="3356" y="532"/>
                    <a:pt x="3357" y="531"/>
                  </a:cubicBezTo>
                  <a:cubicBezTo>
                    <a:pt x="3360" y="529"/>
                    <a:pt x="3363" y="526"/>
                    <a:pt x="3363" y="521"/>
                  </a:cubicBezTo>
                  <a:cubicBezTo>
                    <a:pt x="3361" y="517"/>
                    <a:pt x="3356" y="516"/>
                    <a:pt x="3353" y="513"/>
                  </a:cubicBezTo>
                  <a:cubicBezTo>
                    <a:pt x="3353" y="509"/>
                    <a:pt x="3358" y="510"/>
                    <a:pt x="3357" y="505"/>
                  </a:cubicBezTo>
                  <a:cubicBezTo>
                    <a:pt x="3351" y="502"/>
                    <a:pt x="3341" y="501"/>
                    <a:pt x="3334" y="498"/>
                  </a:cubicBezTo>
                  <a:moveTo>
                    <a:pt x="1944" y="395"/>
                  </a:moveTo>
                  <a:cubicBezTo>
                    <a:pt x="1937" y="395"/>
                    <a:pt x="1931" y="403"/>
                    <a:pt x="1935" y="407"/>
                  </a:cubicBezTo>
                  <a:cubicBezTo>
                    <a:pt x="1944" y="407"/>
                    <a:pt x="1947" y="403"/>
                    <a:pt x="1949" y="397"/>
                  </a:cubicBezTo>
                  <a:cubicBezTo>
                    <a:pt x="1947" y="396"/>
                    <a:pt x="1945" y="395"/>
                    <a:pt x="1944" y="395"/>
                  </a:cubicBezTo>
                  <a:moveTo>
                    <a:pt x="1991" y="248"/>
                  </a:moveTo>
                  <a:cubicBezTo>
                    <a:pt x="1987" y="248"/>
                    <a:pt x="1983" y="250"/>
                    <a:pt x="1984" y="253"/>
                  </a:cubicBezTo>
                  <a:cubicBezTo>
                    <a:pt x="1986" y="254"/>
                    <a:pt x="1988" y="255"/>
                    <a:pt x="1990" y="255"/>
                  </a:cubicBezTo>
                  <a:cubicBezTo>
                    <a:pt x="1993" y="255"/>
                    <a:pt x="1997" y="253"/>
                    <a:pt x="1996" y="250"/>
                  </a:cubicBezTo>
                  <a:cubicBezTo>
                    <a:pt x="1995" y="248"/>
                    <a:pt x="1993" y="248"/>
                    <a:pt x="1991" y="248"/>
                  </a:cubicBezTo>
                  <a:moveTo>
                    <a:pt x="2331" y="226"/>
                  </a:moveTo>
                  <a:cubicBezTo>
                    <a:pt x="2327" y="226"/>
                    <a:pt x="2323" y="227"/>
                    <a:pt x="2318" y="228"/>
                  </a:cubicBezTo>
                  <a:cubicBezTo>
                    <a:pt x="2313" y="229"/>
                    <a:pt x="2309" y="229"/>
                    <a:pt x="2304" y="229"/>
                  </a:cubicBezTo>
                  <a:cubicBezTo>
                    <a:pt x="2303" y="229"/>
                    <a:pt x="2303" y="229"/>
                    <a:pt x="2302" y="229"/>
                  </a:cubicBezTo>
                  <a:cubicBezTo>
                    <a:pt x="2299" y="231"/>
                    <a:pt x="2299" y="236"/>
                    <a:pt x="2295" y="238"/>
                  </a:cubicBezTo>
                  <a:cubicBezTo>
                    <a:pt x="2294" y="237"/>
                    <a:pt x="2293" y="237"/>
                    <a:pt x="2291" y="237"/>
                  </a:cubicBezTo>
                  <a:cubicBezTo>
                    <a:pt x="2289" y="237"/>
                    <a:pt x="2287" y="238"/>
                    <a:pt x="2285" y="239"/>
                  </a:cubicBezTo>
                  <a:cubicBezTo>
                    <a:pt x="2283" y="240"/>
                    <a:pt x="2281" y="242"/>
                    <a:pt x="2278" y="242"/>
                  </a:cubicBezTo>
                  <a:cubicBezTo>
                    <a:pt x="2277" y="242"/>
                    <a:pt x="2276" y="242"/>
                    <a:pt x="2274" y="241"/>
                  </a:cubicBezTo>
                  <a:cubicBezTo>
                    <a:pt x="2267" y="245"/>
                    <a:pt x="2267" y="251"/>
                    <a:pt x="2258" y="256"/>
                  </a:cubicBezTo>
                  <a:cubicBezTo>
                    <a:pt x="2251" y="260"/>
                    <a:pt x="2235" y="262"/>
                    <a:pt x="2236" y="270"/>
                  </a:cubicBezTo>
                  <a:cubicBezTo>
                    <a:pt x="2236" y="275"/>
                    <a:pt x="2247" y="276"/>
                    <a:pt x="2253" y="278"/>
                  </a:cubicBezTo>
                  <a:cubicBezTo>
                    <a:pt x="2260" y="281"/>
                    <a:pt x="2264" y="287"/>
                    <a:pt x="2271" y="288"/>
                  </a:cubicBezTo>
                  <a:cubicBezTo>
                    <a:pt x="2271" y="288"/>
                    <a:pt x="2272" y="288"/>
                    <a:pt x="2273" y="288"/>
                  </a:cubicBezTo>
                  <a:cubicBezTo>
                    <a:pt x="2275" y="288"/>
                    <a:pt x="2277" y="287"/>
                    <a:pt x="2280" y="287"/>
                  </a:cubicBezTo>
                  <a:cubicBezTo>
                    <a:pt x="2282" y="287"/>
                    <a:pt x="2285" y="287"/>
                    <a:pt x="2287" y="287"/>
                  </a:cubicBezTo>
                  <a:cubicBezTo>
                    <a:pt x="2292" y="287"/>
                    <a:pt x="2296" y="288"/>
                    <a:pt x="2296" y="292"/>
                  </a:cubicBezTo>
                  <a:cubicBezTo>
                    <a:pt x="2295" y="295"/>
                    <a:pt x="2292" y="296"/>
                    <a:pt x="2288" y="296"/>
                  </a:cubicBezTo>
                  <a:cubicBezTo>
                    <a:pt x="2285" y="296"/>
                    <a:pt x="2281" y="295"/>
                    <a:pt x="2279" y="294"/>
                  </a:cubicBezTo>
                  <a:cubicBezTo>
                    <a:pt x="2276" y="295"/>
                    <a:pt x="2279" y="301"/>
                    <a:pt x="2275" y="302"/>
                  </a:cubicBezTo>
                  <a:cubicBezTo>
                    <a:pt x="2264" y="301"/>
                    <a:pt x="2262" y="291"/>
                    <a:pt x="2252" y="289"/>
                  </a:cubicBezTo>
                  <a:cubicBezTo>
                    <a:pt x="2246" y="292"/>
                    <a:pt x="2243" y="297"/>
                    <a:pt x="2237" y="301"/>
                  </a:cubicBezTo>
                  <a:cubicBezTo>
                    <a:pt x="2231" y="304"/>
                    <a:pt x="2222" y="305"/>
                    <a:pt x="2219" y="311"/>
                  </a:cubicBezTo>
                  <a:cubicBezTo>
                    <a:pt x="2219" y="314"/>
                    <a:pt x="2220" y="314"/>
                    <a:pt x="2222" y="314"/>
                  </a:cubicBezTo>
                  <a:cubicBezTo>
                    <a:pt x="2223" y="314"/>
                    <a:pt x="2223" y="314"/>
                    <a:pt x="2223" y="314"/>
                  </a:cubicBezTo>
                  <a:cubicBezTo>
                    <a:pt x="2224" y="314"/>
                    <a:pt x="2225" y="314"/>
                    <a:pt x="2227" y="315"/>
                  </a:cubicBezTo>
                  <a:cubicBezTo>
                    <a:pt x="2231" y="317"/>
                    <a:pt x="2231" y="323"/>
                    <a:pt x="2237" y="325"/>
                  </a:cubicBezTo>
                  <a:cubicBezTo>
                    <a:pt x="2239" y="326"/>
                    <a:pt x="2242" y="326"/>
                    <a:pt x="2245" y="326"/>
                  </a:cubicBezTo>
                  <a:cubicBezTo>
                    <a:pt x="2257" y="326"/>
                    <a:pt x="2268" y="319"/>
                    <a:pt x="2280" y="317"/>
                  </a:cubicBezTo>
                  <a:cubicBezTo>
                    <a:pt x="2287" y="319"/>
                    <a:pt x="2288" y="326"/>
                    <a:pt x="2291" y="331"/>
                  </a:cubicBezTo>
                  <a:cubicBezTo>
                    <a:pt x="2286" y="340"/>
                    <a:pt x="2271" y="340"/>
                    <a:pt x="2259" y="342"/>
                  </a:cubicBezTo>
                  <a:cubicBezTo>
                    <a:pt x="2251" y="348"/>
                    <a:pt x="2242" y="353"/>
                    <a:pt x="2239" y="364"/>
                  </a:cubicBezTo>
                  <a:cubicBezTo>
                    <a:pt x="2241" y="370"/>
                    <a:pt x="2256" y="366"/>
                    <a:pt x="2257" y="373"/>
                  </a:cubicBezTo>
                  <a:cubicBezTo>
                    <a:pt x="2255" y="376"/>
                    <a:pt x="2248" y="375"/>
                    <a:pt x="2248" y="379"/>
                  </a:cubicBezTo>
                  <a:cubicBezTo>
                    <a:pt x="2249" y="389"/>
                    <a:pt x="2265" y="386"/>
                    <a:pt x="2275" y="388"/>
                  </a:cubicBezTo>
                  <a:cubicBezTo>
                    <a:pt x="2278" y="393"/>
                    <a:pt x="2275" y="397"/>
                    <a:pt x="2278" y="401"/>
                  </a:cubicBezTo>
                  <a:cubicBezTo>
                    <a:pt x="2279" y="401"/>
                    <a:pt x="2280" y="401"/>
                    <a:pt x="2281" y="401"/>
                  </a:cubicBezTo>
                  <a:cubicBezTo>
                    <a:pt x="2285" y="401"/>
                    <a:pt x="2287" y="400"/>
                    <a:pt x="2290" y="399"/>
                  </a:cubicBezTo>
                  <a:cubicBezTo>
                    <a:pt x="2293" y="399"/>
                    <a:pt x="2296" y="398"/>
                    <a:pt x="2299" y="398"/>
                  </a:cubicBezTo>
                  <a:cubicBezTo>
                    <a:pt x="2299" y="398"/>
                    <a:pt x="2300" y="398"/>
                    <a:pt x="2300" y="398"/>
                  </a:cubicBezTo>
                  <a:cubicBezTo>
                    <a:pt x="2303" y="399"/>
                    <a:pt x="2303" y="403"/>
                    <a:pt x="2305" y="404"/>
                  </a:cubicBezTo>
                  <a:cubicBezTo>
                    <a:pt x="2313" y="403"/>
                    <a:pt x="2313" y="397"/>
                    <a:pt x="2322" y="397"/>
                  </a:cubicBezTo>
                  <a:cubicBezTo>
                    <a:pt x="2322" y="397"/>
                    <a:pt x="2323" y="397"/>
                    <a:pt x="2323" y="397"/>
                  </a:cubicBezTo>
                  <a:cubicBezTo>
                    <a:pt x="2323" y="398"/>
                    <a:pt x="2325" y="399"/>
                    <a:pt x="2325" y="400"/>
                  </a:cubicBezTo>
                  <a:cubicBezTo>
                    <a:pt x="2322" y="407"/>
                    <a:pt x="2314" y="411"/>
                    <a:pt x="2311" y="418"/>
                  </a:cubicBezTo>
                  <a:cubicBezTo>
                    <a:pt x="2297" y="420"/>
                    <a:pt x="2293" y="429"/>
                    <a:pt x="2284" y="434"/>
                  </a:cubicBezTo>
                  <a:cubicBezTo>
                    <a:pt x="2274" y="434"/>
                    <a:pt x="2267" y="437"/>
                    <a:pt x="2265" y="444"/>
                  </a:cubicBezTo>
                  <a:cubicBezTo>
                    <a:pt x="2267" y="444"/>
                    <a:pt x="2269" y="444"/>
                    <a:pt x="2271" y="444"/>
                  </a:cubicBezTo>
                  <a:cubicBezTo>
                    <a:pt x="2299" y="444"/>
                    <a:pt x="2329" y="431"/>
                    <a:pt x="2332" y="409"/>
                  </a:cubicBezTo>
                  <a:cubicBezTo>
                    <a:pt x="2335" y="410"/>
                    <a:pt x="2337" y="410"/>
                    <a:pt x="2339" y="410"/>
                  </a:cubicBezTo>
                  <a:cubicBezTo>
                    <a:pt x="2349" y="410"/>
                    <a:pt x="2356" y="402"/>
                    <a:pt x="2361" y="396"/>
                  </a:cubicBezTo>
                  <a:cubicBezTo>
                    <a:pt x="2359" y="393"/>
                    <a:pt x="2354" y="392"/>
                    <a:pt x="2353" y="388"/>
                  </a:cubicBezTo>
                  <a:cubicBezTo>
                    <a:pt x="2367" y="383"/>
                    <a:pt x="2371" y="371"/>
                    <a:pt x="2383" y="365"/>
                  </a:cubicBezTo>
                  <a:cubicBezTo>
                    <a:pt x="2387" y="362"/>
                    <a:pt x="2392" y="361"/>
                    <a:pt x="2396" y="361"/>
                  </a:cubicBezTo>
                  <a:cubicBezTo>
                    <a:pt x="2400" y="361"/>
                    <a:pt x="2403" y="362"/>
                    <a:pt x="2403" y="367"/>
                  </a:cubicBezTo>
                  <a:cubicBezTo>
                    <a:pt x="2395" y="372"/>
                    <a:pt x="2381" y="369"/>
                    <a:pt x="2377" y="378"/>
                  </a:cubicBezTo>
                  <a:cubicBezTo>
                    <a:pt x="2377" y="381"/>
                    <a:pt x="2377" y="390"/>
                    <a:pt x="2378" y="394"/>
                  </a:cubicBezTo>
                  <a:cubicBezTo>
                    <a:pt x="2388" y="388"/>
                    <a:pt x="2404" y="387"/>
                    <a:pt x="2414" y="381"/>
                  </a:cubicBezTo>
                  <a:cubicBezTo>
                    <a:pt x="2415" y="377"/>
                    <a:pt x="2410" y="377"/>
                    <a:pt x="2411" y="373"/>
                  </a:cubicBezTo>
                  <a:cubicBezTo>
                    <a:pt x="2413" y="369"/>
                    <a:pt x="2416" y="368"/>
                    <a:pt x="2418" y="368"/>
                  </a:cubicBezTo>
                  <a:cubicBezTo>
                    <a:pt x="2423" y="368"/>
                    <a:pt x="2427" y="373"/>
                    <a:pt x="2433" y="375"/>
                  </a:cubicBezTo>
                  <a:cubicBezTo>
                    <a:pt x="2441" y="378"/>
                    <a:pt x="2456" y="377"/>
                    <a:pt x="2467" y="378"/>
                  </a:cubicBezTo>
                  <a:cubicBezTo>
                    <a:pt x="2476" y="379"/>
                    <a:pt x="2482" y="383"/>
                    <a:pt x="2489" y="383"/>
                  </a:cubicBezTo>
                  <a:cubicBezTo>
                    <a:pt x="2491" y="383"/>
                    <a:pt x="2493" y="383"/>
                    <a:pt x="2495" y="382"/>
                  </a:cubicBezTo>
                  <a:cubicBezTo>
                    <a:pt x="2496" y="383"/>
                    <a:pt x="2498" y="384"/>
                    <a:pt x="2499" y="385"/>
                  </a:cubicBezTo>
                  <a:cubicBezTo>
                    <a:pt x="2499" y="247"/>
                    <a:pt x="2499" y="247"/>
                    <a:pt x="2499" y="247"/>
                  </a:cubicBezTo>
                  <a:cubicBezTo>
                    <a:pt x="2495" y="246"/>
                    <a:pt x="2490" y="245"/>
                    <a:pt x="2484" y="245"/>
                  </a:cubicBezTo>
                  <a:cubicBezTo>
                    <a:pt x="2482" y="245"/>
                    <a:pt x="2479" y="245"/>
                    <a:pt x="2477" y="245"/>
                  </a:cubicBezTo>
                  <a:cubicBezTo>
                    <a:pt x="2470" y="239"/>
                    <a:pt x="2458" y="242"/>
                    <a:pt x="2448" y="239"/>
                  </a:cubicBezTo>
                  <a:cubicBezTo>
                    <a:pt x="2445" y="239"/>
                    <a:pt x="2443" y="236"/>
                    <a:pt x="2439" y="236"/>
                  </a:cubicBezTo>
                  <a:cubicBezTo>
                    <a:pt x="2437" y="235"/>
                    <a:pt x="2435" y="235"/>
                    <a:pt x="2433" y="235"/>
                  </a:cubicBezTo>
                  <a:cubicBezTo>
                    <a:pt x="2430" y="235"/>
                    <a:pt x="2427" y="236"/>
                    <a:pt x="2425" y="236"/>
                  </a:cubicBezTo>
                  <a:cubicBezTo>
                    <a:pt x="2422" y="236"/>
                    <a:pt x="2419" y="236"/>
                    <a:pt x="2416" y="236"/>
                  </a:cubicBezTo>
                  <a:cubicBezTo>
                    <a:pt x="2410" y="236"/>
                    <a:pt x="2404" y="235"/>
                    <a:pt x="2399" y="232"/>
                  </a:cubicBezTo>
                  <a:cubicBezTo>
                    <a:pt x="2394" y="232"/>
                    <a:pt x="2393" y="237"/>
                    <a:pt x="2387" y="237"/>
                  </a:cubicBezTo>
                  <a:cubicBezTo>
                    <a:pt x="2387" y="237"/>
                    <a:pt x="2386" y="237"/>
                    <a:pt x="2385" y="237"/>
                  </a:cubicBezTo>
                  <a:cubicBezTo>
                    <a:pt x="2381" y="234"/>
                    <a:pt x="2381" y="229"/>
                    <a:pt x="2376" y="227"/>
                  </a:cubicBezTo>
                  <a:cubicBezTo>
                    <a:pt x="2373" y="228"/>
                    <a:pt x="2369" y="228"/>
                    <a:pt x="2366" y="228"/>
                  </a:cubicBezTo>
                  <a:cubicBezTo>
                    <a:pt x="2364" y="228"/>
                    <a:pt x="2362" y="228"/>
                    <a:pt x="2360" y="228"/>
                  </a:cubicBezTo>
                  <a:cubicBezTo>
                    <a:pt x="2357" y="228"/>
                    <a:pt x="2355" y="228"/>
                    <a:pt x="2353" y="228"/>
                  </a:cubicBezTo>
                  <a:cubicBezTo>
                    <a:pt x="2349" y="228"/>
                    <a:pt x="2346" y="228"/>
                    <a:pt x="2342" y="230"/>
                  </a:cubicBezTo>
                  <a:cubicBezTo>
                    <a:pt x="2339" y="227"/>
                    <a:pt x="2335" y="226"/>
                    <a:pt x="2331" y="226"/>
                  </a:cubicBezTo>
                  <a:moveTo>
                    <a:pt x="2101" y="224"/>
                  </a:moveTo>
                  <a:cubicBezTo>
                    <a:pt x="2100" y="224"/>
                    <a:pt x="2100" y="224"/>
                    <a:pt x="2099" y="224"/>
                  </a:cubicBezTo>
                  <a:cubicBezTo>
                    <a:pt x="2092" y="225"/>
                    <a:pt x="2087" y="232"/>
                    <a:pt x="2088" y="240"/>
                  </a:cubicBezTo>
                  <a:cubicBezTo>
                    <a:pt x="2090" y="240"/>
                    <a:pt x="2092" y="240"/>
                    <a:pt x="2094" y="240"/>
                  </a:cubicBezTo>
                  <a:cubicBezTo>
                    <a:pt x="2096" y="240"/>
                    <a:pt x="2098" y="240"/>
                    <a:pt x="2100" y="240"/>
                  </a:cubicBezTo>
                  <a:cubicBezTo>
                    <a:pt x="2103" y="240"/>
                    <a:pt x="2105" y="240"/>
                    <a:pt x="2108" y="240"/>
                  </a:cubicBezTo>
                  <a:cubicBezTo>
                    <a:pt x="2121" y="240"/>
                    <a:pt x="2133" y="239"/>
                    <a:pt x="2130" y="227"/>
                  </a:cubicBezTo>
                  <a:cubicBezTo>
                    <a:pt x="2129" y="228"/>
                    <a:pt x="2127" y="228"/>
                    <a:pt x="2125" y="228"/>
                  </a:cubicBezTo>
                  <a:cubicBezTo>
                    <a:pt x="2121" y="228"/>
                    <a:pt x="2116" y="227"/>
                    <a:pt x="2112" y="226"/>
                  </a:cubicBezTo>
                  <a:cubicBezTo>
                    <a:pt x="2108" y="225"/>
                    <a:pt x="2104" y="224"/>
                    <a:pt x="2101" y="224"/>
                  </a:cubicBezTo>
                  <a:moveTo>
                    <a:pt x="1660" y="182"/>
                  </a:moveTo>
                  <a:cubicBezTo>
                    <a:pt x="1655" y="182"/>
                    <a:pt x="1650" y="185"/>
                    <a:pt x="1657" y="190"/>
                  </a:cubicBezTo>
                  <a:cubicBezTo>
                    <a:pt x="1665" y="190"/>
                    <a:pt x="1665" y="190"/>
                    <a:pt x="1665" y="190"/>
                  </a:cubicBezTo>
                  <a:cubicBezTo>
                    <a:pt x="1669" y="184"/>
                    <a:pt x="1664" y="182"/>
                    <a:pt x="1660" y="182"/>
                  </a:cubicBezTo>
                  <a:moveTo>
                    <a:pt x="1707" y="181"/>
                  </a:moveTo>
                  <a:cubicBezTo>
                    <a:pt x="1701" y="181"/>
                    <a:pt x="1699" y="192"/>
                    <a:pt x="1698" y="198"/>
                  </a:cubicBezTo>
                  <a:cubicBezTo>
                    <a:pt x="1702" y="199"/>
                    <a:pt x="1705" y="199"/>
                    <a:pt x="1709" y="199"/>
                  </a:cubicBezTo>
                  <a:cubicBezTo>
                    <a:pt x="1714" y="199"/>
                    <a:pt x="1718" y="199"/>
                    <a:pt x="1723" y="198"/>
                  </a:cubicBezTo>
                  <a:cubicBezTo>
                    <a:pt x="1727" y="198"/>
                    <a:pt x="1731" y="198"/>
                    <a:pt x="1736" y="198"/>
                  </a:cubicBezTo>
                  <a:cubicBezTo>
                    <a:pt x="1736" y="198"/>
                    <a:pt x="1737" y="198"/>
                    <a:pt x="1738" y="198"/>
                  </a:cubicBezTo>
                  <a:cubicBezTo>
                    <a:pt x="1737" y="191"/>
                    <a:pt x="1733" y="189"/>
                    <a:pt x="1727" y="189"/>
                  </a:cubicBezTo>
                  <a:cubicBezTo>
                    <a:pt x="1724" y="189"/>
                    <a:pt x="1721" y="189"/>
                    <a:pt x="1718" y="190"/>
                  </a:cubicBezTo>
                  <a:cubicBezTo>
                    <a:pt x="1715" y="190"/>
                    <a:pt x="1712" y="190"/>
                    <a:pt x="1710" y="190"/>
                  </a:cubicBezTo>
                  <a:cubicBezTo>
                    <a:pt x="1709" y="190"/>
                    <a:pt x="1708" y="190"/>
                    <a:pt x="1707" y="190"/>
                  </a:cubicBezTo>
                  <a:cubicBezTo>
                    <a:pt x="1707" y="187"/>
                    <a:pt x="1711" y="187"/>
                    <a:pt x="1711" y="183"/>
                  </a:cubicBezTo>
                  <a:cubicBezTo>
                    <a:pt x="1709" y="181"/>
                    <a:pt x="1708" y="181"/>
                    <a:pt x="1707" y="181"/>
                  </a:cubicBezTo>
                  <a:moveTo>
                    <a:pt x="1427" y="175"/>
                  </a:moveTo>
                  <a:cubicBezTo>
                    <a:pt x="1424" y="175"/>
                    <a:pt x="1420" y="177"/>
                    <a:pt x="1419" y="180"/>
                  </a:cubicBezTo>
                  <a:cubicBezTo>
                    <a:pt x="1420" y="182"/>
                    <a:pt x="1422" y="183"/>
                    <a:pt x="1425" y="183"/>
                  </a:cubicBezTo>
                  <a:cubicBezTo>
                    <a:pt x="1428" y="183"/>
                    <a:pt x="1431" y="182"/>
                    <a:pt x="1432" y="180"/>
                  </a:cubicBezTo>
                  <a:cubicBezTo>
                    <a:pt x="1432" y="176"/>
                    <a:pt x="1430" y="175"/>
                    <a:pt x="1427" y="175"/>
                  </a:cubicBezTo>
                  <a:moveTo>
                    <a:pt x="1776" y="158"/>
                  </a:moveTo>
                  <a:cubicBezTo>
                    <a:pt x="1772" y="158"/>
                    <a:pt x="1767" y="159"/>
                    <a:pt x="1763" y="161"/>
                  </a:cubicBezTo>
                  <a:cubicBezTo>
                    <a:pt x="1764" y="170"/>
                    <a:pt x="1781" y="179"/>
                    <a:pt x="1795" y="179"/>
                  </a:cubicBezTo>
                  <a:cubicBezTo>
                    <a:pt x="1804" y="179"/>
                    <a:pt x="1812" y="175"/>
                    <a:pt x="1813" y="165"/>
                  </a:cubicBezTo>
                  <a:cubicBezTo>
                    <a:pt x="1799" y="165"/>
                    <a:pt x="1789" y="158"/>
                    <a:pt x="1776" y="158"/>
                  </a:cubicBezTo>
                  <a:moveTo>
                    <a:pt x="1657" y="154"/>
                  </a:moveTo>
                  <a:cubicBezTo>
                    <a:pt x="1651" y="154"/>
                    <a:pt x="1648" y="162"/>
                    <a:pt x="1652" y="168"/>
                  </a:cubicBezTo>
                  <a:cubicBezTo>
                    <a:pt x="1652" y="168"/>
                    <a:pt x="1653" y="168"/>
                    <a:pt x="1654" y="168"/>
                  </a:cubicBezTo>
                  <a:cubicBezTo>
                    <a:pt x="1662" y="168"/>
                    <a:pt x="1663" y="163"/>
                    <a:pt x="1663" y="156"/>
                  </a:cubicBezTo>
                  <a:cubicBezTo>
                    <a:pt x="1661" y="154"/>
                    <a:pt x="1659" y="154"/>
                    <a:pt x="1657" y="154"/>
                  </a:cubicBezTo>
                  <a:moveTo>
                    <a:pt x="1728" y="165"/>
                  </a:moveTo>
                  <a:cubicBezTo>
                    <a:pt x="1726" y="164"/>
                    <a:pt x="1724" y="164"/>
                    <a:pt x="1725" y="161"/>
                  </a:cubicBezTo>
                  <a:cubicBezTo>
                    <a:pt x="1725" y="160"/>
                    <a:pt x="1726" y="160"/>
                    <a:pt x="1726" y="160"/>
                  </a:cubicBezTo>
                  <a:cubicBezTo>
                    <a:pt x="1730" y="160"/>
                    <a:pt x="1730" y="164"/>
                    <a:pt x="1728" y="165"/>
                  </a:cubicBezTo>
                  <a:moveTo>
                    <a:pt x="1712" y="151"/>
                  </a:moveTo>
                  <a:cubicBezTo>
                    <a:pt x="1710" y="154"/>
                    <a:pt x="1711" y="158"/>
                    <a:pt x="1707" y="159"/>
                  </a:cubicBezTo>
                  <a:cubicBezTo>
                    <a:pt x="1702" y="154"/>
                    <a:pt x="1695" y="152"/>
                    <a:pt x="1688" y="152"/>
                  </a:cubicBezTo>
                  <a:cubicBezTo>
                    <a:pt x="1678" y="152"/>
                    <a:pt x="1669" y="158"/>
                    <a:pt x="1670" y="171"/>
                  </a:cubicBezTo>
                  <a:cubicBezTo>
                    <a:pt x="1672" y="175"/>
                    <a:pt x="1677" y="176"/>
                    <a:pt x="1683" y="176"/>
                  </a:cubicBezTo>
                  <a:cubicBezTo>
                    <a:pt x="1688" y="176"/>
                    <a:pt x="1694" y="175"/>
                    <a:pt x="1697" y="173"/>
                  </a:cubicBezTo>
                  <a:cubicBezTo>
                    <a:pt x="1702" y="173"/>
                    <a:pt x="1706" y="174"/>
                    <a:pt x="1710" y="174"/>
                  </a:cubicBezTo>
                  <a:cubicBezTo>
                    <a:pt x="1713" y="174"/>
                    <a:pt x="1716" y="174"/>
                    <a:pt x="1718" y="172"/>
                  </a:cubicBezTo>
                  <a:cubicBezTo>
                    <a:pt x="1721" y="174"/>
                    <a:pt x="1724" y="175"/>
                    <a:pt x="1728" y="175"/>
                  </a:cubicBezTo>
                  <a:cubicBezTo>
                    <a:pt x="1735" y="167"/>
                    <a:pt x="1754" y="174"/>
                    <a:pt x="1751" y="158"/>
                  </a:cubicBezTo>
                  <a:cubicBezTo>
                    <a:pt x="1746" y="149"/>
                    <a:pt x="1725" y="153"/>
                    <a:pt x="1712" y="151"/>
                  </a:cubicBezTo>
                  <a:moveTo>
                    <a:pt x="1258" y="133"/>
                  </a:moveTo>
                  <a:cubicBezTo>
                    <a:pt x="1254" y="133"/>
                    <a:pt x="1249" y="137"/>
                    <a:pt x="1253" y="141"/>
                  </a:cubicBezTo>
                  <a:cubicBezTo>
                    <a:pt x="1254" y="141"/>
                    <a:pt x="1254" y="141"/>
                    <a:pt x="1255" y="141"/>
                  </a:cubicBezTo>
                  <a:cubicBezTo>
                    <a:pt x="1260" y="141"/>
                    <a:pt x="1263" y="139"/>
                    <a:pt x="1263" y="135"/>
                  </a:cubicBezTo>
                  <a:cubicBezTo>
                    <a:pt x="1262" y="133"/>
                    <a:pt x="1260" y="133"/>
                    <a:pt x="1258" y="133"/>
                  </a:cubicBezTo>
                  <a:moveTo>
                    <a:pt x="1571" y="217"/>
                  </a:moveTo>
                  <a:cubicBezTo>
                    <a:pt x="1568" y="217"/>
                    <a:pt x="1565" y="216"/>
                    <a:pt x="1563" y="215"/>
                  </a:cubicBezTo>
                  <a:cubicBezTo>
                    <a:pt x="1562" y="210"/>
                    <a:pt x="1568" y="209"/>
                    <a:pt x="1574" y="209"/>
                  </a:cubicBezTo>
                  <a:cubicBezTo>
                    <a:pt x="1578" y="209"/>
                    <a:pt x="1584" y="210"/>
                    <a:pt x="1585" y="212"/>
                  </a:cubicBezTo>
                  <a:cubicBezTo>
                    <a:pt x="1584" y="215"/>
                    <a:pt x="1577" y="217"/>
                    <a:pt x="1571" y="217"/>
                  </a:cubicBezTo>
                  <a:moveTo>
                    <a:pt x="1334" y="125"/>
                  </a:moveTo>
                  <a:cubicBezTo>
                    <a:pt x="1333" y="125"/>
                    <a:pt x="1332" y="125"/>
                    <a:pt x="1332" y="125"/>
                  </a:cubicBezTo>
                  <a:cubicBezTo>
                    <a:pt x="1325" y="129"/>
                    <a:pt x="1316" y="134"/>
                    <a:pt x="1311" y="137"/>
                  </a:cubicBezTo>
                  <a:cubicBezTo>
                    <a:pt x="1313" y="146"/>
                    <a:pt x="1328" y="143"/>
                    <a:pt x="1332" y="150"/>
                  </a:cubicBezTo>
                  <a:cubicBezTo>
                    <a:pt x="1330" y="152"/>
                    <a:pt x="1328" y="152"/>
                    <a:pt x="1326" y="152"/>
                  </a:cubicBezTo>
                  <a:cubicBezTo>
                    <a:pt x="1323" y="152"/>
                    <a:pt x="1319" y="151"/>
                    <a:pt x="1315" y="149"/>
                  </a:cubicBezTo>
                  <a:cubicBezTo>
                    <a:pt x="1311" y="147"/>
                    <a:pt x="1306" y="146"/>
                    <a:pt x="1301" y="146"/>
                  </a:cubicBezTo>
                  <a:cubicBezTo>
                    <a:pt x="1299" y="146"/>
                    <a:pt x="1297" y="146"/>
                    <a:pt x="1295" y="147"/>
                  </a:cubicBezTo>
                  <a:cubicBezTo>
                    <a:pt x="1295" y="152"/>
                    <a:pt x="1307" y="154"/>
                    <a:pt x="1300" y="160"/>
                  </a:cubicBezTo>
                  <a:cubicBezTo>
                    <a:pt x="1292" y="157"/>
                    <a:pt x="1286" y="150"/>
                    <a:pt x="1280" y="150"/>
                  </a:cubicBezTo>
                  <a:cubicBezTo>
                    <a:pt x="1277" y="150"/>
                    <a:pt x="1273" y="152"/>
                    <a:pt x="1270" y="155"/>
                  </a:cubicBezTo>
                  <a:cubicBezTo>
                    <a:pt x="1267" y="151"/>
                    <a:pt x="1258" y="149"/>
                    <a:pt x="1248" y="149"/>
                  </a:cubicBezTo>
                  <a:cubicBezTo>
                    <a:pt x="1245" y="149"/>
                    <a:pt x="1241" y="149"/>
                    <a:pt x="1237" y="150"/>
                  </a:cubicBezTo>
                  <a:cubicBezTo>
                    <a:pt x="1237" y="498"/>
                    <a:pt x="1237" y="498"/>
                    <a:pt x="1237" y="498"/>
                  </a:cubicBezTo>
                  <a:cubicBezTo>
                    <a:pt x="1705" y="498"/>
                    <a:pt x="1705" y="498"/>
                    <a:pt x="1705" y="498"/>
                  </a:cubicBezTo>
                  <a:cubicBezTo>
                    <a:pt x="1705" y="490"/>
                    <a:pt x="1705" y="483"/>
                    <a:pt x="1715" y="479"/>
                  </a:cubicBezTo>
                  <a:cubicBezTo>
                    <a:pt x="1718" y="484"/>
                    <a:pt x="1719" y="491"/>
                    <a:pt x="1719" y="498"/>
                  </a:cubicBezTo>
                  <a:cubicBezTo>
                    <a:pt x="1737" y="498"/>
                    <a:pt x="1737" y="498"/>
                    <a:pt x="1737" y="498"/>
                  </a:cubicBezTo>
                  <a:cubicBezTo>
                    <a:pt x="1737" y="496"/>
                    <a:pt x="1738" y="493"/>
                    <a:pt x="1737" y="491"/>
                  </a:cubicBezTo>
                  <a:cubicBezTo>
                    <a:pt x="1736" y="487"/>
                    <a:pt x="1732" y="484"/>
                    <a:pt x="1732" y="480"/>
                  </a:cubicBezTo>
                  <a:cubicBezTo>
                    <a:pt x="1731" y="477"/>
                    <a:pt x="1734" y="474"/>
                    <a:pt x="1734" y="471"/>
                  </a:cubicBezTo>
                  <a:cubicBezTo>
                    <a:pt x="1734" y="467"/>
                    <a:pt x="1730" y="458"/>
                    <a:pt x="1726" y="455"/>
                  </a:cubicBezTo>
                  <a:cubicBezTo>
                    <a:pt x="1726" y="455"/>
                    <a:pt x="1726" y="455"/>
                    <a:pt x="1726" y="455"/>
                  </a:cubicBezTo>
                  <a:cubicBezTo>
                    <a:pt x="1717" y="455"/>
                    <a:pt x="1721" y="466"/>
                    <a:pt x="1716" y="469"/>
                  </a:cubicBezTo>
                  <a:cubicBezTo>
                    <a:pt x="1708" y="464"/>
                    <a:pt x="1706" y="455"/>
                    <a:pt x="1694" y="455"/>
                  </a:cubicBezTo>
                  <a:cubicBezTo>
                    <a:pt x="1694" y="455"/>
                    <a:pt x="1694" y="455"/>
                    <a:pt x="1694" y="455"/>
                  </a:cubicBezTo>
                  <a:cubicBezTo>
                    <a:pt x="1687" y="455"/>
                    <a:pt x="1682" y="461"/>
                    <a:pt x="1674" y="462"/>
                  </a:cubicBezTo>
                  <a:cubicBezTo>
                    <a:pt x="1668" y="457"/>
                    <a:pt x="1655" y="455"/>
                    <a:pt x="1655" y="448"/>
                  </a:cubicBezTo>
                  <a:cubicBezTo>
                    <a:pt x="1655" y="443"/>
                    <a:pt x="1664" y="444"/>
                    <a:pt x="1671" y="439"/>
                  </a:cubicBezTo>
                  <a:cubicBezTo>
                    <a:pt x="1676" y="435"/>
                    <a:pt x="1679" y="426"/>
                    <a:pt x="1687" y="426"/>
                  </a:cubicBezTo>
                  <a:cubicBezTo>
                    <a:pt x="1688" y="426"/>
                    <a:pt x="1689" y="426"/>
                    <a:pt x="1691" y="427"/>
                  </a:cubicBezTo>
                  <a:cubicBezTo>
                    <a:pt x="1702" y="412"/>
                    <a:pt x="1721" y="394"/>
                    <a:pt x="1746" y="394"/>
                  </a:cubicBezTo>
                  <a:cubicBezTo>
                    <a:pt x="1753" y="394"/>
                    <a:pt x="1760" y="395"/>
                    <a:pt x="1768" y="398"/>
                  </a:cubicBezTo>
                  <a:cubicBezTo>
                    <a:pt x="1772" y="396"/>
                    <a:pt x="1777" y="395"/>
                    <a:pt x="1782" y="395"/>
                  </a:cubicBezTo>
                  <a:cubicBezTo>
                    <a:pt x="1783" y="395"/>
                    <a:pt x="1783" y="395"/>
                    <a:pt x="1783" y="395"/>
                  </a:cubicBezTo>
                  <a:cubicBezTo>
                    <a:pt x="1784" y="395"/>
                    <a:pt x="1784" y="395"/>
                    <a:pt x="1784" y="395"/>
                  </a:cubicBezTo>
                  <a:cubicBezTo>
                    <a:pt x="1786" y="395"/>
                    <a:pt x="1788" y="395"/>
                    <a:pt x="1790" y="395"/>
                  </a:cubicBezTo>
                  <a:cubicBezTo>
                    <a:pt x="1791" y="390"/>
                    <a:pt x="1799" y="387"/>
                    <a:pt x="1806" y="387"/>
                  </a:cubicBezTo>
                  <a:cubicBezTo>
                    <a:pt x="1812" y="387"/>
                    <a:pt x="1817" y="389"/>
                    <a:pt x="1820" y="392"/>
                  </a:cubicBezTo>
                  <a:cubicBezTo>
                    <a:pt x="1821" y="397"/>
                    <a:pt x="1812" y="394"/>
                    <a:pt x="1813" y="400"/>
                  </a:cubicBezTo>
                  <a:cubicBezTo>
                    <a:pt x="1815" y="401"/>
                    <a:pt x="1817" y="402"/>
                    <a:pt x="1819" y="402"/>
                  </a:cubicBezTo>
                  <a:cubicBezTo>
                    <a:pt x="1825" y="402"/>
                    <a:pt x="1830" y="397"/>
                    <a:pt x="1836" y="397"/>
                  </a:cubicBezTo>
                  <a:cubicBezTo>
                    <a:pt x="1836" y="397"/>
                    <a:pt x="1836" y="397"/>
                    <a:pt x="1836" y="397"/>
                  </a:cubicBezTo>
                  <a:cubicBezTo>
                    <a:pt x="1839" y="397"/>
                    <a:pt x="1841" y="398"/>
                    <a:pt x="1844" y="398"/>
                  </a:cubicBezTo>
                  <a:cubicBezTo>
                    <a:pt x="1846" y="399"/>
                    <a:pt x="1849" y="400"/>
                    <a:pt x="1851" y="400"/>
                  </a:cubicBezTo>
                  <a:cubicBezTo>
                    <a:pt x="1853" y="400"/>
                    <a:pt x="1855" y="399"/>
                    <a:pt x="1857" y="397"/>
                  </a:cubicBezTo>
                  <a:cubicBezTo>
                    <a:pt x="1860" y="392"/>
                    <a:pt x="1846" y="393"/>
                    <a:pt x="1843" y="389"/>
                  </a:cubicBezTo>
                  <a:cubicBezTo>
                    <a:pt x="1857" y="384"/>
                    <a:pt x="1864" y="374"/>
                    <a:pt x="1871" y="364"/>
                  </a:cubicBezTo>
                  <a:cubicBezTo>
                    <a:pt x="1875" y="363"/>
                    <a:pt x="1879" y="362"/>
                    <a:pt x="1883" y="362"/>
                  </a:cubicBezTo>
                  <a:cubicBezTo>
                    <a:pt x="1891" y="362"/>
                    <a:pt x="1899" y="364"/>
                    <a:pt x="1904" y="367"/>
                  </a:cubicBezTo>
                  <a:cubicBezTo>
                    <a:pt x="1904" y="372"/>
                    <a:pt x="1898" y="372"/>
                    <a:pt x="1899" y="378"/>
                  </a:cubicBezTo>
                  <a:cubicBezTo>
                    <a:pt x="1902" y="380"/>
                    <a:pt x="1904" y="381"/>
                    <a:pt x="1906" y="381"/>
                  </a:cubicBezTo>
                  <a:cubicBezTo>
                    <a:pt x="1910" y="381"/>
                    <a:pt x="1913" y="379"/>
                    <a:pt x="1917" y="376"/>
                  </a:cubicBezTo>
                  <a:cubicBezTo>
                    <a:pt x="1921" y="374"/>
                    <a:pt x="1925" y="371"/>
                    <a:pt x="1930" y="371"/>
                  </a:cubicBezTo>
                  <a:cubicBezTo>
                    <a:pt x="1930" y="371"/>
                    <a:pt x="1930" y="371"/>
                    <a:pt x="1931" y="371"/>
                  </a:cubicBezTo>
                  <a:cubicBezTo>
                    <a:pt x="1932" y="368"/>
                    <a:pt x="1932" y="365"/>
                    <a:pt x="1931" y="362"/>
                  </a:cubicBezTo>
                  <a:cubicBezTo>
                    <a:pt x="1933" y="359"/>
                    <a:pt x="1939" y="354"/>
                    <a:pt x="1944" y="354"/>
                  </a:cubicBezTo>
                  <a:cubicBezTo>
                    <a:pt x="1946" y="354"/>
                    <a:pt x="1948" y="354"/>
                    <a:pt x="1950" y="356"/>
                  </a:cubicBezTo>
                  <a:cubicBezTo>
                    <a:pt x="1949" y="363"/>
                    <a:pt x="1943" y="365"/>
                    <a:pt x="1943" y="372"/>
                  </a:cubicBezTo>
                  <a:cubicBezTo>
                    <a:pt x="1931" y="380"/>
                    <a:pt x="1917" y="383"/>
                    <a:pt x="1907" y="391"/>
                  </a:cubicBezTo>
                  <a:cubicBezTo>
                    <a:pt x="1903" y="393"/>
                    <a:pt x="1901" y="398"/>
                    <a:pt x="1897" y="401"/>
                  </a:cubicBezTo>
                  <a:cubicBezTo>
                    <a:pt x="1889" y="406"/>
                    <a:pt x="1879" y="409"/>
                    <a:pt x="1869" y="412"/>
                  </a:cubicBezTo>
                  <a:cubicBezTo>
                    <a:pt x="1868" y="424"/>
                    <a:pt x="1855" y="426"/>
                    <a:pt x="1855" y="442"/>
                  </a:cubicBezTo>
                  <a:cubicBezTo>
                    <a:pt x="1854" y="464"/>
                    <a:pt x="1864" y="476"/>
                    <a:pt x="1863" y="493"/>
                  </a:cubicBezTo>
                  <a:cubicBezTo>
                    <a:pt x="1874" y="492"/>
                    <a:pt x="1877" y="485"/>
                    <a:pt x="1887" y="482"/>
                  </a:cubicBezTo>
                  <a:cubicBezTo>
                    <a:pt x="1883" y="469"/>
                    <a:pt x="1895" y="470"/>
                    <a:pt x="1901" y="467"/>
                  </a:cubicBezTo>
                  <a:cubicBezTo>
                    <a:pt x="1904" y="464"/>
                    <a:pt x="1899" y="457"/>
                    <a:pt x="1902" y="454"/>
                  </a:cubicBezTo>
                  <a:cubicBezTo>
                    <a:pt x="1903" y="453"/>
                    <a:pt x="1905" y="453"/>
                    <a:pt x="1906" y="453"/>
                  </a:cubicBezTo>
                  <a:cubicBezTo>
                    <a:pt x="1907" y="453"/>
                    <a:pt x="1909" y="453"/>
                    <a:pt x="1911" y="453"/>
                  </a:cubicBezTo>
                  <a:cubicBezTo>
                    <a:pt x="1912" y="453"/>
                    <a:pt x="1914" y="454"/>
                    <a:pt x="1916" y="454"/>
                  </a:cubicBezTo>
                  <a:cubicBezTo>
                    <a:pt x="1917" y="454"/>
                    <a:pt x="1919" y="453"/>
                    <a:pt x="1920" y="453"/>
                  </a:cubicBezTo>
                  <a:cubicBezTo>
                    <a:pt x="1921" y="445"/>
                    <a:pt x="1915" y="444"/>
                    <a:pt x="1915" y="438"/>
                  </a:cubicBezTo>
                  <a:cubicBezTo>
                    <a:pt x="1917" y="436"/>
                    <a:pt x="1919" y="434"/>
                    <a:pt x="1922" y="433"/>
                  </a:cubicBezTo>
                  <a:cubicBezTo>
                    <a:pt x="1925" y="434"/>
                    <a:pt x="1927" y="436"/>
                    <a:pt x="1930" y="436"/>
                  </a:cubicBezTo>
                  <a:cubicBezTo>
                    <a:pt x="1931" y="436"/>
                    <a:pt x="1932" y="436"/>
                    <a:pt x="1933" y="435"/>
                  </a:cubicBezTo>
                  <a:cubicBezTo>
                    <a:pt x="1936" y="429"/>
                    <a:pt x="1928" y="425"/>
                    <a:pt x="1932" y="417"/>
                  </a:cubicBezTo>
                  <a:cubicBezTo>
                    <a:pt x="1929" y="414"/>
                    <a:pt x="1921" y="414"/>
                    <a:pt x="1920" y="409"/>
                  </a:cubicBezTo>
                  <a:cubicBezTo>
                    <a:pt x="1926" y="401"/>
                    <a:pt x="1931" y="393"/>
                    <a:pt x="1942" y="389"/>
                  </a:cubicBezTo>
                  <a:cubicBezTo>
                    <a:pt x="1944" y="389"/>
                    <a:pt x="1945" y="390"/>
                    <a:pt x="1947" y="390"/>
                  </a:cubicBezTo>
                  <a:cubicBezTo>
                    <a:pt x="1953" y="390"/>
                    <a:pt x="1955" y="384"/>
                    <a:pt x="1961" y="382"/>
                  </a:cubicBezTo>
                  <a:cubicBezTo>
                    <a:pt x="1964" y="383"/>
                    <a:pt x="1963" y="388"/>
                    <a:pt x="1967" y="388"/>
                  </a:cubicBezTo>
                  <a:cubicBezTo>
                    <a:pt x="1967" y="388"/>
                    <a:pt x="1967" y="388"/>
                    <a:pt x="1967" y="388"/>
                  </a:cubicBezTo>
                  <a:cubicBezTo>
                    <a:pt x="1975" y="385"/>
                    <a:pt x="1979" y="379"/>
                    <a:pt x="1989" y="378"/>
                  </a:cubicBezTo>
                  <a:cubicBezTo>
                    <a:pt x="1992" y="384"/>
                    <a:pt x="1994" y="391"/>
                    <a:pt x="2003" y="392"/>
                  </a:cubicBezTo>
                  <a:cubicBezTo>
                    <a:pt x="2011" y="381"/>
                    <a:pt x="2026" y="374"/>
                    <a:pt x="2036" y="365"/>
                  </a:cubicBezTo>
                  <a:cubicBezTo>
                    <a:pt x="2038" y="365"/>
                    <a:pt x="2039" y="365"/>
                    <a:pt x="2040" y="365"/>
                  </a:cubicBezTo>
                  <a:cubicBezTo>
                    <a:pt x="2054" y="365"/>
                    <a:pt x="2061" y="354"/>
                    <a:pt x="2075" y="353"/>
                  </a:cubicBezTo>
                  <a:cubicBezTo>
                    <a:pt x="2079" y="356"/>
                    <a:pt x="2085" y="358"/>
                    <a:pt x="2090" y="358"/>
                  </a:cubicBezTo>
                  <a:cubicBezTo>
                    <a:pt x="2095" y="358"/>
                    <a:pt x="2100" y="355"/>
                    <a:pt x="2100" y="348"/>
                  </a:cubicBezTo>
                  <a:cubicBezTo>
                    <a:pt x="2088" y="344"/>
                    <a:pt x="2089" y="332"/>
                    <a:pt x="2076" y="329"/>
                  </a:cubicBezTo>
                  <a:cubicBezTo>
                    <a:pt x="2076" y="329"/>
                    <a:pt x="2075" y="329"/>
                    <a:pt x="2075" y="329"/>
                  </a:cubicBezTo>
                  <a:cubicBezTo>
                    <a:pt x="2073" y="329"/>
                    <a:pt x="2072" y="330"/>
                    <a:pt x="2071" y="330"/>
                  </a:cubicBezTo>
                  <a:cubicBezTo>
                    <a:pt x="2070" y="330"/>
                    <a:pt x="2069" y="330"/>
                    <a:pt x="2067" y="330"/>
                  </a:cubicBezTo>
                  <a:cubicBezTo>
                    <a:pt x="2066" y="330"/>
                    <a:pt x="2064" y="330"/>
                    <a:pt x="2063" y="328"/>
                  </a:cubicBezTo>
                  <a:cubicBezTo>
                    <a:pt x="2062" y="327"/>
                    <a:pt x="2061" y="326"/>
                    <a:pt x="2062" y="324"/>
                  </a:cubicBezTo>
                  <a:cubicBezTo>
                    <a:pt x="2065" y="320"/>
                    <a:pt x="2068" y="319"/>
                    <a:pt x="2071" y="319"/>
                  </a:cubicBezTo>
                  <a:cubicBezTo>
                    <a:pt x="2075" y="319"/>
                    <a:pt x="2080" y="322"/>
                    <a:pt x="2084" y="324"/>
                  </a:cubicBezTo>
                  <a:cubicBezTo>
                    <a:pt x="2088" y="326"/>
                    <a:pt x="2093" y="329"/>
                    <a:pt x="2097" y="329"/>
                  </a:cubicBezTo>
                  <a:cubicBezTo>
                    <a:pt x="2097" y="329"/>
                    <a:pt x="2098" y="329"/>
                    <a:pt x="2098" y="328"/>
                  </a:cubicBezTo>
                  <a:cubicBezTo>
                    <a:pt x="2104" y="328"/>
                    <a:pt x="2106" y="322"/>
                    <a:pt x="2109" y="317"/>
                  </a:cubicBezTo>
                  <a:cubicBezTo>
                    <a:pt x="2107" y="314"/>
                    <a:pt x="2104" y="312"/>
                    <a:pt x="2104" y="308"/>
                  </a:cubicBezTo>
                  <a:cubicBezTo>
                    <a:pt x="2105" y="306"/>
                    <a:pt x="2108" y="304"/>
                    <a:pt x="2112" y="303"/>
                  </a:cubicBezTo>
                  <a:cubicBezTo>
                    <a:pt x="2116" y="305"/>
                    <a:pt x="2115" y="311"/>
                    <a:pt x="2117" y="315"/>
                  </a:cubicBezTo>
                  <a:cubicBezTo>
                    <a:pt x="2120" y="317"/>
                    <a:pt x="2125" y="317"/>
                    <a:pt x="2131" y="317"/>
                  </a:cubicBezTo>
                  <a:cubicBezTo>
                    <a:pt x="2132" y="317"/>
                    <a:pt x="2133" y="317"/>
                    <a:pt x="2134" y="317"/>
                  </a:cubicBezTo>
                  <a:cubicBezTo>
                    <a:pt x="2135" y="317"/>
                    <a:pt x="2136" y="317"/>
                    <a:pt x="2137" y="317"/>
                  </a:cubicBezTo>
                  <a:cubicBezTo>
                    <a:pt x="2138" y="317"/>
                    <a:pt x="2138" y="317"/>
                    <a:pt x="2138" y="317"/>
                  </a:cubicBezTo>
                  <a:cubicBezTo>
                    <a:pt x="2142" y="326"/>
                    <a:pt x="2154" y="335"/>
                    <a:pt x="2167" y="335"/>
                  </a:cubicBezTo>
                  <a:cubicBezTo>
                    <a:pt x="2170" y="335"/>
                    <a:pt x="2173" y="335"/>
                    <a:pt x="2177" y="333"/>
                  </a:cubicBezTo>
                  <a:cubicBezTo>
                    <a:pt x="2167" y="311"/>
                    <a:pt x="2204" y="317"/>
                    <a:pt x="2203" y="303"/>
                  </a:cubicBezTo>
                  <a:cubicBezTo>
                    <a:pt x="2202" y="302"/>
                    <a:pt x="2201" y="302"/>
                    <a:pt x="2199" y="302"/>
                  </a:cubicBezTo>
                  <a:cubicBezTo>
                    <a:pt x="2199" y="302"/>
                    <a:pt x="2198" y="302"/>
                    <a:pt x="2197" y="302"/>
                  </a:cubicBezTo>
                  <a:cubicBezTo>
                    <a:pt x="2196" y="302"/>
                    <a:pt x="2195" y="302"/>
                    <a:pt x="2195" y="302"/>
                  </a:cubicBezTo>
                  <a:cubicBezTo>
                    <a:pt x="2194" y="302"/>
                    <a:pt x="2193" y="302"/>
                    <a:pt x="2192" y="302"/>
                  </a:cubicBezTo>
                  <a:cubicBezTo>
                    <a:pt x="2192" y="294"/>
                    <a:pt x="2181" y="293"/>
                    <a:pt x="2171" y="293"/>
                  </a:cubicBezTo>
                  <a:cubicBezTo>
                    <a:pt x="2167" y="293"/>
                    <a:pt x="2163" y="293"/>
                    <a:pt x="2160" y="293"/>
                  </a:cubicBezTo>
                  <a:cubicBezTo>
                    <a:pt x="2159" y="298"/>
                    <a:pt x="2166" y="299"/>
                    <a:pt x="2162" y="303"/>
                  </a:cubicBezTo>
                  <a:cubicBezTo>
                    <a:pt x="2161" y="304"/>
                    <a:pt x="2159" y="304"/>
                    <a:pt x="2158" y="304"/>
                  </a:cubicBezTo>
                  <a:cubicBezTo>
                    <a:pt x="2151" y="304"/>
                    <a:pt x="2151" y="294"/>
                    <a:pt x="2152" y="290"/>
                  </a:cubicBezTo>
                  <a:cubicBezTo>
                    <a:pt x="2137" y="278"/>
                    <a:pt x="2109" y="275"/>
                    <a:pt x="2095" y="262"/>
                  </a:cubicBezTo>
                  <a:cubicBezTo>
                    <a:pt x="2094" y="262"/>
                    <a:pt x="2094" y="262"/>
                    <a:pt x="2094" y="262"/>
                  </a:cubicBezTo>
                  <a:cubicBezTo>
                    <a:pt x="2092" y="262"/>
                    <a:pt x="2091" y="262"/>
                    <a:pt x="2090" y="262"/>
                  </a:cubicBezTo>
                  <a:cubicBezTo>
                    <a:pt x="2089" y="262"/>
                    <a:pt x="2088" y="263"/>
                    <a:pt x="2087" y="263"/>
                  </a:cubicBezTo>
                  <a:cubicBezTo>
                    <a:pt x="2086" y="263"/>
                    <a:pt x="2086" y="263"/>
                    <a:pt x="2085" y="263"/>
                  </a:cubicBezTo>
                  <a:cubicBezTo>
                    <a:pt x="2076" y="260"/>
                    <a:pt x="2070" y="253"/>
                    <a:pt x="2059" y="251"/>
                  </a:cubicBezTo>
                  <a:cubicBezTo>
                    <a:pt x="2059" y="251"/>
                    <a:pt x="2058" y="251"/>
                    <a:pt x="2057" y="251"/>
                  </a:cubicBezTo>
                  <a:cubicBezTo>
                    <a:pt x="2053" y="251"/>
                    <a:pt x="2049" y="252"/>
                    <a:pt x="2045" y="253"/>
                  </a:cubicBezTo>
                  <a:cubicBezTo>
                    <a:pt x="2041" y="254"/>
                    <a:pt x="2037" y="254"/>
                    <a:pt x="2033" y="254"/>
                  </a:cubicBezTo>
                  <a:cubicBezTo>
                    <a:pt x="2032" y="254"/>
                    <a:pt x="2031" y="254"/>
                    <a:pt x="2031" y="254"/>
                  </a:cubicBezTo>
                  <a:cubicBezTo>
                    <a:pt x="2022" y="253"/>
                    <a:pt x="2019" y="248"/>
                    <a:pt x="2012" y="248"/>
                  </a:cubicBezTo>
                  <a:cubicBezTo>
                    <a:pt x="2011" y="248"/>
                    <a:pt x="2009" y="248"/>
                    <a:pt x="2007" y="249"/>
                  </a:cubicBezTo>
                  <a:cubicBezTo>
                    <a:pt x="2003" y="253"/>
                    <a:pt x="2009" y="259"/>
                    <a:pt x="2008" y="265"/>
                  </a:cubicBezTo>
                  <a:cubicBezTo>
                    <a:pt x="2006" y="268"/>
                    <a:pt x="2003" y="269"/>
                    <a:pt x="2001" y="269"/>
                  </a:cubicBezTo>
                  <a:cubicBezTo>
                    <a:pt x="1993" y="269"/>
                    <a:pt x="1985" y="259"/>
                    <a:pt x="1979" y="255"/>
                  </a:cubicBezTo>
                  <a:cubicBezTo>
                    <a:pt x="1976" y="256"/>
                    <a:pt x="1974" y="257"/>
                    <a:pt x="1972" y="257"/>
                  </a:cubicBezTo>
                  <a:cubicBezTo>
                    <a:pt x="1969" y="257"/>
                    <a:pt x="1966" y="256"/>
                    <a:pt x="1964" y="256"/>
                  </a:cubicBezTo>
                  <a:cubicBezTo>
                    <a:pt x="1961" y="255"/>
                    <a:pt x="1959" y="255"/>
                    <a:pt x="1956" y="255"/>
                  </a:cubicBezTo>
                  <a:cubicBezTo>
                    <a:pt x="1954" y="255"/>
                    <a:pt x="1951" y="255"/>
                    <a:pt x="1949" y="256"/>
                  </a:cubicBezTo>
                  <a:cubicBezTo>
                    <a:pt x="1945" y="253"/>
                    <a:pt x="1938" y="252"/>
                    <a:pt x="1932" y="252"/>
                  </a:cubicBezTo>
                  <a:cubicBezTo>
                    <a:pt x="1927" y="252"/>
                    <a:pt x="1922" y="253"/>
                    <a:pt x="1919" y="255"/>
                  </a:cubicBezTo>
                  <a:cubicBezTo>
                    <a:pt x="1916" y="259"/>
                    <a:pt x="1918" y="265"/>
                    <a:pt x="1913" y="266"/>
                  </a:cubicBezTo>
                  <a:cubicBezTo>
                    <a:pt x="1909" y="262"/>
                    <a:pt x="1906" y="255"/>
                    <a:pt x="1901" y="251"/>
                  </a:cubicBezTo>
                  <a:cubicBezTo>
                    <a:pt x="1901" y="248"/>
                    <a:pt x="1904" y="247"/>
                    <a:pt x="1903" y="243"/>
                  </a:cubicBezTo>
                  <a:cubicBezTo>
                    <a:pt x="1895" y="235"/>
                    <a:pt x="1876" y="235"/>
                    <a:pt x="1862" y="231"/>
                  </a:cubicBezTo>
                  <a:cubicBezTo>
                    <a:pt x="1856" y="235"/>
                    <a:pt x="1847" y="237"/>
                    <a:pt x="1838" y="237"/>
                  </a:cubicBezTo>
                  <a:cubicBezTo>
                    <a:pt x="1826" y="237"/>
                    <a:pt x="1815" y="234"/>
                    <a:pt x="1811" y="227"/>
                  </a:cubicBezTo>
                  <a:cubicBezTo>
                    <a:pt x="1811" y="227"/>
                    <a:pt x="1811" y="227"/>
                    <a:pt x="1811" y="227"/>
                  </a:cubicBezTo>
                  <a:cubicBezTo>
                    <a:pt x="1809" y="227"/>
                    <a:pt x="1808" y="228"/>
                    <a:pt x="1806" y="228"/>
                  </a:cubicBezTo>
                  <a:cubicBezTo>
                    <a:pt x="1805" y="228"/>
                    <a:pt x="1803" y="228"/>
                    <a:pt x="1802" y="228"/>
                  </a:cubicBezTo>
                  <a:cubicBezTo>
                    <a:pt x="1799" y="228"/>
                    <a:pt x="1796" y="227"/>
                    <a:pt x="1795" y="226"/>
                  </a:cubicBezTo>
                  <a:cubicBezTo>
                    <a:pt x="1795" y="222"/>
                    <a:pt x="1801" y="223"/>
                    <a:pt x="1800" y="219"/>
                  </a:cubicBezTo>
                  <a:cubicBezTo>
                    <a:pt x="1793" y="216"/>
                    <a:pt x="1786" y="212"/>
                    <a:pt x="1775" y="212"/>
                  </a:cubicBezTo>
                  <a:cubicBezTo>
                    <a:pt x="1770" y="218"/>
                    <a:pt x="1761" y="226"/>
                    <a:pt x="1751" y="226"/>
                  </a:cubicBezTo>
                  <a:cubicBezTo>
                    <a:pt x="1751" y="226"/>
                    <a:pt x="1751" y="226"/>
                    <a:pt x="1750" y="226"/>
                  </a:cubicBezTo>
                  <a:cubicBezTo>
                    <a:pt x="1749" y="220"/>
                    <a:pt x="1758" y="215"/>
                    <a:pt x="1760" y="210"/>
                  </a:cubicBezTo>
                  <a:cubicBezTo>
                    <a:pt x="1755" y="207"/>
                    <a:pt x="1744" y="206"/>
                    <a:pt x="1734" y="206"/>
                  </a:cubicBezTo>
                  <a:cubicBezTo>
                    <a:pt x="1725" y="206"/>
                    <a:pt x="1715" y="207"/>
                    <a:pt x="1707" y="207"/>
                  </a:cubicBezTo>
                  <a:cubicBezTo>
                    <a:pt x="1707" y="207"/>
                    <a:pt x="1707" y="207"/>
                    <a:pt x="1707" y="207"/>
                  </a:cubicBezTo>
                  <a:cubicBezTo>
                    <a:pt x="1705" y="207"/>
                    <a:pt x="1704" y="207"/>
                    <a:pt x="1702" y="207"/>
                  </a:cubicBezTo>
                  <a:cubicBezTo>
                    <a:pt x="1701" y="207"/>
                    <a:pt x="1699" y="206"/>
                    <a:pt x="1698" y="206"/>
                  </a:cubicBezTo>
                  <a:cubicBezTo>
                    <a:pt x="1695" y="206"/>
                    <a:pt x="1692" y="207"/>
                    <a:pt x="1692" y="211"/>
                  </a:cubicBezTo>
                  <a:cubicBezTo>
                    <a:pt x="1699" y="212"/>
                    <a:pt x="1701" y="224"/>
                    <a:pt x="1695" y="228"/>
                  </a:cubicBezTo>
                  <a:cubicBezTo>
                    <a:pt x="1686" y="227"/>
                    <a:pt x="1684" y="221"/>
                    <a:pt x="1675" y="220"/>
                  </a:cubicBezTo>
                  <a:cubicBezTo>
                    <a:pt x="1672" y="223"/>
                    <a:pt x="1680" y="227"/>
                    <a:pt x="1676" y="230"/>
                  </a:cubicBezTo>
                  <a:cubicBezTo>
                    <a:pt x="1667" y="229"/>
                    <a:pt x="1666" y="223"/>
                    <a:pt x="1659" y="223"/>
                  </a:cubicBezTo>
                  <a:cubicBezTo>
                    <a:pt x="1658" y="223"/>
                    <a:pt x="1658" y="223"/>
                    <a:pt x="1657" y="223"/>
                  </a:cubicBezTo>
                  <a:cubicBezTo>
                    <a:pt x="1652" y="223"/>
                    <a:pt x="1648" y="231"/>
                    <a:pt x="1641" y="231"/>
                  </a:cubicBezTo>
                  <a:cubicBezTo>
                    <a:pt x="1640" y="231"/>
                    <a:pt x="1639" y="231"/>
                    <a:pt x="1639" y="231"/>
                  </a:cubicBezTo>
                  <a:cubicBezTo>
                    <a:pt x="1632" y="231"/>
                    <a:pt x="1632" y="229"/>
                    <a:pt x="1625" y="224"/>
                  </a:cubicBezTo>
                  <a:cubicBezTo>
                    <a:pt x="1619" y="229"/>
                    <a:pt x="1618" y="239"/>
                    <a:pt x="1609" y="239"/>
                  </a:cubicBezTo>
                  <a:cubicBezTo>
                    <a:pt x="1609" y="239"/>
                    <a:pt x="1609" y="239"/>
                    <a:pt x="1609" y="239"/>
                  </a:cubicBezTo>
                  <a:cubicBezTo>
                    <a:pt x="1602" y="239"/>
                    <a:pt x="1597" y="228"/>
                    <a:pt x="1591" y="223"/>
                  </a:cubicBezTo>
                  <a:cubicBezTo>
                    <a:pt x="1588" y="220"/>
                    <a:pt x="1583" y="222"/>
                    <a:pt x="1584" y="217"/>
                  </a:cubicBezTo>
                  <a:cubicBezTo>
                    <a:pt x="1585" y="217"/>
                    <a:pt x="1586" y="218"/>
                    <a:pt x="1587" y="218"/>
                  </a:cubicBezTo>
                  <a:cubicBezTo>
                    <a:pt x="1591" y="218"/>
                    <a:pt x="1592" y="215"/>
                    <a:pt x="1594" y="213"/>
                  </a:cubicBezTo>
                  <a:cubicBezTo>
                    <a:pt x="1592" y="202"/>
                    <a:pt x="1582" y="195"/>
                    <a:pt x="1569" y="195"/>
                  </a:cubicBezTo>
                  <a:cubicBezTo>
                    <a:pt x="1565" y="195"/>
                    <a:pt x="1561" y="195"/>
                    <a:pt x="1558" y="197"/>
                  </a:cubicBezTo>
                  <a:cubicBezTo>
                    <a:pt x="1551" y="195"/>
                    <a:pt x="1546" y="192"/>
                    <a:pt x="1538" y="191"/>
                  </a:cubicBezTo>
                  <a:cubicBezTo>
                    <a:pt x="1529" y="196"/>
                    <a:pt x="1529" y="206"/>
                    <a:pt x="1531" y="213"/>
                  </a:cubicBezTo>
                  <a:cubicBezTo>
                    <a:pt x="1520" y="207"/>
                    <a:pt x="1501" y="207"/>
                    <a:pt x="1488" y="203"/>
                  </a:cubicBezTo>
                  <a:cubicBezTo>
                    <a:pt x="1487" y="200"/>
                    <a:pt x="1491" y="200"/>
                    <a:pt x="1490" y="196"/>
                  </a:cubicBezTo>
                  <a:cubicBezTo>
                    <a:pt x="1480" y="194"/>
                    <a:pt x="1466" y="189"/>
                    <a:pt x="1453" y="189"/>
                  </a:cubicBezTo>
                  <a:cubicBezTo>
                    <a:pt x="1447" y="189"/>
                    <a:pt x="1441" y="191"/>
                    <a:pt x="1436" y="194"/>
                  </a:cubicBezTo>
                  <a:cubicBezTo>
                    <a:pt x="1428" y="190"/>
                    <a:pt x="1417" y="189"/>
                    <a:pt x="1407" y="186"/>
                  </a:cubicBezTo>
                  <a:cubicBezTo>
                    <a:pt x="1403" y="187"/>
                    <a:pt x="1402" y="191"/>
                    <a:pt x="1401" y="195"/>
                  </a:cubicBezTo>
                  <a:cubicBezTo>
                    <a:pt x="1391" y="198"/>
                    <a:pt x="1381" y="205"/>
                    <a:pt x="1369" y="205"/>
                  </a:cubicBezTo>
                  <a:cubicBezTo>
                    <a:pt x="1369" y="205"/>
                    <a:pt x="1368" y="205"/>
                    <a:pt x="1368" y="205"/>
                  </a:cubicBezTo>
                  <a:cubicBezTo>
                    <a:pt x="1363" y="208"/>
                    <a:pt x="1361" y="213"/>
                    <a:pt x="1354" y="213"/>
                  </a:cubicBezTo>
                  <a:cubicBezTo>
                    <a:pt x="1350" y="205"/>
                    <a:pt x="1361" y="196"/>
                    <a:pt x="1373" y="193"/>
                  </a:cubicBezTo>
                  <a:cubicBezTo>
                    <a:pt x="1376" y="192"/>
                    <a:pt x="1381" y="193"/>
                    <a:pt x="1385" y="191"/>
                  </a:cubicBezTo>
                  <a:cubicBezTo>
                    <a:pt x="1392" y="188"/>
                    <a:pt x="1396" y="181"/>
                    <a:pt x="1403" y="178"/>
                  </a:cubicBezTo>
                  <a:cubicBezTo>
                    <a:pt x="1406" y="177"/>
                    <a:pt x="1409" y="178"/>
                    <a:pt x="1413" y="176"/>
                  </a:cubicBezTo>
                  <a:cubicBezTo>
                    <a:pt x="1419" y="174"/>
                    <a:pt x="1426" y="168"/>
                    <a:pt x="1435" y="168"/>
                  </a:cubicBezTo>
                  <a:cubicBezTo>
                    <a:pt x="1432" y="161"/>
                    <a:pt x="1436" y="159"/>
                    <a:pt x="1438" y="153"/>
                  </a:cubicBezTo>
                  <a:cubicBezTo>
                    <a:pt x="1429" y="150"/>
                    <a:pt x="1421" y="139"/>
                    <a:pt x="1410" y="137"/>
                  </a:cubicBezTo>
                  <a:cubicBezTo>
                    <a:pt x="1410" y="137"/>
                    <a:pt x="1409" y="137"/>
                    <a:pt x="1408" y="137"/>
                  </a:cubicBezTo>
                  <a:cubicBezTo>
                    <a:pt x="1405" y="137"/>
                    <a:pt x="1401" y="138"/>
                    <a:pt x="1398" y="139"/>
                  </a:cubicBezTo>
                  <a:cubicBezTo>
                    <a:pt x="1394" y="140"/>
                    <a:pt x="1390" y="141"/>
                    <a:pt x="1386" y="141"/>
                  </a:cubicBezTo>
                  <a:cubicBezTo>
                    <a:pt x="1386" y="141"/>
                    <a:pt x="1385" y="141"/>
                    <a:pt x="1385" y="141"/>
                  </a:cubicBezTo>
                  <a:cubicBezTo>
                    <a:pt x="1380" y="143"/>
                    <a:pt x="1381" y="151"/>
                    <a:pt x="1374" y="151"/>
                  </a:cubicBezTo>
                  <a:cubicBezTo>
                    <a:pt x="1374" y="151"/>
                    <a:pt x="1373" y="150"/>
                    <a:pt x="1373" y="150"/>
                  </a:cubicBezTo>
                  <a:cubicBezTo>
                    <a:pt x="1370" y="148"/>
                    <a:pt x="1374" y="145"/>
                    <a:pt x="1372" y="142"/>
                  </a:cubicBezTo>
                  <a:cubicBezTo>
                    <a:pt x="1365" y="141"/>
                    <a:pt x="1358" y="140"/>
                    <a:pt x="1356" y="136"/>
                  </a:cubicBezTo>
                  <a:cubicBezTo>
                    <a:pt x="1357" y="134"/>
                    <a:pt x="1362" y="132"/>
                    <a:pt x="1359" y="129"/>
                  </a:cubicBezTo>
                  <a:cubicBezTo>
                    <a:pt x="1358" y="129"/>
                    <a:pt x="1358" y="129"/>
                    <a:pt x="1357" y="129"/>
                  </a:cubicBezTo>
                  <a:cubicBezTo>
                    <a:pt x="1353" y="129"/>
                    <a:pt x="1348" y="128"/>
                    <a:pt x="1344" y="127"/>
                  </a:cubicBezTo>
                  <a:cubicBezTo>
                    <a:pt x="1340" y="126"/>
                    <a:pt x="1336" y="125"/>
                    <a:pt x="1334" y="125"/>
                  </a:cubicBezTo>
                  <a:moveTo>
                    <a:pt x="1328" y="92"/>
                  </a:moveTo>
                  <a:cubicBezTo>
                    <a:pt x="1322" y="92"/>
                    <a:pt x="1315" y="97"/>
                    <a:pt x="1311" y="99"/>
                  </a:cubicBezTo>
                  <a:cubicBezTo>
                    <a:pt x="1310" y="110"/>
                    <a:pt x="1297" y="111"/>
                    <a:pt x="1296" y="122"/>
                  </a:cubicBezTo>
                  <a:cubicBezTo>
                    <a:pt x="1297" y="122"/>
                    <a:pt x="1298" y="122"/>
                    <a:pt x="1300" y="122"/>
                  </a:cubicBezTo>
                  <a:cubicBezTo>
                    <a:pt x="1306" y="122"/>
                    <a:pt x="1310" y="117"/>
                    <a:pt x="1316" y="116"/>
                  </a:cubicBezTo>
                  <a:cubicBezTo>
                    <a:pt x="1318" y="116"/>
                    <a:pt x="1319" y="116"/>
                    <a:pt x="1321" y="116"/>
                  </a:cubicBezTo>
                  <a:cubicBezTo>
                    <a:pt x="1324" y="116"/>
                    <a:pt x="1328" y="116"/>
                    <a:pt x="1331" y="117"/>
                  </a:cubicBezTo>
                  <a:cubicBezTo>
                    <a:pt x="1335" y="117"/>
                    <a:pt x="1339" y="117"/>
                    <a:pt x="1342" y="117"/>
                  </a:cubicBezTo>
                  <a:cubicBezTo>
                    <a:pt x="1347" y="117"/>
                    <a:pt x="1352" y="117"/>
                    <a:pt x="1356" y="114"/>
                  </a:cubicBezTo>
                  <a:cubicBezTo>
                    <a:pt x="1355" y="106"/>
                    <a:pt x="1349" y="103"/>
                    <a:pt x="1345" y="98"/>
                  </a:cubicBezTo>
                  <a:cubicBezTo>
                    <a:pt x="1343" y="97"/>
                    <a:pt x="1340" y="97"/>
                    <a:pt x="1337" y="97"/>
                  </a:cubicBezTo>
                  <a:cubicBezTo>
                    <a:pt x="1337" y="97"/>
                    <a:pt x="1336" y="97"/>
                    <a:pt x="1335" y="97"/>
                  </a:cubicBezTo>
                  <a:cubicBezTo>
                    <a:pt x="1333" y="93"/>
                    <a:pt x="1331" y="92"/>
                    <a:pt x="1328" y="92"/>
                  </a:cubicBezTo>
                  <a:moveTo>
                    <a:pt x="1246" y="80"/>
                  </a:moveTo>
                  <a:cubicBezTo>
                    <a:pt x="1247" y="76"/>
                    <a:pt x="1249" y="75"/>
                    <a:pt x="1253" y="75"/>
                  </a:cubicBezTo>
                  <a:cubicBezTo>
                    <a:pt x="1256" y="75"/>
                    <a:pt x="1259" y="76"/>
                    <a:pt x="1262" y="76"/>
                  </a:cubicBezTo>
                  <a:cubicBezTo>
                    <a:pt x="1261" y="80"/>
                    <a:pt x="1256" y="80"/>
                    <a:pt x="1250" y="80"/>
                  </a:cubicBezTo>
                  <a:cubicBezTo>
                    <a:pt x="1250" y="80"/>
                    <a:pt x="1249" y="80"/>
                    <a:pt x="1249" y="80"/>
                  </a:cubicBezTo>
                  <a:cubicBezTo>
                    <a:pt x="1249" y="80"/>
                    <a:pt x="1248" y="80"/>
                    <a:pt x="1248" y="80"/>
                  </a:cubicBezTo>
                  <a:cubicBezTo>
                    <a:pt x="1247" y="80"/>
                    <a:pt x="1247" y="80"/>
                    <a:pt x="1246" y="80"/>
                  </a:cubicBezTo>
                  <a:moveTo>
                    <a:pt x="1259" y="53"/>
                  </a:moveTo>
                  <a:cubicBezTo>
                    <a:pt x="1254" y="58"/>
                    <a:pt x="1246" y="60"/>
                    <a:pt x="1237" y="62"/>
                  </a:cubicBezTo>
                  <a:cubicBezTo>
                    <a:pt x="1237" y="80"/>
                    <a:pt x="1237" y="80"/>
                    <a:pt x="1237" y="80"/>
                  </a:cubicBezTo>
                  <a:cubicBezTo>
                    <a:pt x="1239" y="81"/>
                    <a:pt x="1242" y="81"/>
                    <a:pt x="1244" y="81"/>
                  </a:cubicBezTo>
                  <a:cubicBezTo>
                    <a:pt x="1244" y="84"/>
                    <a:pt x="1241" y="84"/>
                    <a:pt x="1239" y="85"/>
                  </a:cubicBezTo>
                  <a:cubicBezTo>
                    <a:pt x="1238" y="84"/>
                    <a:pt x="1238" y="84"/>
                    <a:pt x="1237" y="84"/>
                  </a:cubicBezTo>
                  <a:cubicBezTo>
                    <a:pt x="1237" y="92"/>
                    <a:pt x="1237" y="92"/>
                    <a:pt x="1237" y="92"/>
                  </a:cubicBezTo>
                  <a:cubicBezTo>
                    <a:pt x="1238" y="92"/>
                    <a:pt x="1238" y="92"/>
                    <a:pt x="1239" y="92"/>
                  </a:cubicBezTo>
                  <a:cubicBezTo>
                    <a:pt x="1243" y="98"/>
                    <a:pt x="1255" y="99"/>
                    <a:pt x="1262" y="104"/>
                  </a:cubicBezTo>
                  <a:cubicBezTo>
                    <a:pt x="1263" y="104"/>
                    <a:pt x="1264" y="104"/>
                    <a:pt x="1265" y="104"/>
                  </a:cubicBezTo>
                  <a:cubicBezTo>
                    <a:pt x="1269" y="104"/>
                    <a:pt x="1273" y="105"/>
                    <a:pt x="1277" y="106"/>
                  </a:cubicBezTo>
                  <a:cubicBezTo>
                    <a:pt x="1281" y="108"/>
                    <a:pt x="1284" y="109"/>
                    <a:pt x="1288" y="109"/>
                  </a:cubicBezTo>
                  <a:cubicBezTo>
                    <a:pt x="1291" y="109"/>
                    <a:pt x="1294" y="107"/>
                    <a:pt x="1297" y="103"/>
                  </a:cubicBezTo>
                  <a:cubicBezTo>
                    <a:pt x="1295" y="95"/>
                    <a:pt x="1299" y="92"/>
                    <a:pt x="1302" y="86"/>
                  </a:cubicBezTo>
                  <a:cubicBezTo>
                    <a:pt x="1300" y="83"/>
                    <a:pt x="1296" y="81"/>
                    <a:pt x="1292" y="81"/>
                  </a:cubicBezTo>
                  <a:cubicBezTo>
                    <a:pt x="1289" y="81"/>
                    <a:pt x="1285" y="82"/>
                    <a:pt x="1282" y="84"/>
                  </a:cubicBezTo>
                  <a:cubicBezTo>
                    <a:pt x="1279" y="82"/>
                    <a:pt x="1283" y="81"/>
                    <a:pt x="1282" y="77"/>
                  </a:cubicBezTo>
                  <a:cubicBezTo>
                    <a:pt x="1281" y="76"/>
                    <a:pt x="1279" y="76"/>
                    <a:pt x="1278" y="76"/>
                  </a:cubicBezTo>
                  <a:cubicBezTo>
                    <a:pt x="1277" y="76"/>
                    <a:pt x="1275" y="76"/>
                    <a:pt x="1274" y="77"/>
                  </a:cubicBezTo>
                  <a:cubicBezTo>
                    <a:pt x="1273" y="77"/>
                    <a:pt x="1272" y="77"/>
                    <a:pt x="1271" y="77"/>
                  </a:cubicBezTo>
                  <a:cubicBezTo>
                    <a:pt x="1269" y="77"/>
                    <a:pt x="1268" y="77"/>
                    <a:pt x="1267" y="75"/>
                  </a:cubicBezTo>
                  <a:cubicBezTo>
                    <a:pt x="1269" y="70"/>
                    <a:pt x="1281" y="73"/>
                    <a:pt x="1280" y="65"/>
                  </a:cubicBezTo>
                  <a:cubicBezTo>
                    <a:pt x="1271" y="63"/>
                    <a:pt x="1267" y="56"/>
                    <a:pt x="1259" y="53"/>
                  </a:cubicBezTo>
                  <a:moveTo>
                    <a:pt x="3248" y="1479"/>
                  </a:moveTo>
                  <a:cubicBezTo>
                    <a:pt x="3243" y="1479"/>
                    <a:pt x="3242" y="1482"/>
                    <a:pt x="3241" y="1486"/>
                  </a:cubicBezTo>
                  <a:cubicBezTo>
                    <a:pt x="3242" y="1488"/>
                    <a:pt x="3245" y="1488"/>
                    <a:pt x="3247" y="1488"/>
                  </a:cubicBezTo>
                  <a:cubicBezTo>
                    <a:pt x="3250" y="1488"/>
                    <a:pt x="3253" y="1488"/>
                    <a:pt x="3253" y="1486"/>
                  </a:cubicBezTo>
                  <a:cubicBezTo>
                    <a:pt x="3254" y="1482"/>
                    <a:pt x="3252" y="1481"/>
                    <a:pt x="3250" y="1479"/>
                  </a:cubicBezTo>
                  <a:cubicBezTo>
                    <a:pt x="3249" y="1479"/>
                    <a:pt x="3249" y="1479"/>
                    <a:pt x="3248" y="1479"/>
                  </a:cubicBezTo>
                  <a:moveTo>
                    <a:pt x="780" y="1068"/>
                  </a:moveTo>
                  <a:cubicBezTo>
                    <a:pt x="779" y="1068"/>
                    <a:pt x="779" y="1068"/>
                    <a:pt x="779" y="1068"/>
                  </a:cubicBezTo>
                  <a:cubicBezTo>
                    <a:pt x="773" y="1072"/>
                    <a:pt x="776" y="1080"/>
                    <a:pt x="767" y="1083"/>
                  </a:cubicBezTo>
                  <a:cubicBezTo>
                    <a:pt x="766" y="1085"/>
                    <a:pt x="765" y="1088"/>
                    <a:pt x="766" y="1091"/>
                  </a:cubicBezTo>
                  <a:cubicBezTo>
                    <a:pt x="758" y="1098"/>
                    <a:pt x="742" y="1098"/>
                    <a:pt x="733" y="1104"/>
                  </a:cubicBezTo>
                  <a:cubicBezTo>
                    <a:pt x="726" y="1116"/>
                    <a:pt x="736" y="1126"/>
                    <a:pt x="732" y="1137"/>
                  </a:cubicBezTo>
                  <a:cubicBezTo>
                    <a:pt x="731" y="1142"/>
                    <a:pt x="722" y="1145"/>
                    <a:pt x="721" y="1150"/>
                  </a:cubicBezTo>
                  <a:cubicBezTo>
                    <a:pt x="721" y="1153"/>
                    <a:pt x="725" y="1156"/>
                    <a:pt x="726" y="1160"/>
                  </a:cubicBezTo>
                  <a:cubicBezTo>
                    <a:pt x="727" y="1167"/>
                    <a:pt x="724" y="1174"/>
                    <a:pt x="728" y="1180"/>
                  </a:cubicBezTo>
                  <a:cubicBezTo>
                    <a:pt x="733" y="1183"/>
                    <a:pt x="740" y="1187"/>
                    <a:pt x="748" y="1187"/>
                  </a:cubicBezTo>
                  <a:cubicBezTo>
                    <a:pt x="750" y="1187"/>
                    <a:pt x="752" y="1187"/>
                    <a:pt x="755" y="1186"/>
                  </a:cubicBezTo>
                  <a:cubicBezTo>
                    <a:pt x="764" y="1183"/>
                    <a:pt x="769" y="1165"/>
                    <a:pt x="773" y="1154"/>
                  </a:cubicBezTo>
                  <a:cubicBezTo>
                    <a:pt x="775" y="1148"/>
                    <a:pt x="778" y="1142"/>
                    <a:pt x="779" y="1138"/>
                  </a:cubicBezTo>
                  <a:cubicBezTo>
                    <a:pt x="779" y="1135"/>
                    <a:pt x="778" y="1132"/>
                    <a:pt x="779" y="1129"/>
                  </a:cubicBezTo>
                  <a:cubicBezTo>
                    <a:pt x="781" y="1123"/>
                    <a:pt x="787" y="1118"/>
                    <a:pt x="788" y="1113"/>
                  </a:cubicBezTo>
                  <a:cubicBezTo>
                    <a:pt x="788" y="1108"/>
                    <a:pt x="786" y="1105"/>
                    <a:pt x="787" y="1103"/>
                  </a:cubicBezTo>
                  <a:cubicBezTo>
                    <a:pt x="788" y="1096"/>
                    <a:pt x="797" y="1093"/>
                    <a:pt x="797" y="1088"/>
                  </a:cubicBezTo>
                  <a:cubicBezTo>
                    <a:pt x="797" y="1084"/>
                    <a:pt x="786" y="1068"/>
                    <a:pt x="780" y="1068"/>
                  </a:cubicBezTo>
                  <a:moveTo>
                    <a:pt x="733" y="1067"/>
                  </a:moveTo>
                  <a:cubicBezTo>
                    <a:pt x="728" y="1067"/>
                    <a:pt x="723" y="1069"/>
                    <a:pt x="722" y="1074"/>
                  </a:cubicBezTo>
                  <a:cubicBezTo>
                    <a:pt x="729" y="1076"/>
                    <a:pt x="738" y="1076"/>
                    <a:pt x="743" y="1078"/>
                  </a:cubicBezTo>
                  <a:cubicBezTo>
                    <a:pt x="747" y="1071"/>
                    <a:pt x="740" y="1067"/>
                    <a:pt x="733" y="1067"/>
                  </a:cubicBezTo>
                  <a:moveTo>
                    <a:pt x="818" y="1010"/>
                  </a:moveTo>
                  <a:cubicBezTo>
                    <a:pt x="806" y="1010"/>
                    <a:pt x="811" y="1021"/>
                    <a:pt x="813" y="1027"/>
                  </a:cubicBezTo>
                  <a:cubicBezTo>
                    <a:pt x="814" y="1027"/>
                    <a:pt x="815" y="1027"/>
                    <a:pt x="815" y="1027"/>
                  </a:cubicBezTo>
                  <a:cubicBezTo>
                    <a:pt x="817" y="1027"/>
                    <a:pt x="819" y="1026"/>
                    <a:pt x="821" y="1026"/>
                  </a:cubicBezTo>
                  <a:cubicBezTo>
                    <a:pt x="822" y="1022"/>
                    <a:pt x="821" y="1015"/>
                    <a:pt x="820" y="1010"/>
                  </a:cubicBezTo>
                  <a:cubicBezTo>
                    <a:pt x="819" y="1010"/>
                    <a:pt x="819" y="1010"/>
                    <a:pt x="818" y="1010"/>
                  </a:cubicBezTo>
                  <a:moveTo>
                    <a:pt x="687" y="997"/>
                  </a:moveTo>
                  <a:cubicBezTo>
                    <a:pt x="393" y="997"/>
                    <a:pt x="393" y="997"/>
                    <a:pt x="393" y="997"/>
                  </a:cubicBezTo>
                  <a:cubicBezTo>
                    <a:pt x="397" y="1000"/>
                    <a:pt x="401" y="1003"/>
                    <a:pt x="403" y="1007"/>
                  </a:cubicBezTo>
                  <a:cubicBezTo>
                    <a:pt x="405" y="1010"/>
                    <a:pt x="404" y="1013"/>
                    <a:pt x="405" y="1016"/>
                  </a:cubicBezTo>
                  <a:cubicBezTo>
                    <a:pt x="406" y="1023"/>
                    <a:pt x="414" y="1028"/>
                    <a:pt x="416" y="1035"/>
                  </a:cubicBezTo>
                  <a:cubicBezTo>
                    <a:pt x="416" y="1038"/>
                    <a:pt x="415" y="1041"/>
                    <a:pt x="416" y="1045"/>
                  </a:cubicBezTo>
                  <a:cubicBezTo>
                    <a:pt x="417" y="1049"/>
                    <a:pt x="422" y="1052"/>
                    <a:pt x="422" y="1056"/>
                  </a:cubicBezTo>
                  <a:cubicBezTo>
                    <a:pt x="424" y="1069"/>
                    <a:pt x="414" y="1074"/>
                    <a:pt x="411" y="1081"/>
                  </a:cubicBezTo>
                  <a:cubicBezTo>
                    <a:pt x="410" y="1084"/>
                    <a:pt x="411" y="1088"/>
                    <a:pt x="410" y="1090"/>
                  </a:cubicBezTo>
                  <a:cubicBezTo>
                    <a:pt x="408" y="1094"/>
                    <a:pt x="404" y="1096"/>
                    <a:pt x="402" y="1099"/>
                  </a:cubicBezTo>
                  <a:cubicBezTo>
                    <a:pt x="401" y="1103"/>
                    <a:pt x="401" y="1120"/>
                    <a:pt x="402" y="1124"/>
                  </a:cubicBezTo>
                  <a:cubicBezTo>
                    <a:pt x="404" y="1131"/>
                    <a:pt x="420" y="1136"/>
                    <a:pt x="415" y="1144"/>
                  </a:cubicBezTo>
                  <a:cubicBezTo>
                    <a:pt x="429" y="1158"/>
                    <a:pt x="427" y="1184"/>
                    <a:pt x="437" y="1200"/>
                  </a:cubicBezTo>
                  <a:cubicBezTo>
                    <a:pt x="445" y="1215"/>
                    <a:pt x="462" y="1228"/>
                    <a:pt x="467" y="1245"/>
                  </a:cubicBezTo>
                  <a:cubicBezTo>
                    <a:pt x="469" y="1254"/>
                    <a:pt x="466" y="1264"/>
                    <a:pt x="474" y="1270"/>
                  </a:cubicBezTo>
                  <a:cubicBezTo>
                    <a:pt x="481" y="1271"/>
                    <a:pt x="488" y="1272"/>
                    <a:pt x="495" y="1272"/>
                  </a:cubicBezTo>
                  <a:cubicBezTo>
                    <a:pt x="500" y="1272"/>
                    <a:pt x="504" y="1271"/>
                    <a:pt x="509" y="1270"/>
                  </a:cubicBezTo>
                  <a:cubicBezTo>
                    <a:pt x="512" y="1270"/>
                    <a:pt x="515" y="1266"/>
                    <a:pt x="519" y="1266"/>
                  </a:cubicBezTo>
                  <a:cubicBezTo>
                    <a:pt x="521" y="1265"/>
                    <a:pt x="523" y="1265"/>
                    <a:pt x="525" y="1265"/>
                  </a:cubicBezTo>
                  <a:cubicBezTo>
                    <a:pt x="526" y="1265"/>
                    <a:pt x="527" y="1265"/>
                    <a:pt x="528" y="1265"/>
                  </a:cubicBezTo>
                  <a:cubicBezTo>
                    <a:pt x="529" y="1265"/>
                    <a:pt x="530" y="1265"/>
                    <a:pt x="530" y="1265"/>
                  </a:cubicBezTo>
                  <a:cubicBezTo>
                    <a:pt x="532" y="1265"/>
                    <a:pt x="534" y="1265"/>
                    <a:pt x="536" y="1265"/>
                  </a:cubicBezTo>
                  <a:cubicBezTo>
                    <a:pt x="541" y="1264"/>
                    <a:pt x="545" y="1262"/>
                    <a:pt x="550" y="1261"/>
                  </a:cubicBezTo>
                  <a:cubicBezTo>
                    <a:pt x="550" y="1261"/>
                    <a:pt x="551" y="1261"/>
                    <a:pt x="551" y="1261"/>
                  </a:cubicBezTo>
                  <a:cubicBezTo>
                    <a:pt x="552" y="1261"/>
                    <a:pt x="554" y="1261"/>
                    <a:pt x="555" y="1261"/>
                  </a:cubicBezTo>
                  <a:cubicBezTo>
                    <a:pt x="556" y="1261"/>
                    <a:pt x="557" y="1261"/>
                    <a:pt x="558" y="1261"/>
                  </a:cubicBezTo>
                  <a:cubicBezTo>
                    <a:pt x="559" y="1261"/>
                    <a:pt x="560" y="1261"/>
                    <a:pt x="561" y="1261"/>
                  </a:cubicBezTo>
                  <a:cubicBezTo>
                    <a:pt x="570" y="1259"/>
                    <a:pt x="572" y="1249"/>
                    <a:pt x="580" y="1243"/>
                  </a:cubicBezTo>
                  <a:cubicBezTo>
                    <a:pt x="586" y="1239"/>
                    <a:pt x="593" y="1240"/>
                    <a:pt x="596" y="1234"/>
                  </a:cubicBezTo>
                  <a:cubicBezTo>
                    <a:pt x="597" y="1230"/>
                    <a:pt x="595" y="1227"/>
                    <a:pt x="594" y="1224"/>
                  </a:cubicBezTo>
                  <a:cubicBezTo>
                    <a:pt x="600" y="1217"/>
                    <a:pt x="613" y="1215"/>
                    <a:pt x="616" y="1205"/>
                  </a:cubicBezTo>
                  <a:cubicBezTo>
                    <a:pt x="617" y="1201"/>
                    <a:pt x="615" y="1197"/>
                    <a:pt x="616" y="1194"/>
                  </a:cubicBezTo>
                  <a:cubicBezTo>
                    <a:pt x="618" y="1186"/>
                    <a:pt x="627" y="1184"/>
                    <a:pt x="636" y="1181"/>
                  </a:cubicBezTo>
                  <a:cubicBezTo>
                    <a:pt x="640" y="1173"/>
                    <a:pt x="646" y="1161"/>
                    <a:pt x="642" y="1149"/>
                  </a:cubicBezTo>
                  <a:cubicBezTo>
                    <a:pt x="640" y="1145"/>
                    <a:pt x="635" y="1143"/>
                    <a:pt x="636" y="1139"/>
                  </a:cubicBezTo>
                  <a:cubicBezTo>
                    <a:pt x="637" y="1135"/>
                    <a:pt x="647" y="1129"/>
                    <a:pt x="650" y="1127"/>
                  </a:cubicBezTo>
                  <a:cubicBezTo>
                    <a:pt x="655" y="1123"/>
                    <a:pt x="661" y="1117"/>
                    <a:pt x="666" y="1115"/>
                  </a:cubicBezTo>
                  <a:cubicBezTo>
                    <a:pt x="679" y="1108"/>
                    <a:pt x="695" y="1105"/>
                    <a:pt x="697" y="1090"/>
                  </a:cubicBezTo>
                  <a:cubicBezTo>
                    <a:pt x="698" y="1084"/>
                    <a:pt x="694" y="1072"/>
                    <a:pt x="694" y="1064"/>
                  </a:cubicBezTo>
                  <a:cubicBezTo>
                    <a:pt x="693" y="1054"/>
                    <a:pt x="689" y="1054"/>
                    <a:pt x="687" y="1045"/>
                  </a:cubicBezTo>
                  <a:cubicBezTo>
                    <a:pt x="686" y="1042"/>
                    <a:pt x="689" y="1036"/>
                    <a:pt x="688" y="1032"/>
                  </a:cubicBezTo>
                  <a:cubicBezTo>
                    <a:pt x="687" y="1027"/>
                    <a:pt x="680" y="1023"/>
                    <a:pt x="679" y="1017"/>
                  </a:cubicBezTo>
                  <a:cubicBezTo>
                    <a:pt x="678" y="1010"/>
                    <a:pt x="682" y="1003"/>
                    <a:pt x="687" y="997"/>
                  </a:cubicBezTo>
                  <a:moveTo>
                    <a:pt x="3157" y="1349"/>
                  </a:moveTo>
                  <a:cubicBezTo>
                    <a:pt x="3154" y="1348"/>
                    <a:pt x="3153" y="1346"/>
                    <a:pt x="3154" y="1343"/>
                  </a:cubicBezTo>
                  <a:cubicBezTo>
                    <a:pt x="3157" y="1343"/>
                    <a:pt x="3157" y="1343"/>
                    <a:pt x="3157" y="1343"/>
                  </a:cubicBezTo>
                  <a:cubicBezTo>
                    <a:pt x="3159" y="1344"/>
                    <a:pt x="3159" y="1348"/>
                    <a:pt x="3157" y="1349"/>
                  </a:cubicBezTo>
                  <a:moveTo>
                    <a:pt x="3372" y="1235"/>
                  </a:moveTo>
                  <a:cubicBezTo>
                    <a:pt x="3371" y="1235"/>
                    <a:pt x="3371" y="1235"/>
                    <a:pt x="3371" y="1235"/>
                  </a:cubicBezTo>
                  <a:cubicBezTo>
                    <a:pt x="3371" y="1230"/>
                    <a:pt x="3375" y="1228"/>
                    <a:pt x="3376" y="1225"/>
                  </a:cubicBezTo>
                  <a:cubicBezTo>
                    <a:pt x="3377" y="1225"/>
                    <a:pt x="3378" y="1226"/>
                    <a:pt x="3380" y="1226"/>
                  </a:cubicBezTo>
                  <a:cubicBezTo>
                    <a:pt x="3381" y="1232"/>
                    <a:pt x="3375" y="1235"/>
                    <a:pt x="3372" y="1235"/>
                  </a:cubicBezTo>
                  <a:moveTo>
                    <a:pt x="3508" y="997"/>
                  </a:moveTo>
                  <a:cubicBezTo>
                    <a:pt x="3081" y="997"/>
                    <a:pt x="3081" y="997"/>
                    <a:pt x="3081" y="997"/>
                  </a:cubicBezTo>
                  <a:cubicBezTo>
                    <a:pt x="3078" y="1004"/>
                    <a:pt x="3073" y="1011"/>
                    <a:pt x="3079" y="1015"/>
                  </a:cubicBezTo>
                  <a:cubicBezTo>
                    <a:pt x="3082" y="1016"/>
                    <a:pt x="3085" y="1017"/>
                    <a:pt x="3088" y="1018"/>
                  </a:cubicBezTo>
                  <a:cubicBezTo>
                    <a:pt x="3097" y="1029"/>
                    <a:pt x="3105" y="1040"/>
                    <a:pt x="3110" y="1051"/>
                  </a:cubicBezTo>
                  <a:cubicBezTo>
                    <a:pt x="3111" y="1055"/>
                    <a:pt x="3111" y="1060"/>
                    <a:pt x="3113" y="1064"/>
                  </a:cubicBezTo>
                  <a:cubicBezTo>
                    <a:pt x="3115" y="1067"/>
                    <a:pt x="3119" y="1070"/>
                    <a:pt x="3122" y="1074"/>
                  </a:cubicBezTo>
                  <a:cubicBezTo>
                    <a:pt x="3123" y="1077"/>
                    <a:pt x="3123" y="1081"/>
                    <a:pt x="3125" y="1084"/>
                  </a:cubicBezTo>
                  <a:cubicBezTo>
                    <a:pt x="3130" y="1092"/>
                    <a:pt x="3143" y="1102"/>
                    <a:pt x="3150" y="1105"/>
                  </a:cubicBezTo>
                  <a:cubicBezTo>
                    <a:pt x="3156" y="1108"/>
                    <a:pt x="3163" y="1107"/>
                    <a:pt x="3170" y="1111"/>
                  </a:cubicBezTo>
                  <a:cubicBezTo>
                    <a:pt x="3182" y="1117"/>
                    <a:pt x="3185" y="1141"/>
                    <a:pt x="3184" y="1156"/>
                  </a:cubicBezTo>
                  <a:cubicBezTo>
                    <a:pt x="3183" y="1166"/>
                    <a:pt x="3187" y="1175"/>
                    <a:pt x="3187" y="1182"/>
                  </a:cubicBezTo>
                  <a:cubicBezTo>
                    <a:pt x="3187" y="1194"/>
                    <a:pt x="3175" y="1198"/>
                    <a:pt x="3173" y="1209"/>
                  </a:cubicBezTo>
                  <a:cubicBezTo>
                    <a:pt x="3168" y="1227"/>
                    <a:pt x="3179" y="1247"/>
                    <a:pt x="3173" y="1264"/>
                  </a:cubicBezTo>
                  <a:cubicBezTo>
                    <a:pt x="3166" y="1283"/>
                    <a:pt x="3148" y="1294"/>
                    <a:pt x="3157" y="1318"/>
                  </a:cubicBezTo>
                  <a:cubicBezTo>
                    <a:pt x="3156" y="1322"/>
                    <a:pt x="3149" y="1327"/>
                    <a:pt x="3147" y="1333"/>
                  </a:cubicBezTo>
                  <a:cubicBezTo>
                    <a:pt x="3147" y="1335"/>
                    <a:pt x="3149" y="1338"/>
                    <a:pt x="3148" y="1340"/>
                  </a:cubicBezTo>
                  <a:cubicBezTo>
                    <a:pt x="3147" y="1347"/>
                    <a:pt x="3140" y="1351"/>
                    <a:pt x="3148" y="1356"/>
                  </a:cubicBezTo>
                  <a:cubicBezTo>
                    <a:pt x="3149" y="1356"/>
                    <a:pt x="3149" y="1356"/>
                    <a:pt x="3150" y="1356"/>
                  </a:cubicBezTo>
                  <a:cubicBezTo>
                    <a:pt x="3152" y="1356"/>
                    <a:pt x="3153" y="1355"/>
                    <a:pt x="3155" y="1354"/>
                  </a:cubicBezTo>
                  <a:cubicBezTo>
                    <a:pt x="3156" y="1354"/>
                    <a:pt x="3158" y="1353"/>
                    <a:pt x="3160" y="1353"/>
                  </a:cubicBezTo>
                  <a:cubicBezTo>
                    <a:pt x="3160" y="1353"/>
                    <a:pt x="3160" y="1353"/>
                    <a:pt x="3160" y="1353"/>
                  </a:cubicBezTo>
                  <a:cubicBezTo>
                    <a:pt x="3165" y="1364"/>
                    <a:pt x="3150" y="1366"/>
                    <a:pt x="3156" y="1377"/>
                  </a:cubicBezTo>
                  <a:cubicBezTo>
                    <a:pt x="3155" y="1384"/>
                    <a:pt x="3143" y="1383"/>
                    <a:pt x="3139" y="1388"/>
                  </a:cubicBezTo>
                  <a:cubicBezTo>
                    <a:pt x="3141" y="1398"/>
                    <a:pt x="3148" y="1402"/>
                    <a:pt x="3152" y="1410"/>
                  </a:cubicBezTo>
                  <a:cubicBezTo>
                    <a:pt x="3144" y="1415"/>
                    <a:pt x="3150" y="1427"/>
                    <a:pt x="3144" y="1434"/>
                  </a:cubicBezTo>
                  <a:cubicBezTo>
                    <a:pt x="3148" y="1449"/>
                    <a:pt x="3156" y="1460"/>
                    <a:pt x="3172" y="1466"/>
                  </a:cubicBezTo>
                  <a:cubicBezTo>
                    <a:pt x="3172" y="1469"/>
                    <a:pt x="3173" y="1471"/>
                    <a:pt x="3174" y="1473"/>
                  </a:cubicBezTo>
                  <a:cubicBezTo>
                    <a:pt x="3178" y="1475"/>
                    <a:pt x="3188" y="1473"/>
                    <a:pt x="3189" y="1477"/>
                  </a:cubicBezTo>
                  <a:cubicBezTo>
                    <a:pt x="3184" y="1480"/>
                    <a:pt x="3176" y="1481"/>
                    <a:pt x="3176" y="1488"/>
                  </a:cubicBezTo>
                  <a:cubicBezTo>
                    <a:pt x="3177" y="1489"/>
                    <a:pt x="3179" y="1489"/>
                    <a:pt x="3180" y="1489"/>
                  </a:cubicBezTo>
                  <a:cubicBezTo>
                    <a:pt x="3182" y="1489"/>
                    <a:pt x="3183" y="1488"/>
                    <a:pt x="3185" y="1487"/>
                  </a:cubicBezTo>
                  <a:cubicBezTo>
                    <a:pt x="3186" y="1485"/>
                    <a:pt x="3188" y="1484"/>
                    <a:pt x="3191" y="1484"/>
                  </a:cubicBezTo>
                  <a:cubicBezTo>
                    <a:pt x="3192" y="1484"/>
                    <a:pt x="3193" y="1484"/>
                    <a:pt x="3194" y="1484"/>
                  </a:cubicBezTo>
                  <a:cubicBezTo>
                    <a:pt x="3194" y="1488"/>
                    <a:pt x="3188" y="1489"/>
                    <a:pt x="3191" y="1492"/>
                  </a:cubicBezTo>
                  <a:cubicBezTo>
                    <a:pt x="3193" y="1492"/>
                    <a:pt x="3194" y="1492"/>
                    <a:pt x="3195" y="1492"/>
                  </a:cubicBezTo>
                  <a:cubicBezTo>
                    <a:pt x="3196" y="1492"/>
                    <a:pt x="3197" y="1492"/>
                    <a:pt x="3198" y="1492"/>
                  </a:cubicBezTo>
                  <a:cubicBezTo>
                    <a:pt x="3199" y="1492"/>
                    <a:pt x="3200" y="1492"/>
                    <a:pt x="3201" y="1492"/>
                  </a:cubicBezTo>
                  <a:cubicBezTo>
                    <a:pt x="3206" y="1492"/>
                    <a:pt x="3210" y="1492"/>
                    <a:pt x="3214" y="1495"/>
                  </a:cubicBezTo>
                  <a:cubicBezTo>
                    <a:pt x="3218" y="1487"/>
                    <a:pt x="3237" y="1492"/>
                    <a:pt x="3237" y="1481"/>
                  </a:cubicBezTo>
                  <a:cubicBezTo>
                    <a:pt x="3234" y="1476"/>
                    <a:pt x="3229" y="1478"/>
                    <a:pt x="3224" y="1475"/>
                  </a:cubicBezTo>
                  <a:cubicBezTo>
                    <a:pt x="3214" y="1470"/>
                    <a:pt x="3208" y="1461"/>
                    <a:pt x="3197" y="1461"/>
                  </a:cubicBezTo>
                  <a:cubicBezTo>
                    <a:pt x="3196" y="1461"/>
                    <a:pt x="3196" y="1461"/>
                    <a:pt x="3195" y="1461"/>
                  </a:cubicBezTo>
                  <a:cubicBezTo>
                    <a:pt x="3190" y="1462"/>
                    <a:pt x="3189" y="1466"/>
                    <a:pt x="3184" y="1466"/>
                  </a:cubicBezTo>
                  <a:cubicBezTo>
                    <a:pt x="3183" y="1466"/>
                    <a:pt x="3182" y="1466"/>
                    <a:pt x="3180" y="1465"/>
                  </a:cubicBezTo>
                  <a:cubicBezTo>
                    <a:pt x="3181" y="1456"/>
                    <a:pt x="3193" y="1456"/>
                    <a:pt x="3202" y="1456"/>
                  </a:cubicBezTo>
                  <a:cubicBezTo>
                    <a:pt x="3203" y="1456"/>
                    <a:pt x="3204" y="1456"/>
                    <a:pt x="3205" y="1456"/>
                  </a:cubicBezTo>
                  <a:cubicBezTo>
                    <a:pt x="3202" y="1449"/>
                    <a:pt x="3185" y="1437"/>
                    <a:pt x="3201" y="1429"/>
                  </a:cubicBezTo>
                  <a:cubicBezTo>
                    <a:pt x="3204" y="1429"/>
                    <a:pt x="3205" y="1432"/>
                    <a:pt x="3208" y="1432"/>
                  </a:cubicBezTo>
                  <a:cubicBezTo>
                    <a:pt x="3208" y="1432"/>
                    <a:pt x="3209" y="1432"/>
                    <a:pt x="3209" y="1432"/>
                  </a:cubicBezTo>
                  <a:cubicBezTo>
                    <a:pt x="3209" y="1416"/>
                    <a:pt x="3225" y="1414"/>
                    <a:pt x="3235" y="1406"/>
                  </a:cubicBezTo>
                  <a:cubicBezTo>
                    <a:pt x="3233" y="1394"/>
                    <a:pt x="3216" y="1398"/>
                    <a:pt x="3215" y="1388"/>
                  </a:cubicBezTo>
                  <a:cubicBezTo>
                    <a:pt x="3214" y="1378"/>
                    <a:pt x="3230" y="1378"/>
                    <a:pt x="3237" y="1370"/>
                  </a:cubicBezTo>
                  <a:cubicBezTo>
                    <a:pt x="3231" y="1357"/>
                    <a:pt x="3247" y="1356"/>
                    <a:pt x="3246" y="1344"/>
                  </a:cubicBezTo>
                  <a:cubicBezTo>
                    <a:pt x="3238" y="1341"/>
                    <a:pt x="3232" y="1342"/>
                    <a:pt x="3232" y="1335"/>
                  </a:cubicBezTo>
                  <a:cubicBezTo>
                    <a:pt x="3233" y="1331"/>
                    <a:pt x="3235" y="1330"/>
                    <a:pt x="3237" y="1330"/>
                  </a:cubicBezTo>
                  <a:cubicBezTo>
                    <a:pt x="3240" y="1330"/>
                    <a:pt x="3244" y="1331"/>
                    <a:pt x="3247" y="1333"/>
                  </a:cubicBezTo>
                  <a:cubicBezTo>
                    <a:pt x="3251" y="1335"/>
                    <a:pt x="3254" y="1336"/>
                    <a:pt x="3256" y="1336"/>
                  </a:cubicBezTo>
                  <a:cubicBezTo>
                    <a:pt x="3256" y="1336"/>
                    <a:pt x="3257" y="1336"/>
                    <a:pt x="3257" y="1336"/>
                  </a:cubicBezTo>
                  <a:cubicBezTo>
                    <a:pt x="3269" y="1334"/>
                    <a:pt x="3261" y="1318"/>
                    <a:pt x="3263" y="1310"/>
                  </a:cubicBezTo>
                  <a:cubicBezTo>
                    <a:pt x="3265" y="1310"/>
                    <a:pt x="3266" y="1310"/>
                    <a:pt x="3267" y="1310"/>
                  </a:cubicBezTo>
                  <a:cubicBezTo>
                    <a:pt x="3270" y="1310"/>
                    <a:pt x="3272" y="1310"/>
                    <a:pt x="3273" y="1311"/>
                  </a:cubicBezTo>
                  <a:cubicBezTo>
                    <a:pt x="3275" y="1311"/>
                    <a:pt x="3277" y="1312"/>
                    <a:pt x="3280" y="1312"/>
                  </a:cubicBezTo>
                  <a:cubicBezTo>
                    <a:pt x="3280" y="1312"/>
                    <a:pt x="3280" y="1312"/>
                    <a:pt x="3280" y="1312"/>
                  </a:cubicBezTo>
                  <a:cubicBezTo>
                    <a:pt x="3289" y="1312"/>
                    <a:pt x="3295" y="1305"/>
                    <a:pt x="3302" y="1305"/>
                  </a:cubicBezTo>
                  <a:cubicBezTo>
                    <a:pt x="3304" y="1305"/>
                    <a:pt x="3306" y="1306"/>
                    <a:pt x="3308" y="1306"/>
                  </a:cubicBezTo>
                  <a:cubicBezTo>
                    <a:pt x="3315" y="1303"/>
                    <a:pt x="3322" y="1299"/>
                    <a:pt x="3323" y="1292"/>
                  </a:cubicBezTo>
                  <a:cubicBezTo>
                    <a:pt x="3325" y="1279"/>
                    <a:pt x="3307" y="1275"/>
                    <a:pt x="3307" y="1266"/>
                  </a:cubicBezTo>
                  <a:cubicBezTo>
                    <a:pt x="3307" y="1266"/>
                    <a:pt x="3307" y="1266"/>
                    <a:pt x="3307" y="1266"/>
                  </a:cubicBezTo>
                  <a:cubicBezTo>
                    <a:pt x="3318" y="1266"/>
                    <a:pt x="3322" y="1271"/>
                    <a:pt x="3330" y="1274"/>
                  </a:cubicBezTo>
                  <a:cubicBezTo>
                    <a:pt x="3349" y="1269"/>
                    <a:pt x="3359" y="1257"/>
                    <a:pt x="3367" y="1243"/>
                  </a:cubicBezTo>
                  <a:cubicBezTo>
                    <a:pt x="3383" y="1241"/>
                    <a:pt x="3386" y="1229"/>
                    <a:pt x="3394" y="1219"/>
                  </a:cubicBezTo>
                  <a:cubicBezTo>
                    <a:pt x="3398" y="1215"/>
                    <a:pt x="3404" y="1210"/>
                    <a:pt x="3404" y="1206"/>
                  </a:cubicBezTo>
                  <a:cubicBezTo>
                    <a:pt x="3405" y="1199"/>
                    <a:pt x="3399" y="1194"/>
                    <a:pt x="3401" y="1187"/>
                  </a:cubicBezTo>
                  <a:cubicBezTo>
                    <a:pt x="3405" y="1172"/>
                    <a:pt x="3437" y="1170"/>
                    <a:pt x="3447" y="1161"/>
                  </a:cubicBezTo>
                  <a:cubicBezTo>
                    <a:pt x="3450" y="1161"/>
                    <a:pt x="3453" y="1161"/>
                    <a:pt x="3455" y="1161"/>
                  </a:cubicBezTo>
                  <a:cubicBezTo>
                    <a:pt x="3462" y="1161"/>
                    <a:pt x="3467" y="1160"/>
                    <a:pt x="3473" y="1158"/>
                  </a:cubicBezTo>
                  <a:cubicBezTo>
                    <a:pt x="3476" y="1152"/>
                    <a:pt x="3480" y="1147"/>
                    <a:pt x="3481" y="1139"/>
                  </a:cubicBezTo>
                  <a:cubicBezTo>
                    <a:pt x="3502" y="1125"/>
                    <a:pt x="3493" y="1093"/>
                    <a:pt x="3501" y="1072"/>
                  </a:cubicBezTo>
                  <a:cubicBezTo>
                    <a:pt x="3502" y="1067"/>
                    <a:pt x="3509" y="1067"/>
                    <a:pt x="3513" y="1064"/>
                  </a:cubicBezTo>
                  <a:cubicBezTo>
                    <a:pt x="3519" y="1058"/>
                    <a:pt x="3522" y="1049"/>
                    <a:pt x="3527" y="1042"/>
                  </a:cubicBezTo>
                  <a:cubicBezTo>
                    <a:pt x="3533" y="1035"/>
                    <a:pt x="3541" y="1028"/>
                    <a:pt x="3541" y="1020"/>
                  </a:cubicBezTo>
                  <a:cubicBezTo>
                    <a:pt x="3537" y="1017"/>
                    <a:pt x="3537" y="1013"/>
                    <a:pt x="3537" y="1008"/>
                  </a:cubicBezTo>
                  <a:cubicBezTo>
                    <a:pt x="3527" y="1006"/>
                    <a:pt x="3517" y="1002"/>
                    <a:pt x="3508" y="997"/>
                  </a:cubicBezTo>
                  <a:moveTo>
                    <a:pt x="1591" y="984"/>
                  </a:moveTo>
                  <a:cubicBezTo>
                    <a:pt x="1581" y="984"/>
                    <a:pt x="1570" y="988"/>
                    <a:pt x="1574" y="995"/>
                  </a:cubicBezTo>
                  <a:cubicBezTo>
                    <a:pt x="1578" y="996"/>
                    <a:pt x="1583" y="996"/>
                    <a:pt x="1588" y="996"/>
                  </a:cubicBezTo>
                  <a:cubicBezTo>
                    <a:pt x="1597" y="996"/>
                    <a:pt x="1606" y="994"/>
                    <a:pt x="1607" y="989"/>
                  </a:cubicBezTo>
                  <a:cubicBezTo>
                    <a:pt x="1605" y="986"/>
                    <a:pt x="1598" y="984"/>
                    <a:pt x="1591" y="984"/>
                  </a:cubicBezTo>
                  <a:moveTo>
                    <a:pt x="1808" y="980"/>
                  </a:moveTo>
                  <a:cubicBezTo>
                    <a:pt x="1805" y="980"/>
                    <a:pt x="1803" y="981"/>
                    <a:pt x="1801" y="984"/>
                  </a:cubicBezTo>
                  <a:cubicBezTo>
                    <a:pt x="1805" y="990"/>
                    <a:pt x="1814" y="991"/>
                    <a:pt x="1818" y="997"/>
                  </a:cubicBezTo>
                  <a:cubicBezTo>
                    <a:pt x="1829" y="997"/>
                    <a:pt x="1829" y="997"/>
                    <a:pt x="1829" y="997"/>
                  </a:cubicBezTo>
                  <a:cubicBezTo>
                    <a:pt x="1826" y="990"/>
                    <a:pt x="1816" y="980"/>
                    <a:pt x="1808" y="980"/>
                  </a:cubicBezTo>
                  <a:moveTo>
                    <a:pt x="1546" y="972"/>
                  </a:moveTo>
                  <a:cubicBezTo>
                    <a:pt x="1541" y="972"/>
                    <a:pt x="1537" y="974"/>
                    <a:pt x="1538" y="979"/>
                  </a:cubicBezTo>
                  <a:cubicBezTo>
                    <a:pt x="1539" y="981"/>
                    <a:pt x="1541" y="982"/>
                    <a:pt x="1544" y="982"/>
                  </a:cubicBezTo>
                  <a:cubicBezTo>
                    <a:pt x="1546" y="982"/>
                    <a:pt x="1547" y="981"/>
                    <a:pt x="1549" y="981"/>
                  </a:cubicBezTo>
                  <a:cubicBezTo>
                    <a:pt x="1551" y="981"/>
                    <a:pt x="1553" y="981"/>
                    <a:pt x="1555" y="981"/>
                  </a:cubicBezTo>
                  <a:cubicBezTo>
                    <a:pt x="1556" y="981"/>
                    <a:pt x="1558" y="981"/>
                    <a:pt x="1559" y="981"/>
                  </a:cubicBezTo>
                  <a:cubicBezTo>
                    <a:pt x="1559" y="979"/>
                    <a:pt x="1560" y="978"/>
                    <a:pt x="1560" y="975"/>
                  </a:cubicBezTo>
                  <a:cubicBezTo>
                    <a:pt x="1557" y="973"/>
                    <a:pt x="1551" y="972"/>
                    <a:pt x="1546" y="972"/>
                  </a:cubicBezTo>
                  <a:moveTo>
                    <a:pt x="1619" y="964"/>
                  </a:moveTo>
                  <a:cubicBezTo>
                    <a:pt x="1613" y="964"/>
                    <a:pt x="1609" y="966"/>
                    <a:pt x="1607" y="971"/>
                  </a:cubicBezTo>
                  <a:cubicBezTo>
                    <a:pt x="1606" y="977"/>
                    <a:pt x="1614" y="980"/>
                    <a:pt x="1619" y="985"/>
                  </a:cubicBezTo>
                  <a:cubicBezTo>
                    <a:pt x="1618" y="988"/>
                    <a:pt x="1619" y="994"/>
                    <a:pt x="1621" y="997"/>
                  </a:cubicBezTo>
                  <a:cubicBezTo>
                    <a:pt x="1631" y="997"/>
                    <a:pt x="1631" y="997"/>
                    <a:pt x="1631" y="997"/>
                  </a:cubicBezTo>
                  <a:cubicBezTo>
                    <a:pt x="1632" y="997"/>
                    <a:pt x="1633" y="996"/>
                    <a:pt x="1634" y="996"/>
                  </a:cubicBezTo>
                  <a:cubicBezTo>
                    <a:pt x="1635" y="996"/>
                    <a:pt x="1635" y="997"/>
                    <a:pt x="1636" y="997"/>
                  </a:cubicBezTo>
                  <a:cubicBezTo>
                    <a:pt x="1746" y="997"/>
                    <a:pt x="1746" y="997"/>
                    <a:pt x="1746" y="997"/>
                  </a:cubicBezTo>
                  <a:cubicBezTo>
                    <a:pt x="1742" y="995"/>
                    <a:pt x="1738" y="993"/>
                    <a:pt x="1734" y="990"/>
                  </a:cubicBezTo>
                  <a:cubicBezTo>
                    <a:pt x="1732" y="991"/>
                    <a:pt x="1730" y="991"/>
                    <a:pt x="1728" y="991"/>
                  </a:cubicBezTo>
                  <a:cubicBezTo>
                    <a:pt x="1717" y="991"/>
                    <a:pt x="1713" y="984"/>
                    <a:pt x="1706" y="982"/>
                  </a:cubicBezTo>
                  <a:cubicBezTo>
                    <a:pt x="1702" y="981"/>
                    <a:pt x="1696" y="981"/>
                    <a:pt x="1692" y="980"/>
                  </a:cubicBezTo>
                  <a:cubicBezTo>
                    <a:pt x="1684" y="978"/>
                    <a:pt x="1680" y="975"/>
                    <a:pt x="1676" y="975"/>
                  </a:cubicBezTo>
                  <a:cubicBezTo>
                    <a:pt x="1675" y="975"/>
                    <a:pt x="1675" y="975"/>
                    <a:pt x="1674" y="976"/>
                  </a:cubicBezTo>
                  <a:cubicBezTo>
                    <a:pt x="1665" y="977"/>
                    <a:pt x="1662" y="986"/>
                    <a:pt x="1652" y="988"/>
                  </a:cubicBezTo>
                  <a:cubicBezTo>
                    <a:pt x="1646" y="983"/>
                    <a:pt x="1638" y="980"/>
                    <a:pt x="1639" y="969"/>
                  </a:cubicBezTo>
                  <a:cubicBezTo>
                    <a:pt x="1633" y="966"/>
                    <a:pt x="1626" y="964"/>
                    <a:pt x="1619" y="964"/>
                  </a:cubicBezTo>
                  <a:moveTo>
                    <a:pt x="1548" y="948"/>
                  </a:moveTo>
                  <a:cubicBezTo>
                    <a:pt x="1542" y="948"/>
                    <a:pt x="1537" y="953"/>
                    <a:pt x="1532" y="953"/>
                  </a:cubicBezTo>
                  <a:cubicBezTo>
                    <a:pt x="1531" y="953"/>
                    <a:pt x="1531" y="953"/>
                    <a:pt x="1530" y="953"/>
                  </a:cubicBezTo>
                  <a:cubicBezTo>
                    <a:pt x="1527" y="953"/>
                    <a:pt x="1525" y="953"/>
                    <a:pt x="1523" y="952"/>
                  </a:cubicBezTo>
                  <a:cubicBezTo>
                    <a:pt x="1520" y="952"/>
                    <a:pt x="1518" y="951"/>
                    <a:pt x="1516" y="951"/>
                  </a:cubicBezTo>
                  <a:cubicBezTo>
                    <a:pt x="1516" y="951"/>
                    <a:pt x="1516" y="951"/>
                    <a:pt x="1516" y="951"/>
                  </a:cubicBezTo>
                  <a:cubicBezTo>
                    <a:pt x="1485" y="952"/>
                    <a:pt x="1493" y="973"/>
                    <a:pt x="1483" y="989"/>
                  </a:cubicBezTo>
                  <a:cubicBezTo>
                    <a:pt x="1485" y="993"/>
                    <a:pt x="1488" y="994"/>
                    <a:pt x="1490" y="997"/>
                  </a:cubicBezTo>
                  <a:cubicBezTo>
                    <a:pt x="1501" y="997"/>
                    <a:pt x="1501" y="997"/>
                    <a:pt x="1501" y="997"/>
                  </a:cubicBezTo>
                  <a:cubicBezTo>
                    <a:pt x="1501" y="993"/>
                    <a:pt x="1502" y="990"/>
                    <a:pt x="1506" y="989"/>
                  </a:cubicBezTo>
                  <a:cubicBezTo>
                    <a:pt x="1507" y="991"/>
                    <a:pt x="1508" y="994"/>
                    <a:pt x="1509" y="997"/>
                  </a:cubicBezTo>
                  <a:cubicBezTo>
                    <a:pt x="1524" y="997"/>
                    <a:pt x="1524" y="997"/>
                    <a:pt x="1524" y="997"/>
                  </a:cubicBezTo>
                  <a:cubicBezTo>
                    <a:pt x="1525" y="991"/>
                    <a:pt x="1519" y="983"/>
                    <a:pt x="1514" y="979"/>
                  </a:cubicBezTo>
                  <a:cubicBezTo>
                    <a:pt x="1516" y="976"/>
                    <a:pt x="1520" y="976"/>
                    <a:pt x="1523" y="976"/>
                  </a:cubicBezTo>
                  <a:cubicBezTo>
                    <a:pt x="1524" y="976"/>
                    <a:pt x="1525" y="976"/>
                    <a:pt x="1526" y="976"/>
                  </a:cubicBezTo>
                  <a:cubicBezTo>
                    <a:pt x="1526" y="976"/>
                    <a:pt x="1527" y="976"/>
                    <a:pt x="1528" y="976"/>
                  </a:cubicBezTo>
                  <a:cubicBezTo>
                    <a:pt x="1529" y="976"/>
                    <a:pt x="1531" y="976"/>
                    <a:pt x="1532" y="976"/>
                  </a:cubicBezTo>
                  <a:cubicBezTo>
                    <a:pt x="1535" y="970"/>
                    <a:pt x="1530" y="967"/>
                    <a:pt x="1527" y="964"/>
                  </a:cubicBezTo>
                  <a:cubicBezTo>
                    <a:pt x="1521" y="965"/>
                    <a:pt x="1514" y="971"/>
                    <a:pt x="1508" y="971"/>
                  </a:cubicBezTo>
                  <a:cubicBezTo>
                    <a:pt x="1506" y="971"/>
                    <a:pt x="1504" y="970"/>
                    <a:pt x="1502" y="968"/>
                  </a:cubicBezTo>
                  <a:cubicBezTo>
                    <a:pt x="1505" y="962"/>
                    <a:pt x="1512" y="960"/>
                    <a:pt x="1520" y="960"/>
                  </a:cubicBezTo>
                  <a:cubicBezTo>
                    <a:pt x="1522" y="960"/>
                    <a:pt x="1525" y="960"/>
                    <a:pt x="1528" y="961"/>
                  </a:cubicBezTo>
                  <a:cubicBezTo>
                    <a:pt x="1531" y="961"/>
                    <a:pt x="1533" y="961"/>
                    <a:pt x="1536" y="961"/>
                  </a:cubicBezTo>
                  <a:cubicBezTo>
                    <a:pt x="1545" y="961"/>
                    <a:pt x="1552" y="959"/>
                    <a:pt x="1550" y="948"/>
                  </a:cubicBezTo>
                  <a:cubicBezTo>
                    <a:pt x="1549" y="948"/>
                    <a:pt x="1549" y="948"/>
                    <a:pt x="1548" y="948"/>
                  </a:cubicBezTo>
                  <a:moveTo>
                    <a:pt x="1572" y="944"/>
                  </a:moveTo>
                  <a:cubicBezTo>
                    <a:pt x="1572" y="944"/>
                    <a:pt x="1572" y="944"/>
                    <a:pt x="1572" y="944"/>
                  </a:cubicBezTo>
                  <a:cubicBezTo>
                    <a:pt x="1569" y="951"/>
                    <a:pt x="1561" y="971"/>
                    <a:pt x="1574" y="973"/>
                  </a:cubicBezTo>
                  <a:cubicBezTo>
                    <a:pt x="1579" y="969"/>
                    <a:pt x="1581" y="964"/>
                    <a:pt x="1588" y="962"/>
                  </a:cubicBezTo>
                  <a:cubicBezTo>
                    <a:pt x="1588" y="951"/>
                    <a:pt x="1588" y="951"/>
                    <a:pt x="1588" y="951"/>
                  </a:cubicBezTo>
                  <a:cubicBezTo>
                    <a:pt x="1583" y="948"/>
                    <a:pt x="1580" y="944"/>
                    <a:pt x="1572" y="944"/>
                  </a:cubicBezTo>
                  <a:moveTo>
                    <a:pt x="1253" y="915"/>
                  </a:moveTo>
                  <a:cubicBezTo>
                    <a:pt x="1250" y="915"/>
                    <a:pt x="1249" y="916"/>
                    <a:pt x="1247" y="919"/>
                  </a:cubicBezTo>
                  <a:cubicBezTo>
                    <a:pt x="1245" y="925"/>
                    <a:pt x="1261" y="934"/>
                    <a:pt x="1267" y="939"/>
                  </a:cubicBezTo>
                  <a:cubicBezTo>
                    <a:pt x="1277" y="948"/>
                    <a:pt x="1284" y="954"/>
                    <a:pt x="1286" y="962"/>
                  </a:cubicBezTo>
                  <a:cubicBezTo>
                    <a:pt x="1299" y="967"/>
                    <a:pt x="1298" y="981"/>
                    <a:pt x="1307" y="990"/>
                  </a:cubicBezTo>
                  <a:cubicBezTo>
                    <a:pt x="1309" y="993"/>
                    <a:pt x="1312" y="995"/>
                    <a:pt x="1315" y="997"/>
                  </a:cubicBezTo>
                  <a:cubicBezTo>
                    <a:pt x="1354" y="997"/>
                    <a:pt x="1354" y="997"/>
                    <a:pt x="1354" y="997"/>
                  </a:cubicBezTo>
                  <a:cubicBezTo>
                    <a:pt x="1354" y="996"/>
                    <a:pt x="1353" y="994"/>
                    <a:pt x="1353" y="992"/>
                  </a:cubicBezTo>
                  <a:cubicBezTo>
                    <a:pt x="1364" y="989"/>
                    <a:pt x="1368" y="976"/>
                    <a:pt x="1353" y="974"/>
                  </a:cubicBezTo>
                  <a:cubicBezTo>
                    <a:pt x="1352" y="974"/>
                    <a:pt x="1352" y="974"/>
                    <a:pt x="1351" y="974"/>
                  </a:cubicBezTo>
                  <a:cubicBezTo>
                    <a:pt x="1350" y="974"/>
                    <a:pt x="1349" y="974"/>
                    <a:pt x="1348" y="975"/>
                  </a:cubicBezTo>
                  <a:cubicBezTo>
                    <a:pt x="1348" y="976"/>
                    <a:pt x="1347" y="976"/>
                    <a:pt x="1345" y="976"/>
                  </a:cubicBezTo>
                  <a:cubicBezTo>
                    <a:pt x="1345" y="976"/>
                    <a:pt x="1345" y="976"/>
                    <a:pt x="1345" y="976"/>
                  </a:cubicBezTo>
                  <a:cubicBezTo>
                    <a:pt x="1339" y="972"/>
                    <a:pt x="1330" y="971"/>
                    <a:pt x="1325" y="964"/>
                  </a:cubicBezTo>
                  <a:cubicBezTo>
                    <a:pt x="1323" y="962"/>
                    <a:pt x="1323" y="958"/>
                    <a:pt x="1321" y="955"/>
                  </a:cubicBezTo>
                  <a:cubicBezTo>
                    <a:pt x="1317" y="950"/>
                    <a:pt x="1310" y="950"/>
                    <a:pt x="1304" y="946"/>
                  </a:cubicBezTo>
                  <a:cubicBezTo>
                    <a:pt x="1301" y="944"/>
                    <a:pt x="1299" y="940"/>
                    <a:pt x="1296" y="938"/>
                  </a:cubicBezTo>
                  <a:cubicBezTo>
                    <a:pt x="1293" y="935"/>
                    <a:pt x="1289" y="935"/>
                    <a:pt x="1286" y="933"/>
                  </a:cubicBezTo>
                  <a:cubicBezTo>
                    <a:pt x="1281" y="929"/>
                    <a:pt x="1281" y="923"/>
                    <a:pt x="1273" y="920"/>
                  </a:cubicBezTo>
                  <a:cubicBezTo>
                    <a:pt x="1273" y="920"/>
                    <a:pt x="1273" y="920"/>
                    <a:pt x="1273" y="920"/>
                  </a:cubicBezTo>
                  <a:cubicBezTo>
                    <a:pt x="1270" y="920"/>
                    <a:pt x="1266" y="919"/>
                    <a:pt x="1263" y="918"/>
                  </a:cubicBezTo>
                  <a:cubicBezTo>
                    <a:pt x="1259" y="916"/>
                    <a:pt x="1256" y="915"/>
                    <a:pt x="1253" y="915"/>
                  </a:cubicBezTo>
                  <a:moveTo>
                    <a:pt x="1468" y="904"/>
                  </a:moveTo>
                  <a:cubicBezTo>
                    <a:pt x="1461" y="904"/>
                    <a:pt x="1459" y="910"/>
                    <a:pt x="1455" y="915"/>
                  </a:cubicBezTo>
                  <a:cubicBezTo>
                    <a:pt x="1452" y="921"/>
                    <a:pt x="1449" y="926"/>
                    <a:pt x="1440" y="926"/>
                  </a:cubicBezTo>
                  <a:cubicBezTo>
                    <a:pt x="1440" y="926"/>
                    <a:pt x="1439" y="926"/>
                    <a:pt x="1439" y="926"/>
                  </a:cubicBezTo>
                  <a:cubicBezTo>
                    <a:pt x="1431" y="937"/>
                    <a:pt x="1416" y="942"/>
                    <a:pt x="1404" y="950"/>
                  </a:cubicBezTo>
                  <a:cubicBezTo>
                    <a:pt x="1401" y="949"/>
                    <a:pt x="1399" y="945"/>
                    <a:pt x="1397" y="945"/>
                  </a:cubicBezTo>
                  <a:cubicBezTo>
                    <a:pt x="1396" y="945"/>
                    <a:pt x="1395" y="945"/>
                    <a:pt x="1395" y="946"/>
                  </a:cubicBezTo>
                  <a:cubicBezTo>
                    <a:pt x="1387" y="949"/>
                    <a:pt x="1383" y="957"/>
                    <a:pt x="1384" y="962"/>
                  </a:cubicBezTo>
                  <a:cubicBezTo>
                    <a:pt x="1384" y="965"/>
                    <a:pt x="1391" y="977"/>
                    <a:pt x="1397" y="983"/>
                  </a:cubicBezTo>
                  <a:cubicBezTo>
                    <a:pt x="1405" y="991"/>
                    <a:pt x="1414" y="988"/>
                    <a:pt x="1427" y="990"/>
                  </a:cubicBezTo>
                  <a:cubicBezTo>
                    <a:pt x="1436" y="992"/>
                    <a:pt x="1442" y="996"/>
                    <a:pt x="1448" y="996"/>
                  </a:cubicBezTo>
                  <a:cubicBezTo>
                    <a:pt x="1448" y="996"/>
                    <a:pt x="1449" y="996"/>
                    <a:pt x="1449" y="996"/>
                  </a:cubicBezTo>
                  <a:cubicBezTo>
                    <a:pt x="1458" y="995"/>
                    <a:pt x="1464" y="983"/>
                    <a:pt x="1465" y="975"/>
                  </a:cubicBezTo>
                  <a:cubicBezTo>
                    <a:pt x="1470" y="966"/>
                    <a:pt x="1478" y="960"/>
                    <a:pt x="1486" y="953"/>
                  </a:cubicBezTo>
                  <a:cubicBezTo>
                    <a:pt x="1479" y="949"/>
                    <a:pt x="1476" y="941"/>
                    <a:pt x="1476" y="931"/>
                  </a:cubicBezTo>
                  <a:cubicBezTo>
                    <a:pt x="1480" y="925"/>
                    <a:pt x="1489" y="923"/>
                    <a:pt x="1491" y="915"/>
                  </a:cubicBezTo>
                  <a:cubicBezTo>
                    <a:pt x="1490" y="914"/>
                    <a:pt x="1489" y="914"/>
                    <a:pt x="1488" y="914"/>
                  </a:cubicBezTo>
                  <a:cubicBezTo>
                    <a:pt x="1487" y="914"/>
                    <a:pt x="1486" y="914"/>
                    <a:pt x="1484" y="914"/>
                  </a:cubicBezTo>
                  <a:cubicBezTo>
                    <a:pt x="1483" y="914"/>
                    <a:pt x="1482" y="914"/>
                    <a:pt x="1481" y="914"/>
                  </a:cubicBezTo>
                  <a:cubicBezTo>
                    <a:pt x="1480" y="914"/>
                    <a:pt x="1480" y="914"/>
                    <a:pt x="1479" y="914"/>
                  </a:cubicBezTo>
                  <a:cubicBezTo>
                    <a:pt x="1476" y="913"/>
                    <a:pt x="1477" y="909"/>
                    <a:pt x="1476" y="906"/>
                  </a:cubicBezTo>
                  <a:cubicBezTo>
                    <a:pt x="1473" y="905"/>
                    <a:pt x="1470" y="904"/>
                    <a:pt x="1468" y="904"/>
                  </a:cubicBezTo>
                  <a:moveTo>
                    <a:pt x="1555" y="882"/>
                  </a:moveTo>
                  <a:cubicBezTo>
                    <a:pt x="1549" y="882"/>
                    <a:pt x="1546" y="891"/>
                    <a:pt x="1538" y="891"/>
                  </a:cubicBezTo>
                  <a:cubicBezTo>
                    <a:pt x="1535" y="890"/>
                    <a:pt x="1534" y="887"/>
                    <a:pt x="1531" y="887"/>
                  </a:cubicBezTo>
                  <a:cubicBezTo>
                    <a:pt x="1530" y="887"/>
                    <a:pt x="1530" y="887"/>
                    <a:pt x="1530" y="887"/>
                  </a:cubicBezTo>
                  <a:cubicBezTo>
                    <a:pt x="1525" y="892"/>
                    <a:pt x="1518" y="894"/>
                    <a:pt x="1514" y="900"/>
                  </a:cubicBezTo>
                  <a:cubicBezTo>
                    <a:pt x="1516" y="902"/>
                    <a:pt x="1517" y="906"/>
                    <a:pt x="1521" y="906"/>
                  </a:cubicBezTo>
                  <a:cubicBezTo>
                    <a:pt x="1525" y="904"/>
                    <a:pt x="1528" y="900"/>
                    <a:pt x="1534" y="900"/>
                  </a:cubicBezTo>
                  <a:cubicBezTo>
                    <a:pt x="1540" y="902"/>
                    <a:pt x="1536" y="908"/>
                    <a:pt x="1538" y="912"/>
                  </a:cubicBezTo>
                  <a:cubicBezTo>
                    <a:pt x="1541" y="915"/>
                    <a:pt x="1548" y="915"/>
                    <a:pt x="1553" y="916"/>
                  </a:cubicBezTo>
                  <a:cubicBezTo>
                    <a:pt x="1560" y="910"/>
                    <a:pt x="1570" y="888"/>
                    <a:pt x="1559" y="883"/>
                  </a:cubicBezTo>
                  <a:cubicBezTo>
                    <a:pt x="1557" y="882"/>
                    <a:pt x="1556" y="882"/>
                    <a:pt x="1555" y="882"/>
                  </a:cubicBezTo>
                  <a:moveTo>
                    <a:pt x="1541" y="877"/>
                  </a:moveTo>
                  <a:cubicBezTo>
                    <a:pt x="1540" y="879"/>
                    <a:pt x="1536" y="879"/>
                    <a:pt x="1537" y="883"/>
                  </a:cubicBezTo>
                  <a:cubicBezTo>
                    <a:pt x="1538" y="883"/>
                    <a:pt x="1540" y="884"/>
                    <a:pt x="1542" y="884"/>
                  </a:cubicBezTo>
                  <a:cubicBezTo>
                    <a:pt x="1543" y="884"/>
                    <a:pt x="1544" y="884"/>
                    <a:pt x="1544" y="883"/>
                  </a:cubicBezTo>
                  <a:cubicBezTo>
                    <a:pt x="1545" y="880"/>
                    <a:pt x="1543" y="878"/>
                    <a:pt x="1541" y="877"/>
                  </a:cubicBezTo>
                  <a:moveTo>
                    <a:pt x="1544" y="866"/>
                  </a:moveTo>
                  <a:cubicBezTo>
                    <a:pt x="1543" y="866"/>
                    <a:pt x="1541" y="866"/>
                    <a:pt x="1540" y="867"/>
                  </a:cubicBezTo>
                  <a:cubicBezTo>
                    <a:pt x="1540" y="871"/>
                    <a:pt x="1543" y="873"/>
                    <a:pt x="1544" y="876"/>
                  </a:cubicBezTo>
                  <a:cubicBezTo>
                    <a:pt x="1545" y="876"/>
                    <a:pt x="1546" y="876"/>
                    <a:pt x="1546" y="876"/>
                  </a:cubicBezTo>
                  <a:cubicBezTo>
                    <a:pt x="1550" y="876"/>
                    <a:pt x="1551" y="874"/>
                    <a:pt x="1552" y="872"/>
                  </a:cubicBezTo>
                  <a:cubicBezTo>
                    <a:pt x="1551" y="869"/>
                    <a:pt x="1548" y="866"/>
                    <a:pt x="1544" y="866"/>
                  </a:cubicBezTo>
                  <a:moveTo>
                    <a:pt x="1523" y="864"/>
                  </a:moveTo>
                  <a:cubicBezTo>
                    <a:pt x="1516" y="864"/>
                    <a:pt x="1510" y="870"/>
                    <a:pt x="1513" y="875"/>
                  </a:cubicBezTo>
                  <a:cubicBezTo>
                    <a:pt x="1514" y="875"/>
                    <a:pt x="1514" y="876"/>
                    <a:pt x="1514" y="876"/>
                  </a:cubicBezTo>
                  <a:cubicBezTo>
                    <a:pt x="1516" y="876"/>
                    <a:pt x="1517" y="875"/>
                    <a:pt x="1518" y="874"/>
                  </a:cubicBezTo>
                  <a:cubicBezTo>
                    <a:pt x="1519" y="874"/>
                    <a:pt x="1520" y="873"/>
                    <a:pt x="1521" y="873"/>
                  </a:cubicBezTo>
                  <a:cubicBezTo>
                    <a:pt x="1521" y="873"/>
                    <a:pt x="1522" y="873"/>
                    <a:pt x="1522" y="874"/>
                  </a:cubicBezTo>
                  <a:cubicBezTo>
                    <a:pt x="1522" y="878"/>
                    <a:pt x="1521" y="883"/>
                    <a:pt x="1524" y="885"/>
                  </a:cubicBezTo>
                  <a:cubicBezTo>
                    <a:pt x="1525" y="885"/>
                    <a:pt x="1525" y="885"/>
                    <a:pt x="1525" y="885"/>
                  </a:cubicBezTo>
                  <a:cubicBezTo>
                    <a:pt x="1532" y="885"/>
                    <a:pt x="1533" y="879"/>
                    <a:pt x="1532" y="873"/>
                  </a:cubicBezTo>
                  <a:cubicBezTo>
                    <a:pt x="1532" y="872"/>
                    <a:pt x="1531" y="872"/>
                    <a:pt x="1530" y="872"/>
                  </a:cubicBezTo>
                  <a:cubicBezTo>
                    <a:pt x="1530" y="872"/>
                    <a:pt x="1529" y="872"/>
                    <a:pt x="1528" y="872"/>
                  </a:cubicBezTo>
                  <a:cubicBezTo>
                    <a:pt x="1528" y="872"/>
                    <a:pt x="1527" y="872"/>
                    <a:pt x="1527" y="872"/>
                  </a:cubicBezTo>
                  <a:cubicBezTo>
                    <a:pt x="1526" y="872"/>
                    <a:pt x="1526" y="872"/>
                    <a:pt x="1525" y="872"/>
                  </a:cubicBezTo>
                  <a:cubicBezTo>
                    <a:pt x="1527" y="870"/>
                    <a:pt x="1526" y="867"/>
                    <a:pt x="1527" y="864"/>
                  </a:cubicBezTo>
                  <a:cubicBezTo>
                    <a:pt x="1525" y="864"/>
                    <a:pt x="1524" y="864"/>
                    <a:pt x="1523" y="864"/>
                  </a:cubicBezTo>
                  <a:moveTo>
                    <a:pt x="1506" y="851"/>
                  </a:moveTo>
                  <a:cubicBezTo>
                    <a:pt x="1500" y="851"/>
                    <a:pt x="1492" y="857"/>
                    <a:pt x="1494" y="864"/>
                  </a:cubicBezTo>
                  <a:cubicBezTo>
                    <a:pt x="1491" y="865"/>
                    <a:pt x="1488" y="866"/>
                    <a:pt x="1486" y="867"/>
                  </a:cubicBezTo>
                  <a:cubicBezTo>
                    <a:pt x="1484" y="878"/>
                    <a:pt x="1465" y="882"/>
                    <a:pt x="1471" y="894"/>
                  </a:cubicBezTo>
                  <a:cubicBezTo>
                    <a:pt x="1484" y="891"/>
                    <a:pt x="1487" y="879"/>
                    <a:pt x="1496" y="873"/>
                  </a:cubicBezTo>
                  <a:cubicBezTo>
                    <a:pt x="1496" y="866"/>
                    <a:pt x="1496" y="866"/>
                    <a:pt x="1496" y="866"/>
                  </a:cubicBezTo>
                  <a:cubicBezTo>
                    <a:pt x="1501" y="863"/>
                    <a:pt x="1503" y="857"/>
                    <a:pt x="1512" y="857"/>
                  </a:cubicBezTo>
                  <a:cubicBezTo>
                    <a:pt x="1512" y="857"/>
                    <a:pt x="1512" y="857"/>
                    <a:pt x="1512" y="857"/>
                  </a:cubicBezTo>
                  <a:cubicBezTo>
                    <a:pt x="1512" y="853"/>
                    <a:pt x="1509" y="851"/>
                    <a:pt x="1506" y="851"/>
                  </a:cubicBezTo>
                  <a:moveTo>
                    <a:pt x="1514" y="803"/>
                  </a:moveTo>
                  <a:cubicBezTo>
                    <a:pt x="1507" y="803"/>
                    <a:pt x="1500" y="809"/>
                    <a:pt x="1502" y="821"/>
                  </a:cubicBezTo>
                  <a:cubicBezTo>
                    <a:pt x="1500" y="826"/>
                    <a:pt x="1494" y="825"/>
                    <a:pt x="1493" y="830"/>
                  </a:cubicBezTo>
                  <a:cubicBezTo>
                    <a:pt x="1492" y="843"/>
                    <a:pt x="1513" y="845"/>
                    <a:pt x="1524" y="849"/>
                  </a:cubicBezTo>
                  <a:cubicBezTo>
                    <a:pt x="1531" y="852"/>
                    <a:pt x="1535" y="857"/>
                    <a:pt x="1540" y="857"/>
                  </a:cubicBezTo>
                  <a:cubicBezTo>
                    <a:pt x="1541" y="857"/>
                    <a:pt x="1542" y="857"/>
                    <a:pt x="1543" y="857"/>
                  </a:cubicBezTo>
                  <a:cubicBezTo>
                    <a:pt x="1545" y="839"/>
                    <a:pt x="1519" y="844"/>
                    <a:pt x="1514" y="831"/>
                  </a:cubicBezTo>
                  <a:cubicBezTo>
                    <a:pt x="1518" y="824"/>
                    <a:pt x="1527" y="822"/>
                    <a:pt x="1527" y="813"/>
                  </a:cubicBezTo>
                  <a:cubicBezTo>
                    <a:pt x="1526" y="807"/>
                    <a:pt x="1520" y="803"/>
                    <a:pt x="1514" y="803"/>
                  </a:cubicBezTo>
                  <a:moveTo>
                    <a:pt x="1561" y="666"/>
                  </a:moveTo>
                  <a:cubicBezTo>
                    <a:pt x="1559" y="666"/>
                    <a:pt x="1557" y="668"/>
                    <a:pt x="1557" y="671"/>
                  </a:cubicBezTo>
                  <a:cubicBezTo>
                    <a:pt x="1558" y="673"/>
                    <a:pt x="1559" y="675"/>
                    <a:pt x="1564" y="675"/>
                  </a:cubicBezTo>
                  <a:cubicBezTo>
                    <a:pt x="1564" y="675"/>
                    <a:pt x="1564" y="675"/>
                    <a:pt x="1564" y="675"/>
                  </a:cubicBezTo>
                  <a:cubicBezTo>
                    <a:pt x="1568" y="671"/>
                    <a:pt x="1564" y="666"/>
                    <a:pt x="1561" y="666"/>
                  </a:cubicBezTo>
                  <a:moveTo>
                    <a:pt x="1717" y="594"/>
                  </a:moveTo>
                  <a:cubicBezTo>
                    <a:pt x="1706" y="595"/>
                    <a:pt x="1697" y="597"/>
                    <a:pt x="1695" y="605"/>
                  </a:cubicBezTo>
                  <a:cubicBezTo>
                    <a:pt x="1694" y="608"/>
                    <a:pt x="1698" y="611"/>
                    <a:pt x="1697" y="614"/>
                  </a:cubicBezTo>
                  <a:cubicBezTo>
                    <a:pt x="1696" y="621"/>
                    <a:pt x="1690" y="622"/>
                    <a:pt x="1683" y="626"/>
                  </a:cubicBezTo>
                  <a:cubicBezTo>
                    <a:pt x="1681" y="628"/>
                    <a:pt x="1683" y="633"/>
                    <a:pt x="1681" y="635"/>
                  </a:cubicBezTo>
                  <a:cubicBezTo>
                    <a:pt x="1680" y="635"/>
                    <a:pt x="1679" y="635"/>
                    <a:pt x="1678" y="635"/>
                  </a:cubicBezTo>
                  <a:cubicBezTo>
                    <a:pt x="1675" y="635"/>
                    <a:pt x="1672" y="635"/>
                    <a:pt x="1670" y="634"/>
                  </a:cubicBezTo>
                  <a:cubicBezTo>
                    <a:pt x="1662" y="638"/>
                    <a:pt x="1661" y="647"/>
                    <a:pt x="1652" y="649"/>
                  </a:cubicBezTo>
                  <a:cubicBezTo>
                    <a:pt x="1650" y="650"/>
                    <a:pt x="1649" y="650"/>
                    <a:pt x="1648" y="650"/>
                  </a:cubicBezTo>
                  <a:cubicBezTo>
                    <a:pt x="1645" y="650"/>
                    <a:pt x="1642" y="649"/>
                    <a:pt x="1640" y="649"/>
                  </a:cubicBezTo>
                  <a:cubicBezTo>
                    <a:pt x="1637" y="648"/>
                    <a:pt x="1634" y="648"/>
                    <a:pt x="1632" y="648"/>
                  </a:cubicBezTo>
                  <a:cubicBezTo>
                    <a:pt x="1630" y="648"/>
                    <a:pt x="1629" y="648"/>
                    <a:pt x="1627" y="648"/>
                  </a:cubicBezTo>
                  <a:cubicBezTo>
                    <a:pt x="1618" y="650"/>
                    <a:pt x="1617" y="658"/>
                    <a:pt x="1607" y="658"/>
                  </a:cubicBezTo>
                  <a:cubicBezTo>
                    <a:pt x="1608" y="670"/>
                    <a:pt x="1591" y="666"/>
                    <a:pt x="1591" y="677"/>
                  </a:cubicBezTo>
                  <a:cubicBezTo>
                    <a:pt x="1597" y="682"/>
                    <a:pt x="1599" y="694"/>
                    <a:pt x="1608" y="694"/>
                  </a:cubicBezTo>
                  <a:cubicBezTo>
                    <a:pt x="1608" y="694"/>
                    <a:pt x="1608" y="694"/>
                    <a:pt x="1609" y="694"/>
                  </a:cubicBezTo>
                  <a:cubicBezTo>
                    <a:pt x="1620" y="693"/>
                    <a:pt x="1619" y="674"/>
                    <a:pt x="1611" y="668"/>
                  </a:cubicBezTo>
                  <a:cubicBezTo>
                    <a:pt x="1618" y="667"/>
                    <a:pt x="1630" y="661"/>
                    <a:pt x="1639" y="661"/>
                  </a:cubicBezTo>
                  <a:cubicBezTo>
                    <a:pt x="1643" y="661"/>
                    <a:pt x="1647" y="663"/>
                    <a:pt x="1648" y="667"/>
                  </a:cubicBezTo>
                  <a:cubicBezTo>
                    <a:pt x="1647" y="667"/>
                    <a:pt x="1647" y="668"/>
                    <a:pt x="1646" y="669"/>
                  </a:cubicBezTo>
                  <a:cubicBezTo>
                    <a:pt x="1642" y="667"/>
                    <a:pt x="1638" y="665"/>
                    <a:pt x="1631" y="665"/>
                  </a:cubicBezTo>
                  <a:cubicBezTo>
                    <a:pt x="1630" y="665"/>
                    <a:pt x="1629" y="665"/>
                    <a:pt x="1627" y="665"/>
                  </a:cubicBezTo>
                  <a:cubicBezTo>
                    <a:pt x="1623" y="669"/>
                    <a:pt x="1619" y="677"/>
                    <a:pt x="1627" y="680"/>
                  </a:cubicBezTo>
                  <a:cubicBezTo>
                    <a:pt x="1632" y="676"/>
                    <a:pt x="1639" y="675"/>
                    <a:pt x="1644" y="671"/>
                  </a:cubicBezTo>
                  <a:cubicBezTo>
                    <a:pt x="1647" y="672"/>
                    <a:pt x="1647" y="675"/>
                    <a:pt x="1650" y="675"/>
                  </a:cubicBezTo>
                  <a:cubicBezTo>
                    <a:pt x="1651" y="675"/>
                    <a:pt x="1651" y="675"/>
                    <a:pt x="1652" y="675"/>
                  </a:cubicBezTo>
                  <a:cubicBezTo>
                    <a:pt x="1663" y="673"/>
                    <a:pt x="1665" y="660"/>
                    <a:pt x="1675" y="658"/>
                  </a:cubicBezTo>
                  <a:cubicBezTo>
                    <a:pt x="1675" y="658"/>
                    <a:pt x="1676" y="658"/>
                    <a:pt x="1676" y="658"/>
                  </a:cubicBezTo>
                  <a:cubicBezTo>
                    <a:pt x="1678" y="658"/>
                    <a:pt x="1680" y="659"/>
                    <a:pt x="1682" y="660"/>
                  </a:cubicBezTo>
                  <a:cubicBezTo>
                    <a:pt x="1683" y="661"/>
                    <a:pt x="1685" y="661"/>
                    <a:pt x="1687" y="661"/>
                  </a:cubicBezTo>
                  <a:cubicBezTo>
                    <a:pt x="1687" y="661"/>
                    <a:pt x="1687" y="661"/>
                    <a:pt x="1687" y="661"/>
                  </a:cubicBezTo>
                  <a:cubicBezTo>
                    <a:pt x="1692" y="661"/>
                    <a:pt x="1694" y="657"/>
                    <a:pt x="1698" y="657"/>
                  </a:cubicBezTo>
                  <a:cubicBezTo>
                    <a:pt x="1699" y="657"/>
                    <a:pt x="1700" y="658"/>
                    <a:pt x="1702" y="658"/>
                  </a:cubicBezTo>
                  <a:cubicBezTo>
                    <a:pt x="1710" y="639"/>
                    <a:pt x="1723" y="617"/>
                    <a:pt x="1717" y="594"/>
                  </a:cubicBezTo>
                  <a:moveTo>
                    <a:pt x="1784" y="550"/>
                  </a:moveTo>
                  <a:cubicBezTo>
                    <a:pt x="1773" y="550"/>
                    <a:pt x="1762" y="564"/>
                    <a:pt x="1754" y="569"/>
                  </a:cubicBezTo>
                  <a:cubicBezTo>
                    <a:pt x="1737" y="567"/>
                    <a:pt x="1730" y="558"/>
                    <a:pt x="1719" y="552"/>
                  </a:cubicBezTo>
                  <a:cubicBezTo>
                    <a:pt x="1716" y="555"/>
                    <a:pt x="1716" y="558"/>
                    <a:pt x="1717" y="563"/>
                  </a:cubicBezTo>
                  <a:cubicBezTo>
                    <a:pt x="1714" y="571"/>
                    <a:pt x="1688" y="577"/>
                    <a:pt x="1693" y="589"/>
                  </a:cubicBezTo>
                  <a:cubicBezTo>
                    <a:pt x="1694" y="592"/>
                    <a:pt x="1696" y="594"/>
                    <a:pt x="1698" y="594"/>
                  </a:cubicBezTo>
                  <a:cubicBezTo>
                    <a:pt x="1704" y="594"/>
                    <a:pt x="1711" y="586"/>
                    <a:pt x="1714" y="583"/>
                  </a:cubicBezTo>
                  <a:cubicBezTo>
                    <a:pt x="1722" y="584"/>
                    <a:pt x="1726" y="588"/>
                    <a:pt x="1733" y="590"/>
                  </a:cubicBezTo>
                  <a:cubicBezTo>
                    <a:pt x="1738" y="581"/>
                    <a:pt x="1753" y="579"/>
                    <a:pt x="1758" y="569"/>
                  </a:cubicBezTo>
                  <a:cubicBezTo>
                    <a:pt x="1766" y="569"/>
                    <a:pt x="1766" y="569"/>
                    <a:pt x="1766" y="569"/>
                  </a:cubicBezTo>
                  <a:cubicBezTo>
                    <a:pt x="1769" y="560"/>
                    <a:pt x="1789" y="564"/>
                    <a:pt x="1791" y="553"/>
                  </a:cubicBezTo>
                  <a:cubicBezTo>
                    <a:pt x="1789" y="551"/>
                    <a:pt x="1786" y="550"/>
                    <a:pt x="1784" y="550"/>
                  </a:cubicBezTo>
                  <a:moveTo>
                    <a:pt x="1705" y="498"/>
                  </a:moveTo>
                  <a:cubicBezTo>
                    <a:pt x="1237" y="498"/>
                    <a:pt x="1237" y="498"/>
                    <a:pt x="1237" y="498"/>
                  </a:cubicBezTo>
                  <a:cubicBezTo>
                    <a:pt x="1237" y="800"/>
                    <a:pt x="1237" y="800"/>
                    <a:pt x="1237" y="800"/>
                  </a:cubicBezTo>
                  <a:cubicBezTo>
                    <a:pt x="1238" y="801"/>
                    <a:pt x="1238" y="801"/>
                    <a:pt x="1239" y="802"/>
                  </a:cubicBezTo>
                  <a:cubicBezTo>
                    <a:pt x="1240" y="808"/>
                    <a:pt x="1238" y="814"/>
                    <a:pt x="1237" y="820"/>
                  </a:cubicBezTo>
                  <a:cubicBezTo>
                    <a:pt x="1237" y="828"/>
                    <a:pt x="1237" y="828"/>
                    <a:pt x="1237" y="828"/>
                  </a:cubicBezTo>
                  <a:cubicBezTo>
                    <a:pt x="1237" y="828"/>
                    <a:pt x="1237" y="829"/>
                    <a:pt x="1238" y="829"/>
                  </a:cubicBezTo>
                  <a:cubicBezTo>
                    <a:pt x="1239" y="830"/>
                    <a:pt x="1241" y="830"/>
                    <a:pt x="1244" y="830"/>
                  </a:cubicBezTo>
                  <a:cubicBezTo>
                    <a:pt x="1245" y="830"/>
                    <a:pt x="1247" y="830"/>
                    <a:pt x="1248" y="830"/>
                  </a:cubicBezTo>
                  <a:cubicBezTo>
                    <a:pt x="1249" y="830"/>
                    <a:pt x="1250" y="830"/>
                    <a:pt x="1252" y="830"/>
                  </a:cubicBezTo>
                  <a:cubicBezTo>
                    <a:pt x="1253" y="830"/>
                    <a:pt x="1253" y="830"/>
                    <a:pt x="1254" y="830"/>
                  </a:cubicBezTo>
                  <a:cubicBezTo>
                    <a:pt x="1259" y="828"/>
                    <a:pt x="1259" y="821"/>
                    <a:pt x="1266" y="821"/>
                  </a:cubicBezTo>
                  <a:cubicBezTo>
                    <a:pt x="1266" y="827"/>
                    <a:pt x="1273" y="832"/>
                    <a:pt x="1274" y="837"/>
                  </a:cubicBezTo>
                  <a:cubicBezTo>
                    <a:pt x="1274" y="838"/>
                    <a:pt x="1272" y="841"/>
                    <a:pt x="1273" y="842"/>
                  </a:cubicBezTo>
                  <a:cubicBezTo>
                    <a:pt x="1275" y="847"/>
                    <a:pt x="1281" y="849"/>
                    <a:pt x="1282" y="854"/>
                  </a:cubicBezTo>
                  <a:cubicBezTo>
                    <a:pt x="1285" y="865"/>
                    <a:pt x="1275" y="876"/>
                    <a:pt x="1278" y="891"/>
                  </a:cubicBezTo>
                  <a:cubicBezTo>
                    <a:pt x="1286" y="899"/>
                    <a:pt x="1295" y="907"/>
                    <a:pt x="1296" y="921"/>
                  </a:cubicBezTo>
                  <a:cubicBezTo>
                    <a:pt x="1302" y="924"/>
                    <a:pt x="1303" y="934"/>
                    <a:pt x="1311" y="940"/>
                  </a:cubicBezTo>
                  <a:cubicBezTo>
                    <a:pt x="1312" y="942"/>
                    <a:pt x="1317" y="943"/>
                    <a:pt x="1319" y="944"/>
                  </a:cubicBezTo>
                  <a:cubicBezTo>
                    <a:pt x="1327" y="949"/>
                    <a:pt x="1330" y="959"/>
                    <a:pt x="1339" y="959"/>
                  </a:cubicBezTo>
                  <a:cubicBezTo>
                    <a:pt x="1341" y="959"/>
                    <a:pt x="1343" y="959"/>
                    <a:pt x="1346" y="957"/>
                  </a:cubicBezTo>
                  <a:cubicBezTo>
                    <a:pt x="1346" y="946"/>
                    <a:pt x="1334" y="941"/>
                    <a:pt x="1332" y="931"/>
                  </a:cubicBezTo>
                  <a:cubicBezTo>
                    <a:pt x="1330" y="926"/>
                    <a:pt x="1333" y="920"/>
                    <a:pt x="1328" y="915"/>
                  </a:cubicBezTo>
                  <a:cubicBezTo>
                    <a:pt x="1319" y="911"/>
                    <a:pt x="1306" y="909"/>
                    <a:pt x="1302" y="900"/>
                  </a:cubicBezTo>
                  <a:cubicBezTo>
                    <a:pt x="1306" y="889"/>
                    <a:pt x="1293" y="890"/>
                    <a:pt x="1291" y="880"/>
                  </a:cubicBezTo>
                  <a:cubicBezTo>
                    <a:pt x="1290" y="879"/>
                    <a:pt x="1293" y="863"/>
                    <a:pt x="1295" y="861"/>
                  </a:cubicBezTo>
                  <a:cubicBezTo>
                    <a:pt x="1298" y="856"/>
                    <a:pt x="1301" y="854"/>
                    <a:pt x="1304" y="854"/>
                  </a:cubicBezTo>
                  <a:cubicBezTo>
                    <a:pt x="1312" y="854"/>
                    <a:pt x="1319" y="864"/>
                    <a:pt x="1324" y="868"/>
                  </a:cubicBezTo>
                  <a:cubicBezTo>
                    <a:pt x="1330" y="873"/>
                    <a:pt x="1338" y="873"/>
                    <a:pt x="1340" y="879"/>
                  </a:cubicBezTo>
                  <a:cubicBezTo>
                    <a:pt x="1337" y="887"/>
                    <a:pt x="1340" y="894"/>
                    <a:pt x="1346" y="895"/>
                  </a:cubicBezTo>
                  <a:cubicBezTo>
                    <a:pt x="1346" y="895"/>
                    <a:pt x="1346" y="895"/>
                    <a:pt x="1347" y="895"/>
                  </a:cubicBezTo>
                  <a:cubicBezTo>
                    <a:pt x="1353" y="895"/>
                    <a:pt x="1358" y="884"/>
                    <a:pt x="1364" y="880"/>
                  </a:cubicBezTo>
                  <a:cubicBezTo>
                    <a:pt x="1374" y="873"/>
                    <a:pt x="1383" y="872"/>
                    <a:pt x="1388" y="868"/>
                  </a:cubicBezTo>
                  <a:cubicBezTo>
                    <a:pt x="1397" y="855"/>
                    <a:pt x="1395" y="836"/>
                    <a:pt x="1385" y="826"/>
                  </a:cubicBezTo>
                  <a:cubicBezTo>
                    <a:pt x="1379" y="821"/>
                    <a:pt x="1371" y="820"/>
                    <a:pt x="1366" y="814"/>
                  </a:cubicBezTo>
                  <a:cubicBezTo>
                    <a:pt x="1363" y="810"/>
                    <a:pt x="1358" y="803"/>
                    <a:pt x="1358" y="799"/>
                  </a:cubicBezTo>
                  <a:cubicBezTo>
                    <a:pt x="1358" y="789"/>
                    <a:pt x="1377" y="778"/>
                    <a:pt x="1388" y="777"/>
                  </a:cubicBezTo>
                  <a:cubicBezTo>
                    <a:pt x="1395" y="779"/>
                    <a:pt x="1392" y="789"/>
                    <a:pt x="1400" y="790"/>
                  </a:cubicBezTo>
                  <a:cubicBezTo>
                    <a:pt x="1405" y="784"/>
                    <a:pt x="1411" y="783"/>
                    <a:pt x="1423" y="781"/>
                  </a:cubicBezTo>
                  <a:cubicBezTo>
                    <a:pt x="1438" y="778"/>
                    <a:pt x="1444" y="766"/>
                    <a:pt x="1458" y="766"/>
                  </a:cubicBezTo>
                  <a:cubicBezTo>
                    <a:pt x="1460" y="766"/>
                    <a:pt x="1463" y="766"/>
                    <a:pt x="1466" y="767"/>
                  </a:cubicBezTo>
                  <a:cubicBezTo>
                    <a:pt x="1475" y="764"/>
                    <a:pt x="1476" y="754"/>
                    <a:pt x="1486" y="751"/>
                  </a:cubicBezTo>
                  <a:cubicBezTo>
                    <a:pt x="1491" y="739"/>
                    <a:pt x="1498" y="734"/>
                    <a:pt x="1507" y="723"/>
                  </a:cubicBezTo>
                  <a:cubicBezTo>
                    <a:pt x="1512" y="717"/>
                    <a:pt x="1527" y="703"/>
                    <a:pt x="1524" y="693"/>
                  </a:cubicBezTo>
                  <a:cubicBezTo>
                    <a:pt x="1523" y="687"/>
                    <a:pt x="1509" y="681"/>
                    <a:pt x="1504" y="671"/>
                  </a:cubicBezTo>
                  <a:cubicBezTo>
                    <a:pt x="1503" y="668"/>
                    <a:pt x="1503" y="664"/>
                    <a:pt x="1502" y="662"/>
                  </a:cubicBezTo>
                  <a:cubicBezTo>
                    <a:pt x="1500" y="658"/>
                    <a:pt x="1494" y="658"/>
                    <a:pt x="1494" y="653"/>
                  </a:cubicBezTo>
                  <a:cubicBezTo>
                    <a:pt x="1495" y="646"/>
                    <a:pt x="1511" y="644"/>
                    <a:pt x="1511" y="639"/>
                  </a:cubicBezTo>
                  <a:cubicBezTo>
                    <a:pt x="1513" y="639"/>
                    <a:pt x="1514" y="639"/>
                    <a:pt x="1516" y="639"/>
                  </a:cubicBezTo>
                  <a:cubicBezTo>
                    <a:pt x="1521" y="639"/>
                    <a:pt x="1524" y="638"/>
                    <a:pt x="1523" y="633"/>
                  </a:cubicBezTo>
                  <a:cubicBezTo>
                    <a:pt x="1519" y="631"/>
                    <a:pt x="1515" y="631"/>
                    <a:pt x="1510" y="631"/>
                  </a:cubicBezTo>
                  <a:cubicBezTo>
                    <a:pt x="1507" y="631"/>
                    <a:pt x="1504" y="631"/>
                    <a:pt x="1501" y="631"/>
                  </a:cubicBezTo>
                  <a:cubicBezTo>
                    <a:pt x="1498" y="631"/>
                    <a:pt x="1495" y="632"/>
                    <a:pt x="1493" y="632"/>
                  </a:cubicBezTo>
                  <a:cubicBezTo>
                    <a:pt x="1483" y="632"/>
                    <a:pt x="1475" y="630"/>
                    <a:pt x="1475" y="619"/>
                  </a:cubicBezTo>
                  <a:cubicBezTo>
                    <a:pt x="1475" y="619"/>
                    <a:pt x="1475" y="619"/>
                    <a:pt x="1475" y="619"/>
                  </a:cubicBezTo>
                  <a:cubicBezTo>
                    <a:pt x="1483" y="619"/>
                    <a:pt x="1488" y="614"/>
                    <a:pt x="1494" y="610"/>
                  </a:cubicBezTo>
                  <a:cubicBezTo>
                    <a:pt x="1499" y="605"/>
                    <a:pt x="1504" y="601"/>
                    <a:pt x="1512" y="601"/>
                  </a:cubicBezTo>
                  <a:cubicBezTo>
                    <a:pt x="1514" y="601"/>
                    <a:pt x="1516" y="601"/>
                    <a:pt x="1518" y="602"/>
                  </a:cubicBezTo>
                  <a:cubicBezTo>
                    <a:pt x="1518" y="609"/>
                    <a:pt x="1509" y="612"/>
                    <a:pt x="1513" y="620"/>
                  </a:cubicBezTo>
                  <a:cubicBezTo>
                    <a:pt x="1520" y="617"/>
                    <a:pt x="1532" y="610"/>
                    <a:pt x="1541" y="610"/>
                  </a:cubicBezTo>
                  <a:cubicBezTo>
                    <a:pt x="1545" y="610"/>
                    <a:pt x="1549" y="612"/>
                    <a:pt x="1552" y="617"/>
                  </a:cubicBezTo>
                  <a:cubicBezTo>
                    <a:pt x="1550" y="619"/>
                    <a:pt x="1549" y="622"/>
                    <a:pt x="1548" y="625"/>
                  </a:cubicBezTo>
                  <a:cubicBezTo>
                    <a:pt x="1560" y="632"/>
                    <a:pt x="1570" y="646"/>
                    <a:pt x="1561" y="660"/>
                  </a:cubicBezTo>
                  <a:cubicBezTo>
                    <a:pt x="1563" y="662"/>
                    <a:pt x="1567" y="663"/>
                    <a:pt x="1570" y="663"/>
                  </a:cubicBezTo>
                  <a:cubicBezTo>
                    <a:pt x="1578" y="663"/>
                    <a:pt x="1588" y="660"/>
                    <a:pt x="1592" y="657"/>
                  </a:cubicBezTo>
                  <a:cubicBezTo>
                    <a:pt x="1588" y="646"/>
                    <a:pt x="1595" y="644"/>
                    <a:pt x="1592" y="634"/>
                  </a:cubicBezTo>
                  <a:cubicBezTo>
                    <a:pt x="1589" y="625"/>
                    <a:pt x="1572" y="622"/>
                    <a:pt x="1574" y="613"/>
                  </a:cubicBezTo>
                  <a:cubicBezTo>
                    <a:pt x="1575" y="610"/>
                    <a:pt x="1580" y="610"/>
                    <a:pt x="1584" y="607"/>
                  </a:cubicBezTo>
                  <a:cubicBezTo>
                    <a:pt x="1585" y="606"/>
                    <a:pt x="1585" y="603"/>
                    <a:pt x="1588" y="601"/>
                  </a:cubicBezTo>
                  <a:cubicBezTo>
                    <a:pt x="1590" y="598"/>
                    <a:pt x="1596" y="596"/>
                    <a:pt x="1599" y="594"/>
                  </a:cubicBezTo>
                  <a:cubicBezTo>
                    <a:pt x="1606" y="586"/>
                    <a:pt x="1607" y="579"/>
                    <a:pt x="1619" y="577"/>
                  </a:cubicBezTo>
                  <a:cubicBezTo>
                    <a:pt x="1624" y="578"/>
                    <a:pt x="1624" y="583"/>
                    <a:pt x="1631" y="583"/>
                  </a:cubicBezTo>
                  <a:cubicBezTo>
                    <a:pt x="1647" y="576"/>
                    <a:pt x="1663" y="569"/>
                    <a:pt x="1668" y="553"/>
                  </a:cubicBezTo>
                  <a:cubicBezTo>
                    <a:pt x="1677" y="551"/>
                    <a:pt x="1677" y="543"/>
                    <a:pt x="1683" y="536"/>
                  </a:cubicBezTo>
                  <a:cubicBezTo>
                    <a:pt x="1689" y="529"/>
                    <a:pt x="1701" y="522"/>
                    <a:pt x="1704" y="515"/>
                  </a:cubicBezTo>
                  <a:cubicBezTo>
                    <a:pt x="1706" y="509"/>
                    <a:pt x="1705" y="503"/>
                    <a:pt x="1705" y="498"/>
                  </a:cubicBezTo>
                  <a:moveTo>
                    <a:pt x="1737" y="498"/>
                  </a:moveTo>
                  <a:cubicBezTo>
                    <a:pt x="1719" y="498"/>
                    <a:pt x="1719" y="498"/>
                    <a:pt x="1719" y="498"/>
                  </a:cubicBezTo>
                  <a:cubicBezTo>
                    <a:pt x="1719" y="502"/>
                    <a:pt x="1719" y="506"/>
                    <a:pt x="1718" y="509"/>
                  </a:cubicBezTo>
                  <a:cubicBezTo>
                    <a:pt x="1716" y="523"/>
                    <a:pt x="1707" y="541"/>
                    <a:pt x="1720" y="548"/>
                  </a:cubicBezTo>
                  <a:cubicBezTo>
                    <a:pt x="1724" y="543"/>
                    <a:pt x="1729" y="543"/>
                    <a:pt x="1736" y="543"/>
                  </a:cubicBezTo>
                  <a:cubicBezTo>
                    <a:pt x="1738" y="534"/>
                    <a:pt x="1714" y="522"/>
                    <a:pt x="1729" y="511"/>
                  </a:cubicBezTo>
                  <a:cubicBezTo>
                    <a:pt x="1734" y="512"/>
                    <a:pt x="1738" y="516"/>
                    <a:pt x="1742" y="516"/>
                  </a:cubicBezTo>
                  <a:cubicBezTo>
                    <a:pt x="1744" y="516"/>
                    <a:pt x="1745" y="516"/>
                    <a:pt x="1747" y="515"/>
                  </a:cubicBezTo>
                  <a:cubicBezTo>
                    <a:pt x="1747" y="509"/>
                    <a:pt x="1739" y="506"/>
                    <a:pt x="1737" y="500"/>
                  </a:cubicBezTo>
                  <a:cubicBezTo>
                    <a:pt x="1737" y="499"/>
                    <a:pt x="1737" y="499"/>
                    <a:pt x="1737" y="498"/>
                  </a:cubicBezTo>
                  <a:moveTo>
                    <a:pt x="3255" y="494"/>
                  </a:moveTo>
                  <a:cubicBezTo>
                    <a:pt x="3252" y="494"/>
                    <a:pt x="3250" y="494"/>
                    <a:pt x="3248" y="496"/>
                  </a:cubicBezTo>
                  <a:cubicBezTo>
                    <a:pt x="3248" y="497"/>
                    <a:pt x="3248" y="497"/>
                    <a:pt x="3249" y="498"/>
                  </a:cubicBezTo>
                  <a:cubicBezTo>
                    <a:pt x="3271" y="498"/>
                    <a:pt x="3271" y="498"/>
                    <a:pt x="3271" y="498"/>
                  </a:cubicBezTo>
                  <a:cubicBezTo>
                    <a:pt x="3266" y="496"/>
                    <a:pt x="3260" y="494"/>
                    <a:pt x="3255" y="494"/>
                  </a:cubicBezTo>
                  <a:moveTo>
                    <a:pt x="2613" y="491"/>
                  </a:moveTo>
                  <a:cubicBezTo>
                    <a:pt x="2612" y="491"/>
                    <a:pt x="2611" y="491"/>
                    <a:pt x="2610" y="491"/>
                  </a:cubicBezTo>
                  <a:cubicBezTo>
                    <a:pt x="2610" y="494"/>
                    <a:pt x="2612" y="496"/>
                    <a:pt x="2614" y="498"/>
                  </a:cubicBezTo>
                  <a:cubicBezTo>
                    <a:pt x="2640" y="498"/>
                    <a:pt x="2640" y="498"/>
                    <a:pt x="2640" y="498"/>
                  </a:cubicBezTo>
                  <a:cubicBezTo>
                    <a:pt x="2633" y="493"/>
                    <a:pt x="2624" y="491"/>
                    <a:pt x="2613" y="491"/>
                  </a:cubicBezTo>
                  <a:moveTo>
                    <a:pt x="3329" y="474"/>
                  </a:moveTo>
                  <a:cubicBezTo>
                    <a:pt x="3329" y="474"/>
                    <a:pt x="3328" y="474"/>
                    <a:pt x="3328" y="474"/>
                  </a:cubicBezTo>
                  <a:cubicBezTo>
                    <a:pt x="3323" y="476"/>
                    <a:pt x="3320" y="480"/>
                    <a:pt x="3317" y="482"/>
                  </a:cubicBezTo>
                  <a:cubicBezTo>
                    <a:pt x="3316" y="489"/>
                    <a:pt x="3312" y="494"/>
                    <a:pt x="3308" y="498"/>
                  </a:cubicBezTo>
                  <a:cubicBezTo>
                    <a:pt x="3334" y="498"/>
                    <a:pt x="3334" y="498"/>
                    <a:pt x="3334" y="498"/>
                  </a:cubicBezTo>
                  <a:cubicBezTo>
                    <a:pt x="3330" y="496"/>
                    <a:pt x="3326" y="494"/>
                    <a:pt x="3324" y="491"/>
                  </a:cubicBezTo>
                  <a:cubicBezTo>
                    <a:pt x="3324" y="483"/>
                    <a:pt x="3333" y="483"/>
                    <a:pt x="3333" y="476"/>
                  </a:cubicBezTo>
                  <a:cubicBezTo>
                    <a:pt x="3331" y="475"/>
                    <a:pt x="3331" y="474"/>
                    <a:pt x="3329" y="474"/>
                  </a:cubicBezTo>
                  <a:moveTo>
                    <a:pt x="208" y="446"/>
                  </a:moveTo>
                  <a:cubicBezTo>
                    <a:pt x="206" y="446"/>
                    <a:pt x="203" y="447"/>
                    <a:pt x="201" y="448"/>
                  </a:cubicBezTo>
                  <a:cubicBezTo>
                    <a:pt x="195" y="451"/>
                    <a:pt x="199" y="456"/>
                    <a:pt x="194" y="460"/>
                  </a:cubicBezTo>
                  <a:cubicBezTo>
                    <a:pt x="192" y="462"/>
                    <a:pt x="187" y="460"/>
                    <a:pt x="185" y="462"/>
                  </a:cubicBezTo>
                  <a:cubicBezTo>
                    <a:pt x="179" y="470"/>
                    <a:pt x="173" y="493"/>
                    <a:pt x="187" y="494"/>
                  </a:cubicBezTo>
                  <a:cubicBezTo>
                    <a:pt x="188" y="494"/>
                    <a:pt x="188" y="494"/>
                    <a:pt x="188" y="494"/>
                  </a:cubicBezTo>
                  <a:cubicBezTo>
                    <a:pt x="192" y="494"/>
                    <a:pt x="200" y="492"/>
                    <a:pt x="204" y="491"/>
                  </a:cubicBezTo>
                  <a:cubicBezTo>
                    <a:pt x="212" y="488"/>
                    <a:pt x="218" y="484"/>
                    <a:pt x="223" y="480"/>
                  </a:cubicBezTo>
                  <a:cubicBezTo>
                    <a:pt x="225" y="472"/>
                    <a:pt x="226" y="466"/>
                    <a:pt x="227" y="458"/>
                  </a:cubicBezTo>
                  <a:cubicBezTo>
                    <a:pt x="225" y="452"/>
                    <a:pt x="217" y="446"/>
                    <a:pt x="208" y="446"/>
                  </a:cubicBezTo>
                  <a:moveTo>
                    <a:pt x="477" y="415"/>
                  </a:moveTo>
                  <a:cubicBezTo>
                    <a:pt x="469" y="415"/>
                    <a:pt x="468" y="425"/>
                    <a:pt x="470" y="429"/>
                  </a:cubicBezTo>
                  <a:cubicBezTo>
                    <a:pt x="471" y="430"/>
                    <a:pt x="471" y="430"/>
                    <a:pt x="472" y="430"/>
                  </a:cubicBezTo>
                  <a:cubicBezTo>
                    <a:pt x="480" y="430"/>
                    <a:pt x="479" y="420"/>
                    <a:pt x="478" y="415"/>
                  </a:cubicBezTo>
                  <a:cubicBezTo>
                    <a:pt x="477" y="415"/>
                    <a:pt x="477" y="415"/>
                    <a:pt x="477" y="415"/>
                  </a:cubicBezTo>
                  <a:moveTo>
                    <a:pt x="217" y="407"/>
                  </a:moveTo>
                  <a:cubicBezTo>
                    <a:pt x="212" y="407"/>
                    <a:pt x="209" y="412"/>
                    <a:pt x="208" y="417"/>
                  </a:cubicBezTo>
                  <a:cubicBezTo>
                    <a:pt x="211" y="418"/>
                    <a:pt x="213" y="419"/>
                    <a:pt x="216" y="419"/>
                  </a:cubicBezTo>
                  <a:cubicBezTo>
                    <a:pt x="217" y="419"/>
                    <a:pt x="218" y="419"/>
                    <a:pt x="218" y="419"/>
                  </a:cubicBezTo>
                  <a:cubicBezTo>
                    <a:pt x="219" y="416"/>
                    <a:pt x="221" y="413"/>
                    <a:pt x="222" y="410"/>
                  </a:cubicBezTo>
                  <a:cubicBezTo>
                    <a:pt x="220" y="408"/>
                    <a:pt x="218" y="407"/>
                    <a:pt x="217" y="407"/>
                  </a:cubicBezTo>
                  <a:moveTo>
                    <a:pt x="517" y="400"/>
                  </a:moveTo>
                  <a:cubicBezTo>
                    <a:pt x="511" y="400"/>
                    <a:pt x="503" y="408"/>
                    <a:pt x="517" y="411"/>
                  </a:cubicBezTo>
                  <a:cubicBezTo>
                    <a:pt x="518" y="410"/>
                    <a:pt x="518" y="410"/>
                    <a:pt x="519" y="410"/>
                  </a:cubicBezTo>
                  <a:cubicBezTo>
                    <a:pt x="519" y="410"/>
                    <a:pt x="520" y="410"/>
                    <a:pt x="520" y="410"/>
                  </a:cubicBezTo>
                  <a:cubicBezTo>
                    <a:pt x="522" y="403"/>
                    <a:pt x="520" y="400"/>
                    <a:pt x="517" y="400"/>
                  </a:cubicBezTo>
                  <a:moveTo>
                    <a:pt x="252" y="396"/>
                  </a:moveTo>
                  <a:cubicBezTo>
                    <a:pt x="252" y="396"/>
                    <a:pt x="252" y="396"/>
                    <a:pt x="252" y="396"/>
                  </a:cubicBezTo>
                  <a:cubicBezTo>
                    <a:pt x="253" y="404"/>
                    <a:pt x="245" y="408"/>
                    <a:pt x="234" y="408"/>
                  </a:cubicBezTo>
                  <a:cubicBezTo>
                    <a:pt x="233" y="417"/>
                    <a:pt x="216" y="417"/>
                    <a:pt x="218" y="426"/>
                  </a:cubicBezTo>
                  <a:cubicBezTo>
                    <a:pt x="219" y="426"/>
                    <a:pt x="220" y="426"/>
                    <a:pt x="220" y="426"/>
                  </a:cubicBezTo>
                  <a:cubicBezTo>
                    <a:pt x="222" y="426"/>
                    <a:pt x="223" y="425"/>
                    <a:pt x="224" y="424"/>
                  </a:cubicBezTo>
                  <a:cubicBezTo>
                    <a:pt x="224" y="423"/>
                    <a:pt x="225" y="422"/>
                    <a:pt x="227" y="422"/>
                  </a:cubicBezTo>
                  <a:cubicBezTo>
                    <a:pt x="227" y="422"/>
                    <a:pt x="227" y="422"/>
                    <a:pt x="227" y="422"/>
                  </a:cubicBezTo>
                  <a:cubicBezTo>
                    <a:pt x="232" y="428"/>
                    <a:pt x="220" y="434"/>
                    <a:pt x="223" y="444"/>
                  </a:cubicBezTo>
                  <a:cubicBezTo>
                    <a:pt x="231" y="454"/>
                    <a:pt x="254" y="451"/>
                    <a:pt x="256" y="467"/>
                  </a:cubicBezTo>
                  <a:cubicBezTo>
                    <a:pt x="256" y="474"/>
                    <a:pt x="240" y="469"/>
                    <a:pt x="237" y="474"/>
                  </a:cubicBezTo>
                  <a:cubicBezTo>
                    <a:pt x="236" y="479"/>
                    <a:pt x="240" y="479"/>
                    <a:pt x="239" y="482"/>
                  </a:cubicBezTo>
                  <a:cubicBezTo>
                    <a:pt x="238" y="484"/>
                    <a:pt x="234" y="485"/>
                    <a:pt x="232" y="486"/>
                  </a:cubicBezTo>
                  <a:cubicBezTo>
                    <a:pt x="233" y="491"/>
                    <a:pt x="240" y="489"/>
                    <a:pt x="241" y="494"/>
                  </a:cubicBezTo>
                  <a:cubicBezTo>
                    <a:pt x="240" y="496"/>
                    <a:pt x="239" y="497"/>
                    <a:pt x="238" y="498"/>
                  </a:cubicBezTo>
                  <a:cubicBezTo>
                    <a:pt x="293" y="498"/>
                    <a:pt x="293" y="498"/>
                    <a:pt x="293" y="498"/>
                  </a:cubicBezTo>
                  <a:cubicBezTo>
                    <a:pt x="300" y="495"/>
                    <a:pt x="304" y="490"/>
                    <a:pt x="304" y="481"/>
                  </a:cubicBezTo>
                  <a:cubicBezTo>
                    <a:pt x="296" y="474"/>
                    <a:pt x="281" y="473"/>
                    <a:pt x="283" y="458"/>
                  </a:cubicBezTo>
                  <a:cubicBezTo>
                    <a:pt x="275" y="453"/>
                    <a:pt x="256" y="444"/>
                    <a:pt x="257" y="436"/>
                  </a:cubicBezTo>
                  <a:cubicBezTo>
                    <a:pt x="258" y="428"/>
                    <a:pt x="271" y="433"/>
                    <a:pt x="270" y="422"/>
                  </a:cubicBezTo>
                  <a:cubicBezTo>
                    <a:pt x="269" y="421"/>
                    <a:pt x="266" y="421"/>
                    <a:pt x="264" y="421"/>
                  </a:cubicBezTo>
                  <a:cubicBezTo>
                    <a:pt x="262" y="421"/>
                    <a:pt x="261" y="421"/>
                    <a:pt x="260" y="421"/>
                  </a:cubicBezTo>
                  <a:cubicBezTo>
                    <a:pt x="258" y="421"/>
                    <a:pt x="257" y="421"/>
                    <a:pt x="255" y="421"/>
                  </a:cubicBezTo>
                  <a:cubicBezTo>
                    <a:pt x="252" y="421"/>
                    <a:pt x="249" y="421"/>
                    <a:pt x="247" y="419"/>
                  </a:cubicBezTo>
                  <a:cubicBezTo>
                    <a:pt x="254" y="412"/>
                    <a:pt x="254" y="405"/>
                    <a:pt x="262" y="400"/>
                  </a:cubicBezTo>
                  <a:cubicBezTo>
                    <a:pt x="258" y="399"/>
                    <a:pt x="256" y="396"/>
                    <a:pt x="252" y="396"/>
                  </a:cubicBezTo>
                  <a:moveTo>
                    <a:pt x="489" y="385"/>
                  </a:moveTo>
                  <a:cubicBezTo>
                    <a:pt x="487" y="385"/>
                    <a:pt x="484" y="386"/>
                    <a:pt x="484" y="389"/>
                  </a:cubicBezTo>
                  <a:cubicBezTo>
                    <a:pt x="484" y="391"/>
                    <a:pt x="487" y="392"/>
                    <a:pt x="489" y="392"/>
                  </a:cubicBezTo>
                  <a:cubicBezTo>
                    <a:pt x="491" y="392"/>
                    <a:pt x="492" y="391"/>
                    <a:pt x="493" y="391"/>
                  </a:cubicBezTo>
                  <a:cubicBezTo>
                    <a:pt x="494" y="388"/>
                    <a:pt x="494" y="389"/>
                    <a:pt x="493" y="386"/>
                  </a:cubicBezTo>
                  <a:cubicBezTo>
                    <a:pt x="492" y="385"/>
                    <a:pt x="491" y="385"/>
                    <a:pt x="489" y="385"/>
                  </a:cubicBezTo>
                  <a:moveTo>
                    <a:pt x="270" y="382"/>
                  </a:moveTo>
                  <a:cubicBezTo>
                    <a:pt x="267" y="382"/>
                    <a:pt x="265" y="385"/>
                    <a:pt x="265" y="388"/>
                  </a:cubicBezTo>
                  <a:cubicBezTo>
                    <a:pt x="265" y="391"/>
                    <a:pt x="268" y="394"/>
                    <a:pt x="273" y="394"/>
                  </a:cubicBezTo>
                  <a:cubicBezTo>
                    <a:pt x="274" y="394"/>
                    <a:pt x="275" y="394"/>
                    <a:pt x="276" y="394"/>
                  </a:cubicBezTo>
                  <a:cubicBezTo>
                    <a:pt x="278" y="391"/>
                    <a:pt x="278" y="387"/>
                    <a:pt x="276" y="384"/>
                  </a:cubicBezTo>
                  <a:cubicBezTo>
                    <a:pt x="274" y="383"/>
                    <a:pt x="272" y="382"/>
                    <a:pt x="270" y="382"/>
                  </a:cubicBezTo>
                  <a:moveTo>
                    <a:pt x="3064" y="335"/>
                  </a:moveTo>
                  <a:cubicBezTo>
                    <a:pt x="3059" y="335"/>
                    <a:pt x="3053" y="337"/>
                    <a:pt x="3051" y="340"/>
                  </a:cubicBezTo>
                  <a:cubicBezTo>
                    <a:pt x="3050" y="345"/>
                    <a:pt x="3054" y="347"/>
                    <a:pt x="3058" y="347"/>
                  </a:cubicBezTo>
                  <a:cubicBezTo>
                    <a:pt x="3064" y="347"/>
                    <a:pt x="3071" y="344"/>
                    <a:pt x="3072" y="339"/>
                  </a:cubicBezTo>
                  <a:cubicBezTo>
                    <a:pt x="3070" y="336"/>
                    <a:pt x="3067" y="335"/>
                    <a:pt x="3064" y="335"/>
                  </a:cubicBezTo>
                  <a:moveTo>
                    <a:pt x="3034" y="302"/>
                  </a:moveTo>
                  <a:cubicBezTo>
                    <a:pt x="3033" y="302"/>
                    <a:pt x="3033" y="302"/>
                    <a:pt x="3032" y="302"/>
                  </a:cubicBezTo>
                  <a:cubicBezTo>
                    <a:pt x="3028" y="309"/>
                    <a:pt x="3023" y="320"/>
                    <a:pt x="3025" y="328"/>
                  </a:cubicBezTo>
                  <a:cubicBezTo>
                    <a:pt x="3031" y="331"/>
                    <a:pt x="3036" y="333"/>
                    <a:pt x="3043" y="335"/>
                  </a:cubicBezTo>
                  <a:cubicBezTo>
                    <a:pt x="3049" y="331"/>
                    <a:pt x="3047" y="326"/>
                    <a:pt x="3054" y="325"/>
                  </a:cubicBezTo>
                  <a:cubicBezTo>
                    <a:pt x="3055" y="325"/>
                    <a:pt x="3056" y="324"/>
                    <a:pt x="3057" y="324"/>
                  </a:cubicBezTo>
                  <a:cubicBezTo>
                    <a:pt x="3060" y="324"/>
                    <a:pt x="3064" y="326"/>
                    <a:pt x="3068" y="327"/>
                  </a:cubicBezTo>
                  <a:cubicBezTo>
                    <a:pt x="3071" y="328"/>
                    <a:pt x="3075" y="329"/>
                    <a:pt x="3078" y="329"/>
                  </a:cubicBezTo>
                  <a:cubicBezTo>
                    <a:pt x="3082" y="329"/>
                    <a:pt x="3085" y="327"/>
                    <a:pt x="3085" y="318"/>
                  </a:cubicBezTo>
                  <a:cubicBezTo>
                    <a:pt x="3068" y="313"/>
                    <a:pt x="3056" y="302"/>
                    <a:pt x="3034" y="302"/>
                  </a:cubicBezTo>
                  <a:moveTo>
                    <a:pt x="55" y="302"/>
                  </a:moveTo>
                  <a:cubicBezTo>
                    <a:pt x="53" y="302"/>
                    <a:pt x="51" y="302"/>
                    <a:pt x="50" y="302"/>
                  </a:cubicBezTo>
                  <a:cubicBezTo>
                    <a:pt x="50" y="306"/>
                    <a:pt x="52" y="307"/>
                    <a:pt x="53" y="309"/>
                  </a:cubicBezTo>
                  <a:cubicBezTo>
                    <a:pt x="49" y="313"/>
                    <a:pt x="40" y="314"/>
                    <a:pt x="37" y="319"/>
                  </a:cubicBezTo>
                  <a:cubicBezTo>
                    <a:pt x="37" y="322"/>
                    <a:pt x="37" y="322"/>
                    <a:pt x="37" y="322"/>
                  </a:cubicBezTo>
                  <a:cubicBezTo>
                    <a:pt x="37" y="325"/>
                    <a:pt x="44" y="324"/>
                    <a:pt x="45" y="327"/>
                  </a:cubicBezTo>
                  <a:cubicBezTo>
                    <a:pt x="44" y="330"/>
                    <a:pt x="42" y="330"/>
                    <a:pt x="43" y="333"/>
                  </a:cubicBezTo>
                  <a:cubicBezTo>
                    <a:pt x="44" y="333"/>
                    <a:pt x="45" y="333"/>
                    <a:pt x="45" y="333"/>
                  </a:cubicBezTo>
                  <a:cubicBezTo>
                    <a:pt x="46" y="333"/>
                    <a:pt x="47" y="333"/>
                    <a:pt x="48" y="333"/>
                  </a:cubicBezTo>
                  <a:cubicBezTo>
                    <a:pt x="49" y="333"/>
                    <a:pt x="50" y="333"/>
                    <a:pt x="51" y="333"/>
                  </a:cubicBezTo>
                  <a:cubicBezTo>
                    <a:pt x="54" y="333"/>
                    <a:pt x="57" y="333"/>
                    <a:pt x="58" y="336"/>
                  </a:cubicBezTo>
                  <a:cubicBezTo>
                    <a:pt x="55" y="338"/>
                    <a:pt x="55" y="343"/>
                    <a:pt x="58" y="345"/>
                  </a:cubicBezTo>
                  <a:cubicBezTo>
                    <a:pt x="59" y="345"/>
                    <a:pt x="61" y="345"/>
                    <a:pt x="63" y="345"/>
                  </a:cubicBezTo>
                  <a:cubicBezTo>
                    <a:pt x="68" y="345"/>
                    <a:pt x="74" y="346"/>
                    <a:pt x="79" y="347"/>
                  </a:cubicBezTo>
                  <a:cubicBezTo>
                    <a:pt x="85" y="348"/>
                    <a:pt x="91" y="350"/>
                    <a:pt x="96" y="350"/>
                  </a:cubicBezTo>
                  <a:cubicBezTo>
                    <a:pt x="101" y="350"/>
                    <a:pt x="107" y="348"/>
                    <a:pt x="111" y="343"/>
                  </a:cubicBezTo>
                  <a:cubicBezTo>
                    <a:pt x="129" y="342"/>
                    <a:pt x="137" y="334"/>
                    <a:pt x="149" y="328"/>
                  </a:cubicBezTo>
                  <a:cubicBezTo>
                    <a:pt x="145" y="319"/>
                    <a:pt x="139" y="312"/>
                    <a:pt x="131" y="307"/>
                  </a:cubicBezTo>
                  <a:cubicBezTo>
                    <a:pt x="127" y="308"/>
                    <a:pt x="124" y="308"/>
                    <a:pt x="120" y="308"/>
                  </a:cubicBezTo>
                  <a:cubicBezTo>
                    <a:pt x="117" y="308"/>
                    <a:pt x="114" y="308"/>
                    <a:pt x="111" y="308"/>
                  </a:cubicBezTo>
                  <a:cubicBezTo>
                    <a:pt x="108" y="308"/>
                    <a:pt x="105" y="307"/>
                    <a:pt x="102" y="307"/>
                  </a:cubicBezTo>
                  <a:cubicBezTo>
                    <a:pt x="99" y="307"/>
                    <a:pt x="97" y="308"/>
                    <a:pt x="94" y="308"/>
                  </a:cubicBezTo>
                  <a:cubicBezTo>
                    <a:pt x="84" y="310"/>
                    <a:pt x="84" y="319"/>
                    <a:pt x="76" y="321"/>
                  </a:cubicBezTo>
                  <a:cubicBezTo>
                    <a:pt x="67" y="317"/>
                    <a:pt x="66" y="306"/>
                    <a:pt x="58" y="302"/>
                  </a:cubicBezTo>
                  <a:cubicBezTo>
                    <a:pt x="57" y="302"/>
                    <a:pt x="56" y="302"/>
                    <a:pt x="55" y="302"/>
                  </a:cubicBezTo>
                  <a:moveTo>
                    <a:pt x="433" y="279"/>
                  </a:moveTo>
                  <a:cubicBezTo>
                    <a:pt x="423" y="279"/>
                    <a:pt x="412" y="283"/>
                    <a:pt x="416" y="292"/>
                  </a:cubicBezTo>
                  <a:cubicBezTo>
                    <a:pt x="421" y="291"/>
                    <a:pt x="426" y="289"/>
                    <a:pt x="432" y="289"/>
                  </a:cubicBezTo>
                  <a:cubicBezTo>
                    <a:pt x="434" y="286"/>
                    <a:pt x="435" y="282"/>
                    <a:pt x="433" y="279"/>
                  </a:cubicBezTo>
                  <a:moveTo>
                    <a:pt x="3732" y="279"/>
                  </a:moveTo>
                  <a:cubicBezTo>
                    <a:pt x="3725" y="281"/>
                    <a:pt x="3718" y="281"/>
                    <a:pt x="3710" y="281"/>
                  </a:cubicBezTo>
                  <a:cubicBezTo>
                    <a:pt x="3709" y="281"/>
                    <a:pt x="3709" y="281"/>
                    <a:pt x="3708" y="281"/>
                  </a:cubicBezTo>
                  <a:cubicBezTo>
                    <a:pt x="3707" y="281"/>
                    <a:pt x="3706" y="281"/>
                    <a:pt x="3705" y="281"/>
                  </a:cubicBezTo>
                  <a:cubicBezTo>
                    <a:pt x="3692" y="281"/>
                    <a:pt x="3679" y="281"/>
                    <a:pt x="3673" y="289"/>
                  </a:cubicBezTo>
                  <a:cubicBezTo>
                    <a:pt x="3668" y="287"/>
                    <a:pt x="3667" y="281"/>
                    <a:pt x="3660" y="281"/>
                  </a:cubicBezTo>
                  <a:cubicBezTo>
                    <a:pt x="3660" y="281"/>
                    <a:pt x="3659" y="281"/>
                    <a:pt x="3659" y="281"/>
                  </a:cubicBezTo>
                  <a:cubicBezTo>
                    <a:pt x="3655" y="287"/>
                    <a:pt x="3647" y="290"/>
                    <a:pt x="3645" y="298"/>
                  </a:cubicBezTo>
                  <a:cubicBezTo>
                    <a:pt x="3649" y="304"/>
                    <a:pt x="3655" y="310"/>
                    <a:pt x="3663" y="314"/>
                  </a:cubicBezTo>
                  <a:cubicBezTo>
                    <a:pt x="3661" y="316"/>
                    <a:pt x="3658" y="318"/>
                    <a:pt x="3659" y="324"/>
                  </a:cubicBezTo>
                  <a:cubicBezTo>
                    <a:pt x="3661" y="325"/>
                    <a:pt x="3662" y="325"/>
                    <a:pt x="3664" y="325"/>
                  </a:cubicBezTo>
                  <a:cubicBezTo>
                    <a:pt x="3670" y="325"/>
                    <a:pt x="3673" y="319"/>
                    <a:pt x="3679" y="318"/>
                  </a:cubicBezTo>
                  <a:cubicBezTo>
                    <a:pt x="3683" y="320"/>
                    <a:pt x="3688" y="321"/>
                    <a:pt x="3692" y="321"/>
                  </a:cubicBezTo>
                  <a:cubicBezTo>
                    <a:pt x="3701" y="321"/>
                    <a:pt x="3710" y="318"/>
                    <a:pt x="3717" y="316"/>
                  </a:cubicBezTo>
                  <a:cubicBezTo>
                    <a:pt x="3733" y="313"/>
                    <a:pt x="3754" y="314"/>
                    <a:pt x="3758" y="301"/>
                  </a:cubicBezTo>
                  <a:cubicBezTo>
                    <a:pt x="3751" y="292"/>
                    <a:pt x="3742" y="285"/>
                    <a:pt x="3732" y="279"/>
                  </a:cubicBezTo>
                  <a:moveTo>
                    <a:pt x="3132" y="261"/>
                  </a:moveTo>
                  <a:cubicBezTo>
                    <a:pt x="3126" y="261"/>
                    <a:pt x="3117" y="266"/>
                    <a:pt x="3114" y="270"/>
                  </a:cubicBezTo>
                  <a:cubicBezTo>
                    <a:pt x="3113" y="277"/>
                    <a:pt x="3115" y="281"/>
                    <a:pt x="3122" y="282"/>
                  </a:cubicBezTo>
                  <a:cubicBezTo>
                    <a:pt x="3127" y="277"/>
                    <a:pt x="3141" y="274"/>
                    <a:pt x="3138" y="265"/>
                  </a:cubicBezTo>
                  <a:cubicBezTo>
                    <a:pt x="3137" y="262"/>
                    <a:pt x="3135" y="261"/>
                    <a:pt x="3132" y="261"/>
                  </a:cubicBezTo>
                  <a:moveTo>
                    <a:pt x="465" y="257"/>
                  </a:moveTo>
                  <a:cubicBezTo>
                    <a:pt x="464" y="257"/>
                    <a:pt x="464" y="257"/>
                    <a:pt x="463" y="257"/>
                  </a:cubicBezTo>
                  <a:cubicBezTo>
                    <a:pt x="461" y="259"/>
                    <a:pt x="459" y="262"/>
                    <a:pt x="459" y="265"/>
                  </a:cubicBezTo>
                  <a:cubicBezTo>
                    <a:pt x="460" y="266"/>
                    <a:pt x="460" y="266"/>
                    <a:pt x="461" y="266"/>
                  </a:cubicBezTo>
                  <a:cubicBezTo>
                    <a:pt x="466" y="266"/>
                    <a:pt x="468" y="262"/>
                    <a:pt x="469" y="259"/>
                  </a:cubicBezTo>
                  <a:cubicBezTo>
                    <a:pt x="467" y="259"/>
                    <a:pt x="467" y="257"/>
                    <a:pt x="465" y="257"/>
                  </a:cubicBezTo>
                  <a:moveTo>
                    <a:pt x="785" y="256"/>
                  </a:moveTo>
                  <a:cubicBezTo>
                    <a:pt x="784" y="256"/>
                    <a:pt x="782" y="256"/>
                    <a:pt x="781" y="256"/>
                  </a:cubicBezTo>
                  <a:cubicBezTo>
                    <a:pt x="768" y="259"/>
                    <a:pt x="773" y="275"/>
                    <a:pt x="783" y="275"/>
                  </a:cubicBezTo>
                  <a:cubicBezTo>
                    <a:pt x="783" y="275"/>
                    <a:pt x="783" y="275"/>
                    <a:pt x="783" y="275"/>
                  </a:cubicBezTo>
                  <a:cubicBezTo>
                    <a:pt x="793" y="274"/>
                    <a:pt x="798" y="256"/>
                    <a:pt x="785" y="256"/>
                  </a:cubicBezTo>
                  <a:moveTo>
                    <a:pt x="489" y="245"/>
                  </a:moveTo>
                  <a:cubicBezTo>
                    <a:pt x="484" y="245"/>
                    <a:pt x="481" y="249"/>
                    <a:pt x="479" y="252"/>
                  </a:cubicBezTo>
                  <a:cubicBezTo>
                    <a:pt x="480" y="254"/>
                    <a:pt x="482" y="254"/>
                    <a:pt x="484" y="254"/>
                  </a:cubicBezTo>
                  <a:cubicBezTo>
                    <a:pt x="488" y="254"/>
                    <a:pt x="493" y="250"/>
                    <a:pt x="492" y="246"/>
                  </a:cubicBezTo>
                  <a:cubicBezTo>
                    <a:pt x="491" y="245"/>
                    <a:pt x="490" y="245"/>
                    <a:pt x="489" y="245"/>
                  </a:cubicBezTo>
                  <a:moveTo>
                    <a:pt x="2912" y="241"/>
                  </a:moveTo>
                  <a:cubicBezTo>
                    <a:pt x="2904" y="241"/>
                    <a:pt x="2897" y="244"/>
                    <a:pt x="2896" y="252"/>
                  </a:cubicBezTo>
                  <a:cubicBezTo>
                    <a:pt x="2906" y="253"/>
                    <a:pt x="2916" y="258"/>
                    <a:pt x="2926" y="258"/>
                  </a:cubicBezTo>
                  <a:cubicBezTo>
                    <a:pt x="2930" y="258"/>
                    <a:pt x="2934" y="257"/>
                    <a:pt x="2938" y="254"/>
                  </a:cubicBezTo>
                  <a:cubicBezTo>
                    <a:pt x="2936" y="247"/>
                    <a:pt x="2923" y="241"/>
                    <a:pt x="2912" y="241"/>
                  </a:cubicBezTo>
                  <a:moveTo>
                    <a:pt x="23" y="237"/>
                  </a:moveTo>
                  <a:cubicBezTo>
                    <a:pt x="16" y="237"/>
                    <a:pt x="6" y="240"/>
                    <a:pt x="0" y="241"/>
                  </a:cubicBezTo>
                  <a:cubicBezTo>
                    <a:pt x="2" y="247"/>
                    <a:pt x="8" y="249"/>
                    <a:pt x="15" y="249"/>
                  </a:cubicBezTo>
                  <a:cubicBezTo>
                    <a:pt x="22" y="249"/>
                    <a:pt x="30" y="247"/>
                    <a:pt x="33" y="243"/>
                  </a:cubicBezTo>
                  <a:cubicBezTo>
                    <a:pt x="32" y="239"/>
                    <a:pt x="28" y="237"/>
                    <a:pt x="23" y="237"/>
                  </a:cubicBezTo>
                  <a:moveTo>
                    <a:pt x="2951" y="212"/>
                  </a:moveTo>
                  <a:cubicBezTo>
                    <a:pt x="2938" y="212"/>
                    <a:pt x="2927" y="214"/>
                    <a:pt x="2926" y="223"/>
                  </a:cubicBezTo>
                  <a:cubicBezTo>
                    <a:pt x="2925" y="227"/>
                    <a:pt x="2931" y="233"/>
                    <a:pt x="2929" y="239"/>
                  </a:cubicBezTo>
                  <a:cubicBezTo>
                    <a:pt x="2936" y="241"/>
                    <a:pt x="2946" y="241"/>
                    <a:pt x="2951" y="246"/>
                  </a:cubicBezTo>
                  <a:cubicBezTo>
                    <a:pt x="2951" y="250"/>
                    <a:pt x="2944" y="248"/>
                    <a:pt x="2946" y="253"/>
                  </a:cubicBezTo>
                  <a:cubicBezTo>
                    <a:pt x="2946" y="257"/>
                    <a:pt x="2953" y="255"/>
                    <a:pt x="2952" y="260"/>
                  </a:cubicBezTo>
                  <a:cubicBezTo>
                    <a:pt x="2949" y="264"/>
                    <a:pt x="2940" y="264"/>
                    <a:pt x="2938" y="269"/>
                  </a:cubicBezTo>
                  <a:cubicBezTo>
                    <a:pt x="2939" y="273"/>
                    <a:pt x="2943" y="282"/>
                    <a:pt x="2935" y="282"/>
                  </a:cubicBezTo>
                  <a:cubicBezTo>
                    <a:pt x="2935" y="282"/>
                    <a:pt x="2934" y="282"/>
                    <a:pt x="2933" y="282"/>
                  </a:cubicBezTo>
                  <a:cubicBezTo>
                    <a:pt x="2929" y="279"/>
                    <a:pt x="2931" y="271"/>
                    <a:pt x="2929" y="266"/>
                  </a:cubicBezTo>
                  <a:cubicBezTo>
                    <a:pt x="2927" y="266"/>
                    <a:pt x="2925" y="265"/>
                    <a:pt x="2923" y="265"/>
                  </a:cubicBezTo>
                  <a:cubicBezTo>
                    <a:pt x="2922" y="265"/>
                    <a:pt x="2922" y="265"/>
                    <a:pt x="2921" y="265"/>
                  </a:cubicBezTo>
                  <a:cubicBezTo>
                    <a:pt x="2917" y="267"/>
                    <a:pt x="2920" y="274"/>
                    <a:pt x="2915" y="274"/>
                  </a:cubicBezTo>
                  <a:cubicBezTo>
                    <a:pt x="2915" y="274"/>
                    <a:pt x="2915" y="274"/>
                    <a:pt x="2915" y="274"/>
                  </a:cubicBezTo>
                  <a:cubicBezTo>
                    <a:pt x="2909" y="273"/>
                    <a:pt x="2909" y="268"/>
                    <a:pt x="2903" y="267"/>
                  </a:cubicBezTo>
                  <a:cubicBezTo>
                    <a:pt x="2898" y="270"/>
                    <a:pt x="2893" y="271"/>
                    <a:pt x="2887" y="271"/>
                  </a:cubicBezTo>
                  <a:cubicBezTo>
                    <a:pt x="2880" y="271"/>
                    <a:pt x="2872" y="270"/>
                    <a:pt x="2865" y="268"/>
                  </a:cubicBezTo>
                  <a:cubicBezTo>
                    <a:pt x="2858" y="267"/>
                    <a:pt x="2851" y="265"/>
                    <a:pt x="2845" y="265"/>
                  </a:cubicBezTo>
                  <a:cubicBezTo>
                    <a:pt x="2844" y="265"/>
                    <a:pt x="2843" y="265"/>
                    <a:pt x="2843" y="265"/>
                  </a:cubicBezTo>
                  <a:cubicBezTo>
                    <a:pt x="2837" y="263"/>
                    <a:pt x="2835" y="257"/>
                    <a:pt x="2828" y="255"/>
                  </a:cubicBezTo>
                  <a:cubicBezTo>
                    <a:pt x="2821" y="260"/>
                    <a:pt x="2811" y="258"/>
                    <a:pt x="2807" y="264"/>
                  </a:cubicBezTo>
                  <a:cubicBezTo>
                    <a:pt x="2808" y="266"/>
                    <a:pt x="2810" y="267"/>
                    <a:pt x="2812" y="267"/>
                  </a:cubicBezTo>
                  <a:cubicBezTo>
                    <a:pt x="2814" y="267"/>
                    <a:pt x="2816" y="266"/>
                    <a:pt x="2818" y="265"/>
                  </a:cubicBezTo>
                  <a:cubicBezTo>
                    <a:pt x="2821" y="264"/>
                    <a:pt x="2823" y="263"/>
                    <a:pt x="2825" y="263"/>
                  </a:cubicBezTo>
                  <a:cubicBezTo>
                    <a:pt x="2826" y="263"/>
                    <a:pt x="2827" y="263"/>
                    <a:pt x="2828" y="264"/>
                  </a:cubicBezTo>
                  <a:cubicBezTo>
                    <a:pt x="2825" y="269"/>
                    <a:pt x="2818" y="270"/>
                    <a:pt x="2813" y="272"/>
                  </a:cubicBezTo>
                  <a:cubicBezTo>
                    <a:pt x="2817" y="276"/>
                    <a:pt x="2823" y="288"/>
                    <a:pt x="2810" y="288"/>
                  </a:cubicBezTo>
                  <a:cubicBezTo>
                    <a:pt x="2809" y="288"/>
                    <a:pt x="2809" y="288"/>
                    <a:pt x="2808" y="288"/>
                  </a:cubicBezTo>
                  <a:cubicBezTo>
                    <a:pt x="2805" y="284"/>
                    <a:pt x="2810" y="280"/>
                    <a:pt x="2807" y="277"/>
                  </a:cubicBezTo>
                  <a:cubicBezTo>
                    <a:pt x="2801" y="275"/>
                    <a:pt x="2797" y="268"/>
                    <a:pt x="2788" y="268"/>
                  </a:cubicBezTo>
                  <a:cubicBezTo>
                    <a:pt x="2788" y="268"/>
                    <a:pt x="2788" y="268"/>
                    <a:pt x="2788" y="268"/>
                  </a:cubicBezTo>
                  <a:cubicBezTo>
                    <a:pt x="2785" y="268"/>
                    <a:pt x="2780" y="271"/>
                    <a:pt x="2776" y="272"/>
                  </a:cubicBezTo>
                  <a:cubicBezTo>
                    <a:pt x="2772" y="272"/>
                    <a:pt x="2768" y="273"/>
                    <a:pt x="2764" y="273"/>
                  </a:cubicBezTo>
                  <a:cubicBezTo>
                    <a:pt x="2756" y="273"/>
                    <a:pt x="2748" y="272"/>
                    <a:pt x="2742" y="269"/>
                  </a:cubicBezTo>
                  <a:cubicBezTo>
                    <a:pt x="2741" y="264"/>
                    <a:pt x="2747" y="265"/>
                    <a:pt x="2747" y="262"/>
                  </a:cubicBezTo>
                  <a:cubicBezTo>
                    <a:pt x="2744" y="258"/>
                    <a:pt x="2741" y="257"/>
                    <a:pt x="2738" y="257"/>
                  </a:cubicBezTo>
                  <a:cubicBezTo>
                    <a:pt x="2734" y="257"/>
                    <a:pt x="2731" y="258"/>
                    <a:pt x="2727" y="258"/>
                  </a:cubicBezTo>
                  <a:cubicBezTo>
                    <a:pt x="2727" y="258"/>
                    <a:pt x="2727" y="258"/>
                    <a:pt x="2727" y="258"/>
                  </a:cubicBezTo>
                  <a:cubicBezTo>
                    <a:pt x="2718" y="258"/>
                    <a:pt x="2714" y="252"/>
                    <a:pt x="2705" y="249"/>
                  </a:cubicBezTo>
                  <a:cubicBezTo>
                    <a:pt x="2692" y="245"/>
                    <a:pt x="2677" y="247"/>
                    <a:pt x="2662" y="244"/>
                  </a:cubicBezTo>
                  <a:cubicBezTo>
                    <a:pt x="2658" y="245"/>
                    <a:pt x="2659" y="250"/>
                    <a:pt x="2654" y="250"/>
                  </a:cubicBezTo>
                  <a:cubicBezTo>
                    <a:pt x="2654" y="250"/>
                    <a:pt x="2654" y="250"/>
                    <a:pt x="2654" y="250"/>
                  </a:cubicBezTo>
                  <a:cubicBezTo>
                    <a:pt x="2648" y="248"/>
                    <a:pt x="2650" y="239"/>
                    <a:pt x="2642" y="239"/>
                  </a:cubicBezTo>
                  <a:cubicBezTo>
                    <a:pt x="2638" y="241"/>
                    <a:pt x="2642" y="250"/>
                    <a:pt x="2636" y="250"/>
                  </a:cubicBezTo>
                  <a:cubicBezTo>
                    <a:pt x="2636" y="250"/>
                    <a:pt x="2636" y="250"/>
                    <a:pt x="2635" y="250"/>
                  </a:cubicBezTo>
                  <a:cubicBezTo>
                    <a:pt x="2627" y="249"/>
                    <a:pt x="2627" y="231"/>
                    <a:pt x="2619" y="230"/>
                  </a:cubicBezTo>
                  <a:cubicBezTo>
                    <a:pt x="2618" y="230"/>
                    <a:pt x="2618" y="230"/>
                    <a:pt x="2617" y="230"/>
                  </a:cubicBezTo>
                  <a:cubicBezTo>
                    <a:pt x="2611" y="230"/>
                    <a:pt x="2610" y="235"/>
                    <a:pt x="2609" y="242"/>
                  </a:cubicBezTo>
                  <a:cubicBezTo>
                    <a:pt x="2603" y="245"/>
                    <a:pt x="2594" y="251"/>
                    <a:pt x="2587" y="251"/>
                  </a:cubicBezTo>
                  <a:cubicBezTo>
                    <a:pt x="2585" y="251"/>
                    <a:pt x="2583" y="250"/>
                    <a:pt x="2581" y="250"/>
                  </a:cubicBezTo>
                  <a:cubicBezTo>
                    <a:pt x="2575" y="253"/>
                    <a:pt x="2572" y="261"/>
                    <a:pt x="2564" y="261"/>
                  </a:cubicBezTo>
                  <a:cubicBezTo>
                    <a:pt x="2563" y="261"/>
                    <a:pt x="2561" y="261"/>
                    <a:pt x="2560" y="261"/>
                  </a:cubicBezTo>
                  <a:cubicBezTo>
                    <a:pt x="2562" y="244"/>
                    <a:pt x="2592" y="251"/>
                    <a:pt x="2596" y="237"/>
                  </a:cubicBezTo>
                  <a:cubicBezTo>
                    <a:pt x="2583" y="238"/>
                    <a:pt x="2568" y="245"/>
                    <a:pt x="2555" y="249"/>
                  </a:cubicBezTo>
                  <a:cubicBezTo>
                    <a:pt x="2552" y="247"/>
                    <a:pt x="2549" y="246"/>
                    <a:pt x="2546" y="246"/>
                  </a:cubicBezTo>
                  <a:cubicBezTo>
                    <a:pt x="2541" y="246"/>
                    <a:pt x="2535" y="248"/>
                    <a:pt x="2531" y="251"/>
                  </a:cubicBezTo>
                  <a:cubicBezTo>
                    <a:pt x="2530" y="254"/>
                    <a:pt x="2535" y="258"/>
                    <a:pt x="2532" y="260"/>
                  </a:cubicBezTo>
                  <a:cubicBezTo>
                    <a:pt x="2520" y="257"/>
                    <a:pt x="2511" y="251"/>
                    <a:pt x="2499" y="247"/>
                  </a:cubicBezTo>
                  <a:cubicBezTo>
                    <a:pt x="2499" y="385"/>
                    <a:pt x="2499" y="385"/>
                    <a:pt x="2499" y="385"/>
                  </a:cubicBezTo>
                  <a:cubicBezTo>
                    <a:pt x="2507" y="390"/>
                    <a:pt x="2515" y="395"/>
                    <a:pt x="2522" y="400"/>
                  </a:cubicBezTo>
                  <a:cubicBezTo>
                    <a:pt x="2528" y="396"/>
                    <a:pt x="2532" y="396"/>
                    <a:pt x="2541" y="396"/>
                  </a:cubicBezTo>
                  <a:cubicBezTo>
                    <a:pt x="2551" y="408"/>
                    <a:pt x="2570" y="413"/>
                    <a:pt x="2574" y="429"/>
                  </a:cubicBezTo>
                  <a:cubicBezTo>
                    <a:pt x="2586" y="430"/>
                    <a:pt x="2592" y="438"/>
                    <a:pt x="2590" y="448"/>
                  </a:cubicBezTo>
                  <a:cubicBezTo>
                    <a:pt x="2601" y="456"/>
                    <a:pt x="2610" y="466"/>
                    <a:pt x="2623" y="472"/>
                  </a:cubicBezTo>
                  <a:cubicBezTo>
                    <a:pt x="2623" y="477"/>
                    <a:pt x="2615" y="476"/>
                    <a:pt x="2617" y="482"/>
                  </a:cubicBezTo>
                  <a:cubicBezTo>
                    <a:pt x="2627" y="486"/>
                    <a:pt x="2641" y="491"/>
                    <a:pt x="2653" y="498"/>
                  </a:cubicBezTo>
                  <a:cubicBezTo>
                    <a:pt x="3212" y="498"/>
                    <a:pt x="3212" y="498"/>
                    <a:pt x="3212" y="498"/>
                  </a:cubicBezTo>
                  <a:cubicBezTo>
                    <a:pt x="3217" y="494"/>
                    <a:pt x="3221" y="491"/>
                    <a:pt x="3226" y="487"/>
                  </a:cubicBezTo>
                  <a:cubicBezTo>
                    <a:pt x="3231" y="489"/>
                    <a:pt x="3237" y="489"/>
                    <a:pt x="3243" y="489"/>
                  </a:cubicBezTo>
                  <a:cubicBezTo>
                    <a:pt x="3247" y="489"/>
                    <a:pt x="3252" y="489"/>
                    <a:pt x="3256" y="489"/>
                  </a:cubicBezTo>
                  <a:cubicBezTo>
                    <a:pt x="3260" y="488"/>
                    <a:pt x="3264" y="488"/>
                    <a:pt x="3269" y="488"/>
                  </a:cubicBezTo>
                  <a:cubicBezTo>
                    <a:pt x="3275" y="488"/>
                    <a:pt x="3280" y="489"/>
                    <a:pt x="3286" y="490"/>
                  </a:cubicBezTo>
                  <a:cubicBezTo>
                    <a:pt x="3286" y="489"/>
                    <a:pt x="3286" y="489"/>
                    <a:pt x="3287" y="489"/>
                  </a:cubicBezTo>
                  <a:cubicBezTo>
                    <a:pt x="3287" y="489"/>
                    <a:pt x="3288" y="489"/>
                    <a:pt x="3288" y="489"/>
                  </a:cubicBezTo>
                  <a:cubicBezTo>
                    <a:pt x="3294" y="484"/>
                    <a:pt x="3296" y="478"/>
                    <a:pt x="3306" y="475"/>
                  </a:cubicBezTo>
                  <a:cubicBezTo>
                    <a:pt x="3318" y="470"/>
                    <a:pt x="3335" y="471"/>
                    <a:pt x="3332" y="456"/>
                  </a:cubicBezTo>
                  <a:cubicBezTo>
                    <a:pt x="3325" y="453"/>
                    <a:pt x="3322" y="448"/>
                    <a:pt x="3314" y="447"/>
                  </a:cubicBezTo>
                  <a:cubicBezTo>
                    <a:pt x="3313" y="447"/>
                    <a:pt x="3312" y="447"/>
                    <a:pt x="3311" y="447"/>
                  </a:cubicBezTo>
                  <a:cubicBezTo>
                    <a:pt x="3307" y="447"/>
                    <a:pt x="3303" y="449"/>
                    <a:pt x="3300" y="450"/>
                  </a:cubicBezTo>
                  <a:cubicBezTo>
                    <a:pt x="3297" y="452"/>
                    <a:pt x="3294" y="454"/>
                    <a:pt x="3291" y="454"/>
                  </a:cubicBezTo>
                  <a:cubicBezTo>
                    <a:pt x="3289" y="454"/>
                    <a:pt x="3286" y="453"/>
                    <a:pt x="3283" y="452"/>
                  </a:cubicBezTo>
                  <a:cubicBezTo>
                    <a:pt x="3283" y="446"/>
                    <a:pt x="3287" y="445"/>
                    <a:pt x="3292" y="445"/>
                  </a:cubicBezTo>
                  <a:cubicBezTo>
                    <a:pt x="3294" y="445"/>
                    <a:pt x="3296" y="445"/>
                    <a:pt x="3298" y="445"/>
                  </a:cubicBezTo>
                  <a:cubicBezTo>
                    <a:pt x="3300" y="445"/>
                    <a:pt x="3302" y="446"/>
                    <a:pt x="3304" y="446"/>
                  </a:cubicBezTo>
                  <a:cubicBezTo>
                    <a:pt x="3308" y="446"/>
                    <a:pt x="3312" y="445"/>
                    <a:pt x="3313" y="441"/>
                  </a:cubicBezTo>
                  <a:cubicBezTo>
                    <a:pt x="3310" y="432"/>
                    <a:pt x="3290" y="438"/>
                    <a:pt x="3283" y="432"/>
                  </a:cubicBezTo>
                  <a:cubicBezTo>
                    <a:pt x="3273" y="420"/>
                    <a:pt x="3269" y="403"/>
                    <a:pt x="3257" y="392"/>
                  </a:cubicBezTo>
                  <a:cubicBezTo>
                    <a:pt x="3253" y="383"/>
                    <a:pt x="3253" y="371"/>
                    <a:pt x="3240" y="368"/>
                  </a:cubicBezTo>
                  <a:cubicBezTo>
                    <a:pt x="3229" y="377"/>
                    <a:pt x="3233" y="396"/>
                    <a:pt x="3216" y="396"/>
                  </a:cubicBezTo>
                  <a:cubicBezTo>
                    <a:pt x="3215" y="396"/>
                    <a:pt x="3214" y="396"/>
                    <a:pt x="3214" y="396"/>
                  </a:cubicBezTo>
                  <a:cubicBezTo>
                    <a:pt x="3210" y="396"/>
                    <a:pt x="3207" y="392"/>
                    <a:pt x="3203" y="391"/>
                  </a:cubicBezTo>
                  <a:cubicBezTo>
                    <a:pt x="3202" y="391"/>
                    <a:pt x="3201" y="391"/>
                    <a:pt x="3201" y="391"/>
                  </a:cubicBezTo>
                  <a:cubicBezTo>
                    <a:pt x="3200" y="391"/>
                    <a:pt x="3198" y="392"/>
                    <a:pt x="3197" y="392"/>
                  </a:cubicBezTo>
                  <a:cubicBezTo>
                    <a:pt x="3196" y="392"/>
                    <a:pt x="3195" y="392"/>
                    <a:pt x="3194" y="392"/>
                  </a:cubicBezTo>
                  <a:cubicBezTo>
                    <a:pt x="3192" y="392"/>
                    <a:pt x="3191" y="392"/>
                    <a:pt x="3189" y="391"/>
                  </a:cubicBezTo>
                  <a:cubicBezTo>
                    <a:pt x="3195" y="384"/>
                    <a:pt x="3188" y="375"/>
                    <a:pt x="3194" y="366"/>
                  </a:cubicBezTo>
                  <a:cubicBezTo>
                    <a:pt x="3190" y="363"/>
                    <a:pt x="3184" y="362"/>
                    <a:pt x="3177" y="361"/>
                  </a:cubicBezTo>
                  <a:cubicBezTo>
                    <a:pt x="3169" y="353"/>
                    <a:pt x="3161" y="343"/>
                    <a:pt x="3146" y="343"/>
                  </a:cubicBezTo>
                  <a:cubicBezTo>
                    <a:pt x="3143" y="343"/>
                    <a:pt x="3139" y="344"/>
                    <a:pt x="3135" y="345"/>
                  </a:cubicBezTo>
                  <a:cubicBezTo>
                    <a:pt x="3132" y="342"/>
                    <a:pt x="3125" y="341"/>
                    <a:pt x="3119" y="341"/>
                  </a:cubicBezTo>
                  <a:cubicBezTo>
                    <a:pt x="3112" y="341"/>
                    <a:pt x="3106" y="343"/>
                    <a:pt x="3105" y="348"/>
                  </a:cubicBezTo>
                  <a:cubicBezTo>
                    <a:pt x="3111" y="356"/>
                    <a:pt x="3107" y="367"/>
                    <a:pt x="3114" y="375"/>
                  </a:cubicBezTo>
                  <a:cubicBezTo>
                    <a:pt x="3111" y="381"/>
                    <a:pt x="3103" y="383"/>
                    <a:pt x="3104" y="390"/>
                  </a:cubicBezTo>
                  <a:cubicBezTo>
                    <a:pt x="3105" y="393"/>
                    <a:pt x="3111" y="394"/>
                    <a:pt x="3114" y="398"/>
                  </a:cubicBezTo>
                  <a:cubicBezTo>
                    <a:pt x="3119" y="405"/>
                    <a:pt x="3120" y="413"/>
                    <a:pt x="3124" y="418"/>
                  </a:cubicBezTo>
                  <a:cubicBezTo>
                    <a:pt x="3120" y="429"/>
                    <a:pt x="3107" y="433"/>
                    <a:pt x="3095" y="437"/>
                  </a:cubicBezTo>
                  <a:cubicBezTo>
                    <a:pt x="3098" y="451"/>
                    <a:pt x="3112" y="477"/>
                    <a:pt x="3091" y="482"/>
                  </a:cubicBezTo>
                  <a:cubicBezTo>
                    <a:pt x="3081" y="477"/>
                    <a:pt x="3073" y="469"/>
                    <a:pt x="3066" y="460"/>
                  </a:cubicBezTo>
                  <a:cubicBezTo>
                    <a:pt x="3065" y="450"/>
                    <a:pt x="3070" y="440"/>
                    <a:pt x="3063" y="435"/>
                  </a:cubicBezTo>
                  <a:cubicBezTo>
                    <a:pt x="3026" y="434"/>
                    <a:pt x="3008" y="417"/>
                    <a:pt x="2980" y="409"/>
                  </a:cubicBezTo>
                  <a:cubicBezTo>
                    <a:pt x="2975" y="409"/>
                    <a:pt x="2974" y="412"/>
                    <a:pt x="2969" y="412"/>
                  </a:cubicBezTo>
                  <a:cubicBezTo>
                    <a:pt x="2968" y="412"/>
                    <a:pt x="2968" y="412"/>
                    <a:pt x="2968" y="412"/>
                  </a:cubicBezTo>
                  <a:cubicBezTo>
                    <a:pt x="2963" y="407"/>
                    <a:pt x="2963" y="398"/>
                    <a:pt x="2958" y="393"/>
                  </a:cubicBezTo>
                  <a:cubicBezTo>
                    <a:pt x="2956" y="393"/>
                    <a:pt x="2953" y="392"/>
                    <a:pt x="2950" y="392"/>
                  </a:cubicBezTo>
                  <a:cubicBezTo>
                    <a:pt x="2949" y="392"/>
                    <a:pt x="2948" y="392"/>
                    <a:pt x="2947" y="392"/>
                  </a:cubicBezTo>
                  <a:cubicBezTo>
                    <a:pt x="2944" y="388"/>
                    <a:pt x="2940" y="384"/>
                    <a:pt x="2940" y="379"/>
                  </a:cubicBezTo>
                  <a:cubicBezTo>
                    <a:pt x="2940" y="372"/>
                    <a:pt x="2953" y="356"/>
                    <a:pt x="2958" y="352"/>
                  </a:cubicBezTo>
                  <a:cubicBezTo>
                    <a:pt x="2966" y="344"/>
                    <a:pt x="2981" y="343"/>
                    <a:pt x="2983" y="335"/>
                  </a:cubicBezTo>
                  <a:cubicBezTo>
                    <a:pt x="2969" y="329"/>
                    <a:pt x="2949" y="330"/>
                    <a:pt x="2936" y="322"/>
                  </a:cubicBezTo>
                  <a:cubicBezTo>
                    <a:pt x="2939" y="320"/>
                    <a:pt x="2943" y="319"/>
                    <a:pt x="2947" y="319"/>
                  </a:cubicBezTo>
                  <a:cubicBezTo>
                    <a:pt x="2959" y="319"/>
                    <a:pt x="2973" y="326"/>
                    <a:pt x="2985" y="327"/>
                  </a:cubicBezTo>
                  <a:cubicBezTo>
                    <a:pt x="2988" y="323"/>
                    <a:pt x="2993" y="320"/>
                    <a:pt x="2998" y="320"/>
                  </a:cubicBezTo>
                  <a:cubicBezTo>
                    <a:pt x="3000" y="320"/>
                    <a:pt x="3003" y="321"/>
                    <a:pt x="3005" y="322"/>
                  </a:cubicBezTo>
                  <a:cubicBezTo>
                    <a:pt x="3011" y="319"/>
                    <a:pt x="3018" y="316"/>
                    <a:pt x="3018" y="308"/>
                  </a:cubicBezTo>
                  <a:cubicBezTo>
                    <a:pt x="3008" y="306"/>
                    <a:pt x="2995" y="306"/>
                    <a:pt x="2991" y="299"/>
                  </a:cubicBezTo>
                  <a:cubicBezTo>
                    <a:pt x="2993" y="297"/>
                    <a:pt x="2996" y="297"/>
                    <a:pt x="2998" y="297"/>
                  </a:cubicBezTo>
                  <a:cubicBezTo>
                    <a:pt x="3002" y="297"/>
                    <a:pt x="3006" y="298"/>
                    <a:pt x="3010" y="299"/>
                  </a:cubicBezTo>
                  <a:cubicBezTo>
                    <a:pt x="3014" y="301"/>
                    <a:pt x="3018" y="302"/>
                    <a:pt x="3021" y="302"/>
                  </a:cubicBezTo>
                  <a:cubicBezTo>
                    <a:pt x="3022" y="302"/>
                    <a:pt x="3022" y="302"/>
                    <a:pt x="3023" y="302"/>
                  </a:cubicBezTo>
                  <a:cubicBezTo>
                    <a:pt x="3028" y="297"/>
                    <a:pt x="3024" y="287"/>
                    <a:pt x="3033" y="286"/>
                  </a:cubicBezTo>
                  <a:cubicBezTo>
                    <a:pt x="3037" y="286"/>
                    <a:pt x="3038" y="290"/>
                    <a:pt x="3042" y="290"/>
                  </a:cubicBezTo>
                  <a:cubicBezTo>
                    <a:pt x="3043" y="290"/>
                    <a:pt x="3043" y="290"/>
                    <a:pt x="3043" y="290"/>
                  </a:cubicBezTo>
                  <a:cubicBezTo>
                    <a:pt x="3047" y="289"/>
                    <a:pt x="3044" y="284"/>
                    <a:pt x="3048" y="284"/>
                  </a:cubicBezTo>
                  <a:cubicBezTo>
                    <a:pt x="3048" y="284"/>
                    <a:pt x="3048" y="284"/>
                    <a:pt x="3049" y="284"/>
                  </a:cubicBezTo>
                  <a:cubicBezTo>
                    <a:pt x="3054" y="285"/>
                    <a:pt x="3054" y="290"/>
                    <a:pt x="3060" y="290"/>
                  </a:cubicBezTo>
                  <a:cubicBezTo>
                    <a:pt x="3067" y="287"/>
                    <a:pt x="3073" y="282"/>
                    <a:pt x="3076" y="275"/>
                  </a:cubicBezTo>
                  <a:cubicBezTo>
                    <a:pt x="3073" y="270"/>
                    <a:pt x="3071" y="265"/>
                    <a:pt x="3067" y="261"/>
                  </a:cubicBezTo>
                  <a:cubicBezTo>
                    <a:pt x="3069" y="258"/>
                    <a:pt x="3073" y="257"/>
                    <a:pt x="3073" y="253"/>
                  </a:cubicBezTo>
                  <a:cubicBezTo>
                    <a:pt x="3070" y="248"/>
                    <a:pt x="3065" y="244"/>
                    <a:pt x="3056" y="244"/>
                  </a:cubicBezTo>
                  <a:cubicBezTo>
                    <a:pt x="3055" y="244"/>
                    <a:pt x="3054" y="244"/>
                    <a:pt x="3053" y="244"/>
                  </a:cubicBezTo>
                  <a:cubicBezTo>
                    <a:pt x="3050" y="242"/>
                    <a:pt x="3045" y="239"/>
                    <a:pt x="3041" y="239"/>
                  </a:cubicBezTo>
                  <a:cubicBezTo>
                    <a:pt x="3039" y="239"/>
                    <a:pt x="3037" y="240"/>
                    <a:pt x="3035" y="241"/>
                  </a:cubicBezTo>
                  <a:cubicBezTo>
                    <a:pt x="3034" y="247"/>
                    <a:pt x="3041" y="247"/>
                    <a:pt x="3040" y="253"/>
                  </a:cubicBezTo>
                  <a:cubicBezTo>
                    <a:pt x="3038" y="256"/>
                    <a:pt x="3034" y="256"/>
                    <a:pt x="3031" y="258"/>
                  </a:cubicBezTo>
                  <a:cubicBezTo>
                    <a:pt x="3034" y="268"/>
                    <a:pt x="3026" y="277"/>
                    <a:pt x="3017" y="277"/>
                  </a:cubicBezTo>
                  <a:cubicBezTo>
                    <a:pt x="3017" y="277"/>
                    <a:pt x="3017" y="277"/>
                    <a:pt x="3016" y="277"/>
                  </a:cubicBezTo>
                  <a:cubicBezTo>
                    <a:pt x="3001" y="275"/>
                    <a:pt x="3012" y="262"/>
                    <a:pt x="3011" y="255"/>
                  </a:cubicBezTo>
                  <a:cubicBezTo>
                    <a:pt x="3010" y="250"/>
                    <a:pt x="3003" y="247"/>
                    <a:pt x="2998" y="247"/>
                  </a:cubicBezTo>
                  <a:cubicBezTo>
                    <a:pt x="2997" y="247"/>
                    <a:pt x="2997" y="247"/>
                    <a:pt x="2997" y="247"/>
                  </a:cubicBezTo>
                  <a:cubicBezTo>
                    <a:pt x="2988" y="249"/>
                    <a:pt x="2994" y="254"/>
                    <a:pt x="2990" y="262"/>
                  </a:cubicBezTo>
                  <a:cubicBezTo>
                    <a:pt x="2990" y="262"/>
                    <a:pt x="2990" y="262"/>
                    <a:pt x="2990" y="262"/>
                  </a:cubicBezTo>
                  <a:cubicBezTo>
                    <a:pt x="2981" y="262"/>
                    <a:pt x="2984" y="251"/>
                    <a:pt x="2979" y="248"/>
                  </a:cubicBezTo>
                  <a:cubicBezTo>
                    <a:pt x="2976" y="245"/>
                    <a:pt x="2964" y="248"/>
                    <a:pt x="2964" y="242"/>
                  </a:cubicBezTo>
                  <a:cubicBezTo>
                    <a:pt x="2964" y="237"/>
                    <a:pt x="2971" y="237"/>
                    <a:pt x="2972" y="232"/>
                  </a:cubicBezTo>
                  <a:cubicBezTo>
                    <a:pt x="2966" y="225"/>
                    <a:pt x="2961" y="217"/>
                    <a:pt x="2953" y="212"/>
                  </a:cubicBezTo>
                  <a:cubicBezTo>
                    <a:pt x="2952" y="212"/>
                    <a:pt x="2951" y="212"/>
                    <a:pt x="2951" y="212"/>
                  </a:cubicBezTo>
                  <a:moveTo>
                    <a:pt x="839" y="202"/>
                  </a:moveTo>
                  <a:cubicBezTo>
                    <a:pt x="830" y="202"/>
                    <a:pt x="820" y="205"/>
                    <a:pt x="818" y="211"/>
                  </a:cubicBezTo>
                  <a:cubicBezTo>
                    <a:pt x="820" y="218"/>
                    <a:pt x="809" y="219"/>
                    <a:pt x="808" y="226"/>
                  </a:cubicBezTo>
                  <a:cubicBezTo>
                    <a:pt x="810" y="228"/>
                    <a:pt x="814" y="228"/>
                    <a:pt x="818" y="228"/>
                  </a:cubicBezTo>
                  <a:cubicBezTo>
                    <a:pt x="819" y="228"/>
                    <a:pt x="819" y="228"/>
                    <a:pt x="820" y="228"/>
                  </a:cubicBezTo>
                  <a:cubicBezTo>
                    <a:pt x="820" y="228"/>
                    <a:pt x="821" y="228"/>
                    <a:pt x="822" y="228"/>
                  </a:cubicBezTo>
                  <a:cubicBezTo>
                    <a:pt x="827" y="228"/>
                    <a:pt x="832" y="228"/>
                    <a:pt x="833" y="234"/>
                  </a:cubicBezTo>
                  <a:cubicBezTo>
                    <a:pt x="832" y="235"/>
                    <a:pt x="830" y="236"/>
                    <a:pt x="829" y="236"/>
                  </a:cubicBezTo>
                  <a:cubicBezTo>
                    <a:pt x="827" y="236"/>
                    <a:pt x="826" y="235"/>
                    <a:pt x="824" y="233"/>
                  </a:cubicBezTo>
                  <a:cubicBezTo>
                    <a:pt x="823" y="232"/>
                    <a:pt x="821" y="231"/>
                    <a:pt x="818" y="231"/>
                  </a:cubicBezTo>
                  <a:cubicBezTo>
                    <a:pt x="818" y="231"/>
                    <a:pt x="818" y="231"/>
                    <a:pt x="818" y="231"/>
                  </a:cubicBezTo>
                  <a:cubicBezTo>
                    <a:pt x="817" y="234"/>
                    <a:pt x="817" y="235"/>
                    <a:pt x="818" y="238"/>
                  </a:cubicBezTo>
                  <a:cubicBezTo>
                    <a:pt x="826" y="238"/>
                    <a:pt x="832" y="246"/>
                    <a:pt x="842" y="247"/>
                  </a:cubicBezTo>
                  <a:cubicBezTo>
                    <a:pt x="843" y="247"/>
                    <a:pt x="844" y="247"/>
                    <a:pt x="845" y="247"/>
                  </a:cubicBezTo>
                  <a:cubicBezTo>
                    <a:pt x="851" y="247"/>
                    <a:pt x="858" y="245"/>
                    <a:pt x="865" y="244"/>
                  </a:cubicBezTo>
                  <a:cubicBezTo>
                    <a:pt x="861" y="232"/>
                    <a:pt x="841" y="222"/>
                    <a:pt x="854" y="206"/>
                  </a:cubicBezTo>
                  <a:cubicBezTo>
                    <a:pt x="851" y="203"/>
                    <a:pt x="845" y="202"/>
                    <a:pt x="839" y="202"/>
                  </a:cubicBezTo>
                  <a:moveTo>
                    <a:pt x="3096" y="176"/>
                  </a:moveTo>
                  <a:cubicBezTo>
                    <a:pt x="3090" y="176"/>
                    <a:pt x="3084" y="176"/>
                    <a:pt x="3080" y="177"/>
                  </a:cubicBezTo>
                  <a:cubicBezTo>
                    <a:pt x="3077" y="181"/>
                    <a:pt x="3080" y="183"/>
                    <a:pt x="3081" y="187"/>
                  </a:cubicBezTo>
                  <a:cubicBezTo>
                    <a:pt x="3076" y="181"/>
                    <a:pt x="3071" y="179"/>
                    <a:pt x="3064" y="179"/>
                  </a:cubicBezTo>
                  <a:cubicBezTo>
                    <a:pt x="3053" y="179"/>
                    <a:pt x="3040" y="186"/>
                    <a:pt x="3035" y="194"/>
                  </a:cubicBezTo>
                  <a:cubicBezTo>
                    <a:pt x="3038" y="195"/>
                    <a:pt x="3043" y="198"/>
                    <a:pt x="3040" y="201"/>
                  </a:cubicBezTo>
                  <a:cubicBezTo>
                    <a:pt x="3039" y="202"/>
                    <a:pt x="3039" y="202"/>
                    <a:pt x="3038" y="202"/>
                  </a:cubicBezTo>
                  <a:cubicBezTo>
                    <a:pt x="3037" y="202"/>
                    <a:pt x="3036" y="202"/>
                    <a:pt x="3036" y="202"/>
                  </a:cubicBezTo>
                  <a:cubicBezTo>
                    <a:pt x="3035" y="202"/>
                    <a:pt x="3034" y="202"/>
                    <a:pt x="3034" y="202"/>
                  </a:cubicBezTo>
                  <a:cubicBezTo>
                    <a:pt x="3033" y="202"/>
                    <a:pt x="3032" y="202"/>
                    <a:pt x="3032" y="203"/>
                  </a:cubicBezTo>
                  <a:cubicBezTo>
                    <a:pt x="3037" y="207"/>
                    <a:pt x="3054" y="219"/>
                    <a:pt x="3035" y="221"/>
                  </a:cubicBezTo>
                  <a:cubicBezTo>
                    <a:pt x="3034" y="218"/>
                    <a:pt x="3033" y="215"/>
                    <a:pt x="3033" y="212"/>
                  </a:cubicBezTo>
                  <a:cubicBezTo>
                    <a:pt x="3012" y="205"/>
                    <a:pt x="3027" y="187"/>
                    <a:pt x="3036" y="179"/>
                  </a:cubicBezTo>
                  <a:cubicBezTo>
                    <a:pt x="3034" y="177"/>
                    <a:pt x="3031" y="176"/>
                    <a:pt x="3027" y="176"/>
                  </a:cubicBezTo>
                  <a:cubicBezTo>
                    <a:pt x="3010" y="176"/>
                    <a:pt x="2985" y="199"/>
                    <a:pt x="2990" y="213"/>
                  </a:cubicBezTo>
                  <a:cubicBezTo>
                    <a:pt x="2993" y="222"/>
                    <a:pt x="3009" y="214"/>
                    <a:pt x="3014" y="222"/>
                  </a:cubicBezTo>
                  <a:cubicBezTo>
                    <a:pt x="3013" y="224"/>
                    <a:pt x="3012" y="225"/>
                    <a:pt x="3009" y="225"/>
                  </a:cubicBezTo>
                  <a:cubicBezTo>
                    <a:pt x="3008" y="225"/>
                    <a:pt x="3006" y="224"/>
                    <a:pt x="3004" y="224"/>
                  </a:cubicBezTo>
                  <a:cubicBezTo>
                    <a:pt x="3002" y="224"/>
                    <a:pt x="3001" y="224"/>
                    <a:pt x="2999" y="224"/>
                  </a:cubicBezTo>
                  <a:cubicBezTo>
                    <a:pt x="2999" y="224"/>
                    <a:pt x="2999" y="224"/>
                    <a:pt x="2999" y="224"/>
                  </a:cubicBezTo>
                  <a:cubicBezTo>
                    <a:pt x="2999" y="230"/>
                    <a:pt x="3004" y="232"/>
                    <a:pt x="3008" y="235"/>
                  </a:cubicBezTo>
                  <a:cubicBezTo>
                    <a:pt x="3013" y="234"/>
                    <a:pt x="3018" y="234"/>
                    <a:pt x="3023" y="234"/>
                  </a:cubicBezTo>
                  <a:cubicBezTo>
                    <a:pt x="3034" y="234"/>
                    <a:pt x="3045" y="235"/>
                    <a:pt x="3056" y="236"/>
                  </a:cubicBezTo>
                  <a:cubicBezTo>
                    <a:pt x="3066" y="237"/>
                    <a:pt x="3077" y="238"/>
                    <a:pt x="3087" y="238"/>
                  </a:cubicBezTo>
                  <a:cubicBezTo>
                    <a:pt x="3092" y="238"/>
                    <a:pt x="3097" y="238"/>
                    <a:pt x="3102" y="238"/>
                  </a:cubicBezTo>
                  <a:cubicBezTo>
                    <a:pt x="3104" y="232"/>
                    <a:pt x="3095" y="231"/>
                    <a:pt x="3100" y="226"/>
                  </a:cubicBezTo>
                  <a:cubicBezTo>
                    <a:pt x="3113" y="230"/>
                    <a:pt x="3115" y="242"/>
                    <a:pt x="3125" y="248"/>
                  </a:cubicBezTo>
                  <a:cubicBezTo>
                    <a:pt x="3124" y="250"/>
                    <a:pt x="3122" y="254"/>
                    <a:pt x="3124" y="256"/>
                  </a:cubicBezTo>
                  <a:cubicBezTo>
                    <a:pt x="3128" y="255"/>
                    <a:pt x="3133" y="254"/>
                    <a:pt x="3137" y="254"/>
                  </a:cubicBezTo>
                  <a:cubicBezTo>
                    <a:pt x="3148" y="254"/>
                    <a:pt x="3157" y="259"/>
                    <a:pt x="3163" y="265"/>
                  </a:cubicBezTo>
                  <a:cubicBezTo>
                    <a:pt x="3159" y="275"/>
                    <a:pt x="3152" y="283"/>
                    <a:pt x="3146" y="290"/>
                  </a:cubicBezTo>
                  <a:cubicBezTo>
                    <a:pt x="3147" y="294"/>
                    <a:pt x="3149" y="296"/>
                    <a:pt x="3148" y="300"/>
                  </a:cubicBezTo>
                  <a:cubicBezTo>
                    <a:pt x="3141" y="303"/>
                    <a:pt x="3130" y="304"/>
                    <a:pt x="3120" y="304"/>
                  </a:cubicBezTo>
                  <a:cubicBezTo>
                    <a:pt x="3117" y="304"/>
                    <a:pt x="3113" y="304"/>
                    <a:pt x="3111" y="303"/>
                  </a:cubicBezTo>
                  <a:cubicBezTo>
                    <a:pt x="3110" y="305"/>
                    <a:pt x="3109" y="306"/>
                    <a:pt x="3107" y="306"/>
                  </a:cubicBezTo>
                  <a:cubicBezTo>
                    <a:pt x="3108" y="316"/>
                    <a:pt x="3112" y="319"/>
                    <a:pt x="3118" y="319"/>
                  </a:cubicBezTo>
                  <a:cubicBezTo>
                    <a:pt x="3122" y="319"/>
                    <a:pt x="3126" y="318"/>
                    <a:pt x="3131" y="317"/>
                  </a:cubicBezTo>
                  <a:cubicBezTo>
                    <a:pt x="3136" y="316"/>
                    <a:pt x="3141" y="314"/>
                    <a:pt x="3146" y="314"/>
                  </a:cubicBezTo>
                  <a:cubicBezTo>
                    <a:pt x="3147" y="314"/>
                    <a:pt x="3148" y="315"/>
                    <a:pt x="3148" y="315"/>
                  </a:cubicBezTo>
                  <a:cubicBezTo>
                    <a:pt x="3153" y="319"/>
                    <a:pt x="3158" y="324"/>
                    <a:pt x="3167" y="325"/>
                  </a:cubicBezTo>
                  <a:cubicBezTo>
                    <a:pt x="3174" y="338"/>
                    <a:pt x="3197" y="336"/>
                    <a:pt x="3204" y="349"/>
                  </a:cubicBezTo>
                  <a:cubicBezTo>
                    <a:pt x="3206" y="349"/>
                    <a:pt x="3211" y="350"/>
                    <a:pt x="3216" y="350"/>
                  </a:cubicBezTo>
                  <a:cubicBezTo>
                    <a:pt x="3220" y="350"/>
                    <a:pt x="3224" y="349"/>
                    <a:pt x="3225" y="346"/>
                  </a:cubicBezTo>
                  <a:cubicBezTo>
                    <a:pt x="3221" y="336"/>
                    <a:pt x="3202" y="337"/>
                    <a:pt x="3199" y="326"/>
                  </a:cubicBezTo>
                  <a:cubicBezTo>
                    <a:pt x="3201" y="325"/>
                    <a:pt x="3202" y="324"/>
                    <a:pt x="3204" y="324"/>
                  </a:cubicBezTo>
                  <a:cubicBezTo>
                    <a:pt x="3209" y="324"/>
                    <a:pt x="3216" y="329"/>
                    <a:pt x="3222" y="333"/>
                  </a:cubicBezTo>
                  <a:cubicBezTo>
                    <a:pt x="3228" y="337"/>
                    <a:pt x="3234" y="342"/>
                    <a:pt x="3237" y="342"/>
                  </a:cubicBezTo>
                  <a:cubicBezTo>
                    <a:pt x="3240" y="342"/>
                    <a:pt x="3242" y="339"/>
                    <a:pt x="3241" y="330"/>
                  </a:cubicBezTo>
                  <a:cubicBezTo>
                    <a:pt x="3244" y="329"/>
                    <a:pt x="3248" y="329"/>
                    <a:pt x="3248" y="327"/>
                  </a:cubicBezTo>
                  <a:cubicBezTo>
                    <a:pt x="3241" y="316"/>
                    <a:pt x="3225" y="313"/>
                    <a:pt x="3216" y="303"/>
                  </a:cubicBezTo>
                  <a:cubicBezTo>
                    <a:pt x="3215" y="298"/>
                    <a:pt x="3215" y="295"/>
                    <a:pt x="3213" y="290"/>
                  </a:cubicBezTo>
                  <a:cubicBezTo>
                    <a:pt x="3215" y="289"/>
                    <a:pt x="3213" y="287"/>
                    <a:pt x="3216" y="287"/>
                  </a:cubicBezTo>
                  <a:cubicBezTo>
                    <a:pt x="3216" y="287"/>
                    <a:pt x="3216" y="287"/>
                    <a:pt x="3216" y="287"/>
                  </a:cubicBezTo>
                  <a:cubicBezTo>
                    <a:pt x="3217" y="287"/>
                    <a:pt x="3217" y="287"/>
                    <a:pt x="3218" y="287"/>
                  </a:cubicBezTo>
                  <a:cubicBezTo>
                    <a:pt x="3224" y="287"/>
                    <a:pt x="3232" y="289"/>
                    <a:pt x="3235" y="294"/>
                  </a:cubicBezTo>
                  <a:cubicBezTo>
                    <a:pt x="3234" y="297"/>
                    <a:pt x="3230" y="297"/>
                    <a:pt x="3231" y="302"/>
                  </a:cubicBezTo>
                  <a:cubicBezTo>
                    <a:pt x="3237" y="305"/>
                    <a:pt x="3244" y="307"/>
                    <a:pt x="3251" y="309"/>
                  </a:cubicBezTo>
                  <a:cubicBezTo>
                    <a:pt x="3251" y="301"/>
                    <a:pt x="3257" y="300"/>
                    <a:pt x="3263" y="298"/>
                  </a:cubicBezTo>
                  <a:cubicBezTo>
                    <a:pt x="3266" y="296"/>
                    <a:pt x="3265" y="292"/>
                    <a:pt x="3267" y="290"/>
                  </a:cubicBezTo>
                  <a:cubicBezTo>
                    <a:pt x="3267" y="290"/>
                    <a:pt x="3268" y="290"/>
                    <a:pt x="3269" y="290"/>
                  </a:cubicBezTo>
                  <a:cubicBezTo>
                    <a:pt x="3271" y="290"/>
                    <a:pt x="3272" y="289"/>
                    <a:pt x="3275" y="289"/>
                  </a:cubicBezTo>
                  <a:cubicBezTo>
                    <a:pt x="3274" y="275"/>
                    <a:pt x="3255" y="278"/>
                    <a:pt x="3246" y="272"/>
                  </a:cubicBezTo>
                  <a:cubicBezTo>
                    <a:pt x="3242" y="270"/>
                    <a:pt x="3243" y="266"/>
                    <a:pt x="3238" y="265"/>
                  </a:cubicBezTo>
                  <a:cubicBezTo>
                    <a:pt x="3238" y="265"/>
                    <a:pt x="3237" y="265"/>
                    <a:pt x="3237" y="265"/>
                  </a:cubicBezTo>
                  <a:cubicBezTo>
                    <a:pt x="3236" y="265"/>
                    <a:pt x="3236" y="265"/>
                    <a:pt x="3235" y="265"/>
                  </a:cubicBezTo>
                  <a:cubicBezTo>
                    <a:pt x="3235" y="265"/>
                    <a:pt x="3234" y="265"/>
                    <a:pt x="3234" y="265"/>
                  </a:cubicBezTo>
                  <a:cubicBezTo>
                    <a:pt x="3232" y="265"/>
                    <a:pt x="3230" y="266"/>
                    <a:pt x="3229" y="266"/>
                  </a:cubicBezTo>
                  <a:cubicBezTo>
                    <a:pt x="3219" y="259"/>
                    <a:pt x="3205" y="255"/>
                    <a:pt x="3198" y="246"/>
                  </a:cubicBezTo>
                  <a:cubicBezTo>
                    <a:pt x="3199" y="244"/>
                    <a:pt x="3201" y="243"/>
                    <a:pt x="3203" y="243"/>
                  </a:cubicBezTo>
                  <a:cubicBezTo>
                    <a:pt x="3205" y="243"/>
                    <a:pt x="3207" y="244"/>
                    <a:pt x="3209" y="244"/>
                  </a:cubicBezTo>
                  <a:cubicBezTo>
                    <a:pt x="3211" y="245"/>
                    <a:pt x="3213" y="245"/>
                    <a:pt x="3215" y="245"/>
                  </a:cubicBezTo>
                  <a:cubicBezTo>
                    <a:pt x="3216" y="245"/>
                    <a:pt x="3218" y="245"/>
                    <a:pt x="3219" y="243"/>
                  </a:cubicBezTo>
                  <a:cubicBezTo>
                    <a:pt x="3217" y="238"/>
                    <a:pt x="3212" y="234"/>
                    <a:pt x="3205" y="234"/>
                  </a:cubicBezTo>
                  <a:cubicBezTo>
                    <a:pt x="3204" y="234"/>
                    <a:pt x="3202" y="234"/>
                    <a:pt x="3200" y="235"/>
                  </a:cubicBezTo>
                  <a:cubicBezTo>
                    <a:pt x="3197" y="232"/>
                    <a:pt x="3197" y="227"/>
                    <a:pt x="3194" y="224"/>
                  </a:cubicBezTo>
                  <a:cubicBezTo>
                    <a:pt x="3193" y="224"/>
                    <a:pt x="3193" y="224"/>
                    <a:pt x="3192" y="224"/>
                  </a:cubicBezTo>
                  <a:cubicBezTo>
                    <a:pt x="3187" y="224"/>
                    <a:pt x="3184" y="221"/>
                    <a:pt x="3178" y="220"/>
                  </a:cubicBezTo>
                  <a:cubicBezTo>
                    <a:pt x="3175" y="220"/>
                    <a:pt x="3173" y="224"/>
                    <a:pt x="3170" y="224"/>
                  </a:cubicBezTo>
                  <a:cubicBezTo>
                    <a:pt x="3169" y="224"/>
                    <a:pt x="3168" y="223"/>
                    <a:pt x="3167" y="222"/>
                  </a:cubicBezTo>
                  <a:cubicBezTo>
                    <a:pt x="3166" y="216"/>
                    <a:pt x="3175" y="219"/>
                    <a:pt x="3175" y="214"/>
                  </a:cubicBezTo>
                  <a:cubicBezTo>
                    <a:pt x="3173" y="210"/>
                    <a:pt x="3169" y="209"/>
                    <a:pt x="3164" y="209"/>
                  </a:cubicBezTo>
                  <a:cubicBezTo>
                    <a:pt x="3160" y="209"/>
                    <a:pt x="3155" y="210"/>
                    <a:pt x="3152" y="213"/>
                  </a:cubicBezTo>
                  <a:cubicBezTo>
                    <a:pt x="3141" y="210"/>
                    <a:pt x="3137" y="202"/>
                    <a:pt x="3134" y="193"/>
                  </a:cubicBezTo>
                  <a:cubicBezTo>
                    <a:pt x="3108" y="193"/>
                    <a:pt x="3108" y="193"/>
                    <a:pt x="3108" y="193"/>
                  </a:cubicBezTo>
                  <a:cubicBezTo>
                    <a:pt x="3104" y="195"/>
                    <a:pt x="3105" y="201"/>
                    <a:pt x="3102" y="203"/>
                  </a:cubicBezTo>
                  <a:cubicBezTo>
                    <a:pt x="3094" y="203"/>
                    <a:pt x="3091" y="198"/>
                    <a:pt x="3084" y="197"/>
                  </a:cubicBezTo>
                  <a:cubicBezTo>
                    <a:pt x="3082" y="199"/>
                    <a:pt x="3084" y="204"/>
                    <a:pt x="3079" y="204"/>
                  </a:cubicBezTo>
                  <a:cubicBezTo>
                    <a:pt x="3079" y="204"/>
                    <a:pt x="3079" y="204"/>
                    <a:pt x="3079" y="204"/>
                  </a:cubicBezTo>
                  <a:cubicBezTo>
                    <a:pt x="3073" y="199"/>
                    <a:pt x="3083" y="194"/>
                    <a:pt x="3084" y="188"/>
                  </a:cubicBezTo>
                  <a:cubicBezTo>
                    <a:pt x="3088" y="189"/>
                    <a:pt x="3090" y="192"/>
                    <a:pt x="3095" y="192"/>
                  </a:cubicBezTo>
                  <a:cubicBezTo>
                    <a:pt x="3103" y="185"/>
                    <a:pt x="3119" y="189"/>
                    <a:pt x="3127" y="185"/>
                  </a:cubicBezTo>
                  <a:cubicBezTo>
                    <a:pt x="3122" y="179"/>
                    <a:pt x="3108" y="176"/>
                    <a:pt x="3096" y="176"/>
                  </a:cubicBezTo>
                  <a:moveTo>
                    <a:pt x="2892" y="174"/>
                  </a:moveTo>
                  <a:cubicBezTo>
                    <a:pt x="2886" y="174"/>
                    <a:pt x="2879" y="178"/>
                    <a:pt x="2879" y="184"/>
                  </a:cubicBezTo>
                  <a:cubicBezTo>
                    <a:pt x="2880" y="189"/>
                    <a:pt x="2886" y="188"/>
                    <a:pt x="2888" y="193"/>
                  </a:cubicBezTo>
                  <a:cubicBezTo>
                    <a:pt x="2887" y="194"/>
                    <a:pt x="2886" y="195"/>
                    <a:pt x="2885" y="196"/>
                  </a:cubicBezTo>
                  <a:cubicBezTo>
                    <a:pt x="2884" y="196"/>
                    <a:pt x="2884" y="196"/>
                    <a:pt x="2884" y="196"/>
                  </a:cubicBezTo>
                  <a:cubicBezTo>
                    <a:pt x="2878" y="196"/>
                    <a:pt x="2878" y="191"/>
                    <a:pt x="2872" y="190"/>
                  </a:cubicBezTo>
                  <a:cubicBezTo>
                    <a:pt x="2869" y="192"/>
                    <a:pt x="2864" y="194"/>
                    <a:pt x="2864" y="199"/>
                  </a:cubicBezTo>
                  <a:cubicBezTo>
                    <a:pt x="2867" y="204"/>
                    <a:pt x="2876" y="204"/>
                    <a:pt x="2885" y="205"/>
                  </a:cubicBezTo>
                  <a:cubicBezTo>
                    <a:pt x="2891" y="210"/>
                    <a:pt x="2892" y="218"/>
                    <a:pt x="2900" y="218"/>
                  </a:cubicBezTo>
                  <a:cubicBezTo>
                    <a:pt x="2900" y="218"/>
                    <a:pt x="2901" y="218"/>
                    <a:pt x="2901" y="218"/>
                  </a:cubicBezTo>
                  <a:cubicBezTo>
                    <a:pt x="2904" y="218"/>
                    <a:pt x="2906" y="217"/>
                    <a:pt x="2909" y="215"/>
                  </a:cubicBezTo>
                  <a:cubicBezTo>
                    <a:pt x="2911" y="214"/>
                    <a:pt x="2914" y="212"/>
                    <a:pt x="2917" y="212"/>
                  </a:cubicBezTo>
                  <a:cubicBezTo>
                    <a:pt x="2918" y="212"/>
                    <a:pt x="2919" y="212"/>
                    <a:pt x="2920" y="213"/>
                  </a:cubicBezTo>
                  <a:cubicBezTo>
                    <a:pt x="2923" y="209"/>
                    <a:pt x="2926" y="206"/>
                    <a:pt x="2926" y="200"/>
                  </a:cubicBezTo>
                  <a:cubicBezTo>
                    <a:pt x="2923" y="194"/>
                    <a:pt x="2913" y="194"/>
                    <a:pt x="2911" y="188"/>
                  </a:cubicBezTo>
                  <a:cubicBezTo>
                    <a:pt x="2913" y="185"/>
                    <a:pt x="2919" y="185"/>
                    <a:pt x="2918" y="179"/>
                  </a:cubicBezTo>
                  <a:cubicBezTo>
                    <a:pt x="2917" y="178"/>
                    <a:pt x="2915" y="177"/>
                    <a:pt x="2912" y="177"/>
                  </a:cubicBezTo>
                  <a:cubicBezTo>
                    <a:pt x="2909" y="177"/>
                    <a:pt x="2905" y="178"/>
                    <a:pt x="2902" y="178"/>
                  </a:cubicBezTo>
                  <a:cubicBezTo>
                    <a:pt x="2900" y="175"/>
                    <a:pt x="2896" y="174"/>
                    <a:pt x="2892" y="174"/>
                  </a:cubicBezTo>
                  <a:moveTo>
                    <a:pt x="2833" y="173"/>
                  </a:moveTo>
                  <a:cubicBezTo>
                    <a:pt x="2828" y="173"/>
                    <a:pt x="2823" y="176"/>
                    <a:pt x="2824" y="181"/>
                  </a:cubicBezTo>
                  <a:cubicBezTo>
                    <a:pt x="2824" y="185"/>
                    <a:pt x="2832" y="186"/>
                    <a:pt x="2831" y="189"/>
                  </a:cubicBezTo>
                  <a:cubicBezTo>
                    <a:pt x="2828" y="188"/>
                    <a:pt x="2822" y="187"/>
                    <a:pt x="2816" y="187"/>
                  </a:cubicBezTo>
                  <a:cubicBezTo>
                    <a:pt x="2813" y="187"/>
                    <a:pt x="2810" y="187"/>
                    <a:pt x="2808" y="188"/>
                  </a:cubicBezTo>
                  <a:cubicBezTo>
                    <a:pt x="2808" y="196"/>
                    <a:pt x="2818" y="211"/>
                    <a:pt x="2809" y="214"/>
                  </a:cubicBezTo>
                  <a:cubicBezTo>
                    <a:pt x="2803" y="205"/>
                    <a:pt x="2801" y="192"/>
                    <a:pt x="2787" y="188"/>
                  </a:cubicBezTo>
                  <a:cubicBezTo>
                    <a:pt x="2785" y="194"/>
                    <a:pt x="2782" y="204"/>
                    <a:pt x="2775" y="204"/>
                  </a:cubicBezTo>
                  <a:cubicBezTo>
                    <a:pt x="2774" y="204"/>
                    <a:pt x="2772" y="203"/>
                    <a:pt x="2771" y="202"/>
                  </a:cubicBezTo>
                  <a:cubicBezTo>
                    <a:pt x="2770" y="197"/>
                    <a:pt x="2778" y="198"/>
                    <a:pt x="2776" y="192"/>
                  </a:cubicBezTo>
                  <a:cubicBezTo>
                    <a:pt x="2774" y="191"/>
                    <a:pt x="2772" y="191"/>
                    <a:pt x="2770" y="191"/>
                  </a:cubicBezTo>
                  <a:cubicBezTo>
                    <a:pt x="2765" y="191"/>
                    <a:pt x="2758" y="194"/>
                    <a:pt x="2753" y="194"/>
                  </a:cubicBezTo>
                  <a:cubicBezTo>
                    <a:pt x="2751" y="192"/>
                    <a:pt x="2752" y="188"/>
                    <a:pt x="2750" y="187"/>
                  </a:cubicBezTo>
                  <a:cubicBezTo>
                    <a:pt x="2749" y="187"/>
                    <a:pt x="2749" y="187"/>
                    <a:pt x="2749" y="187"/>
                  </a:cubicBezTo>
                  <a:cubicBezTo>
                    <a:pt x="2729" y="187"/>
                    <a:pt x="2707" y="193"/>
                    <a:pt x="2705" y="211"/>
                  </a:cubicBezTo>
                  <a:cubicBezTo>
                    <a:pt x="2711" y="213"/>
                    <a:pt x="2712" y="218"/>
                    <a:pt x="2720" y="218"/>
                  </a:cubicBezTo>
                  <a:cubicBezTo>
                    <a:pt x="2722" y="218"/>
                    <a:pt x="2725" y="214"/>
                    <a:pt x="2728" y="214"/>
                  </a:cubicBezTo>
                  <a:cubicBezTo>
                    <a:pt x="2729" y="214"/>
                    <a:pt x="2730" y="215"/>
                    <a:pt x="2731" y="215"/>
                  </a:cubicBezTo>
                  <a:cubicBezTo>
                    <a:pt x="2730" y="224"/>
                    <a:pt x="2714" y="220"/>
                    <a:pt x="2709" y="225"/>
                  </a:cubicBezTo>
                  <a:cubicBezTo>
                    <a:pt x="2712" y="230"/>
                    <a:pt x="2718" y="231"/>
                    <a:pt x="2725" y="231"/>
                  </a:cubicBezTo>
                  <a:cubicBezTo>
                    <a:pt x="2730" y="231"/>
                    <a:pt x="2736" y="231"/>
                    <a:pt x="2741" y="230"/>
                  </a:cubicBezTo>
                  <a:cubicBezTo>
                    <a:pt x="2747" y="229"/>
                    <a:pt x="2752" y="229"/>
                    <a:pt x="2757" y="229"/>
                  </a:cubicBezTo>
                  <a:cubicBezTo>
                    <a:pt x="2764" y="229"/>
                    <a:pt x="2770" y="230"/>
                    <a:pt x="2773" y="234"/>
                  </a:cubicBezTo>
                  <a:cubicBezTo>
                    <a:pt x="2769" y="236"/>
                    <a:pt x="2765" y="237"/>
                    <a:pt x="2760" y="237"/>
                  </a:cubicBezTo>
                  <a:cubicBezTo>
                    <a:pt x="2755" y="237"/>
                    <a:pt x="2751" y="236"/>
                    <a:pt x="2747" y="236"/>
                  </a:cubicBezTo>
                  <a:cubicBezTo>
                    <a:pt x="2742" y="235"/>
                    <a:pt x="2738" y="235"/>
                    <a:pt x="2734" y="235"/>
                  </a:cubicBezTo>
                  <a:cubicBezTo>
                    <a:pt x="2727" y="235"/>
                    <a:pt x="2720" y="236"/>
                    <a:pt x="2717" y="242"/>
                  </a:cubicBezTo>
                  <a:cubicBezTo>
                    <a:pt x="2724" y="248"/>
                    <a:pt x="2734" y="251"/>
                    <a:pt x="2745" y="251"/>
                  </a:cubicBezTo>
                  <a:cubicBezTo>
                    <a:pt x="2749" y="251"/>
                    <a:pt x="2753" y="250"/>
                    <a:pt x="2757" y="250"/>
                  </a:cubicBezTo>
                  <a:cubicBezTo>
                    <a:pt x="2759" y="254"/>
                    <a:pt x="2759" y="260"/>
                    <a:pt x="2764" y="262"/>
                  </a:cubicBezTo>
                  <a:cubicBezTo>
                    <a:pt x="2775" y="261"/>
                    <a:pt x="2782" y="257"/>
                    <a:pt x="2794" y="257"/>
                  </a:cubicBezTo>
                  <a:cubicBezTo>
                    <a:pt x="2795" y="257"/>
                    <a:pt x="2797" y="257"/>
                    <a:pt x="2798" y="257"/>
                  </a:cubicBezTo>
                  <a:cubicBezTo>
                    <a:pt x="2808" y="253"/>
                    <a:pt x="2821" y="244"/>
                    <a:pt x="2832" y="244"/>
                  </a:cubicBezTo>
                  <a:cubicBezTo>
                    <a:pt x="2835" y="244"/>
                    <a:pt x="2839" y="245"/>
                    <a:pt x="2841" y="247"/>
                  </a:cubicBezTo>
                  <a:cubicBezTo>
                    <a:pt x="2841" y="249"/>
                    <a:pt x="2835" y="247"/>
                    <a:pt x="2836" y="251"/>
                  </a:cubicBezTo>
                  <a:cubicBezTo>
                    <a:pt x="2838" y="254"/>
                    <a:pt x="2842" y="255"/>
                    <a:pt x="2846" y="255"/>
                  </a:cubicBezTo>
                  <a:cubicBezTo>
                    <a:pt x="2849" y="255"/>
                    <a:pt x="2852" y="254"/>
                    <a:pt x="2856" y="253"/>
                  </a:cubicBezTo>
                  <a:cubicBezTo>
                    <a:pt x="2860" y="253"/>
                    <a:pt x="2863" y="252"/>
                    <a:pt x="2867" y="252"/>
                  </a:cubicBezTo>
                  <a:cubicBezTo>
                    <a:pt x="2868" y="252"/>
                    <a:pt x="2869" y="252"/>
                    <a:pt x="2870" y="252"/>
                  </a:cubicBezTo>
                  <a:cubicBezTo>
                    <a:pt x="2872" y="247"/>
                    <a:pt x="2863" y="249"/>
                    <a:pt x="2864" y="244"/>
                  </a:cubicBezTo>
                  <a:cubicBezTo>
                    <a:pt x="2865" y="241"/>
                    <a:pt x="2869" y="240"/>
                    <a:pt x="2873" y="240"/>
                  </a:cubicBezTo>
                  <a:cubicBezTo>
                    <a:pt x="2876" y="240"/>
                    <a:pt x="2878" y="241"/>
                    <a:pt x="2880" y="241"/>
                  </a:cubicBezTo>
                  <a:cubicBezTo>
                    <a:pt x="2883" y="239"/>
                    <a:pt x="2885" y="237"/>
                    <a:pt x="2882" y="233"/>
                  </a:cubicBezTo>
                  <a:cubicBezTo>
                    <a:pt x="2870" y="231"/>
                    <a:pt x="2860" y="226"/>
                    <a:pt x="2850" y="222"/>
                  </a:cubicBezTo>
                  <a:cubicBezTo>
                    <a:pt x="2843" y="214"/>
                    <a:pt x="2843" y="201"/>
                    <a:pt x="2837" y="192"/>
                  </a:cubicBezTo>
                  <a:cubicBezTo>
                    <a:pt x="2840" y="188"/>
                    <a:pt x="2847" y="188"/>
                    <a:pt x="2848" y="183"/>
                  </a:cubicBezTo>
                  <a:cubicBezTo>
                    <a:pt x="2847" y="177"/>
                    <a:pt x="2840" y="173"/>
                    <a:pt x="2833" y="173"/>
                  </a:cubicBezTo>
                  <a:moveTo>
                    <a:pt x="2665" y="164"/>
                  </a:moveTo>
                  <a:cubicBezTo>
                    <a:pt x="2658" y="164"/>
                    <a:pt x="2651" y="166"/>
                    <a:pt x="2645" y="171"/>
                  </a:cubicBezTo>
                  <a:cubicBezTo>
                    <a:pt x="2656" y="187"/>
                    <a:pt x="2635" y="198"/>
                    <a:pt x="2632" y="214"/>
                  </a:cubicBezTo>
                  <a:cubicBezTo>
                    <a:pt x="2636" y="217"/>
                    <a:pt x="2642" y="217"/>
                    <a:pt x="2648" y="217"/>
                  </a:cubicBezTo>
                  <a:cubicBezTo>
                    <a:pt x="2649" y="217"/>
                    <a:pt x="2651" y="217"/>
                    <a:pt x="2652" y="217"/>
                  </a:cubicBezTo>
                  <a:cubicBezTo>
                    <a:pt x="2655" y="221"/>
                    <a:pt x="2659" y="222"/>
                    <a:pt x="2662" y="222"/>
                  </a:cubicBezTo>
                  <a:cubicBezTo>
                    <a:pt x="2669" y="222"/>
                    <a:pt x="2677" y="216"/>
                    <a:pt x="2683" y="213"/>
                  </a:cubicBezTo>
                  <a:cubicBezTo>
                    <a:pt x="2696" y="197"/>
                    <a:pt x="2717" y="189"/>
                    <a:pt x="2734" y="177"/>
                  </a:cubicBezTo>
                  <a:cubicBezTo>
                    <a:pt x="2728" y="172"/>
                    <a:pt x="2718" y="171"/>
                    <a:pt x="2710" y="167"/>
                  </a:cubicBezTo>
                  <a:cubicBezTo>
                    <a:pt x="2705" y="169"/>
                    <a:pt x="2703" y="172"/>
                    <a:pt x="2697" y="173"/>
                  </a:cubicBezTo>
                  <a:cubicBezTo>
                    <a:pt x="2689" y="168"/>
                    <a:pt x="2677" y="164"/>
                    <a:pt x="2665" y="164"/>
                  </a:cubicBezTo>
                  <a:moveTo>
                    <a:pt x="1117" y="163"/>
                  </a:moveTo>
                  <a:cubicBezTo>
                    <a:pt x="1114" y="163"/>
                    <a:pt x="1113" y="165"/>
                    <a:pt x="1114" y="168"/>
                  </a:cubicBezTo>
                  <a:cubicBezTo>
                    <a:pt x="1115" y="170"/>
                    <a:pt x="1116" y="172"/>
                    <a:pt x="1119" y="172"/>
                  </a:cubicBezTo>
                  <a:cubicBezTo>
                    <a:pt x="1121" y="172"/>
                    <a:pt x="1123" y="171"/>
                    <a:pt x="1126" y="166"/>
                  </a:cubicBezTo>
                  <a:cubicBezTo>
                    <a:pt x="1122" y="164"/>
                    <a:pt x="1119" y="163"/>
                    <a:pt x="1117" y="163"/>
                  </a:cubicBezTo>
                  <a:moveTo>
                    <a:pt x="1237" y="150"/>
                  </a:moveTo>
                  <a:cubicBezTo>
                    <a:pt x="1235" y="150"/>
                    <a:pt x="1233" y="150"/>
                    <a:pt x="1231" y="150"/>
                  </a:cubicBezTo>
                  <a:cubicBezTo>
                    <a:pt x="1228" y="154"/>
                    <a:pt x="1233" y="159"/>
                    <a:pt x="1229" y="161"/>
                  </a:cubicBezTo>
                  <a:cubicBezTo>
                    <a:pt x="1224" y="158"/>
                    <a:pt x="1219" y="158"/>
                    <a:pt x="1214" y="158"/>
                  </a:cubicBezTo>
                  <a:cubicBezTo>
                    <a:pt x="1207" y="158"/>
                    <a:pt x="1200" y="159"/>
                    <a:pt x="1193" y="161"/>
                  </a:cubicBezTo>
                  <a:cubicBezTo>
                    <a:pt x="1186" y="162"/>
                    <a:pt x="1180" y="164"/>
                    <a:pt x="1174" y="164"/>
                  </a:cubicBezTo>
                  <a:cubicBezTo>
                    <a:pt x="1172" y="164"/>
                    <a:pt x="1171" y="164"/>
                    <a:pt x="1169" y="163"/>
                  </a:cubicBezTo>
                  <a:cubicBezTo>
                    <a:pt x="1165" y="167"/>
                    <a:pt x="1170" y="176"/>
                    <a:pt x="1166" y="181"/>
                  </a:cubicBezTo>
                  <a:cubicBezTo>
                    <a:pt x="1168" y="186"/>
                    <a:pt x="1174" y="188"/>
                    <a:pt x="1175" y="193"/>
                  </a:cubicBezTo>
                  <a:cubicBezTo>
                    <a:pt x="1173" y="197"/>
                    <a:pt x="1170" y="201"/>
                    <a:pt x="1163" y="201"/>
                  </a:cubicBezTo>
                  <a:cubicBezTo>
                    <a:pt x="1163" y="201"/>
                    <a:pt x="1162" y="201"/>
                    <a:pt x="1162" y="201"/>
                  </a:cubicBezTo>
                  <a:cubicBezTo>
                    <a:pt x="1158" y="198"/>
                    <a:pt x="1165" y="195"/>
                    <a:pt x="1162" y="192"/>
                  </a:cubicBezTo>
                  <a:cubicBezTo>
                    <a:pt x="1160" y="192"/>
                    <a:pt x="1158" y="192"/>
                    <a:pt x="1156" y="192"/>
                  </a:cubicBezTo>
                  <a:cubicBezTo>
                    <a:pt x="1153" y="192"/>
                    <a:pt x="1149" y="192"/>
                    <a:pt x="1145" y="192"/>
                  </a:cubicBezTo>
                  <a:cubicBezTo>
                    <a:pt x="1141" y="192"/>
                    <a:pt x="1137" y="192"/>
                    <a:pt x="1133" y="192"/>
                  </a:cubicBezTo>
                  <a:cubicBezTo>
                    <a:pt x="1115" y="192"/>
                    <a:pt x="1099" y="194"/>
                    <a:pt x="1105" y="211"/>
                  </a:cubicBezTo>
                  <a:cubicBezTo>
                    <a:pt x="1111" y="215"/>
                    <a:pt x="1134" y="220"/>
                    <a:pt x="1136" y="231"/>
                  </a:cubicBezTo>
                  <a:cubicBezTo>
                    <a:pt x="1137" y="238"/>
                    <a:pt x="1131" y="242"/>
                    <a:pt x="1126" y="242"/>
                  </a:cubicBezTo>
                  <a:cubicBezTo>
                    <a:pt x="1122" y="242"/>
                    <a:pt x="1118" y="240"/>
                    <a:pt x="1117" y="237"/>
                  </a:cubicBezTo>
                  <a:cubicBezTo>
                    <a:pt x="1118" y="232"/>
                    <a:pt x="1124" y="233"/>
                    <a:pt x="1125" y="227"/>
                  </a:cubicBezTo>
                  <a:cubicBezTo>
                    <a:pt x="1106" y="225"/>
                    <a:pt x="1100" y="214"/>
                    <a:pt x="1080" y="213"/>
                  </a:cubicBezTo>
                  <a:cubicBezTo>
                    <a:pt x="1074" y="215"/>
                    <a:pt x="1078" y="220"/>
                    <a:pt x="1074" y="222"/>
                  </a:cubicBezTo>
                  <a:cubicBezTo>
                    <a:pt x="1073" y="222"/>
                    <a:pt x="1073" y="222"/>
                    <a:pt x="1073" y="222"/>
                  </a:cubicBezTo>
                  <a:cubicBezTo>
                    <a:pt x="1071" y="222"/>
                    <a:pt x="1069" y="221"/>
                    <a:pt x="1067" y="220"/>
                  </a:cubicBezTo>
                  <a:cubicBezTo>
                    <a:pt x="1066" y="219"/>
                    <a:pt x="1064" y="218"/>
                    <a:pt x="1062" y="218"/>
                  </a:cubicBezTo>
                  <a:cubicBezTo>
                    <a:pt x="1061" y="218"/>
                    <a:pt x="1060" y="218"/>
                    <a:pt x="1059" y="219"/>
                  </a:cubicBezTo>
                  <a:cubicBezTo>
                    <a:pt x="1054" y="233"/>
                    <a:pt x="1082" y="226"/>
                    <a:pt x="1085" y="237"/>
                  </a:cubicBezTo>
                  <a:cubicBezTo>
                    <a:pt x="1082" y="237"/>
                    <a:pt x="1079" y="238"/>
                    <a:pt x="1076" y="238"/>
                  </a:cubicBezTo>
                  <a:cubicBezTo>
                    <a:pt x="1067" y="238"/>
                    <a:pt x="1058" y="235"/>
                    <a:pt x="1054" y="229"/>
                  </a:cubicBezTo>
                  <a:cubicBezTo>
                    <a:pt x="1051" y="226"/>
                    <a:pt x="1052" y="221"/>
                    <a:pt x="1047" y="218"/>
                  </a:cubicBezTo>
                  <a:cubicBezTo>
                    <a:pt x="1037" y="220"/>
                    <a:pt x="1032" y="224"/>
                    <a:pt x="1027" y="230"/>
                  </a:cubicBezTo>
                  <a:cubicBezTo>
                    <a:pt x="1035" y="238"/>
                    <a:pt x="1037" y="252"/>
                    <a:pt x="1031" y="264"/>
                  </a:cubicBezTo>
                  <a:cubicBezTo>
                    <a:pt x="1034" y="264"/>
                    <a:pt x="1037" y="265"/>
                    <a:pt x="1041" y="265"/>
                  </a:cubicBezTo>
                  <a:cubicBezTo>
                    <a:pt x="1044" y="265"/>
                    <a:pt x="1047" y="264"/>
                    <a:pt x="1049" y="264"/>
                  </a:cubicBezTo>
                  <a:cubicBezTo>
                    <a:pt x="1052" y="264"/>
                    <a:pt x="1055" y="264"/>
                    <a:pt x="1058" y="264"/>
                  </a:cubicBezTo>
                  <a:cubicBezTo>
                    <a:pt x="1067" y="264"/>
                    <a:pt x="1075" y="266"/>
                    <a:pt x="1078" y="275"/>
                  </a:cubicBezTo>
                  <a:cubicBezTo>
                    <a:pt x="1080" y="281"/>
                    <a:pt x="1076" y="285"/>
                    <a:pt x="1080" y="292"/>
                  </a:cubicBezTo>
                  <a:cubicBezTo>
                    <a:pt x="1078" y="293"/>
                    <a:pt x="1076" y="293"/>
                    <a:pt x="1075" y="293"/>
                  </a:cubicBezTo>
                  <a:cubicBezTo>
                    <a:pt x="1066" y="293"/>
                    <a:pt x="1067" y="281"/>
                    <a:pt x="1066" y="274"/>
                  </a:cubicBezTo>
                  <a:cubicBezTo>
                    <a:pt x="1063" y="272"/>
                    <a:pt x="1058" y="271"/>
                    <a:pt x="1052" y="271"/>
                  </a:cubicBezTo>
                  <a:cubicBezTo>
                    <a:pt x="1048" y="271"/>
                    <a:pt x="1044" y="271"/>
                    <a:pt x="1041" y="272"/>
                  </a:cubicBezTo>
                  <a:cubicBezTo>
                    <a:pt x="1040" y="278"/>
                    <a:pt x="1047" y="278"/>
                    <a:pt x="1047" y="283"/>
                  </a:cubicBezTo>
                  <a:cubicBezTo>
                    <a:pt x="1045" y="287"/>
                    <a:pt x="1038" y="286"/>
                    <a:pt x="1035" y="290"/>
                  </a:cubicBezTo>
                  <a:cubicBezTo>
                    <a:pt x="1036" y="302"/>
                    <a:pt x="1018" y="308"/>
                    <a:pt x="1001" y="308"/>
                  </a:cubicBezTo>
                  <a:cubicBezTo>
                    <a:pt x="989" y="308"/>
                    <a:pt x="978" y="305"/>
                    <a:pt x="974" y="300"/>
                  </a:cubicBezTo>
                  <a:cubicBezTo>
                    <a:pt x="976" y="297"/>
                    <a:pt x="980" y="296"/>
                    <a:pt x="984" y="296"/>
                  </a:cubicBezTo>
                  <a:cubicBezTo>
                    <a:pt x="991" y="296"/>
                    <a:pt x="998" y="299"/>
                    <a:pt x="1003" y="301"/>
                  </a:cubicBezTo>
                  <a:cubicBezTo>
                    <a:pt x="1016" y="296"/>
                    <a:pt x="1025" y="288"/>
                    <a:pt x="1028" y="275"/>
                  </a:cubicBezTo>
                  <a:cubicBezTo>
                    <a:pt x="1016" y="268"/>
                    <a:pt x="1026" y="250"/>
                    <a:pt x="1024" y="239"/>
                  </a:cubicBezTo>
                  <a:cubicBezTo>
                    <a:pt x="1023" y="234"/>
                    <a:pt x="1016" y="233"/>
                    <a:pt x="1017" y="228"/>
                  </a:cubicBezTo>
                  <a:cubicBezTo>
                    <a:pt x="1027" y="222"/>
                    <a:pt x="1026" y="208"/>
                    <a:pt x="1013" y="205"/>
                  </a:cubicBezTo>
                  <a:cubicBezTo>
                    <a:pt x="1011" y="201"/>
                    <a:pt x="1012" y="197"/>
                    <a:pt x="1008" y="195"/>
                  </a:cubicBezTo>
                  <a:cubicBezTo>
                    <a:pt x="1007" y="195"/>
                    <a:pt x="1005" y="195"/>
                    <a:pt x="1004" y="195"/>
                  </a:cubicBezTo>
                  <a:cubicBezTo>
                    <a:pt x="1000" y="195"/>
                    <a:pt x="997" y="195"/>
                    <a:pt x="997" y="199"/>
                  </a:cubicBezTo>
                  <a:cubicBezTo>
                    <a:pt x="998" y="204"/>
                    <a:pt x="1008" y="201"/>
                    <a:pt x="1008" y="206"/>
                  </a:cubicBezTo>
                  <a:cubicBezTo>
                    <a:pt x="1007" y="207"/>
                    <a:pt x="1005" y="207"/>
                    <a:pt x="1004" y="207"/>
                  </a:cubicBezTo>
                  <a:cubicBezTo>
                    <a:pt x="1002" y="207"/>
                    <a:pt x="1000" y="207"/>
                    <a:pt x="998" y="206"/>
                  </a:cubicBezTo>
                  <a:cubicBezTo>
                    <a:pt x="996" y="206"/>
                    <a:pt x="994" y="205"/>
                    <a:pt x="992" y="205"/>
                  </a:cubicBezTo>
                  <a:cubicBezTo>
                    <a:pt x="991" y="205"/>
                    <a:pt x="989" y="206"/>
                    <a:pt x="988" y="206"/>
                  </a:cubicBezTo>
                  <a:cubicBezTo>
                    <a:pt x="986" y="220"/>
                    <a:pt x="979" y="230"/>
                    <a:pt x="964" y="233"/>
                  </a:cubicBezTo>
                  <a:cubicBezTo>
                    <a:pt x="962" y="240"/>
                    <a:pt x="970" y="245"/>
                    <a:pt x="965" y="253"/>
                  </a:cubicBezTo>
                  <a:cubicBezTo>
                    <a:pt x="972" y="259"/>
                    <a:pt x="980" y="264"/>
                    <a:pt x="987" y="270"/>
                  </a:cubicBezTo>
                  <a:cubicBezTo>
                    <a:pt x="985" y="274"/>
                    <a:pt x="983" y="277"/>
                    <a:pt x="978" y="278"/>
                  </a:cubicBezTo>
                  <a:cubicBezTo>
                    <a:pt x="958" y="270"/>
                    <a:pt x="940" y="257"/>
                    <a:pt x="912" y="257"/>
                  </a:cubicBezTo>
                  <a:cubicBezTo>
                    <a:pt x="908" y="257"/>
                    <a:pt x="905" y="257"/>
                    <a:pt x="902" y="257"/>
                  </a:cubicBezTo>
                  <a:cubicBezTo>
                    <a:pt x="898" y="256"/>
                    <a:pt x="897" y="251"/>
                    <a:pt x="894" y="249"/>
                  </a:cubicBezTo>
                  <a:cubicBezTo>
                    <a:pt x="890" y="249"/>
                    <a:pt x="886" y="246"/>
                    <a:pt x="883" y="246"/>
                  </a:cubicBezTo>
                  <a:cubicBezTo>
                    <a:pt x="881" y="246"/>
                    <a:pt x="880" y="247"/>
                    <a:pt x="879" y="248"/>
                  </a:cubicBezTo>
                  <a:cubicBezTo>
                    <a:pt x="877" y="260"/>
                    <a:pt x="900" y="258"/>
                    <a:pt x="903" y="270"/>
                  </a:cubicBezTo>
                  <a:cubicBezTo>
                    <a:pt x="899" y="272"/>
                    <a:pt x="893" y="276"/>
                    <a:pt x="887" y="276"/>
                  </a:cubicBezTo>
                  <a:cubicBezTo>
                    <a:pt x="887" y="276"/>
                    <a:pt x="886" y="276"/>
                    <a:pt x="885" y="276"/>
                  </a:cubicBezTo>
                  <a:cubicBezTo>
                    <a:pt x="882" y="273"/>
                    <a:pt x="887" y="269"/>
                    <a:pt x="884" y="266"/>
                  </a:cubicBezTo>
                  <a:cubicBezTo>
                    <a:pt x="875" y="268"/>
                    <a:pt x="870" y="274"/>
                    <a:pt x="861" y="274"/>
                  </a:cubicBezTo>
                  <a:cubicBezTo>
                    <a:pt x="858" y="274"/>
                    <a:pt x="856" y="274"/>
                    <a:pt x="852" y="273"/>
                  </a:cubicBezTo>
                  <a:cubicBezTo>
                    <a:pt x="846" y="276"/>
                    <a:pt x="838" y="284"/>
                    <a:pt x="829" y="284"/>
                  </a:cubicBezTo>
                  <a:cubicBezTo>
                    <a:pt x="827" y="284"/>
                    <a:pt x="825" y="284"/>
                    <a:pt x="823" y="283"/>
                  </a:cubicBezTo>
                  <a:cubicBezTo>
                    <a:pt x="827" y="279"/>
                    <a:pt x="837" y="275"/>
                    <a:pt x="834" y="268"/>
                  </a:cubicBezTo>
                  <a:cubicBezTo>
                    <a:pt x="834" y="268"/>
                    <a:pt x="833" y="268"/>
                    <a:pt x="833" y="268"/>
                  </a:cubicBezTo>
                  <a:cubicBezTo>
                    <a:pt x="826" y="268"/>
                    <a:pt x="822" y="274"/>
                    <a:pt x="817" y="275"/>
                  </a:cubicBezTo>
                  <a:cubicBezTo>
                    <a:pt x="815" y="275"/>
                    <a:pt x="814" y="275"/>
                    <a:pt x="812" y="275"/>
                  </a:cubicBezTo>
                  <a:cubicBezTo>
                    <a:pt x="811" y="275"/>
                    <a:pt x="810" y="275"/>
                    <a:pt x="809" y="275"/>
                  </a:cubicBezTo>
                  <a:cubicBezTo>
                    <a:pt x="808" y="275"/>
                    <a:pt x="806" y="275"/>
                    <a:pt x="805" y="275"/>
                  </a:cubicBezTo>
                  <a:cubicBezTo>
                    <a:pt x="803" y="275"/>
                    <a:pt x="801" y="275"/>
                    <a:pt x="799" y="276"/>
                  </a:cubicBezTo>
                  <a:cubicBezTo>
                    <a:pt x="796" y="277"/>
                    <a:pt x="791" y="281"/>
                    <a:pt x="787" y="283"/>
                  </a:cubicBezTo>
                  <a:cubicBezTo>
                    <a:pt x="784" y="284"/>
                    <a:pt x="780" y="285"/>
                    <a:pt x="778" y="286"/>
                  </a:cubicBezTo>
                  <a:cubicBezTo>
                    <a:pt x="770" y="290"/>
                    <a:pt x="767" y="298"/>
                    <a:pt x="761" y="299"/>
                  </a:cubicBezTo>
                  <a:cubicBezTo>
                    <a:pt x="760" y="299"/>
                    <a:pt x="760" y="299"/>
                    <a:pt x="759" y="299"/>
                  </a:cubicBezTo>
                  <a:cubicBezTo>
                    <a:pt x="753" y="299"/>
                    <a:pt x="746" y="295"/>
                    <a:pt x="743" y="291"/>
                  </a:cubicBezTo>
                  <a:cubicBezTo>
                    <a:pt x="745" y="285"/>
                    <a:pt x="758" y="288"/>
                    <a:pt x="761" y="282"/>
                  </a:cubicBezTo>
                  <a:cubicBezTo>
                    <a:pt x="755" y="276"/>
                    <a:pt x="745" y="270"/>
                    <a:pt x="734" y="270"/>
                  </a:cubicBezTo>
                  <a:cubicBezTo>
                    <a:pt x="732" y="270"/>
                    <a:pt x="730" y="271"/>
                    <a:pt x="728" y="271"/>
                  </a:cubicBezTo>
                  <a:cubicBezTo>
                    <a:pt x="733" y="277"/>
                    <a:pt x="731" y="284"/>
                    <a:pt x="732" y="292"/>
                  </a:cubicBezTo>
                  <a:cubicBezTo>
                    <a:pt x="733" y="298"/>
                    <a:pt x="742" y="307"/>
                    <a:pt x="732" y="309"/>
                  </a:cubicBezTo>
                  <a:cubicBezTo>
                    <a:pt x="726" y="308"/>
                    <a:pt x="724" y="303"/>
                    <a:pt x="716" y="303"/>
                  </a:cubicBezTo>
                  <a:cubicBezTo>
                    <a:pt x="715" y="303"/>
                    <a:pt x="713" y="303"/>
                    <a:pt x="711" y="303"/>
                  </a:cubicBezTo>
                  <a:cubicBezTo>
                    <a:pt x="707" y="310"/>
                    <a:pt x="696" y="312"/>
                    <a:pt x="691" y="319"/>
                  </a:cubicBezTo>
                  <a:cubicBezTo>
                    <a:pt x="693" y="323"/>
                    <a:pt x="698" y="325"/>
                    <a:pt x="695" y="329"/>
                  </a:cubicBezTo>
                  <a:cubicBezTo>
                    <a:pt x="693" y="330"/>
                    <a:pt x="691" y="330"/>
                    <a:pt x="690" y="330"/>
                  </a:cubicBezTo>
                  <a:cubicBezTo>
                    <a:pt x="684" y="330"/>
                    <a:pt x="678" y="328"/>
                    <a:pt x="673" y="325"/>
                  </a:cubicBezTo>
                  <a:cubicBezTo>
                    <a:pt x="668" y="323"/>
                    <a:pt x="663" y="321"/>
                    <a:pt x="658" y="321"/>
                  </a:cubicBezTo>
                  <a:cubicBezTo>
                    <a:pt x="658" y="321"/>
                    <a:pt x="658" y="321"/>
                    <a:pt x="658" y="321"/>
                  </a:cubicBezTo>
                  <a:cubicBezTo>
                    <a:pt x="655" y="325"/>
                    <a:pt x="661" y="329"/>
                    <a:pt x="663" y="332"/>
                  </a:cubicBezTo>
                  <a:cubicBezTo>
                    <a:pt x="665" y="334"/>
                    <a:pt x="673" y="332"/>
                    <a:pt x="674" y="335"/>
                  </a:cubicBezTo>
                  <a:cubicBezTo>
                    <a:pt x="672" y="340"/>
                    <a:pt x="669" y="342"/>
                    <a:pt x="666" y="342"/>
                  </a:cubicBezTo>
                  <a:cubicBezTo>
                    <a:pt x="660" y="342"/>
                    <a:pt x="654" y="337"/>
                    <a:pt x="649" y="335"/>
                  </a:cubicBezTo>
                  <a:cubicBezTo>
                    <a:pt x="646" y="333"/>
                    <a:pt x="643" y="334"/>
                    <a:pt x="640" y="333"/>
                  </a:cubicBezTo>
                  <a:cubicBezTo>
                    <a:pt x="631" y="328"/>
                    <a:pt x="639" y="322"/>
                    <a:pt x="642" y="315"/>
                  </a:cubicBezTo>
                  <a:cubicBezTo>
                    <a:pt x="635" y="307"/>
                    <a:pt x="615" y="305"/>
                    <a:pt x="616" y="293"/>
                  </a:cubicBezTo>
                  <a:cubicBezTo>
                    <a:pt x="626" y="294"/>
                    <a:pt x="636" y="303"/>
                    <a:pt x="650" y="306"/>
                  </a:cubicBezTo>
                  <a:cubicBezTo>
                    <a:pt x="660" y="308"/>
                    <a:pt x="669" y="309"/>
                    <a:pt x="678" y="309"/>
                  </a:cubicBezTo>
                  <a:cubicBezTo>
                    <a:pt x="689" y="309"/>
                    <a:pt x="699" y="307"/>
                    <a:pt x="705" y="299"/>
                  </a:cubicBezTo>
                  <a:cubicBezTo>
                    <a:pt x="710" y="290"/>
                    <a:pt x="696" y="279"/>
                    <a:pt x="684" y="279"/>
                  </a:cubicBezTo>
                  <a:cubicBezTo>
                    <a:pt x="683" y="279"/>
                    <a:pt x="683" y="279"/>
                    <a:pt x="683" y="279"/>
                  </a:cubicBezTo>
                  <a:cubicBezTo>
                    <a:pt x="667" y="270"/>
                    <a:pt x="646" y="265"/>
                    <a:pt x="621" y="264"/>
                  </a:cubicBezTo>
                  <a:cubicBezTo>
                    <a:pt x="620" y="260"/>
                    <a:pt x="621" y="255"/>
                    <a:pt x="619" y="253"/>
                  </a:cubicBezTo>
                  <a:cubicBezTo>
                    <a:pt x="609" y="255"/>
                    <a:pt x="602" y="259"/>
                    <a:pt x="592" y="261"/>
                  </a:cubicBezTo>
                  <a:cubicBezTo>
                    <a:pt x="591" y="259"/>
                    <a:pt x="588" y="259"/>
                    <a:pt x="588" y="256"/>
                  </a:cubicBezTo>
                  <a:cubicBezTo>
                    <a:pt x="592" y="252"/>
                    <a:pt x="599" y="248"/>
                    <a:pt x="594" y="241"/>
                  </a:cubicBezTo>
                  <a:cubicBezTo>
                    <a:pt x="592" y="241"/>
                    <a:pt x="591" y="240"/>
                    <a:pt x="590" y="240"/>
                  </a:cubicBezTo>
                  <a:cubicBezTo>
                    <a:pt x="586" y="240"/>
                    <a:pt x="583" y="243"/>
                    <a:pt x="578" y="243"/>
                  </a:cubicBezTo>
                  <a:cubicBezTo>
                    <a:pt x="577" y="240"/>
                    <a:pt x="578" y="235"/>
                    <a:pt x="573" y="235"/>
                  </a:cubicBezTo>
                  <a:cubicBezTo>
                    <a:pt x="572" y="235"/>
                    <a:pt x="572" y="235"/>
                    <a:pt x="572" y="235"/>
                  </a:cubicBezTo>
                  <a:cubicBezTo>
                    <a:pt x="565" y="237"/>
                    <a:pt x="569" y="243"/>
                    <a:pt x="562" y="245"/>
                  </a:cubicBezTo>
                  <a:cubicBezTo>
                    <a:pt x="561" y="245"/>
                    <a:pt x="560" y="245"/>
                    <a:pt x="560" y="245"/>
                  </a:cubicBezTo>
                  <a:cubicBezTo>
                    <a:pt x="554" y="245"/>
                    <a:pt x="549" y="241"/>
                    <a:pt x="544" y="239"/>
                  </a:cubicBezTo>
                  <a:cubicBezTo>
                    <a:pt x="537" y="245"/>
                    <a:pt x="527" y="250"/>
                    <a:pt x="516" y="250"/>
                  </a:cubicBezTo>
                  <a:cubicBezTo>
                    <a:pt x="513" y="250"/>
                    <a:pt x="510" y="250"/>
                    <a:pt x="506" y="249"/>
                  </a:cubicBezTo>
                  <a:cubicBezTo>
                    <a:pt x="504" y="252"/>
                    <a:pt x="509" y="254"/>
                    <a:pt x="506" y="257"/>
                  </a:cubicBezTo>
                  <a:cubicBezTo>
                    <a:pt x="503" y="260"/>
                    <a:pt x="499" y="260"/>
                    <a:pt x="495" y="260"/>
                  </a:cubicBezTo>
                  <a:cubicBezTo>
                    <a:pt x="491" y="260"/>
                    <a:pt x="487" y="260"/>
                    <a:pt x="482" y="259"/>
                  </a:cubicBezTo>
                  <a:cubicBezTo>
                    <a:pt x="473" y="263"/>
                    <a:pt x="470" y="271"/>
                    <a:pt x="457" y="272"/>
                  </a:cubicBezTo>
                  <a:cubicBezTo>
                    <a:pt x="452" y="271"/>
                    <a:pt x="452" y="265"/>
                    <a:pt x="450" y="263"/>
                  </a:cubicBezTo>
                  <a:cubicBezTo>
                    <a:pt x="443" y="265"/>
                    <a:pt x="437" y="268"/>
                    <a:pt x="434" y="275"/>
                  </a:cubicBezTo>
                  <a:cubicBezTo>
                    <a:pt x="440" y="278"/>
                    <a:pt x="446" y="276"/>
                    <a:pt x="452" y="277"/>
                  </a:cubicBezTo>
                  <a:cubicBezTo>
                    <a:pt x="447" y="280"/>
                    <a:pt x="441" y="283"/>
                    <a:pt x="440" y="290"/>
                  </a:cubicBezTo>
                  <a:cubicBezTo>
                    <a:pt x="434" y="293"/>
                    <a:pt x="428" y="296"/>
                    <a:pt x="423" y="300"/>
                  </a:cubicBezTo>
                  <a:cubicBezTo>
                    <a:pt x="425" y="313"/>
                    <a:pt x="412" y="321"/>
                    <a:pt x="400" y="326"/>
                  </a:cubicBezTo>
                  <a:cubicBezTo>
                    <a:pt x="397" y="328"/>
                    <a:pt x="403" y="330"/>
                    <a:pt x="400" y="332"/>
                  </a:cubicBezTo>
                  <a:cubicBezTo>
                    <a:pt x="395" y="334"/>
                    <a:pt x="388" y="335"/>
                    <a:pt x="387" y="341"/>
                  </a:cubicBezTo>
                  <a:cubicBezTo>
                    <a:pt x="388" y="343"/>
                    <a:pt x="389" y="343"/>
                    <a:pt x="391" y="343"/>
                  </a:cubicBezTo>
                  <a:cubicBezTo>
                    <a:pt x="391" y="343"/>
                    <a:pt x="392" y="343"/>
                    <a:pt x="392" y="343"/>
                  </a:cubicBezTo>
                  <a:cubicBezTo>
                    <a:pt x="393" y="343"/>
                    <a:pt x="393" y="343"/>
                    <a:pt x="394" y="343"/>
                  </a:cubicBezTo>
                  <a:cubicBezTo>
                    <a:pt x="396" y="343"/>
                    <a:pt x="398" y="343"/>
                    <a:pt x="398" y="346"/>
                  </a:cubicBezTo>
                  <a:cubicBezTo>
                    <a:pt x="397" y="348"/>
                    <a:pt x="395" y="349"/>
                    <a:pt x="393" y="349"/>
                  </a:cubicBezTo>
                  <a:cubicBezTo>
                    <a:pt x="390" y="349"/>
                    <a:pt x="387" y="347"/>
                    <a:pt x="383" y="347"/>
                  </a:cubicBezTo>
                  <a:cubicBezTo>
                    <a:pt x="379" y="348"/>
                    <a:pt x="381" y="354"/>
                    <a:pt x="376" y="354"/>
                  </a:cubicBezTo>
                  <a:cubicBezTo>
                    <a:pt x="373" y="353"/>
                    <a:pt x="370" y="353"/>
                    <a:pt x="368" y="353"/>
                  </a:cubicBezTo>
                  <a:cubicBezTo>
                    <a:pt x="363" y="353"/>
                    <a:pt x="360" y="355"/>
                    <a:pt x="356" y="357"/>
                  </a:cubicBezTo>
                  <a:cubicBezTo>
                    <a:pt x="352" y="359"/>
                    <a:pt x="347" y="361"/>
                    <a:pt x="342" y="361"/>
                  </a:cubicBezTo>
                  <a:cubicBezTo>
                    <a:pt x="342" y="361"/>
                    <a:pt x="342" y="361"/>
                    <a:pt x="341" y="361"/>
                  </a:cubicBezTo>
                  <a:cubicBezTo>
                    <a:pt x="343" y="367"/>
                    <a:pt x="340" y="375"/>
                    <a:pt x="344" y="380"/>
                  </a:cubicBezTo>
                  <a:cubicBezTo>
                    <a:pt x="341" y="382"/>
                    <a:pt x="336" y="381"/>
                    <a:pt x="337" y="386"/>
                  </a:cubicBezTo>
                  <a:cubicBezTo>
                    <a:pt x="338" y="387"/>
                    <a:pt x="339" y="387"/>
                    <a:pt x="341" y="387"/>
                  </a:cubicBezTo>
                  <a:cubicBezTo>
                    <a:pt x="342" y="387"/>
                    <a:pt x="343" y="387"/>
                    <a:pt x="344" y="387"/>
                  </a:cubicBezTo>
                  <a:cubicBezTo>
                    <a:pt x="345" y="387"/>
                    <a:pt x="346" y="387"/>
                    <a:pt x="347" y="387"/>
                  </a:cubicBezTo>
                  <a:cubicBezTo>
                    <a:pt x="349" y="387"/>
                    <a:pt x="350" y="387"/>
                    <a:pt x="351" y="389"/>
                  </a:cubicBezTo>
                  <a:cubicBezTo>
                    <a:pt x="349" y="392"/>
                    <a:pt x="344" y="393"/>
                    <a:pt x="341" y="397"/>
                  </a:cubicBezTo>
                  <a:cubicBezTo>
                    <a:pt x="344" y="408"/>
                    <a:pt x="350" y="415"/>
                    <a:pt x="365" y="416"/>
                  </a:cubicBezTo>
                  <a:cubicBezTo>
                    <a:pt x="376" y="412"/>
                    <a:pt x="381" y="403"/>
                    <a:pt x="396" y="402"/>
                  </a:cubicBezTo>
                  <a:cubicBezTo>
                    <a:pt x="403" y="411"/>
                    <a:pt x="418" y="421"/>
                    <a:pt x="408" y="437"/>
                  </a:cubicBezTo>
                  <a:cubicBezTo>
                    <a:pt x="411" y="443"/>
                    <a:pt x="417" y="447"/>
                    <a:pt x="423" y="447"/>
                  </a:cubicBezTo>
                  <a:cubicBezTo>
                    <a:pt x="428" y="447"/>
                    <a:pt x="434" y="444"/>
                    <a:pt x="438" y="440"/>
                  </a:cubicBezTo>
                  <a:cubicBezTo>
                    <a:pt x="439" y="440"/>
                    <a:pt x="440" y="440"/>
                    <a:pt x="441" y="440"/>
                  </a:cubicBezTo>
                  <a:cubicBezTo>
                    <a:pt x="452" y="440"/>
                    <a:pt x="469" y="432"/>
                    <a:pt x="459" y="423"/>
                  </a:cubicBezTo>
                  <a:cubicBezTo>
                    <a:pt x="455" y="424"/>
                    <a:pt x="457" y="431"/>
                    <a:pt x="452" y="431"/>
                  </a:cubicBezTo>
                  <a:cubicBezTo>
                    <a:pt x="452" y="431"/>
                    <a:pt x="452" y="430"/>
                    <a:pt x="451" y="430"/>
                  </a:cubicBezTo>
                  <a:cubicBezTo>
                    <a:pt x="441" y="408"/>
                    <a:pt x="478" y="409"/>
                    <a:pt x="477" y="388"/>
                  </a:cubicBezTo>
                  <a:cubicBezTo>
                    <a:pt x="474" y="383"/>
                    <a:pt x="465" y="384"/>
                    <a:pt x="462" y="379"/>
                  </a:cubicBezTo>
                  <a:cubicBezTo>
                    <a:pt x="465" y="368"/>
                    <a:pt x="463" y="361"/>
                    <a:pt x="468" y="355"/>
                  </a:cubicBezTo>
                  <a:cubicBezTo>
                    <a:pt x="477" y="344"/>
                    <a:pt x="505" y="345"/>
                    <a:pt x="509" y="330"/>
                  </a:cubicBezTo>
                  <a:cubicBezTo>
                    <a:pt x="508" y="327"/>
                    <a:pt x="506" y="325"/>
                    <a:pt x="504" y="322"/>
                  </a:cubicBezTo>
                  <a:cubicBezTo>
                    <a:pt x="509" y="310"/>
                    <a:pt x="526" y="315"/>
                    <a:pt x="541" y="312"/>
                  </a:cubicBezTo>
                  <a:cubicBezTo>
                    <a:pt x="564" y="325"/>
                    <a:pt x="521" y="335"/>
                    <a:pt x="516" y="346"/>
                  </a:cubicBezTo>
                  <a:cubicBezTo>
                    <a:pt x="506" y="348"/>
                    <a:pt x="504" y="358"/>
                    <a:pt x="501" y="366"/>
                  </a:cubicBezTo>
                  <a:cubicBezTo>
                    <a:pt x="506" y="370"/>
                    <a:pt x="504" y="376"/>
                    <a:pt x="501" y="381"/>
                  </a:cubicBezTo>
                  <a:cubicBezTo>
                    <a:pt x="509" y="387"/>
                    <a:pt x="519" y="390"/>
                    <a:pt x="529" y="390"/>
                  </a:cubicBezTo>
                  <a:cubicBezTo>
                    <a:pt x="538" y="390"/>
                    <a:pt x="548" y="388"/>
                    <a:pt x="558" y="386"/>
                  </a:cubicBezTo>
                  <a:cubicBezTo>
                    <a:pt x="565" y="385"/>
                    <a:pt x="570" y="382"/>
                    <a:pt x="575" y="382"/>
                  </a:cubicBezTo>
                  <a:cubicBezTo>
                    <a:pt x="579" y="382"/>
                    <a:pt x="582" y="384"/>
                    <a:pt x="585" y="389"/>
                  </a:cubicBezTo>
                  <a:cubicBezTo>
                    <a:pt x="582" y="394"/>
                    <a:pt x="572" y="398"/>
                    <a:pt x="563" y="398"/>
                  </a:cubicBezTo>
                  <a:cubicBezTo>
                    <a:pt x="558" y="398"/>
                    <a:pt x="554" y="397"/>
                    <a:pt x="551" y="394"/>
                  </a:cubicBezTo>
                  <a:cubicBezTo>
                    <a:pt x="545" y="398"/>
                    <a:pt x="533" y="397"/>
                    <a:pt x="529" y="403"/>
                  </a:cubicBezTo>
                  <a:cubicBezTo>
                    <a:pt x="534" y="411"/>
                    <a:pt x="538" y="422"/>
                    <a:pt x="527" y="429"/>
                  </a:cubicBezTo>
                  <a:cubicBezTo>
                    <a:pt x="520" y="426"/>
                    <a:pt x="522" y="419"/>
                    <a:pt x="515" y="417"/>
                  </a:cubicBezTo>
                  <a:cubicBezTo>
                    <a:pt x="515" y="417"/>
                    <a:pt x="514" y="417"/>
                    <a:pt x="513" y="417"/>
                  </a:cubicBezTo>
                  <a:cubicBezTo>
                    <a:pt x="501" y="417"/>
                    <a:pt x="499" y="437"/>
                    <a:pt x="501" y="449"/>
                  </a:cubicBezTo>
                  <a:cubicBezTo>
                    <a:pt x="496" y="453"/>
                    <a:pt x="488" y="456"/>
                    <a:pt x="481" y="458"/>
                  </a:cubicBezTo>
                  <a:cubicBezTo>
                    <a:pt x="476" y="453"/>
                    <a:pt x="472" y="451"/>
                    <a:pt x="468" y="451"/>
                  </a:cubicBezTo>
                  <a:cubicBezTo>
                    <a:pt x="460" y="451"/>
                    <a:pt x="452" y="458"/>
                    <a:pt x="438" y="458"/>
                  </a:cubicBezTo>
                  <a:cubicBezTo>
                    <a:pt x="436" y="464"/>
                    <a:pt x="433" y="466"/>
                    <a:pt x="430" y="466"/>
                  </a:cubicBezTo>
                  <a:cubicBezTo>
                    <a:pt x="425" y="466"/>
                    <a:pt x="420" y="461"/>
                    <a:pt x="418" y="456"/>
                  </a:cubicBezTo>
                  <a:cubicBezTo>
                    <a:pt x="418" y="456"/>
                    <a:pt x="417" y="456"/>
                    <a:pt x="417" y="456"/>
                  </a:cubicBezTo>
                  <a:cubicBezTo>
                    <a:pt x="412" y="456"/>
                    <a:pt x="406" y="462"/>
                    <a:pt x="399" y="463"/>
                  </a:cubicBezTo>
                  <a:cubicBezTo>
                    <a:pt x="395" y="459"/>
                    <a:pt x="390" y="456"/>
                    <a:pt x="387" y="451"/>
                  </a:cubicBezTo>
                  <a:cubicBezTo>
                    <a:pt x="398" y="444"/>
                    <a:pt x="392" y="427"/>
                    <a:pt x="393" y="418"/>
                  </a:cubicBezTo>
                  <a:cubicBezTo>
                    <a:pt x="392" y="418"/>
                    <a:pt x="390" y="418"/>
                    <a:pt x="389" y="418"/>
                  </a:cubicBezTo>
                  <a:cubicBezTo>
                    <a:pt x="381" y="418"/>
                    <a:pt x="377" y="424"/>
                    <a:pt x="372" y="428"/>
                  </a:cubicBezTo>
                  <a:cubicBezTo>
                    <a:pt x="372" y="440"/>
                    <a:pt x="379" y="457"/>
                    <a:pt x="369" y="467"/>
                  </a:cubicBezTo>
                  <a:cubicBezTo>
                    <a:pt x="367" y="466"/>
                    <a:pt x="365" y="466"/>
                    <a:pt x="363" y="466"/>
                  </a:cubicBezTo>
                  <a:cubicBezTo>
                    <a:pt x="359" y="466"/>
                    <a:pt x="355" y="467"/>
                    <a:pt x="351" y="468"/>
                  </a:cubicBezTo>
                  <a:cubicBezTo>
                    <a:pt x="346" y="469"/>
                    <a:pt x="342" y="470"/>
                    <a:pt x="337" y="470"/>
                  </a:cubicBezTo>
                  <a:cubicBezTo>
                    <a:pt x="337" y="470"/>
                    <a:pt x="337" y="470"/>
                    <a:pt x="337" y="470"/>
                  </a:cubicBezTo>
                  <a:cubicBezTo>
                    <a:pt x="333" y="474"/>
                    <a:pt x="331" y="479"/>
                    <a:pt x="329" y="485"/>
                  </a:cubicBezTo>
                  <a:cubicBezTo>
                    <a:pt x="322" y="489"/>
                    <a:pt x="316" y="494"/>
                    <a:pt x="309" y="498"/>
                  </a:cubicBezTo>
                  <a:cubicBezTo>
                    <a:pt x="1237" y="498"/>
                    <a:pt x="1237" y="498"/>
                    <a:pt x="1237" y="498"/>
                  </a:cubicBezTo>
                  <a:cubicBezTo>
                    <a:pt x="1237" y="150"/>
                    <a:pt x="1237" y="150"/>
                    <a:pt x="1237" y="150"/>
                  </a:cubicBezTo>
                  <a:moveTo>
                    <a:pt x="2942" y="147"/>
                  </a:moveTo>
                  <a:cubicBezTo>
                    <a:pt x="2936" y="147"/>
                    <a:pt x="2929" y="149"/>
                    <a:pt x="2926" y="153"/>
                  </a:cubicBezTo>
                  <a:cubicBezTo>
                    <a:pt x="2927" y="161"/>
                    <a:pt x="2939" y="161"/>
                    <a:pt x="2942" y="168"/>
                  </a:cubicBezTo>
                  <a:cubicBezTo>
                    <a:pt x="2936" y="181"/>
                    <a:pt x="2926" y="198"/>
                    <a:pt x="2942" y="208"/>
                  </a:cubicBezTo>
                  <a:cubicBezTo>
                    <a:pt x="2950" y="206"/>
                    <a:pt x="2954" y="202"/>
                    <a:pt x="2952" y="196"/>
                  </a:cubicBezTo>
                  <a:cubicBezTo>
                    <a:pt x="2954" y="195"/>
                    <a:pt x="2957" y="195"/>
                    <a:pt x="2961" y="195"/>
                  </a:cubicBezTo>
                  <a:cubicBezTo>
                    <a:pt x="2962" y="195"/>
                    <a:pt x="2963" y="195"/>
                    <a:pt x="2964" y="195"/>
                  </a:cubicBezTo>
                  <a:cubicBezTo>
                    <a:pt x="2965" y="195"/>
                    <a:pt x="2966" y="195"/>
                    <a:pt x="2967" y="195"/>
                  </a:cubicBezTo>
                  <a:cubicBezTo>
                    <a:pt x="2968" y="195"/>
                    <a:pt x="2968" y="195"/>
                    <a:pt x="2969" y="195"/>
                  </a:cubicBezTo>
                  <a:cubicBezTo>
                    <a:pt x="2972" y="187"/>
                    <a:pt x="2983" y="184"/>
                    <a:pt x="2985" y="175"/>
                  </a:cubicBezTo>
                  <a:cubicBezTo>
                    <a:pt x="2979" y="168"/>
                    <a:pt x="2958" y="173"/>
                    <a:pt x="2949" y="168"/>
                  </a:cubicBezTo>
                  <a:cubicBezTo>
                    <a:pt x="2950" y="161"/>
                    <a:pt x="2957" y="162"/>
                    <a:pt x="2957" y="155"/>
                  </a:cubicBezTo>
                  <a:cubicBezTo>
                    <a:pt x="2956" y="149"/>
                    <a:pt x="2949" y="147"/>
                    <a:pt x="2942" y="147"/>
                  </a:cubicBezTo>
                  <a:moveTo>
                    <a:pt x="2710" y="140"/>
                  </a:moveTo>
                  <a:cubicBezTo>
                    <a:pt x="2706" y="140"/>
                    <a:pt x="2700" y="145"/>
                    <a:pt x="2702" y="150"/>
                  </a:cubicBezTo>
                  <a:cubicBezTo>
                    <a:pt x="2703" y="150"/>
                    <a:pt x="2704" y="150"/>
                    <a:pt x="2705" y="150"/>
                  </a:cubicBezTo>
                  <a:cubicBezTo>
                    <a:pt x="2710" y="150"/>
                    <a:pt x="2715" y="146"/>
                    <a:pt x="2714" y="143"/>
                  </a:cubicBezTo>
                  <a:cubicBezTo>
                    <a:pt x="2714" y="141"/>
                    <a:pt x="2712" y="140"/>
                    <a:pt x="2710" y="140"/>
                  </a:cubicBezTo>
                  <a:moveTo>
                    <a:pt x="973" y="138"/>
                  </a:moveTo>
                  <a:cubicBezTo>
                    <a:pt x="963" y="138"/>
                    <a:pt x="952" y="142"/>
                    <a:pt x="948" y="146"/>
                  </a:cubicBezTo>
                  <a:cubicBezTo>
                    <a:pt x="947" y="146"/>
                    <a:pt x="946" y="146"/>
                    <a:pt x="946" y="146"/>
                  </a:cubicBezTo>
                  <a:cubicBezTo>
                    <a:pt x="937" y="146"/>
                    <a:pt x="931" y="151"/>
                    <a:pt x="923" y="151"/>
                  </a:cubicBezTo>
                  <a:cubicBezTo>
                    <a:pt x="923" y="151"/>
                    <a:pt x="923" y="151"/>
                    <a:pt x="922" y="151"/>
                  </a:cubicBezTo>
                  <a:cubicBezTo>
                    <a:pt x="920" y="151"/>
                    <a:pt x="919" y="151"/>
                    <a:pt x="917" y="150"/>
                  </a:cubicBezTo>
                  <a:cubicBezTo>
                    <a:pt x="915" y="150"/>
                    <a:pt x="913" y="149"/>
                    <a:pt x="911" y="149"/>
                  </a:cubicBezTo>
                  <a:cubicBezTo>
                    <a:pt x="910" y="149"/>
                    <a:pt x="910" y="149"/>
                    <a:pt x="910" y="150"/>
                  </a:cubicBezTo>
                  <a:cubicBezTo>
                    <a:pt x="905" y="150"/>
                    <a:pt x="900" y="154"/>
                    <a:pt x="894" y="156"/>
                  </a:cubicBezTo>
                  <a:cubicBezTo>
                    <a:pt x="887" y="158"/>
                    <a:pt x="881" y="158"/>
                    <a:pt x="876" y="161"/>
                  </a:cubicBezTo>
                  <a:cubicBezTo>
                    <a:pt x="872" y="163"/>
                    <a:pt x="870" y="169"/>
                    <a:pt x="866" y="172"/>
                  </a:cubicBezTo>
                  <a:cubicBezTo>
                    <a:pt x="862" y="175"/>
                    <a:pt x="856" y="179"/>
                    <a:pt x="851" y="182"/>
                  </a:cubicBezTo>
                  <a:cubicBezTo>
                    <a:pt x="845" y="185"/>
                    <a:pt x="837" y="185"/>
                    <a:pt x="833" y="190"/>
                  </a:cubicBezTo>
                  <a:cubicBezTo>
                    <a:pt x="838" y="199"/>
                    <a:pt x="855" y="197"/>
                    <a:pt x="863" y="203"/>
                  </a:cubicBezTo>
                  <a:cubicBezTo>
                    <a:pt x="870" y="184"/>
                    <a:pt x="902" y="181"/>
                    <a:pt x="922" y="171"/>
                  </a:cubicBezTo>
                  <a:cubicBezTo>
                    <a:pt x="928" y="168"/>
                    <a:pt x="932" y="164"/>
                    <a:pt x="938" y="162"/>
                  </a:cubicBezTo>
                  <a:cubicBezTo>
                    <a:pt x="950" y="157"/>
                    <a:pt x="985" y="157"/>
                    <a:pt x="986" y="147"/>
                  </a:cubicBezTo>
                  <a:cubicBezTo>
                    <a:pt x="987" y="140"/>
                    <a:pt x="981" y="138"/>
                    <a:pt x="973" y="138"/>
                  </a:cubicBezTo>
                  <a:moveTo>
                    <a:pt x="2907" y="126"/>
                  </a:moveTo>
                  <a:cubicBezTo>
                    <a:pt x="2905" y="126"/>
                    <a:pt x="2903" y="127"/>
                    <a:pt x="2901" y="128"/>
                  </a:cubicBezTo>
                  <a:cubicBezTo>
                    <a:pt x="2901" y="128"/>
                    <a:pt x="2901" y="128"/>
                    <a:pt x="2901" y="128"/>
                  </a:cubicBezTo>
                  <a:cubicBezTo>
                    <a:pt x="2900" y="128"/>
                    <a:pt x="2899" y="128"/>
                    <a:pt x="2898" y="128"/>
                  </a:cubicBezTo>
                  <a:cubicBezTo>
                    <a:pt x="2897" y="128"/>
                    <a:pt x="2896" y="128"/>
                    <a:pt x="2895" y="128"/>
                  </a:cubicBezTo>
                  <a:cubicBezTo>
                    <a:pt x="2890" y="128"/>
                    <a:pt x="2886" y="129"/>
                    <a:pt x="2885" y="132"/>
                  </a:cubicBezTo>
                  <a:cubicBezTo>
                    <a:pt x="2887" y="134"/>
                    <a:pt x="2888" y="139"/>
                    <a:pt x="2884" y="139"/>
                  </a:cubicBezTo>
                  <a:cubicBezTo>
                    <a:pt x="2880" y="136"/>
                    <a:pt x="2879" y="130"/>
                    <a:pt x="2872" y="128"/>
                  </a:cubicBezTo>
                  <a:cubicBezTo>
                    <a:pt x="2870" y="130"/>
                    <a:pt x="2868" y="132"/>
                    <a:pt x="2866" y="134"/>
                  </a:cubicBezTo>
                  <a:cubicBezTo>
                    <a:pt x="2866" y="138"/>
                    <a:pt x="2870" y="138"/>
                    <a:pt x="2870" y="142"/>
                  </a:cubicBezTo>
                  <a:cubicBezTo>
                    <a:pt x="2867" y="144"/>
                    <a:pt x="2862" y="150"/>
                    <a:pt x="2867" y="154"/>
                  </a:cubicBezTo>
                  <a:cubicBezTo>
                    <a:pt x="2874" y="153"/>
                    <a:pt x="2881" y="148"/>
                    <a:pt x="2888" y="148"/>
                  </a:cubicBezTo>
                  <a:cubicBezTo>
                    <a:pt x="2889" y="148"/>
                    <a:pt x="2890" y="148"/>
                    <a:pt x="2891" y="149"/>
                  </a:cubicBezTo>
                  <a:cubicBezTo>
                    <a:pt x="2891" y="150"/>
                    <a:pt x="2889" y="151"/>
                    <a:pt x="2888" y="151"/>
                  </a:cubicBezTo>
                  <a:cubicBezTo>
                    <a:pt x="2888" y="151"/>
                    <a:pt x="2887" y="151"/>
                    <a:pt x="2887" y="151"/>
                  </a:cubicBezTo>
                  <a:cubicBezTo>
                    <a:pt x="2886" y="151"/>
                    <a:pt x="2886" y="151"/>
                    <a:pt x="2885" y="151"/>
                  </a:cubicBezTo>
                  <a:cubicBezTo>
                    <a:pt x="2884" y="151"/>
                    <a:pt x="2883" y="151"/>
                    <a:pt x="2882" y="151"/>
                  </a:cubicBezTo>
                  <a:cubicBezTo>
                    <a:pt x="2883" y="155"/>
                    <a:pt x="2880" y="156"/>
                    <a:pt x="2882" y="158"/>
                  </a:cubicBezTo>
                  <a:cubicBezTo>
                    <a:pt x="2888" y="157"/>
                    <a:pt x="2893" y="155"/>
                    <a:pt x="2899" y="155"/>
                  </a:cubicBezTo>
                  <a:cubicBezTo>
                    <a:pt x="2901" y="155"/>
                    <a:pt x="2903" y="156"/>
                    <a:pt x="2906" y="156"/>
                  </a:cubicBezTo>
                  <a:cubicBezTo>
                    <a:pt x="2919" y="154"/>
                    <a:pt x="2919" y="126"/>
                    <a:pt x="2907" y="126"/>
                  </a:cubicBezTo>
                  <a:moveTo>
                    <a:pt x="2786" y="124"/>
                  </a:moveTo>
                  <a:cubicBezTo>
                    <a:pt x="2782" y="124"/>
                    <a:pt x="2778" y="126"/>
                    <a:pt x="2777" y="131"/>
                  </a:cubicBezTo>
                  <a:cubicBezTo>
                    <a:pt x="2777" y="139"/>
                    <a:pt x="2791" y="139"/>
                    <a:pt x="2790" y="149"/>
                  </a:cubicBezTo>
                  <a:cubicBezTo>
                    <a:pt x="2775" y="146"/>
                    <a:pt x="2757" y="137"/>
                    <a:pt x="2738" y="133"/>
                  </a:cubicBezTo>
                  <a:cubicBezTo>
                    <a:pt x="2733" y="141"/>
                    <a:pt x="2727" y="148"/>
                    <a:pt x="2718" y="153"/>
                  </a:cubicBezTo>
                  <a:cubicBezTo>
                    <a:pt x="2722" y="157"/>
                    <a:pt x="2727" y="158"/>
                    <a:pt x="2732" y="158"/>
                  </a:cubicBezTo>
                  <a:cubicBezTo>
                    <a:pt x="2738" y="158"/>
                    <a:pt x="2745" y="157"/>
                    <a:pt x="2751" y="155"/>
                  </a:cubicBezTo>
                  <a:cubicBezTo>
                    <a:pt x="2757" y="154"/>
                    <a:pt x="2763" y="153"/>
                    <a:pt x="2767" y="153"/>
                  </a:cubicBezTo>
                  <a:cubicBezTo>
                    <a:pt x="2768" y="153"/>
                    <a:pt x="2769" y="153"/>
                    <a:pt x="2769" y="153"/>
                  </a:cubicBezTo>
                  <a:cubicBezTo>
                    <a:pt x="2766" y="162"/>
                    <a:pt x="2748" y="158"/>
                    <a:pt x="2746" y="167"/>
                  </a:cubicBezTo>
                  <a:cubicBezTo>
                    <a:pt x="2751" y="169"/>
                    <a:pt x="2755" y="170"/>
                    <a:pt x="2759" y="170"/>
                  </a:cubicBezTo>
                  <a:cubicBezTo>
                    <a:pt x="2774" y="170"/>
                    <a:pt x="2785" y="159"/>
                    <a:pt x="2802" y="157"/>
                  </a:cubicBezTo>
                  <a:cubicBezTo>
                    <a:pt x="2802" y="157"/>
                    <a:pt x="2803" y="157"/>
                    <a:pt x="2803" y="157"/>
                  </a:cubicBezTo>
                  <a:cubicBezTo>
                    <a:pt x="2804" y="157"/>
                    <a:pt x="2805" y="157"/>
                    <a:pt x="2807" y="157"/>
                  </a:cubicBezTo>
                  <a:cubicBezTo>
                    <a:pt x="2808" y="157"/>
                    <a:pt x="2809" y="157"/>
                    <a:pt x="2810" y="157"/>
                  </a:cubicBezTo>
                  <a:cubicBezTo>
                    <a:pt x="2811" y="157"/>
                    <a:pt x="2812" y="157"/>
                    <a:pt x="2813" y="157"/>
                  </a:cubicBezTo>
                  <a:cubicBezTo>
                    <a:pt x="2823" y="154"/>
                    <a:pt x="2834" y="140"/>
                    <a:pt x="2820" y="138"/>
                  </a:cubicBezTo>
                  <a:cubicBezTo>
                    <a:pt x="2820" y="138"/>
                    <a:pt x="2820" y="138"/>
                    <a:pt x="2819" y="138"/>
                  </a:cubicBezTo>
                  <a:cubicBezTo>
                    <a:pt x="2817" y="138"/>
                    <a:pt x="2816" y="139"/>
                    <a:pt x="2815" y="140"/>
                  </a:cubicBezTo>
                  <a:cubicBezTo>
                    <a:pt x="2813" y="141"/>
                    <a:pt x="2812" y="142"/>
                    <a:pt x="2810" y="142"/>
                  </a:cubicBezTo>
                  <a:cubicBezTo>
                    <a:pt x="2810" y="142"/>
                    <a:pt x="2810" y="142"/>
                    <a:pt x="2809" y="142"/>
                  </a:cubicBezTo>
                  <a:cubicBezTo>
                    <a:pt x="2800" y="142"/>
                    <a:pt x="2800" y="128"/>
                    <a:pt x="2793" y="125"/>
                  </a:cubicBezTo>
                  <a:cubicBezTo>
                    <a:pt x="2791" y="125"/>
                    <a:pt x="2788" y="124"/>
                    <a:pt x="2786" y="124"/>
                  </a:cubicBezTo>
                  <a:moveTo>
                    <a:pt x="2752" y="123"/>
                  </a:moveTo>
                  <a:cubicBezTo>
                    <a:pt x="2749" y="123"/>
                    <a:pt x="2745" y="125"/>
                    <a:pt x="2745" y="127"/>
                  </a:cubicBezTo>
                  <a:cubicBezTo>
                    <a:pt x="2746" y="130"/>
                    <a:pt x="2748" y="131"/>
                    <a:pt x="2751" y="131"/>
                  </a:cubicBezTo>
                  <a:cubicBezTo>
                    <a:pt x="2754" y="131"/>
                    <a:pt x="2757" y="129"/>
                    <a:pt x="2757" y="126"/>
                  </a:cubicBezTo>
                  <a:cubicBezTo>
                    <a:pt x="2757" y="124"/>
                    <a:pt x="2755" y="123"/>
                    <a:pt x="2752" y="123"/>
                  </a:cubicBezTo>
                  <a:moveTo>
                    <a:pt x="2931" y="120"/>
                  </a:moveTo>
                  <a:cubicBezTo>
                    <a:pt x="2926" y="120"/>
                    <a:pt x="2921" y="122"/>
                    <a:pt x="2919" y="127"/>
                  </a:cubicBezTo>
                  <a:cubicBezTo>
                    <a:pt x="2924" y="133"/>
                    <a:pt x="2935" y="138"/>
                    <a:pt x="2946" y="138"/>
                  </a:cubicBezTo>
                  <a:cubicBezTo>
                    <a:pt x="2949" y="138"/>
                    <a:pt x="2952" y="138"/>
                    <a:pt x="2956" y="137"/>
                  </a:cubicBezTo>
                  <a:cubicBezTo>
                    <a:pt x="2961" y="142"/>
                    <a:pt x="2968" y="148"/>
                    <a:pt x="2968" y="159"/>
                  </a:cubicBezTo>
                  <a:cubicBezTo>
                    <a:pt x="2976" y="161"/>
                    <a:pt x="2983" y="166"/>
                    <a:pt x="2991" y="166"/>
                  </a:cubicBezTo>
                  <a:cubicBezTo>
                    <a:pt x="2993" y="166"/>
                    <a:pt x="2996" y="166"/>
                    <a:pt x="2999" y="164"/>
                  </a:cubicBezTo>
                  <a:cubicBezTo>
                    <a:pt x="3004" y="164"/>
                    <a:pt x="3003" y="169"/>
                    <a:pt x="3008" y="169"/>
                  </a:cubicBezTo>
                  <a:cubicBezTo>
                    <a:pt x="3023" y="165"/>
                    <a:pt x="3046" y="168"/>
                    <a:pt x="3055" y="159"/>
                  </a:cubicBezTo>
                  <a:cubicBezTo>
                    <a:pt x="3060" y="160"/>
                    <a:pt x="3058" y="167"/>
                    <a:pt x="3064" y="167"/>
                  </a:cubicBezTo>
                  <a:cubicBezTo>
                    <a:pt x="3075" y="166"/>
                    <a:pt x="3083" y="161"/>
                    <a:pt x="3093" y="161"/>
                  </a:cubicBezTo>
                  <a:cubicBezTo>
                    <a:pt x="3093" y="161"/>
                    <a:pt x="3094" y="161"/>
                    <a:pt x="3094" y="161"/>
                  </a:cubicBezTo>
                  <a:cubicBezTo>
                    <a:pt x="3098" y="153"/>
                    <a:pt x="3089" y="151"/>
                    <a:pt x="3086" y="146"/>
                  </a:cubicBezTo>
                  <a:cubicBezTo>
                    <a:pt x="3079" y="144"/>
                    <a:pt x="3071" y="143"/>
                    <a:pt x="3064" y="143"/>
                  </a:cubicBezTo>
                  <a:cubicBezTo>
                    <a:pt x="3055" y="143"/>
                    <a:pt x="3046" y="144"/>
                    <a:pt x="3036" y="145"/>
                  </a:cubicBezTo>
                  <a:cubicBezTo>
                    <a:pt x="3027" y="147"/>
                    <a:pt x="3017" y="148"/>
                    <a:pt x="3007" y="148"/>
                  </a:cubicBezTo>
                  <a:cubicBezTo>
                    <a:pt x="3005" y="148"/>
                    <a:pt x="3003" y="148"/>
                    <a:pt x="3001" y="148"/>
                  </a:cubicBezTo>
                  <a:cubicBezTo>
                    <a:pt x="2996" y="142"/>
                    <a:pt x="2985" y="144"/>
                    <a:pt x="2982" y="139"/>
                  </a:cubicBezTo>
                  <a:cubicBezTo>
                    <a:pt x="2982" y="136"/>
                    <a:pt x="2989" y="139"/>
                    <a:pt x="2991" y="137"/>
                  </a:cubicBezTo>
                  <a:cubicBezTo>
                    <a:pt x="2989" y="126"/>
                    <a:pt x="2975" y="128"/>
                    <a:pt x="2963" y="126"/>
                  </a:cubicBezTo>
                  <a:cubicBezTo>
                    <a:pt x="2953" y="125"/>
                    <a:pt x="2941" y="120"/>
                    <a:pt x="2931" y="120"/>
                  </a:cubicBezTo>
                  <a:moveTo>
                    <a:pt x="2726" y="114"/>
                  </a:moveTo>
                  <a:cubicBezTo>
                    <a:pt x="2720" y="114"/>
                    <a:pt x="2714" y="116"/>
                    <a:pt x="2707" y="117"/>
                  </a:cubicBezTo>
                  <a:cubicBezTo>
                    <a:pt x="2696" y="119"/>
                    <a:pt x="2691" y="124"/>
                    <a:pt x="2682" y="128"/>
                  </a:cubicBezTo>
                  <a:cubicBezTo>
                    <a:pt x="2668" y="134"/>
                    <a:pt x="2660" y="133"/>
                    <a:pt x="2666" y="144"/>
                  </a:cubicBezTo>
                  <a:cubicBezTo>
                    <a:pt x="2667" y="144"/>
                    <a:pt x="2668" y="144"/>
                    <a:pt x="2669" y="144"/>
                  </a:cubicBezTo>
                  <a:cubicBezTo>
                    <a:pt x="2674" y="144"/>
                    <a:pt x="2676" y="141"/>
                    <a:pt x="2681" y="141"/>
                  </a:cubicBezTo>
                  <a:cubicBezTo>
                    <a:pt x="2686" y="142"/>
                    <a:pt x="2686" y="147"/>
                    <a:pt x="2692" y="147"/>
                  </a:cubicBezTo>
                  <a:cubicBezTo>
                    <a:pt x="2692" y="147"/>
                    <a:pt x="2692" y="147"/>
                    <a:pt x="2693" y="147"/>
                  </a:cubicBezTo>
                  <a:cubicBezTo>
                    <a:pt x="2697" y="146"/>
                    <a:pt x="2696" y="141"/>
                    <a:pt x="2697" y="138"/>
                  </a:cubicBezTo>
                  <a:cubicBezTo>
                    <a:pt x="2705" y="138"/>
                    <a:pt x="2705" y="138"/>
                    <a:pt x="2705" y="138"/>
                  </a:cubicBezTo>
                  <a:cubicBezTo>
                    <a:pt x="2707" y="135"/>
                    <a:pt x="2706" y="130"/>
                    <a:pt x="2711" y="130"/>
                  </a:cubicBezTo>
                  <a:cubicBezTo>
                    <a:pt x="2715" y="131"/>
                    <a:pt x="2713" y="137"/>
                    <a:pt x="2718" y="137"/>
                  </a:cubicBezTo>
                  <a:cubicBezTo>
                    <a:pt x="2727" y="133"/>
                    <a:pt x="2733" y="128"/>
                    <a:pt x="2733" y="116"/>
                  </a:cubicBezTo>
                  <a:cubicBezTo>
                    <a:pt x="2731" y="115"/>
                    <a:pt x="2728" y="114"/>
                    <a:pt x="2726" y="114"/>
                  </a:cubicBezTo>
                  <a:moveTo>
                    <a:pt x="397" y="107"/>
                  </a:moveTo>
                  <a:cubicBezTo>
                    <a:pt x="395" y="107"/>
                    <a:pt x="393" y="108"/>
                    <a:pt x="392" y="111"/>
                  </a:cubicBezTo>
                  <a:cubicBezTo>
                    <a:pt x="391" y="115"/>
                    <a:pt x="402" y="121"/>
                    <a:pt x="409" y="122"/>
                  </a:cubicBezTo>
                  <a:cubicBezTo>
                    <a:pt x="413" y="115"/>
                    <a:pt x="403" y="107"/>
                    <a:pt x="397" y="107"/>
                  </a:cubicBezTo>
                  <a:moveTo>
                    <a:pt x="3692" y="107"/>
                  </a:moveTo>
                  <a:cubicBezTo>
                    <a:pt x="3699" y="115"/>
                    <a:pt x="3714" y="122"/>
                    <a:pt x="3727" y="123"/>
                  </a:cubicBezTo>
                  <a:cubicBezTo>
                    <a:pt x="3719" y="115"/>
                    <a:pt x="3705" y="107"/>
                    <a:pt x="3692" y="107"/>
                  </a:cubicBezTo>
                  <a:moveTo>
                    <a:pt x="2777" y="102"/>
                  </a:moveTo>
                  <a:cubicBezTo>
                    <a:pt x="2769" y="102"/>
                    <a:pt x="2760" y="105"/>
                    <a:pt x="2756" y="109"/>
                  </a:cubicBezTo>
                  <a:cubicBezTo>
                    <a:pt x="2754" y="106"/>
                    <a:pt x="2750" y="104"/>
                    <a:pt x="2745" y="104"/>
                  </a:cubicBezTo>
                  <a:cubicBezTo>
                    <a:pt x="2742" y="104"/>
                    <a:pt x="2738" y="106"/>
                    <a:pt x="2738" y="111"/>
                  </a:cubicBezTo>
                  <a:cubicBezTo>
                    <a:pt x="2740" y="112"/>
                    <a:pt x="2743" y="113"/>
                    <a:pt x="2747" y="113"/>
                  </a:cubicBezTo>
                  <a:cubicBezTo>
                    <a:pt x="2750" y="113"/>
                    <a:pt x="2754" y="112"/>
                    <a:pt x="2756" y="111"/>
                  </a:cubicBezTo>
                  <a:cubicBezTo>
                    <a:pt x="2759" y="115"/>
                    <a:pt x="2767" y="117"/>
                    <a:pt x="2775" y="117"/>
                  </a:cubicBezTo>
                  <a:cubicBezTo>
                    <a:pt x="2782" y="117"/>
                    <a:pt x="2789" y="114"/>
                    <a:pt x="2788" y="109"/>
                  </a:cubicBezTo>
                  <a:cubicBezTo>
                    <a:pt x="2788" y="104"/>
                    <a:pt x="2783" y="102"/>
                    <a:pt x="2777" y="102"/>
                  </a:cubicBezTo>
                  <a:moveTo>
                    <a:pt x="2781" y="88"/>
                  </a:moveTo>
                  <a:cubicBezTo>
                    <a:pt x="2772" y="88"/>
                    <a:pt x="2763" y="91"/>
                    <a:pt x="2760" y="97"/>
                  </a:cubicBezTo>
                  <a:cubicBezTo>
                    <a:pt x="2761" y="98"/>
                    <a:pt x="2763" y="99"/>
                    <a:pt x="2766" y="99"/>
                  </a:cubicBezTo>
                  <a:cubicBezTo>
                    <a:pt x="2768" y="99"/>
                    <a:pt x="2770" y="99"/>
                    <a:pt x="2771" y="98"/>
                  </a:cubicBezTo>
                  <a:cubicBezTo>
                    <a:pt x="2773" y="98"/>
                    <a:pt x="2775" y="98"/>
                    <a:pt x="2777" y="98"/>
                  </a:cubicBezTo>
                  <a:cubicBezTo>
                    <a:pt x="2781" y="98"/>
                    <a:pt x="2784" y="99"/>
                    <a:pt x="2786" y="102"/>
                  </a:cubicBezTo>
                  <a:cubicBezTo>
                    <a:pt x="2786" y="102"/>
                    <a:pt x="2787" y="102"/>
                    <a:pt x="2787" y="102"/>
                  </a:cubicBezTo>
                  <a:cubicBezTo>
                    <a:pt x="2794" y="102"/>
                    <a:pt x="2798" y="100"/>
                    <a:pt x="2797" y="94"/>
                  </a:cubicBezTo>
                  <a:cubicBezTo>
                    <a:pt x="2794" y="90"/>
                    <a:pt x="2788" y="88"/>
                    <a:pt x="2781" y="88"/>
                  </a:cubicBezTo>
                  <a:moveTo>
                    <a:pt x="2910" y="87"/>
                  </a:moveTo>
                  <a:cubicBezTo>
                    <a:pt x="2906" y="87"/>
                    <a:pt x="2904" y="89"/>
                    <a:pt x="2903" y="96"/>
                  </a:cubicBezTo>
                  <a:cubicBezTo>
                    <a:pt x="2906" y="98"/>
                    <a:pt x="2912" y="98"/>
                    <a:pt x="2916" y="99"/>
                  </a:cubicBezTo>
                  <a:cubicBezTo>
                    <a:pt x="2914" y="102"/>
                    <a:pt x="2908" y="101"/>
                    <a:pt x="2908" y="105"/>
                  </a:cubicBezTo>
                  <a:cubicBezTo>
                    <a:pt x="2910" y="110"/>
                    <a:pt x="2915" y="111"/>
                    <a:pt x="2921" y="111"/>
                  </a:cubicBezTo>
                  <a:cubicBezTo>
                    <a:pt x="2930" y="111"/>
                    <a:pt x="2940" y="108"/>
                    <a:pt x="2946" y="106"/>
                  </a:cubicBezTo>
                  <a:cubicBezTo>
                    <a:pt x="2943" y="100"/>
                    <a:pt x="2935" y="98"/>
                    <a:pt x="2937" y="90"/>
                  </a:cubicBezTo>
                  <a:cubicBezTo>
                    <a:pt x="2935" y="91"/>
                    <a:pt x="2933" y="91"/>
                    <a:pt x="2931" y="91"/>
                  </a:cubicBezTo>
                  <a:cubicBezTo>
                    <a:pt x="2927" y="91"/>
                    <a:pt x="2923" y="90"/>
                    <a:pt x="2920" y="89"/>
                  </a:cubicBezTo>
                  <a:cubicBezTo>
                    <a:pt x="2916" y="88"/>
                    <a:pt x="2913" y="87"/>
                    <a:pt x="2910" y="87"/>
                  </a:cubicBezTo>
                  <a:moveTo>
                    <a:pt x="436" y="116"/>
                  </a:moveTo>
                  <a:cubicBezTo>
                    <a:pt x="436" y="111"/>
                    <a:pt x="442" y="109"/>
                    <a:pt x="448" y="109"/>
                  </a:cubicBezTo>
                  <a:cubicBezTo>
                    <a:pt x="452" y="109"/>
                    <a:pt x="457" y="110"/>
                    <a:pt x="459" y="112"/>
                  </a:cubicBezTo>
                  <a:cubicBezTo>
                    <a:pt x="458" y="116"/>
                    <a:pt x="454" y="116"/>
                    <a:pt x="450" y="116"/>
                  </a:cubicBezTo>
                  <a:cubicBezTo>
                    <a:pt x="448" y="116"/>
                    <a:pt x="446" y="116"/>
                    <a:pt x="444" y="116"/>
                  </a:cubicBezTo>
                  <a:cubicBezTo>
                    <a:pt x="443" y="116"/>
                    <a:pt x="441" y="116"/>
                    <a:pt x="439" y="116"/>
                  </a:cubicBezTo>
                  <a:cubicBezTo>
                    <a:pt x="438" y="116"/>
                    <a:pt x="437" y="116"/>
                    <a:pt x="436" y="116"/>
                  </a:cubicBezTo>
                  <a:moveTo>
                    <a:pt x="455" y="85"/>
                  </a:moveTo>
                  <a:cubicBezTo>
                    <a:pt x="455" y="85"/>
                    <a:pt x="454" y="85"/>
                    <a:pt x="454" y="85"/>
                  </a:cubicBezTo>
                  <a:cubicBezTo>
                    <a:pt x="445" y="85"/>
                    <a:pt x="445" y="93"/>
                    <a:pt x="450" y="101"/>
                  </a:cubicBezTo>
                  <a:cubicBezTo>
                    <a:pt x="443" y="101"/>
                    <a:pt x="443" y="101"/>
                    <a:pt x="443" y="101"/>
                  </a:cubicBezTo>
                  <a:cubicBezTo>
                    <a:pt x="441" y="99"/>
                    <a:pt x="441" y="94"/>
                    <a:pt x="439" y="91"/>
                  </a:cubicBezTo>
                  <a:cubicBezTo>
                    <a:pt x="438" y="91"/>
                    <a:pt x="438" y="91"/>
                    <a:pt x="437" y="91"/>
                  </a:cubicBezTo>
                  <a:cubicBezTo>
                    <a:pt x="436" y="91"/>
                    <a:pt x="435" y="91"/>
                    <a:pt x="434" y="91"/>
                  </a:cubicBezTo>
                  <a:cubicBezTo>
                    <a:pt x="433" y="92"/>
                    <a:pt x="432" y="92"/>
                    <a:pt x="430" y="92"/>
                  </a:cubicBezTo>
                  <a:cubicBezTo>
                    <a:pt x="430" y="92"/>
                    <a:pt x="430" y="92"/>
                    <a:pt x="430" y="92"/>
                  </a:cubicBezTo>
                  <a:cubicBezTo>
                    <a:pt x="428" y="94"/>
                    <a:pt x="430" y="99"/>
                    <a:pt x="427" y="99"/>
                  </a:cubicBezTo>
                  <a:cubicBezTo>
                    <a:pt x="423" y="99"/>
                    <a:pt x="420" y="99"/>
                    <a:pt x="420" y="96"/>
                  </a:cubicBezTo>
                  <a:cubicBezTo>
                    <a:pt x="421" y="93"/>
                    <a:pt x="427" y="93"/>
                    <a:pt x="428" y="90"/>
                  </a:cubicBezTo>
                  <a:cubicBezTo>
                    <a:pt x="425" y="89"/>
                    <a:pt x="420" y="88"/>
                    <a:pt x="416" y="88"/>
                  </a:cubicBezTo>
                  <a:cubicBezTo>
                    <a:pt x="406" y="88"/>
                    <a:pt x="396" y="92"/>
                    <a:pt x="398" y="100"/>
                  </a:cubicBezTo>
                  <a:cubicBezTo>
                    <a:pt x="400" y="103"/>
                    <a:pt x="406" y="102"/>
                    <a:pt x="408" y="105"/>
                  </a:cubicBezTo>
                  <a:cubicBezTo>
                    <a:pt x="409" y="114"/>
                    <a:pt x="416" y="118"/>
                    <a:pt x="426" y="118"/>
                  </a:cubicBezTo>
                  <a:cubicBezTo>
                    <a:pt x="428" y="118"/>
                    <a:pt x="430" y="118"/>
                    <a:pt x="432" y="118"/>
                  </a:cubicBezTo>
                  <a:cubicBezTo>
                    <a:pt x="428" y="120"/>
                    <a:pt x="429" y="125"/>
                    <a:pt x="432" y="127"/>
                  </a:cubicBezTo>
                  <a:cubicBezTo>
                    <a:pt x="433" y="127"/>
                    <a:pt x="433" y="127"/>
                    <a:pt x="433" y="127"/>
                  </a:cubicBezTo>
                  <a:cubicBezTo>
                    <a:pt x="434" y="127"/>
                    <a:pt x="435" y="127"/>
                    <a:pt x="436" y="127"/>
                  </a:cubicBezTo>
                  <a:cubicBezTo>
                    <a:pt x="437" y="126"/>
                    <a:pt x="437" y="126"/>
                    <a:pt x="438" y="126"/>
                  </a:cubicBezTo>
                  <a:cubicBezTo>
                    <a:pt x="439" y="126"/>
                    <a:pt x="439" y="126"/>
                    <a:pt x="440" y="126"/>
                  </a:cubicBezTo>
                  <a:cubicBezTo>
                    <a:pt x="440" y="129"/>
                    <a:pt x="436" y="130"/>
                    <a:pt x="439" y="132"/>
                  </a:cubicBezTo>
                  <a:cubicBezTo>
                    <a:pt x="446" y="136"/>
                    <a:pt x="446" y="149"/>
                    <a:pt x="455" y="149"/>
                  </a:cubicBezTo>
                  <a:cubicBezTo>
                    <a:pt x="455" y="149"/>
                    <a:pt x="455" y="149"/>
                    <a:pt x="455" y="149"/>
                  </a:cubicBezTo>
                  <a:cubicBezTo>
                    <a:pt x="465" y="148"/>
                    <a:pt x="465" y="132"/>
                    <a:pt x="477" y="130"/>
                  </a:cubicBezTo>
                  <a:cubicBezTo>
                    <a:pt x="476" y="119"/>
                    <a:pt x="483" y="115"/>
                    <a:pt x="491" y="111"/>
                  </a:cubicBezTo>
                  <a:cubicBezTo>
                    <a:pt x="498" y="114"/>
                    <a:pt x="499" y="121"/>
                    <a:pt x="503" y="126"/>
                  </a:cubicBezTo>
                  <a:cubicBezTo>
                    <a:pt x="503" y="130"/>
                    <a:pt x="497" y="129"/>
                    <a:pt x="499" y="135"/>
                  </a:cubicBezTo>
                  <a:cubicBezTo>
                    <a:pt x="500" y="135"/>
                    <a:pt x="501" y="136"/>
                    <a:pt x="502" y="136"/>
                  </a:cubicBezTo>
                  <a:cubicBezTo>
                    <a:pt x="506" y="136"/>
                    <a:pt x="509" y="133"/>
                    <a:pt x="512" y="133"/>
                  </a:cubicBezTo>
                  <a:cubicBezTo>
                    <a:pt x="516" y="133"/>
                    <a:pt x="514" y="138"/>
                    <a:pt x="518" y="138"/>
                  </a:cubicBezTo>
                  <a:cubicBezTo>
                    <a:pt x="518" y="138"/>
                    <a:pt x="518" y="138"/>
                    <a:pt x="519" y="138"/>
                  </a:cubicBezTo>
                  <a:cubicBezTo>
                    <a:pt x="525" y="134"/>
                    <a:pt x="535" y="132"/>
                    <a:pt x="540" y="125"/>
                  </a:cubicBezTo>
                  <a:cubicBezTo>
                    <a:pt x="524" y="120"/>
                    <a:pt x="517" y="108"/>
                    <a:pt x="496" y="107"/>
                  </a:cubicBezTo>
                  <a:cubicBezTo>
                    <a:pt x="495" y="106"/>
                    <a:pt x="493" y="105"/>
                    <a:pt x="492" y="102"/>
                  </a:cubicBezTo>
                  <a:cubicBezTo>
                    <a:pt x="491" y="102"/>
                    <a:pt x="490" y="102"/>
                    <a:pt x="489" y="102"/>
                  </a:cubicBezTo>
                  <a:cubicBezTo>
                    <a:pt x="482" y="102"/>
                    <a:pt x="475" y="98"/>
                    <a:pt x="470" y="94"/>
                  </a:cubicBezTo>
                  <a:cubicBezTo>
                    <a:pt x="464" y="89"/>
                    <a:pt x="459" y="85"/>
                    <a:pt x="455" y="85"/>
                  </a:cubicBezTo>
                  <a:moveTo>
                    <a:pt x="804" y="81"/>
                  </a:moveTo>
                  <a:cubicBezTo>
                    <a:pt x="800" y="81"/>
                    <a:pt x="796" y="83"/>
                    <a:pt x="796" y="87"/>
                  </a:cubicBezTo>
                  <a:cubicBezTo>
                    <a:pt x="797" y="89"/>
                    <a:pt x="801" y="90"/>
                    <a:pt x="805" y="90"/>
                  </a:cubicBezTo>
                  <a:cubicBezTo>
                    <a:pt x="809" y="90"/>
                    <a:pt x="812" y="89"/>
                    <a:pt x="812" y="86"/>
                  </a:cubicBezTo>
                  <a:cubicBezTo>
                    <a:pt x="812" y="83"/>
                    <a:pt x="808" y="81"/>
                    <a:pt x="804" y="81"/>
                  </a:cubicBezTo>
                  <a:moveTo>
                    <a:pt x="888" y="80"/>
                  </a:moveTo>
                  <a:cubicBezTo>
                    <a:pt x="882" y="80"/>
                    <a:pt x="876" y="82"/>
                    <a:pt x="875" y="87"/>
                  </a:cubicBezTo>
                  <a:cubicBezTo>
                    <a:pt x="877" y="89"/>
                    <a:pt x="880" y="89"/>
                    <a:pt x="883" y="89"/>
                  </a:cubicBezTo>
                  <a:cubicBezTo>
                    <a:pt x="888" y="89"/>
                    <a:pt x="894" y="88"/>
                    <a:pt x="896" y="86"/>
                  </a:cubicBezTo>
                  <a:cubicBezTo>
                    <a:pt x="896" y="81"/>
                    <a:pt x="896" y="81"/>
                    <a:pt x="896" y="81"/>
                  </a:cubicBezTo>
                  <a:cubicBezTo>
                    <a:pt x="894" y="80"/>
                    <a:pt x="891" y="80"/>
                    <a:pt x="888" y="80"/>
                  </a:cubicBezTo>
                  <a:moveTo>
                    <a:pt x="1219" y="79"/>
                  </a:moveTo>
                  <a:cubicBezTo>
                    <a:pt x="1215" y="79"/>
                    <a:pt x="1212" y="80"/>
                    <a:pt x="1210" y="81"/>
                  </a:cubicBezTo>
                  <a:cubicBezTo>
                    <a:pt x="1211" y="89"/>
                    <a:pt x="1224" y="92"/>
                    <a:pt x="1235" y="92"/>
                  </a:cubicBezTo>
                  <a:cubicBezTo>
                    <a:pt x="1236" y="92"/>
                    <a:pt x="1236" y="92"/>
                    <a:pt x="1237" y="92"/>
                  </a:cubicBezTo>
                  <a:cubicBezTo>
                    <a:pt x="1237" y="84"/>
                    <a:pt x="1237" y="84"/>
                    <a:pt x="1237" y="84"/>
                  </a:cubicBezTo>
                  <a:cubicBezTo>
                    <a:pt x="1233" y="81"/>
                    <a:pt x="1225" y="79"/>
                    <a:pt x="1219" y="79"/>
                  </a:cubicBezTo>
                  <a:moveTo>
                    <a:pt x="2851" y="77"/>
                  </a:moveTo>
                  <a:cubicBezTo>
                    <a:pt x="2844" y="77"/>
                    <a:pt x="2837" y="79"/>
                    <a:pt x="2833" y="82"/>
                  </a:cubicBezTo>
                  <a:cubicBezTo>
                    <a:pt x="2832" y="90"/>
                    <a:pt x="2844" y="88"/>
                    <a:pt x="2849" y="91"/>
                  </a:cubicBezTo>
                  <a:cubicBezTo>
                    <a:pt x="2848" y="94"/>
                    <a:pt x="2841" y="93"/>
                    <a:pt x="2840" y="98"/>
                  </a:cubicBezTo>
                  <a:cubicBezTo>
                    <a:pt x="2842" y="100"/>
                    <a:pt x="2844" y="101"/>
                    <a:pt x="2846" y="101"/>
                  </a:cubicBezTo>
                  <a:cubicBezTo>
                    <a:pt x="2850" y="101"/>
                    <a:pt x="2855" y="99"/>
                    <a:pt x="2858" y="98"/>
                  </a:cubicBezTo>
                  <a:cubicBezTo>
                    <a:pt x="2860" y="97"/>
                    <a:pt x="2862" y="97"/>
                    <a:pt x="2864" y="97"/>
                  </a:cubicBezTo>
                  <a:cubicBezTo>
                    <a:pt x="2875" y="97"/>
                    <a:pt x="2880" y="101"/>
                    <a:pt x="2886" y="108"/>
                  </a:cubicBezTo>
                  <a:cubicBezTo>
                    <a:pt x="2886" y="108"/>
                    <a:pt x="2887" y="108"/>
                    <a:pt x="2887" y="108"/>
                  </a:cubicBezTo>
                  <a:cubicBezTo>
                    <a:pt x="2893" y="108"/>
                    <a:pt x="2897" y="107"/>
                    <a:pt x="2901" y="106"/>
                  </a:cubicBezTo>
                  <a:cubicBezTo>
                    <a:pt x="2896" y="95"/>
                    <a:pt x="2886" y="84"/>
                    <a:pt x="2871" y="84"/>
                  </a:cubicBezTo>
                  <a:cubicBezTo>
                    <a:pt x="2869" y="84"/>
                    <a:pt x="2868" y="85"/>
                    <a:pt x="2867" y="85"/>
                  </a:cubicBezTo>
                  <a:cubicBezTo>
                    <a:pt x="2865" y="79"/>
                    <a:pt x="2858" y="77"/>
                    <a:pt x="2851" y="77"/>
                  </a:cubicBezTo>
                  <a:moveTo>
                    <a:pt x="825" y="76"/>
                  </a:moveTo>
                  <a:cubicBezTo>
                    <a:pt x="820" y="76"/>
                    <a:pt x="815" y="79"/>
                    <a:pt x="818" y="84"/>
                  </a:cubicBezTo>
                  <a:cubicBezTo>
                    <a:pt x="818" y="85"/>
                    <a:pt x="821" y="86"/>
                    <a:pt x="823" y="86"/>
                  </a:cubicBezTo>
                  <a:cubicBezTo>
                    <a:pt x="825" y="86"/>
                    <a:pt x="827" y="85"/>
                    <a:pt x="829" y="85"/>
                  </a:cubicBezTo>
                  <a:cubicBezTo>
                    <a:pt x="832" y="79"/>
                    <a:pt x="829" y="76"/>
                    <a:pt x="825" y="76"/>
                  </a:cubicBezTo>
                  <a:moveTo>
                    <a:pt x="490" y="68"/>
                  </a:moveTo>
                  <a:cubicBezTo>
                    <a:pt x="483" y="73"/>
                    <a:pt x="475" y="78"/>
                    <a:pt x="472" y="86"/>
                  </a:cubicBezTo>
                  <a:cubicBezTo>
                    <a:pt x="476" y="89"/>
                    <a:pt x="482" y="90"/>
                    <a:pt x="487" y="90"/>
                  </a:cubicBezTo>
                  <a:cubicBezTo>
                    <a:pt x="488" y="90"/>
                    <a:pt x="489" y="90"/>
                    <a:pt x="489" y="90"/>
                  </a:cubicBezTo>
                  <a:cubicBezTo>
                    <a:pt x="490" y="90"/>
                    <a:pt x="491" y="90"/>
                    <a:pt x="492" y="90"/>
                  </a:cubicBezTo>
                  <a:cubicBezTo>
                    <a:pt x="495" y="90"/>
                    <a:pt x="499" y="90"/>
                    <a:pt x="502" y="91"/>
                  </a:cubicBezTo>
                  <a:cubicBezTo>
                    <a:pt x="502" y="95"/>
                    <a:pt x="496" y="93"/>
                    <a:pt x="493" y="95"/>
                  </a:cubicBezTo>
                  <a:cubicBezTo>
                    <a:pt x="496" y="101"/>
                    <a:pt x="511" y="102"/>
                    <a:pt x="522" y="102"/>
                  </a:cubicBezTo>
                  <a:cubicBezTo>
                    <a:pt x="529" y="102"/>
                    <a:pt x="539" y="103"/>
                    <a:pt x="546" y="103"/>
                  </a:cubicBezTo>
                  <a:cubicBezTo>
                    <a:pt x="547" y="103"/>
                    <a:pt x="549" y="103"/>
                    <a:pt x="550" y="103"/>
                  </a:cubicBezTo>
                  <a:cubicBezTo>
                    <a:pt x="561" y="102"/>
                    <a:pt x="567" y="91"/>
                    <a:pt x="567" y="82"/>
                  </a:cubicBezTo>
                  <a:cubicBezTo>
                    <a:pt x="557" y="81"/>
                    <a:pt x="547" y="76"/>
                    <a:pt x="538" y="76"/>
                  </a:cubicBezTo>
                  <a:cubicBezTo>
                    <a:pt x="534" y="76"/>
                    <a:pt x="530" y="77"/>
                    <a:pt x="527" y="80"/>
                  </a:cubicBezTo>
                  <a:cubicBezTo>
                    <a:pt x="524" y="79"/>
                    <a:pt x="526" y="73"/>
                    <a:pt x="524" y="71"/>
                  </a:cubicBezTo>
                  <a:cubicBezTo>
                    <a:pt x="523" y="71"/>
                    <a:pt x="522" y="70"/>
                    <a:pt x="522" y="70"/>
                  </a:cubicBezTo>
                  <a:cubicBezTo>
                    <a:pt x="515" y="70"/>
                    <a:pt x="515" y="76"/>
                    <a:pt x="512" y="79"/>
                  </a:cubicBezTo>
                  <a:cubicBezTo>
                    <a:pt x="501" y="78"/>
                    <a:pt x="497" y="71"/>
                    <a:pt x="490" y="68"/>
                  </a:cubicBezTo>
                  <a:moveTo>
                    <a:pt x="752" y="66"/>
                  </a:moveTo>
                  <a:cubicBezTo>
                    <a:pt x="743" y="66"/>
                    <a:pt x="735" y="70"/>
                    <a:pt x="732" y="77"/>
                  </a:cubicBezTo>
                  <a:cubicBezTo>
                    <a:pt x="735" y="80"/>
                    <a:pt x="739" y="81"/>
                    <a:pt x="743" y="81"/>
                  </a:cubicBezTo>
                  <a:cubicBezTo>
                    <a:pt x="752" y="81"/>
                    <a:pt x="761" y="76"/>
                    <a:pt x="761" y="68"/>
                  </a:cubicBezTo>
                  <a:cubicBezTo>
                    <a:pt x="758" y="67"/>
                    <a:pt x="755" y="66"/>
                    <a:pt x="752" y="66"/>
                  </a:cubicBezTo>
                  <a:moveTo>
                    <a:pt x="796" y="65"/>
                  </a:moveTo>
                  <a:cubicBezTo>
                    <a:pt x="792" y="65"/>
                    <a:pt x="787" y="67"/>
                    <a:pt x="783" y="68"/>
                  </a:cubicBezTo>
                  <a:cubicBezTo>
                    <a:pt x="778" y="70"/>
                    <a:pt x="773" y="72"/>
                    <a:pt x="768" y="72"/>
                  </a:cubicBezTo>
                  <a:cubicBezTo>
                    <a:pt x="767" y="72"/>
                    <a:pt x="766" y="72"/>
                    <a:pt x="766" y="72"/>
                  </a:cubicBezTo>
                  <a:cubicBezTo>
                    <a:pt x="764" y="75"/>
                    <a:pt x="762" y="76"/>
                    <a:pt x="762" y="81"/>
                  </a:cubicBezTo>
                  <a:cubicBezTo>
                    <a:pt x="765" y="84"/>
                    <a:pt x="768" y="86"/>
                    <a:pt x="771" y="86"/>
                  </a:cubicBezTo>
                  <a:cubicBezTo>
                    <a:pt x="776" y="86"/>
                    <a:pt x="780" y="82"/>
                    <a:pt x="786" y="81"/>
                  </a:cubicBezTo>
                  <a:cubicBezTo>
                    <a:pt x="789" y="80"/>
                    <a:pt x="794" y="81"/>
                    <a:pt x="796" y="80"/>
                  </a:cubicBezTo>
                  <a:cubicBezTo>
                    <a:pt x="801" y="78"/>
                    <a:pt x="804" y="71"/>
                    <a:pt x="803" y="68"/>
                  </a:cubicBezTo>
                  <a:cubicBezTo>
                    <a:pt x="801" y="66"/>
                    <a:pt x="798" y="65"/>
                    <a:pt x="796" y="65"/>
                  </a:cubicBezTo>
                  <a:moveTo>
                    <a:pt x="1237" y="62"/>
                  </a:moveTo>
                  <a:cubicBezTo>
                    <a:pt x="1228" y="64"/>
                    <a:pt x="1220" y="66"/>
                    <a:pt x="1218" y="73"/>
                  </a:cubicBezTo>
                  <a:cubicBezTo>
                    <a:pt x="1225" y="75"/>
                    <a:pt x="1230" y="79"/>
                    <a:pt x="1237" y="80"/>
                  </a:cubicBezTo>
                  <a:cubicBezTo>
                    <a:pt x="1237" y="62"/>
                    <a:pt x="1237" y="62"/>
                    <a:pt x="1237" y="62"/>
                  </a:cubicBezTo>
                  <a:moveTo>
                    <a:pt x="850" y="61"/>
                  </a:moveTo>
                  <a:cubicBezTo>
                    <a:pt x="848" y="61"/>
                    <a:pt x="845" y="62"/>
                    <a:pt x="843" y="62"/>
                  </a:cubicBezTo>
                  <a:cubicBezTo>
                    <a:pt x="843" y="68"/>
                    <a:pt x="850" y="72"/>
                    <a:pt x="856" y="72"/>
                  </a:cubicBezTo>
                  <a:cubicBezTo>
                    <a:pt x="859" y="72"/>
                    <a:pt x="862" y="71"/>
                    <a:pt x="863" y="68"/>
                  </a:cubicBezTo>
                  <a:cubicBezTo>
                    <a:pt x="861" y="64"/>
                    <a:pt x="856" y="61"/>
                    <a:pt x="850" y="61"/>
                  </a:cubicBezTo>
                  <a:moveTo>
                    <a:pt x="1205" y="54"/>
                  </a:moveTo>
                  <a:cubicBezTo>
                    <a:pt x="1200" y="54"/>
                    <a:pt x="1195" y="58"/>
                    <a:pt x="1199" y="63"/>
                  </a:cubicBezTo>
                  <a:cubicBezTo>
                    <a:pt x="1201" y="63"/>
                    <a:pt x="1203" y="64"/>
                    <a:pt x="1205" y="64"/>
                  </a:cubicBezTo>
                  <a:cubicBezTo>
                    <a:pt x="1209" y="64"/>
                    <a:pt x="1212" y="63"/>
                    <a:pt x="1213" y="60"/>
                  </a:cubicBezTo>
                  <a:cubicBezTo>
                    <a:pt x="1213" y="56"/>
                    <a:pt x="1209" y="54"/>
                    <a:pt x="1205" y="54"/>
                  </a:cubicBezTo>
                  <a:moveTo>
                    <a:pt x="941" y="54"/>
                  </a:moveTo>
                  <a:cubicBezTo>
                    <a:pt x="935" y="54"/>
                    <a:pt x="926" y="57"/>
                    <a:pt x="921" y="59"/>
                  </a:cubicBezTo>
                  <a:cubicBezTo>
                    <a:pt x="919" y="61"/>
                    <a:pt x="922" y="63"/>
                    <a:pt x="920" y="65"/>
                  </a:cubicBezTo>
                  <a:cubicBezTo>
                    <a:pt x="916" y="67"/>
                    <a:pt x="913" y="67"/>
                    <a:pt x="910" y="67"/>
                  </a:cubicBezTo>
                  <a:cubicBezTo>
                    <a:pt x="908" y="67"/>
                    <a:pt x="907" y="67"/>
                    <a:pt x="905" y="67"/>
                  </a:cubicBezTo>
                  <a:cubicBezTo>
                    <a:pt x="903" y="67"/>
                    <a:pt x="901" y="66"/>
                    <a:pt x="899" y="66"/>
                  </a:cubicBezTo>
                  <a:cubicBezTo>
                    <a:pt x="896" y="66"/>
                    <a:pt x="894" y="67"/>
                    <a:pt x="891" y="68"/>
                  </a:cubicBezTo>
                  <a:cubicBezTo>
                    <a:pt x="891" y="76"/>
                    <a:pt x="895" y="79"/>
                    <a:pt x="901" y="79"/>
                  </a:cubicBezTo>
                  <a:cubicBezTo>
                    <a:pt x="909" y="79"/>
                    <a:pt x="920" y="73"/>
                    <a:pt x="925" y="70"/>
                  </a:cubicBezTo>
                  <a:cubicBezTo>
                    <a:pt x="927" y="71"/>
                    <a:pt x="930" y="71"/>
                    <a:pt x="932" y="71"/>
                  </a:cubicBezTo>
                  <a:cubicBezTo>
                    <a:pt x="938" y="71"/>
                    <a:pt x="944" y="67"/>
                    <a:pt x="952" y="66"/>
                  </a:cubicBezTo>
                  <a:cubicBezTo>
                    <a:pt x="953" y="57"/>
                    <a:pt x="948" y="54"/>
                    <a:pt x="941" y="54"/>
                  </a:cubicBezTo>
                  <a:moveTo>
                    <a:pt x="882" y="47"/>
                  </a:moveTo>
                  <a:cubicBezTo>
                    <a:pt x="872" y="47"/>
                    <a:pt x="860" y="52"/>
                    <a:pt x="860" y="61"/>
                  </a:cubicBezTo>
                  <a:cubicBezTo>
                    <a:pt x="864" y="67"/>
                    <a:pt x="872" y="68"/>
                    <a:pt x="875" y="74"/>
                  </a:cubicBezTo>
                  <a:cubicBezTo>
                    <a:pt x="864" y="76"/>
                    <a:pt x="852" y="76"/>
                    <a:pt x="848" y="84"/>
                  </a:cubicBezTo>
                  <a:cubicBezTo>
                    <a:pt x="850" y="86"/>
                    <a:pt x="852" y="86"/>
                    <a:pt x="854" y="86"/>
                  </a:cubicBezTo>
                  <a:cubicBezTo>
                    <a:pt x="856" y="86"/>
                    <a:pt x="859" y="85"/>
                    <a:pt x="861" y="84"/>
                  </a:cubicBezTo>
                  <a:cubicBezTo>
                    <a:pt x="864" y="83"/>
                    <a:pt x="867" y="82"/>
                    <a:pt x="870" y="82"/>
                  </a:cubicBezTo>
                  <a:cubicBezTo>
                    <a:pt x="872" y="82"/>
                    <a:pt x="873" y="82"/>
                    <a:pt x="875" y="83"/>
                  </a:cubicBezTo>
                  <a:cubicBezTo>
                    <a:pt x="879" y="77"/>
                    <a:pt x="884" y="73"/>
                    <a:pt x="887" y="68"/>
                  </a:cubicBezTo>
                  <a:cubicBezTo>
                    <a:pt x="882" y="64"/>
                    <a:pt x="872" y="64"/>
                    <a:pt x="868" y="60"/>
                  </a:cubicBezTo>
                  <a:cubicBezTo>
                    <a:pt x="872" y="54"/>
                    <a:pt x="889" y="58"/>
                    <a:pt x="887" y="48"/>
                  </a:cubicBezTo>
                  <a:cubicBezTo>
                    <a:pt x="886" y="47"/>
                    <a:pt x="884" y="47"/>
                    <a:pt x="882" y="47"/>
                  </a:cubicBezTo>
                  <a:moveTo>
                    <a:pt x="929" y="45"/>
                  </a:moveTo>
                  <a:cubicBezTo>
                    <a:pt x="926" y="45"/>
                    <a:pt x="923" y="47"/>
                    <a:pt x="924" y="52"/>
                  </a:cubicBezTo>
                  <a:cubicBezTo>
                    <a:pt x="925" y="53"/>
                    <a:pt x="927" y="53"/>
                    <a:pt x="929" y="53"/>
                  </a:cubicBezTo>
                  <a:cubicBezTo>
                    <a:pt x="929" y="53"/>
                    <a:pt x="930" y="53"/>
                    <a:pt x="930" y="53"/>
                  </a:cubicBezTo>
                  <a:cubicBezTo>
                    <a:pt x="931" y="53"/>
                    <a:pt x="931" y="53"/>
                    <a:pt x="932" y="53"/>
                  </a:cubicBezTo>
                  <a:cubicBezTo>
                    <a:pt x="932" y="53"/>
                    <a:pt x="933" y="53"/>
                    <a:pt x="933" y="53"/>
                  </a:cubicBezTo>
                  <a:cubicBezTo>
                    <a:pt x="936" y="48"/>
                    <a:pt x="933" y="45"/>
                    <a:pt x="929" y="45"/>
                  </a:cubicBezTo>
                  <a:moveTo>
                    <a:pt x="2955" y="34"/>
                  </a:moveTo>
                  <a:cubicBezTo>
                    <a:pt x="2951" y="34"/>
                    <a:pt x="2948" y="35"/>
                    <a:pt x="2947" y="38"/>
                  </a:cubicBezTo>
                  <a:cubicBezTo>
                    <a:pt x="2947" y="42"/>
                    <a:pt x="2956" y="39"/>
                    <a:pt x="2956" y="44"/>
                  </a:cubicBezTo>
                  <a:cubicBezTo>
                    <a:pt x="2955" y="45"/>
                    <a:pt x="2954" y="45"/>
                    <a:pt x="2953" y="45"/>
                  </a:cubicBezTo>
                  <a:cubicBezTo>
                    <a:pt x="2952" y="45"/>
                    <a:pt x="2951" y="45"/>
                    <a:pt x="2950" y="44"/>
                  </a:cubicBezTo>
                  <a:cubicBezTo>
                    <a:pt x="2949" y="44"/>
                    <a:pt x="2949" y="44"/>
                    <a:pt x="2948" y="44"/>
                  </a:cubicBezTo>
                  <a:cubicBezTo>
                    <a:pt x="2947" y="44"/>
                    <a:pt x="2946" y="44"/>
                    <a:pt x="2946" y="45"/>
                  </a:cubicBezTo>
                  <a:cubicBezTo>
                    <a:pt x="2943" y="47"/>
                    <a:pt x="2948" y="51"/>
                    <a:pt x="2944" y="53"/>
                  </a:cubicBezTo>
                  <a:cubicBezTo>
                    <a:pt x="2943" y="53"/>
                    <a:pt x="2942" y="53"/>
                    <a:pt x="2940" y="53"/>
                  </a:cubicBezTo>
                  <a:cubicBezTo>
                    <a:pt x="2934" y="53"/>
                    <a:pt x="2930" y="54"/>
                    <a:pt x="2928" y="58"/>
                  </a:cubicBezTo>
                  <a:cubicBezTo>
                    <a:pt x="2927" y="62"/>
                    <a:pt x="2930" y="61"/>
                    <a:pt x="2930" y="64"/>
                  </a:cubicBezTo>
                  <a:cubicBezTo>
                    <a:pt x="2929" y="67"/>
                    <a:pt x="2924" y="66"/>
                    <a:pt x="2925" y="70"/>
                  </a:cubicBezTo>
                  <a:cubicBezTo>
                    <a:pt x="2927" y="76"/>
                    <a:pt x="2932" y="77"/>
                    <a:pt x="2938" y="77"/>
                  </a:cubicBezTo>
                  <a:cubicBezTo>
                    <a:pt x="2942" y="77"/>
                    <a:pt x="2945" y="77"/>
                    <a:pt x="2949" y="76"/>
                  </a:cubicBezTo>
                  <a:cubicBezTo>
                    <a:pt x="2953" y="76"/>
                    <a:pt x="2957" y="75"/>
                    <a:pt x="2960" y="75"/>
                  </a:cubicBezTo>
                  <a:cubicBezTo>
                    <a:pt x="2964" y="75"/>
                    <a:pt x="2968" y="76"/>
                    <a:pt x="2971" y="79"/>
                  </a:cubicBezTo>
                  <a:cubicBezTo>
                    <a:pt x="2970" y="82"/>
                    <a:pt x="2968" y="83"/>
                    <a:pt x="2965" y="83"/>
                  </a:cubicBezTo>
                  <a:cubicBezTo>
                    <a:pt x="2961" y="83"/>
                    <a:pt x="2956" y="81"/>
                    <a:pt x="2952" y="80"/>
                  </a:cubicBezTo>
                  <a:cubicBezTo>
                    <a:pt x="2951" y="81"/>
                    <a:pt x="2951" y="84"/>
                    <a:pt x="2949" y="85"/>
                  </a:cubicBezTo>
                  <a:cubicBezTo>
                    <a:pt x="2951" y="93"/>
                    <a:pt x="2964" y="99"/>
                    <a:pt x="2976" y="99"/>
                  </a:cubicBezTo>
                  <a:cubicBezTo>
                    <a:pt x="2981" y="99"/>
                    <a:pt x="2987" y="98"/>
                    <a:pt x="2991" y="96"/>
                  </a:cubicBezTo>
                  <a:cubicBezTo>
                    <a:pt x="2995" y="97"/>
                    <a:pt x="2996" y="101"/>
                    <a:pt x="3002" y="101"/>
                  </a:cubicBezTo>
                  <a:cubicBezTo>
                    <a:pt x="3010" y="98"/>
                    <a:pt x="2998" y="88"/>
                    <a:pt x="3007" y="85"/>
                  </a:cubicBezTo>
                  <a:cubicBezTo>
                    <a:pt x="3010" y="86"/>
                    <a:pt x="3009" y="90"/>
                    <a:pt x="3014" y="90"/>
                  </a:cubicBezTo>
                  <a:cubicBezTo>
                    <a:pt x="3021" y="87"/>
                    <a:pt x="3028" y="84"/>
                    <a:pt x="3029" y="76"/>
                  </a:cubicBezTo>
                  <a:cubicBezTo>
                    <a:pt x="3016" y="76"/>
                    <a:pt x="3019" y="63"/>
                    <a:pt x="3006" y="63"/>
                  </a:cubicBezTo>
                  <a:cubicBezTo>
                    <a:pt x="3004" y="63"/>
                    <a:pt x="3003" y="63"/>
                    <a:pt x="3001" y="63"/>
                  </a:cubicBezTo>
                  <a:cubicBezTo>
                    <a:pt x="2993" y="55"/>
                    <a:pt x="2978" y="53"/>
                    <a:pt x="2976" y="41"/>
                  </a:cubicBezTo>
                  <a:cubicBezTo>
                    <a:pt x="2971" y="39"/>
                    <a:pt x="2962" y="34"/>
                    <a:pt x="2955" y="34"/>
                  </a:cubicBezTo>
                  <a:moveTo>
                    <a:pt x="3075" y="120"/>
                  </a:moveTo>
                  <a:cubicBezTo>
                    <a:pt x="3073" y="120"/>
                    <a:pt x="3070" y="120"/>
                    <a:pt x="3069" y="119"/>
                  </a:cubicBezTo>
                  <a:cubicBezTo>
                    <a:pt x="3065" y="113"/>
                    <a:pt x="3071" y="111"/>
                    <a:pt x="3077" y="111"/>
                  </a:cubicBezTo>
                  <a:cubicBezTo>
                    <a:pt x="3082" y="111"/>
                    <a:pt x="3088" y="113"/>
                    <a:pt x="3087" y="118"/>
                  </a:cubicBezTo>
                  <a:cubicBezTo>
                    <a:pt x="3085" y="119"/>
                    <a:pt x="3080" y="120"/>
                    <a:pt x="3075" y="120"/>
                  </a:cubicBezTo>
                  <a:moveTo>
                    <a:pt x="3192" y="43"/>
                  </a:moveTo>
                  <a:cubicBezTo>
                    <a:pt x="3189" y="43"/>
                    <a:pt x="3186" y="42"/>
                    <a:pt x="3184" y="41"/>
                  </a:cubicBezTo>
                  <a:cubicBezTo>
                    <a:pt x="3191" y="36"/>
                    <a:pt x="3198" y="31"/>
                    <a:pt x="3208" y="31"/>
                  </a:cubicBezTo>
                  <a:cubicBezTo>
                    <a:pt x="3211" y="31"/>
                    <a:pt x="3215" y="32"/>
                    <a:pt x="3218" y="33"/>
                  </a:cubicBezTo>
                  <a:cubicBezTo>
                    <a:pt x="3213" y="37"/>
                    <a:pt x="3201" y="43"/>
                    <a:pt x="3192" y="43"/>
                  </a:cubicBezTo>
                  <a:moveTo>
                    <a:pt x="3137" y="10"/>
                  </a:moveTo>
                  <a:cubicBezTo>
                    <a:pt x="3133" y="12"/>
                    <a:pt x="3131" y="16"/>
                    <a:pt x="3126" y="17"/>
                  </a:cubicBezTo>
                  <a:cubicBezTo>
                    <a:pt x="3122" y="15"/>
                    <a:pt x="3118" y="14"/>
                    <a:pt x="3114" y="14"/>
                  </a:cubicBezTo>
                  <a:cubicBezTo>
                    <a:pt x="3104" y="14"/>
                    <a:pt x="3092" y="19"/>
                    <a:pt x="3081" y="19"/>
                  </a:cubicBezTo>
                  <a:cubicBezTo>
                    <a:pt x="3079" y="20"/>
                    <a:pt x="3080" y="25"/>
                    <a:pt x="3077" y="25"/>
                  </a:cubicBezTo>
                  <a:cubicBezTo>
                    <a:pt x="3071" y="23"/>
                    <a:pt x="3065" y="19"/>
                    <a:pt x="3058" y="19"/>
                  </a:cubicBezTo>
                  <a:cubicBezTo>
                    <a:pt x="3055" y="19"/>
                    <a:pt x="3053" y="20"/>
                    <a:pt x="3050" y="22"/>
                  </a:cubicBezTo>
                  <a:cubicBezTo>
                    <a:pt x="3045" y="19"/>
                    <a:pt x="3041" y="16"/>
                    <a:pt x="3033" y="16"/>
                  </a:cubicBezTo>
                  <a:cubicBezTo>
                    <a:pt x="3033" y="16"/>
                    <a:pt x="3032" y="16"/>
                    <a:pt x="3031" y="16"/>
                  </a:cubicBezTo>
                  <a:cubicBezTo>
                    <a:pt x="3028" y="21"/>
                    <a:pt x="3024" y="23"/>
                    <a:pt x="3020" y="23"/>
                  </a:cubicBezTo>
                  <a:cubicBezTo>
                    <a:pt x="3017" y="23"/>
                    <a:pt x="3015" y="22"/>
                    <a:pt x="3012" y="22"/>
                  </a:cubicBezTo>
                  <a:cubicBezTo>
                    <a:pt x="3010" y="22"/>
                    <a:pt x="3007" y="21"/>
                    <a:pt x="3004" y="21"/>
                  </a:cubicBezTo>
                  <a:cubicBezTo>
                    <a:pt x="3003" y="21"/>
                    <a:pt x="3001" y="21"/>
                    <a:pt x="3000" y="22"/>
                  </a:cubicBezTo>
                  <a:cubicBezTo>
                    <a:pt x="2996" y="22"/>
                    <a:pt x="2992" y="26"/>
                    <a:pt x="2989" y="26"/>
                  </a:cubicBezTo>
                  <a:cubicBezTo>
                    <a:pt x="2988" y="26"/>
                    <a:pt x="2987" y="26"/>
                    <a:pt x="2986" y="26"/>
                  </a:cubicBezTo>
                  <a:cubicBezTo>
                    <a:pt x="2985" y="26"/>
                    <a:pt x="2984" y="26"/>
                    <a:pt x="2983" y="26"/>
                  </a:cubicBezTo>
                  <a:cubicBezTo>
                    <a:pt x="2982" y="26"/>
                    <a:pt x="2980" y="26"/>
                    <a:pt x="2979" y="26"/>
                  </a:cubicBezTo>
                  <a:cubicBezTo>
                    <a:pt x="2977" y="26"/>
                    <a:pt x="2975" y="26"/>
                    <a:pt x="2974" y="29"/>
                  </a:cubicBezTo>
                  <a:cubicBezTo>
                    <a:pt x="2975" y="33"/>
                    <a:pt x="2979" y="34"/>
                    <a:pt x="2983" y="34"/>
                  </a:cubicBezTo>
                  <a:cubicBezTo>
                    <a:pt x="2985" y="34"/>
                    <a:pt x="2986" y="34"/>
                    <a:pt x="2987" y="34"/>
                  </a:cubicBezTo>
                  <a:cubicBezTo>
                    <a:pt x="2988" y="34"/>
                    <a:pt x="2989" y="34"/>
                    <a:pt x="2991" y="34"/>
                  </a:cubicBezTo>
                  <a:cubicBezTo>
                    <a:pt x="2993" y="34"/>
                    <a:pt x="2995" y="34"/>
                    <a:pt x="2997" y="35"/>
                  </a:cubicBezTo>
                  <a:cubicBezTo>
                    <a:pt x="2993" y="41"/>
                    <a:pt x="2998" y="47"/>
                    <a:pt x="3000" y="52"/>
                  </a:cubicBezTo>
                  <a:cubicBezTo>
                    <a:pt x="3003" y="55"/>
                    <a:pt x="3007" y="55"/>
                    <a:pt x="3010" y="55"/>
                  </a:cubicBezTo>
                  <a:cubicBezTo>
                    <a:pt x="3015" y="55"/>
                    <a:pt x="3020" y="53"/>
                    <a:pt x="3025" y="51"/>
                  </a:cubicBezTo>
                  <a:cubicBezTo>
                    <a:pt x="3029" y="48"/>
                    <a:pt x="3034" y="46"/>
                    <a:pt x="3038" y="46"/>
                  </a:cubicBezTo>
                  <a:cubicBezTo>
                    <a:pt x="3039" y="46"/>
                    <a:pt x="3041" y="46"/>
                    <a:pt x="3042" y="47"/>
                  </a:cubicBezTo>
                  <a:cubicBezTo>
                    <a:pt x="3035" y="49"/>
                    <a:pt x="3026" y="50"/>
                    <a:pt x="3026" y="60"/>
                  </a:cubicBezTo>
                  <a:cubicBezTo>
                    <a:pt x="3037" y="59"/>
                    <a:pt x="3046" y="54"/>
                    <a:pt x="3056" y="54"/>
                  </a:cubicBezTo>
                  <a:cubicBezTo>
                    <a:pt x="3059" y="54"/>
                    <a:pt x="3062" y="55"/>
                    <a:pt x="3065" y="56"/>
                  </a:cubicBezTo>
                  <a:cubicBezTo>
                    <a:pt x="3076" y="53"/>
                    <a:pt x="3090" y="52"/>
                    <a:pt x="3088" y="38"/>
                  </a:cubicBezTo>
                  <a:cubicBezTo>
                    <a:pt x="3090" y="37"/>
                    <a:pt x="3093" y="35"/>
                    <a:pt x="3095" y="35"/>
                  </a:cubicBezTo>
                  <a:cubicBezTo>
                    <a:pt x="3096" y="35"/>
                    <a:pt x="3097" y="36"/>
                    <a:pt x="3098" y="36"/>
                  </a:cubicBezTo>
                  <a:cubicBezTo>
                    <a:pt x="3099" y="40"/>
                    <a:pt x="3093" y="39"/>
                    <a:pt x="3094" y="44"/>
                  </a:cubicBezTo>
                  <a:cubicBezTo>
                    <a:pt x="3095" y="47"/>
                    <a:pt x="3102" y="46"/>
                    <a:pt x="3101" y="51"/>
                  </a:cubicBezTo>
                  <a:cubicBezTo>
                    <a:pt x="3091" y="57"/>
                    <a:pt x="3076" y="59"/>
                    <a:pt x="3066" y="64"/>
                  </a:cubicBezTo>
                  <a:cubicBezTo>
                    <a:pt x="3068" y="70"/>
                    <a:pt x="3077" y="70"/>
                    <a:pt x="3079" y="75"/>
                  </a:cubicBezTo>
                  <a:cubicBezTo>
                    <a:pt x="3067" y="75"/>
                    <a:pt x="3057" y="62"/>
                    <a:pt x="3042" y="62"/>
                  </a:cubicBezTo>
                  <a:cubicBezTo>
                    <a:pt x="3041" y="62"/>
                    <a:pt x="3039" y="62"/>
                    <a:pt x="3037" y="62"/>
                  </a:cubicBezTo>
                  <a:cubicBezTo>
                    <a:pt x="3034" y="63"/>
                    <a:pt x="3028" y="67"/>
                    <a:pt x="3028" y="70"/>
                  </a:cubicBezTo>
                  <a:cubicBezTo>
                    <a:pt x="3027" y="79"/>
                    <a:pt x="3051" y="79"/>
                    <a:pt x="3055" y="87"/>
                  </a:cubicBezTo>
                  <a:cubicBezTo>
                    <a:pt x="3044" y="92"/>
                    <a:pt x="3026" y="89"/>
                    <a:pt x="3015" y="96"/>
                  </a:cubicBezTo>
                  <a:cubicBezTo>
                    <a:pt x="3015" y="99"/>
                    <a:pt x="3014" y="100"/>
                    <a:pt x="3015" y="103"/>
                  </a:cubicBezTo>
                  <a:cubicBezTo>
                    <a:pt x="3022" y="102"/>
                    <a:pt x="3031" y="99"/>
                    <a:pt x="3037" y="99"/>
                  </a:cubicBezTo>
                  <a:cubicBezTo>
                    <a:pt x="3038" y="99"/>
                    <a:pt x="3040" y="99"/>
                    <a:pt x="3041" y="99"/>
                  </a:cubicBezTo>
                  <a:cubicBezTo>
                    <a:pt x="3041" y="105"/>
                    <a:pt x="3034" y="104"/>
                    <a:pt x="3035" y="110"/>
                  </a:cubicBezTo>
                  <a:cubicBezTo>
                    <a:pt x="3037" y="114"/>
                    <a:pt x="3039" y="115"/>
                    <a:pt x="3041" y="115"/>
                  </a:cubicBezTo>
                  <a:cubicBezTo>
                    <a:pt x="3044" y="115"/>
                    <a:pt x="3047" y="114"/>
                    <a:pt x="3050" y="112"/>
                  </a:cubicBezTo>
                  <a:cubicBezTo>
                    <a:pt x="3052" y="111"/>
                    <a:pt x="3055" y="110"/>
                    <a:pt x="3057" y="110"/>
                  </a:cubicBezTo>
                  <a:cubicBezTo>
                    <a:pt x="3058" y="110"/>
                    <a:pt x="3058" y="110"/>
                    <a:pt x="3059" y="110"/>
                  </a:cubicBezTo>
                  <a:cubicBezTo>
                    <a:pt x="3058" y="117"/>
                    <a:pt x="3048" y="118"/>
                    <a:pt x="3041" y="121"/>
                  </a:cubicBezTo>
                  <a:cubicBezTo>
                    <a:pt x="3031" y="117"/>
                    <a:pt x="3026" y="105"/>
                    <a:pt x="3013" y="105"/>
                  </a:cubicBezTo>
                  <a:cubicBezTo>
                    <a:pt x="3010" y="105"/>
                    <a:pt x="3008" y="106"/>
                    <a:pt x="3004" y="107"/>
                  </a:cubicBezTo>
                  <a:cubicBezTo>
                    <a:pt x="3003" y="114"/>
                    <a:pt x="3013" y="112"/>
                    <a:pt x="3013" y="118"/>
                  </a:cubicBezTo>
                  <a:cubicBezTo>
                    <a:pt x="3007" y="121"/>
                    <a:pt x="2996" y="122"/>
                    <a:pt x="2994" y="129"/>
                  </a:cubicBezTo>
                  <a:cubicBezTo>
                    <a:pt x="2996" y="133"/>
                    <a:pt x="3000" y="134"/>
                    <a:pt x="3005" y="134"/>
                  </a:cubicBezTo>
                  <a:cubicBezTo>
                    <a:pt x="3009" y="134"/>
                    <a:pt x="3014" y="133"/>
                    <a:pt x="3018" y="132"/>
                  </a:cubicBezTo>
                  <a:cubicBezTo>
                    <a:pt x="3024" y="134"/>
                    <a:pt x="3029" y="137"/>
                    <a:pt x="3036" y="138"/>
                  </a:cubicBezTo>
                  <a:cubicBezTo>
                    <a:pt x="3043" y="133"/>
                    <a:pt x="3051" y="132"/>
                    <a:pt x="3060" y="132"/>
                  </a:cubicBezTo>
                  <a:cubicBezTo>
                    <a:pt x="3064" y="132"/>
                    <a:pt x="3069" y="133"/>
                    <a:pt x="3074" y="133"/>
                  </a:cubicBezTo>
                  <a:cubicBezTo>
                    <a:pt x="3079" y="133"/>
                    <a:pt x="3084" y="134"/>
                    <a:pt x="3089" y="134"/>
                  </a:cubicBezTo>
                  <a:cubicBezTo>
                    <a:pt x="3098" y="134"/>
                    <a:pt x="3107" y="132"/>
                    <a:pt x="3115" y="127"/>
                  </a:cubicBezTo>
                  <a:cubicBezTo>
                    <a:pt x="3114" y="118"/>
                    <a:pt x="3093" y="125"/>
                    <a:pt x="3094" y="113"/>
                  </a:cubicBezTo>
                  <a:cubicBezTo>
                    <a:pt x="3095" y="114"/>
                    <a:pt x="3097" y="114"/>
                    <a:pt x="3098" y="114"/>
                  </a:cubicBezTo>
                  <a:cubicBezTo>
                    <a:pt x="3105" y="114"/>
                    <a:pt x="3108" y="107"/>
                    <a:pt x="3114" y="105"/>
                  </a:cubicBezTo>
                  <a:cubicBezTo>
                    <a:pt x="3115" y="105"/>
                    <a:pt x="3117" y="104"/>
                    <a:pt x="3118" y="104"/>
                  </a:cubicBezTo>
                  <a:cubicBezTo>
                    <a:pt x="3119" y="104"/>
                    <a:pt x="3120" y="104"/>
                    <a:pt x="3120" y="105"/>
                  </a:cubicBezTo>
                  <a:cubicBezTo>
                    <a:pt x="3121" y="105"/>
                    <a:pt x="3122" y="105"/>
                    <a:pt x="3122" y="105"/>
                  </a:cubicBezTo>
                  <a:cubicBezTo>
                    <a:pt x="3125" y="105"/>
                    <a:pt x="3128" y="104"/>
                    <a:pt x="3131" y="101"/>
                  </a:cubicBezTo>
                  <a:cubicBezTo>
                    <a:pt x="3131" y="98"/>
                    <a:pt x="3127" y="98"/>
                    <a:pt x="3127" y="95"/>
                  </a:cubicBezTo>
                  <a:cubicBezTo>
                    <a:pt x="3132" y="93"/>
                    <a:pt x="3139" y="94"/>
                    <a:pt x="3139" y="89"/>
                  </a:cubicBezTo>
                  <a:cubicBezTo>
                    <a:pt x="3137" y="83"/>
                    <a:pt x="3123" y="87"/>
                    <a:pt x="3122" y="80"/>
                  </a:cubicBezTo>
                  <a:cubicBezTo>
                    <a:pt x="3123" y="78"/>
                    <a:pt x="3124" y="76"/>
                    <a:pt x="3127" y="75"/>
                  </a:cubicBezTo>
                  <a:cubicBezTo>
                    <a:pt x="3132" y="76"/>
                    <a:pt x="3133" y="79"/>
                    <a:pt x="3139" y="79"/>
                  </a:cubicBezTo>
                  <a:cubicBezTo>
                    <a:pt x="3139" y="79"/>
                    <a:pt x="3140" y="79"/>
                    <a:pt x="3141" y="79"/>
                  </a:cubicBezTo>
                  <a:cubicBezTo>
                    <a:pt x="3141" y="75"/>
                    <a:pt x="3135" y="75"/>
                    <a:pt x="3137" y="70"/>
                  </a:cubicBezTo>
                  <a:cubicBezTo>
                    <a:pt x="3139" y="69"/>
                    <a:pt x="3141" y="69"/>
                    <a:pt x="3142" y="69"/>
                  </a:cubicBezTo>
                  <a:cubicBezTo>
                    <a:pt x="3147" y="69"/>
                    <a:pt x="3151" y="70"/>
                    <a:pt x="3155" y="71"/>
                  </a:cubicBezTo>
                  <a:cubicBezTo>
                    <a:pt x="3159" y="73"/>
                    <a:pt x="3163" y="74"/>
                    <a:pt x="3167" y="74"/>
                  </a:cubicBezTo>
                  <a:cubicBezTo>
                    <a:pt x="3168" y="74"/>
                    <a:pt x="3169" y="74"/>
                    <a:pt x="3170" y="73"/>
                  </a:cubicBezTo>
                  <a:cubicBezTo>
                    <a:pt x="3173" y="71"/>
                    <a:pt x="3171" y="67"/>
                    <a:pt x="3170" y="64"/>
                  </a:cubicBezTo>
                  <a:cubicBezTo>
                    <a:pt x="3173" y="63"/>
                    <a:pt x="3177" y="63"/>
                    <a:pt x="3178" y="61"/>
                  </a:cubicBezTo>
                  <a:cubicBezTo>
                    <a:pt x="3180" y="59"/>
                    <a:pt x="3176" y="55"/>
                    <a:pt x="3182" y="54"/>
                  </a:cubicBezTo>
                  <a:cubicBezTo>
                    <a:pt x="3182" y="54"/>
                    <a:pt x="3183" y="53"/>
                    <a:pt x="3184" y="53"/>
                  </a:cubicBezTo>
                  <a:cubicBezTo>
                    <a:pt x="3187" y="53"/>
                    <a:pt x="3191" y="55"/>
                    <a:pt x="3194" y="55"/>
                  </a:cubicBezTo>
                  <a:cubicBezTo>
                    <a:pt x="3203" y="43"/>
                    <a:pt x="3227" y="44"/>
                    <a:pt x="3235" y="32"/>
                  </a:cubicBezTo>
                  <a:cubicBezTo>
                    <a:pt x="3234" y="32"/>
                    <a:pt x="3233" y="31"/>
                    <a:pt x="3232" y="31"/>
                  </a:cubicBezTo>
                  <a:cubicBezTo>
                    <a:pt x="3230" y="31"/>
                    <a:pt x="3229" y="32"/>
                    <a:pt x="3227" y="33"/>
                  </a:cubicBezTo>
                  <a:cubicBezTo>
                    <a:pt x="3226" y="33"/>
                    <a:pt x="3224" y="34"/>
                    <a:pt x="3223" y="34"/>
                  </a:cubicBezTo>
                  <a:cubicBezTo>
                    <a:pt x="3222" y="34"/>
                    <a:pt x="3221" y="33"/>
                    <a:pt x="3220" y="33"/>
                  </a:cubicBezTo>
                  <a:cubicBezTo>
                    <a:pt x="3228" y="22"/>
                    <a:pt x="3260" y="34"/>
                    <a:pt x="3266" y="20"/>
                  </a:cubicBezTo>
                  <a:cubicBezTo>
                    <a:pt x="3253" y="15"/>
                    <a:pt x="3238" y="13"/>
                    <a:pt x="3222" y="13"/>
                  </a:cubicBezTo>
                  <a:cubicBezTo>
                    <a:pt x="3214" y="13"/>
                    <a:pt x="3206" y="14"/>
                    <a:pt x="3198" y="14"/>
                  </a:cubicBezTo>
                  <a:cubicBezTo>
                    <a:pt x="3190" y="14"/>
                    <a:pt x="3182" y="15"/>
                    <a:pt x="3175" y="15"/>
                  </a:cubicBezTo>
                  <a:cubicBezTo>
                    <a:pt x="3161" y="15"/>
                    <a:pt x="3148" y="14"/>
                    <a:pt x="3137" y="10"/>
                  </a:cubicBezTo>
                  <a:moveTo>
                    <a:pt x="3537" y="345"/>
                  </a:moveTo>
                  <a:cubicBezTo>
                    <a:pt x="3513" y="345"/>
                    <a:pt x="3486" y="343"/>
                    <a:pt x="3468" y="336"/>
                  </a:cubicBezTo>
                  <a:cubicBezTo>
                    <a:pt x="3467" y="329"/>
                    <a:pt x="3475" y="329"/>
                    <a:pt x="3476" y="324"/>
                  </a:cubicBezTo>
                  <a:cubicBezTo>
                    <a:pt x="3476" y="318"/>
                    <a:pt x="3472" y="312"/>
                    <a:pt x="3473" y="309"/>
                  </a:cubicBezTo>
                  <a:cubicBezTo>
                    <a:pt x="3473" y="308"/>
                    <a:pt x="3473" y="307"/>
                    <a:pt x="3474" y="307"/>
                  </a:cubicBezTo>
                  <a:cubicBezTo>
                    <a:pt x="3482" y="307"/>
                    <a:pt x="3509" y="311"/>
                    <a:pt x="3523" y="315"/>
                  </a:cubicBezTo>
                  <a:cubicBezTo>
                    <a:pt x="3537" y="318"/>
                    <a:pt x="3549" y="324"/>
                    <a:pt x="3554" y="334"/>
                  </a:cubicBezTo>
                  <a:cubicBezTo>
                    <a:pt x="3552" y="338"/>
                    <a:pt x="3549" y="342"/>
                    <a:pt x="3546" y="345"/>
                  </a:cubicBezTo>
                  <a:cubicBezTo>
                    <a:pt x="3543" y="345"/>
                    <a:pt x="3540" y="345"/>
                    <a:pt x="3537" y="345"/>
                  </a:cubicBezTo>
                  <a:moveTo>
                    <a:pt x="3376" y="0"/>
                  </a:moveTo>
                  <a:cubicBezTo>
                    <a:pt x="3372" y="0"/>
                    <a:pt x="3370" y="2"/>
                    <a:pt x="3368" y="4"/>
                  </a:cubicBezTo>
                  <a:cubicBezTo>
                    <a:pt x="3366" y="15"/>
                    <a:pt x="3373" y="19"/>
                    <a:pt x="3376" y="25"/>
                  </a:cubicBezTo>
                  <a:cubicBezTo>
                    <a:pt x="3375" y="26"/>
                    <a:pt x="3372" y="27"/>
                    <a:pt x="3370" y="27"/>
                  </a:cubicBezTo>
                  <a:cubicBezTo>
                    <a:pt x="3367" y="27"/>
                    <a:pt x="3364" y="26"/>
                    <a:pt x="3361" y="25"/>
                  </a:cubicBezTo>
                  <a:cubicBezTo>
                    <a:pt x="3358" y="24"/>
                    <a:pt x="3354" y="23"/>
                    <a:pt x="3351" y="23"/>
                  </a:cubicBezTo>
                  <a:cubicBezTo>
                    <a:pt x="3350" y="23"/>
                    <a:pt x="3350" y="23"/>
                    <a:pt x="3350" y="23"/>
                  </a:cubicBezTo>
                  <a:cubicBezTo>
                    <a:pt x="3348" y="27"/>
                    <a:pt x="3348" y="32"/>
                    <a:pt x="3343" y="33"/>
                  </a:cubicBezTo>
                  <a:cubicBezTo>
                    <a:pt x="3341" y="30"/>
                    <a:pt x="3343" y="24"/>
                    <a:pt x="3342" y="20"/>
                  </a:cubicBezTo>
                  <a:cubicBezTo>
                    <a:pt x="3339" y="14"/>
                    <a:pt x="3333" y="13"/>
                    <a:pt x="3326" y="13"/>
                  </a:cubicBezTo>
                  <a:cubicBezTo>
                    <a:pt x="3324" y="13"/>
                    <a:pt x="3323" y="13"/>
                    <a:pt x="3321" y="13"/>
                  </a:cubicBezTo>
                  <a:cubicBezTo>
                    <a:pt x="3319" y="13"/>
                    <a:pt x="3318" y="14"/>
                    <a:pt x="3316" y="14"/>
                  </a:cubicBezTo>
                  <a:cubicBezTo>
                    <a:pt x="3314" y="14"/>
                    <a:pt x="3312" y="13"/>
                    <a:pt x="3310" y="13"/>
                  </a:cubicBezTo>
                  <a:cubicBezTo>
                    <a:pt x="3303" y="12"/>
                    <a:pt x="3296" y="7"/>
                    <a:pt x="3289" y="7"/>
                  </a:cubicBezTo>
                  <a:cubicBezTo>
                    <a:pt x="3287" y="7"/>
                    <a:pt x="3284" y="8"/>
                    <a:pt x="3282" y="10"/>
                  </a:cubicBezTo>
                  <a:cubicBezTo>
                    <a:pt x="3282" y="10"/>
                    <a:pt x="3282" y="11"/>
                    <a:pt x="3281" y="11"/>
                  </a:cubicBezTo>
                  <a:cubicBezTo>
                    <a:pt x="3283" y="16"/>
                    <a:pt x="3283" y="20"/>
                    <a:pt x="3286" y="23"/>
                  </a:cubicBezTo>
                  <a:cubicBezTo>
                    <a:pt x="3290" y="29"/>
                    <a:pt x="3302" y="29"/>
                    <a:pt x="3305" y="36"/>
                  </a:cubicBezTo>
                  <a:cubicBezTo>
                    <a:pt x="3304" y="37"/>
                    <a:pt x="3303" y="37"/>
                    <a:pt x="3303" y="38"/>
                  </a:cubicBezTo>
                  <a:cubicBezTo>
                    <a:pt x="3303" y="38"/>
                    <a:pt x="3302" y="38"/>
                    <a:pt x="3302" y="38"/>
                  </a:cubicBezTo>
                  <a:cubicBezTo>
                    <a:pt x="3296" y="38"/>
                    <a:pt x="3292" y="36"/>
                    <a:pt x="3289" y="34"/>
                  </a:cubicBezTo>
                  <a:cubicBezTo>
                    <a:pt x="3285" y="32"/>
                    <a:pt x="3282" y="30"/>
                    <a:pt x="3278" y="30"/>
                  </a:cubicBezTo>
                  <a:cubicBezTo>
                    <a:pt x="3275" y="30"/>
                    <a:pt x="3272" y="30"/>
                    <a:pt x="3269" y="33"/>
                  </a:cubicBezTo>
                  <a:cubicBezTo>
                    <a:pt x="3267" y="36"/>
                    <a:pt x="3270" y="38"/>
                    <a:pt x="3267" y="41"/>
                  </a:cubicBezTo>
                  <a:cubicBezTo>
                    <a:pt x="3265" y="41"/>
                    <a:pt x="3264" y="41"/>
                    <a:pt x="3263" y="41"/>
                  </a:cubicBezTo>
                  <a:cubicBezTo>
                    <a:pt x="3256" y="41"/>
                    <a:pt x="3255" y="45"/>
                    <a:pt x="3249" y="46"/>
                  </a:cubicBezTo>
                  <a:cubicBezTo>
                    <a:pt x="3246" y="43"/>
                    <a:pt x="3243" y="42"/>
                    <a:pt x="3241" y="42"/>
                  </a:cubicBezTo>
                  <a:cubicBezTo>
                    <a:pt x="3236" y="42"/>
                    <a:pt x="3233" y="45"/>
                    <a:pt x="3229" y="48"/>
                  </a:cubicBezTo>
                  <a:cubicBezTo>
                    <a:pt x="3224" y="52"/>
                    <a:pt x="3220" y="55"/>
                    <a:pt x="3213" y="55"/>
                  </a:cubicBezTo>
                  <a:cubicBezTo>
                    <a:pt x="3212" y="55"/>
                    <a:pt x="3211" y="55"/>
                    <a:pt x="3209" y="55"/>
                  </a:cubicBezTo>
                  <a:cubicBezTo>
                    <a:pt x="3209" y="61"/>
                    <a:pt x="3209" y="61"/>
                    <a:pt x="3209" y="61"/>
                  </a:cubicBezTo>
                  <a:cubicBezTo>
                    <a:pt x="3220" y="65"/>
                    <a:pt x="3239" y="59"/>
                    <a:pt x="3240" y="71"/>
                  </a:cubicBezTo>
                  <a:cubicBezTo>
                    <a:pt x="3241" y="74"/>
                    <a:pt x="3235" y="82"/>
                    <a:pt x="3229" y="84"/>
                  </a:cubicBezTo>
                  <a:cubicBezTo>
                    <a:pt x="3228" y="84"/>
                    <a:pt x="3227" y="84"/>
                    <a:pt x="3226" y="84"/>
                  </a:cubicBezTo>
                  <a:cubicBezTo>
                    <a:pt x="3224" y="84"/>
                    <a:pt x="3221" y="83"/>
                    <a:pt x="3218" y="83"/>
                  </a:cubicBezTo>
                  <a:cubicBezTo>
                    <a:pt x="3215" y="82"/>
                    <a:pt x="3211" y="82"/>
                    <a:pt x="3208" y="82"/>
                  </a:cubicBezTo>
                  <a:cubicBezTo>
                    <a:pt x="3207" y="82"/>
                    <a:pt x="3206" y="82"/>
                    <a:pt x="3205" y="82"/>
                  </a:cubicBezTo>
                  <a:cubicBezTo>
                    <a:pt x="3193" y="83"/>
                    <a:pt x="3183" y="92"/>
                    <a:pt x="3175" y="93"/>
                  </a:cubicBezTo>
                  <a:cubicBezTo>
                    <a:pt x="3174" y="93"/>
                    <a:pt x="3174" y="93"/>
                    <a:pt x="3173" y="93"/>
                  </a:cubicBezTo>
                  <a:cubicBezTo>
                    <a:pt x="3170" y="93"/>
                    <a:pt x="3168" y="93"/>
                    <a:pt x="3166" y="92"/>
                  </a:cubicBezTo>
                  <a:cubicBezTo>
                    <a:pt x="3164" y="92"/>
                    <a:pt x="3162" y="91"/>
                    <a:pt x="3160" y="91"/>
                  </a:cubicBezTo>
                  <a:cubicBezTo>
                    <a:pt x="3158" y="91"/>
                    <a:pt x="3156" y="92"/>
                    <a:pt x="3155" y="93"/>
                  </a:cubicBezTo>
                  <a:cubicBezTo>
                    <a:pt x="3154" y="98"/>
                    <a:pt x="3158" y="106"/>
                    <a:pt x="3165" y="108"/>
                  </a:cubicBezTo>
                  <a:cubicBezTo>
                    <a:pt x="3170" y="108"/>
                    <a:pt x="3171" y="103"/>
                    <a:pt x="3176" y="103"/>
                  </a:cubicBezTo>
                  <a:cubicBezTo>
                    <a:pt x="3184" y="107"/>
                    <a:pt x="3185" y="114"/>
                    <a:pt x="3195" y="114"/>
                  </a:cubicBezTo>
                  <a:cubicBezTo>
                    <a:pt x="3195" y="114"/>
                    <a:pt x="3196" y="114"/>
                    <a:pt x="3196" y="114"/>
                  </a:cubicBezTo>
                  <a:cubicBezTo>
                    <a:pt x="3202" y="114"/>
                    <a:pt x="3210" y="108"/>
                    <a:pt x="3217" y="108"/>
                  </a:cubicBezTo>
                  <a:cubicBezTo>
                    <a:pt x="3220" y="108"/>
                    <a:pt x="3222" y="109"/>
                    <a:pt x="3224" y="114"/>
                  </a:cubicBezTo>
                  <a:cubicBezTo>
                    <a:pt x="3216" y="118"/>
                    <a:pt x="3200" y="114"/>
                    <a:pt x="3196" y="121"/>
                  </a:cubicBezTo>
                  <a:cubicBezTo>
                    <a:pt x="3191" y="119"/>
                    <a:pt x="3186" y="116"/>
                    <a:pt x="3180" y="116"/>
                  </a:cubicBezTo>
                  <a:cubicBezTo>
                    <a:pt x="3178" y="116"/>
                    <a:pt x="3176" y="116"/>
                    <a:pt x="3174" y="117"/>
                  </a:cubicBezTo>
                  <a:cubicBezTo>
                    <a:pt x="3174" y="129"/>
                    <a:pt x="3190" y="127"/>
                    <a:pt x="3201" y="129"/>
                  </a:cubicBezTo>
                  <a:cubicBezTo>
                    <a:pt x="3206" y="135"/>
                    <a:pt x="3211" y="145"/>
                    <a:pt x="3221" y="145"/>
                  </a:cubicBezTo>
                  <a:cubicBezTo>
                    <a:pt x="3222" y="145"/>
                    <a:pt x="3223" y="145"/>
                    <a:pt x="3224" y="145"/>
                  </a:cubicBezTo>
                  <a:cubicBezTo>
                    <a:pt x="3224" y="139"/>
                    <a:pt x="3218" y="139"/>
                    <a:pt x="3219" y="134"/>
                  </a:cubicBezTo>
                  <a:cubicBezTo>
                    <a:pt x="3222" y="134"/>
                    <a:pt x="3224" y="134"/>
                    <a:pt x="3227" y="134"/>
                  </a:cubicBezTo>
                  <a:cubicBezTo>
                    <a:pt x="3232" y="134"/>
                    <a:pt x="3238" y="134"/>
                    <a:pt x="3244" y="133"/>
                  </a:cubicBezTo>
                  <a:cubicBezTo>
                    <a:pt x="3250" y="133"/>
                    <a:pt x="3256" y="132"/>
                    <a:pt x="3262" y="132"/>
                  </a:cubicBezTo>
                  <a:cubicBezTo>
                    <a:pt x="3267" y="132"/>
                    <a:pt x="3272" y="132"/>
                    <a:pt x="3277" y="134"/>
                  </a:cubicBezTo>
                  <a:cubicBezTo>
                    <a:pt x="3283" y="135"/>
                    <a:pt x="3283" y="140"/>
                    <a:pt x="3288" y="145"/>
                  </a:cubicBezTo>
                  <a:cubicBezTo>
                    <a:pt x="3298" y="154"/>
                    <a:pt x="3317" y="162"/>
                    <a:pt x="3323" y="172"/>
                  </a:cubicBezTo>
                  <a:cubicBezTo>
                    <a:pt x="3323" y="176"/>
                    <a:pt x="3325" y="178"/>
                    <a:pt x="3326" y="181"/>
                  </a:cubicBezTo>
                  <a:cubicBezTo>
                    <a:pt x="3335" y="184"/>
                    <a:pt x="3348" y="196"/>
                    <a:pt x="3330" y="199"/>
                  </a:cubicBezTo>
                  <a:cubicBezTo>
                    <a:pt x="3331" y="204"/>
                    <a:pt x="3330" y="209"/>
                    <a:pt x="3331" y="213"/>
                  </a:cubicBezTo>
                  <a:cubicBezTo>
                    <a:pt x="3333" y="214"/>
                    <a:pt x="3335" y="214"/>
                    <a:pt x="3336" y="214"/>
                  </a:cubicBezTo>
                  <a:cubicBezTo>
                    <a:pt x="3343" y="214"/>
                    <a:pt x="3346" y="207"/>
                    <a:pt x="3353" y="206"/>
                  </a:cubicBezTo>
                  <a:cubicBezTo>
                    <a:pt x="3354" y="206"/>
                    <a:pt x="3355" y="206"/>
                    <a:pt x="3356" y="206"/>
                  </a:cubicBezTo>
                  <a:cubicBezTo>
                    <a:pt x="3370" y="206"/>
                    <a:pt x="3381" y="218"/>
                    <a:pt x="3378" y="229"/>
                  </a:cubicBezTo>
                  <a:cubicBezTo>
                    <a:pt x="3366" y="228"/>
                    <a:pt x="3358" y="218"/>
                    <a:pt x="3347" y="218"/>
                  </a:cubicBezTo>
                  <a:cubicBezTo>
                    <a:pt x="3345" y="218"/>
                    <a:pt x="3343" y="218"/>
                    <a:pt x="3341" y="219"/>
                  </a:cubicBezTo>
                  <a:cubicBezTo>
                    <a:pt x="3348" y="230"/>
                    <a:pt x="3371" y="228"/>
                    <a:pt x="3380" y="239"/>
                  </a:cubicBezTo>
                  <a:cubicBezTo>
                    <a:pt x="3377" y="243"/>
                    <a:pt x="3376" y="249"/>
                    <a:pt x="3372" y="252"/>
                  </a:cubicBezTo>
                  <a:cubicBezTo>
                    <a:pt x="3371" y="252"/>
                    <a:pt x="3369" y="251"/>
                    <a:pt x="3367" y="251"/>
                  </a:cubicBezTo>
                  <a:cubicBezTo>
                    <a:pt x="3364" y="251"/>
                    <a:pt x="3360" y="253"/>
                    <a:pt x="3359" y="254"/>
                  </a:cubicBezTo>
                  <a:cubicBezTo>
                    <a:pt x="3358" y="258"/>
                    <a:pt x="3364" y="257"/>
                    <a:pt x="3364" y="261"/>
                  </a:cubicBezTo>
                  <a:cubicBezTo>
                    <a:pt x="3362" y="264"/>
                    <a:pt x="3353" y="261"/>
                    <a:pt x="3354" y="266"/>
                  </a:cubicBezTo>
                  <a:cubicBezTo>
                    <a:pt x="3354" y="268"/>
                    <a:pt x="3355" y="268"/>
                    <a:pt x="3357" y="268"/>
                  </a:cubicBezTo>
                  <a:cubicBezTo>
                    <a:pt x="3358" y="268"/>
                    <a:pt x="3359" y="268"/>
                    <a:pt x="3360" y="267"/>
                  </a:cubicBezTo>
                  <a:cubicBezTo>
                    <a:pt x="3361" y="267"/>
                    <a:pt x="3362" y="267"/>
                    <a:pt x="3363" y="267"/>
                  </a:cubicBezTo>
                  <a:cubicBezTo>
                    <a:pt x="3365" y="267"/>
                    <a:pt x="3366" y="268"/>
                    <a:pt x="3367" y="269"/>
                  </a:cubicBezTo>
                  <a:cubicBezTo>
                    <a:pt x="3360" y="272"/>
                    <a:pt x="3352" y="274"/>
                    <a:pt x="3352" y="282"/>
                  </a:cubicBezTo>
                  <a:cubicBezTo>
                    <a:pt x="3354" y="285"/>
                    <a:pt x="3358" y="286"/>
                    <a:pt x="3362" y="288"/>
                  </a:cubicBezTo>
                  <a:cubicBezTo>
                    <a:pt x="3365" y="294"/>
                    <a:pt x="3359" y="308"/>
                    <a:pt x="3369" y="311"/>
                  </a:cubicBezTo>
                  <a:cubicBezTo>
                    <a:pt x="3373" y="310"/>
                    <a:pt x="3374" y="305"/>
                    <a:pt x="3379" y="305"/>
                  </a:cubicBezTo>
                  <a:cubicBezTo>
                    <a:pt x="3380" y="305"/>
                    <a:pt x="3380" y="305"/>
                    <a:pt x="3381" y="305"/>
                  </a:cubicBezTo>
                  <a:cubicBezTo>
                    <a:pt x="3381" y="307"/>
                    <a:pt x="3385" y="306"/>
                    <a:pt x="3384" y="308"/>
                  </a:cubicBezTo>
                  <a:cubicBezTo>
                    <a:pt x="3381" y="315"/>
                    <a:pt x="3371" y="316"/>
                    <a:pt x="3371" y="323"/>
                  </a:cubicBezTo>
                  <a:cubicBezTo>
                    <a:pt x="3370" y="335"/>
                    <a:pt x="3395" y="345"/>
                    <a:pt x="3401" y="353"/>
                  </a:cubicBezTo>
                  <a:cubicBezTo>
                    <a:pt x="3401" y="356"/>
                    <a:pt x="3399" y="356"/>
                    <a:pt x="3400" y="359"/>
                  </a:cubicBezTo>
                  <a:cubicBezTo>
                    <a:pt x="3402" y="361"/>
                    <a:pt x="3405" y="362"/>
                    <a:pt x="3408" y="362"/>
                  </a:cubicBezTo>
                  <a:cubicBezTo>
                    <a:pt x="3410" y="362"/>
                    <a:pt x="3412" y="361"/>
                    <a:pt x="3414" y="361"/>
                  </a:cubicBezTo>
                  <a:cubicBezTo>
                    <a:pt x="3417" y="361"/>
                    <a:pt x="3419" y="361"/>
                    <a:pt x="3422" y="361"/>
                  </a:cubicBezTo>
                  <a:cubicBezTo>
                    <a:pt x="3422" y="361"/>
                    <a:pt x="3423" y="361"/>
                    <a:pt x="3424" y="361"/>
                  </a:cubicBezTo>
                  <a:cubicBezTo>
                    <a:pt x="3429" y="367"/>
                    <a:pt x="3435" y="373"/>
                    <a:pt x="3447" y="373"/>
                  </a:cubicBezTo>
                  <a:cubicBezTo>
                    <a:pt x="3448" y="373"/>
                    <a:pt x="3449" y="373"/>
                    <a:pt x="3450" y="373"/>
                  </a:cubicBezTo>
                  <a:cubicBezTo>
                    <a:pt x="3456" y="370"/>
                    <a:pt x="3454" y="361"/>
                    <a:pt x="3462" y="359"/>
                  </a:cubicBezTo>
                  <a:cubicBezTo>
                    <a:pt x="3481" y="361"/>
                    <a:pt x="3512" y="369"/>
                    <a:pt x="3536" y="369"/>
                  </a:cubicBezTo>
                  <a:cubicBezTo>
                    <a:pt x="3546" y="369"/>
                    <a:pt x="3556" y="368"/>
                    <a:pt x="3563" y="364"/>
                  </a:cubicBezTo>
                  <a:cubicBezTo>
                    <a:pt x="3572" y="358"/>
                    <a:pt x="3583" y="341"/>
                    <a:pt x="3583" y="334"/>
                  </a:cubicBezTo>
                  <a:cubicBezTo>
                    <a:pt x="3582" y="330"/>
                    <a:pt x="3579" y="322"/>
                    <a:pt x="3577" y="319"/>
                  </a:cubicBezTo>
                  <a:cubicBezTo>
                    <a:pt x="3569" y="306"/>
                    <a:pt x="3547" y="299"/>
                    <a:pt x="3529" y="293"/>
                  </a:cubicBezTo>
                  <a:cubicBezTo>
                    <a:pt x="3540" y="283"/>
                    <a:pt x="3549" y="272"/>
                    <a:pt x="3564" y="265"/>
                  </a:cubicBezTo>
                  <a:cubicBezTo>
                    <a:pt x="3563" y="262"/>
                    <a:pt x="3561" y="255"/>
                    <a:pt x="3566" y="254"/>
                  </a:cubicBezTo>
                  <a:cubicBezTo>
                    <a:pt x="3570" y="257"/>
                    <a:pt x="3574" y="258"/>
                    <a:pt x="3578" y="258"/>
                  </a:cubicBezTo>
                  <a:cubicBezTo>
                    <a:pt x="3585" y="258"/>
                    <a:pt x="3591" y="255"/>
                    <a:pt x="3600" y="253"/>
                  </a:cubicBezTo>
                  <a:cubicBezTo>
                    <a:pt x="3609" y="251"/>
                    <a:pt x="3618" y="251"/>
                    <a:pt x="3625" y="249"/>
                  </a:cubicBezTo>
                  <a:cubicBezTo>
                    <a:pt x="3630" y="247"/>
                    <a:pt x="3633" y="242"/>
                    <a:pt x="3638" y="240"/>
                  </a:cubicBezTo>
                  <a:cubicBezTo>
                    <a:pt x="3649" y="236"/>
                    <a:pt x="3666" y="237"/>
                    <a:pt x="3667" y="227"/>
                  </a:cubicBezTo>
                  <a:cubicBezTo>
                    <a:pt x="3660" y="228"/>
                    <a:pt x="3652" y="230"/>
                    <a:pt x="3644" y="230"/>
                  </a:cubicBezTo>
                  <a:cubicBezTo>
                    <a:pt x="3639" y="230"/>
                    <a:pt x="3634" y="229"/>
                    <a:pt x="3629" y="226"/>
                  </a:cubicBezTo>
                  <a:cubicBezTo>
                    <a:pt x="3627" y="223"/>
                    <a:pt x="3628" y="219"/>
                    <a:pt x="3626" y="218"/>
                  </a:cubicBezTo>
                  <a:cubicBezTo>
                    <a:pt x="3625" y="218"/>
                    <a:pt x="3625" y="218"/>
                    <a:pt x="3624" y="218"/>
                  </a:cubicBezTo>
                  <a:cubicBezTo>
                    <a:pt x="3624" y="218"/>
                    <a:pt x="3623" y="218"/>
                    <a:pt x="3622" y="218"/>
                  </a:cubicBezTo>
                  <a:cubicBezTo>
                    <a:pt x="3622" y="218"/>
                    <a:pt x="3621" y="218"/>
                    <a:pt x="3620" y="218"/>
                  </a:cubicBezTo>
                  <a:cubicBezTo>
                    <a:pt x="3618" y="218"/>
                    <a:pt x="3617" y="218"/>
                    <a:pt x="3616" y="219"/>
                  </a:cubicBezTo>
                  <a:cubicBezTo>
                    <a:pt x="3613" y="222"/>
                    <a:pt x="3617" y="224"/>
                    <a:pt x="3615" y="227"/>
                  </a:cubicBezTo>
                  <a:cubicBezTo>
                    <a:pt x="3613" y="229"/>
                    <a:pt x="3610" y="229"/>
                    <a:pt x="3608" y="229"/>
                  </a:cubicBezTo>
                  <a:cubicBezTo>
                    <a:pt x="3602" y="229"/>
                    <a:pt x="3596" y="226"/>
                    <a:pt x="3596" y="221"/>
                  </a:cubicBezTo>
                  <a:cubicBezTo>
                    <a:pt x="3599" y="215"/>
                    <a:pt x="3607" y="213"/>
                    <a:pt x="3616" y="213"/>
                  </a:cubicBezTo>
                  <a:cubicBezTo>
                    <a:pt x="3613" y="207"/>
                    <a:pt x="3602" y="208"/>
                    <a:pt x="3601" y="201"/>
                  </a:cubicBezTo>
                  <a:cubicBezTo>
                    <a:pt x="3604" y="200"/>
                    <a:pt x="3602" y="197"/>
                    <a:pt x="3604" y="197"/>
                  </a:cubicBezTo>
                  <a:cubicBezTo>
                    <a:pt x="3604" y="197"/>
                    <a:pt x="3605" y="197"/>
                    <a:pt x="3605" y="197"/>
                  </a:cubicBezTo>
                  <a:cubicBezTo>
                    <a:pt x="3605" y="197"/>
                    <a:pt x="3606" y="197"/>
                    <a:pt x="3606" y="197"/>
                  </a:cubicBezTo>
                  <a:cubicBezTo>
                    <a:pt x="3610" y="197"/>
                    <a:pt x="3612" y="202"/>
                    <a:pt x="3616" y="204"/>
                  </a:cubicBezTo>
                  <a:cubicBezTo>
                    <a:pt x="3617" y="205"/>
                    <a:pt x="3620" y="204"/>
                    <a:pt x="3621" y="205"/>
                  </a:cubicBezTo>
                  <a:cubicBezTo>
                    <a:pt x="3623" y="206"/>
                    <a:pt x="3623" y="209"/>
                    <a:pt x="3623" y="209"/>
                  </a:cubicBezTo>
                  <a:cubicBezTo>
                    <a:pt x="3629" y="211"/>
                    <a:pt x="3635" y="209"/>
                    <a:pt x="3639" y="212"/>
                  </a:cubicBezTo>
                  <a:cubicBezTo>
                    <a:pt x="3645" y="216"/>
                    <a:pt x="3645" y="225"/>
                    <a:pt x="3653" y="226"/>
                  </a:cubicBezTo>
                  <a:cubicBezTo>
                    <a:pt x="3654" y="226"/>
                    <a:pt x="3654" y="226"/>
                    <a:pt x="3654" y="226"/>
                  </a:cubicBezTo>
                  <a:cubicBezTo>
                    <a:pt x="3659" y="226"/>
                    <a:pt x="3664" y="222"/>
                    <a:pt x="3669" y="221"/>
                  </a:cubicBezTo>
                  <a:cubicBezTo>
                    <a:pt x="3666" y="200"/>
                    <a:pt x="3636" y="201"/>
                    <a:pt x="3626" y="187"/>
                  </a:cubicBezTo>
                  <a:cubicBezTo>
                    <a:pt x="3620" y="185"/>
                    <a:pt x="3613" y="185"/>
                    <a:pt x="3612" y="179"/>
                  </a:cubicBezTo>
                  <a:cubicBezTo>
                    <a:pt x="3615" y="178"/>
                    <a:pt x="3618" y="177"/>
                    <a:pt x="3621" y="177"/>
                  </a:cubicBezTo>
                  <a:cubicBezTo>
                    <a:pt x="3632" y="177"/>
                    <a:pt x="3644" y="186"/>
                    <a:pt x="3647" y="194"/>
                  </a:cubicBezTo>
                  <a:cubicBezTo>
                    <a:pt x="3653" y="196"/>
                    <a:pt x="3658" y="202"/>
                    <a:pt x="3664" y="202"/>
                  </a:cubicBezTo>
                  <a:cubicBezTo>
                    <a:pt x="3665" y="202"/>
                    <a:pt x="3666" y="202"/>
                    <a:pt x="3667" y="201"/>
                  </a:cubicBezTo>
                  <a:cubicBezTo>
                    <a:pt x="3668" y="194"/>
                    <a:pt x="3656" y="195"/>
                    <a:pt x="3662" y="188"/>
                  </a:cubicBezTo>
                  <a:cubicBezTo>
                    <a:pt x="3656" y="182"/>
                    <a:pt x="3641" y="182"/>
                    <a:pt x="3635" y="175"/>
                  </a:cubicBezTo>
                  <a:cubicBezTo>
                    <a:pt x="3637" y="172"/>
                    <a:pt x="3640" y="171"/>
                    <a:pt x="3643" y="171"/>
                  </a:cubicBezTo>
                  <a:cubicBezTo>
                    <a:pt x="3650" y="171"/>
                    <a:pt x="3656" y="182"/>
                    <a:pt x="3662" y="183"/>
                  </a:cubicBezTo>
                  <a:cubicBezTo>
                    <a:pt x="3663" y="183"/>
                    <a:pt x="3663" y="183"/>
                    <a:pt x="3664" y="183"/>
                  </a:cubicBezTo>
                  <a:cubicBezTo>
                    <a:pt x="3669" y="183"/>
                    <a:pt x="3676" y="179"/>
                    <a:pt x="3680" y="175"/>
                  </a:cubicBezTo>
                  <a:cubicBezTo>
                    <a:pt x="3677" y="171"/>
                    <a:pt x="3664" y="174"/>
                    <a:pt x="3663" y="167"/>
                  </a:cubicBezTo>
                  <a:cubicBezTo>
                    <a:pt x="3664" y="164"/>
                    <a:pt x="3666" y="163"/>
                    <a:pt x="3669" y="163"/>
                  </a:cubicBezTo>
                  <a:cubicBezTo>
                    <a:pt x="3671" y="163"/>
                    <a:pt x="3672" y="163"/>
                    <a:pt x="3674" y="164"/>
                  </a:cubicBezTo>
                  <a:cubicBezTo>
                    <a:pt x="3677" y="164"/>
                    <a:pt x="3679" y="164"/>
                    <a:pt x="3681" y="164"/>
                  </a:cubicBezTo>
                  <a:cubicBezTo>
                    <a:pt x="3682" y="164"/>
                    <a:pt x="3684" y="164"/>
                    <a:pt x="3686" y="163"/>
                  </a:cubicBezTo>
                  <a:cubicBezTo>
                    <a:pt x="3682" y="155"/>
                    <a:pt x="3667" y="155"/>
                    <a:pt x="3668" y="143"/>
                  </a:cubicBezTo>
                  <a:cubicBezTo>
                    <a:pt x="3671" y="141"/>
                    <a:pt x="3679" y="142"/>
                    <a:pt x="3679" y="137"/>
                  </a:cubicBezTo>
                  <a:cubicBezTo>
                    <a:pt x="3675" y="132"/>
                    <a:pt x="3664" y="133"/>
                    <a:pt x="3662" y="126"/>
                  </a:cubicBezTo>
                  <a:cubicBezTo>
                    <a:pt x="3670" y="120"/>
                    <a:pt x="3694" y="126"/>
                    <a:pt x="3694" y="117"/>
                  </a:cubicBezTo>
                  <a:cubicBezTo>
                    <a:pt x="3695" y="106"/>
                    <a:pt x="3665" y="118"/>
                    <a:pt x="3666" y="103"/>
                  </a:cubicBezTo>
                  <a:cubicBezTo>
                    <a:pt x="3671" y="93"/>
                    <a:pt x="3680" y="86"/>
                    <a:pt x="3680" y="72"/>
                  </a:cubicBezTo>
                  <a:cubicBezTo>
                    <a:pt x="3683" y="66"/>
                    <a:pt x="3693" y="62"/>
                    <a:pt x="3688" y="56"/>
                  </a:cubicBezTo>
                  <a:cubicBezTo>
                    <a:pt x="3688" y="56"/>
                    <a:pt x="3687" y="56"/>
                    <a:pt x="3687" y="56"/>
                  </a:cubicBezTo>
                  <a:cubicBezTo>
                    <a:pt x="3684" y="56"/>
                    <a:pt x="3682" y="57"/>
                    <a:pt x="3680" y="59"/>
                  </a:cubicBezTo>
                  <a:cubicBezTo>
                    <a:pt x="3678" y="61"/>
                    <a:pt x="3676" y="62"/>
                    <a:pt x="3673" y="62"/>
                  </a:cubicBezTo>
                  <a:cubicBezTo>
                    <a:pt x="3672" y="62"/>
                    <a:pt x="3671" y="62"/>
                    <a:pt x="3670" y="61"/>
                  </a:cubicBezTo>
                  <a:cubicBezTo>
                    <a:pt x="3673" y="55"/>
                    <a:pt x="3675" y="51"/>
                    <a:pt x="3673" y="45"/>
                  </a:cubicBezTo>
                  <a:cubicBezTo>
                    <a:pt x="3696" y="45"/>
                    <a:pt x="3716" y="43"/>
                    <a:pt x="3725" y="32"/>
                  </a:cubicBezTo>
                  <a:cubicBezTo>
                    <a:pt x="3726" y="32"/>
                    <a:pt x="3727" y="32"/>
                    <a:pt x="3727" y="32"/>
                  </a:cubicBezTo>
                  <a:cubicBezTo>
                    <a:pt x="3730" y="32"/>
                    <a:pt x="3732" y="31"/>
                    <a:pt x="3734" y="31"/>
                  </a:cubicBezTo>
                  <a:cubicBezTo>
                    <a:pt x="3734" y="29"/>
                    <a:pt x="3735" y="28"/>
                    <a:pt x="3736" y="27"/>
                  </a:cubicBezTo>
                  <a:cubicBezTo>
                    <a:pt x="3736" y="22"/>
                    <a:pt x="3726" y="20"/>
                    <a:pt x="3716" y="20"/>
                  </a:cubicBezTo>
                  <a:cubicBezTo>
                    <a:pt x="3710" y="20"/>
                    <a:pt x="3704" y="21"/>
                    <a:pt x="3700" y="22"/>
                  </a:cubicBezTo>
                  <a:cubicBezTo>
                    <a:pt x="3692" y="23"/>
                    <a:pt x="3678" y="31"/>
                    <a:pt x="3670" y="36"/>
                  </a:cubicBezTo>
                  <a:cubicBezTo>
                    <a:pt x="3660" y="42"/>
                    <a:pt x="3653" y="51"/>
                    <a:pt x="3645" y="53"/>
                  </a:cubicBezTo>
                  <a:cubicBezTo>
                    <a:pt x="3642" y="42"/>
                    <a:pt x="3666" y="34"/>
                    <a:pt x="3654" y="22"/>
                  </a:cubicBezTo>
                  <a:cubicBezTo>
                    <a:pt x="3654" y="22"/>
                    <a:pt x="3654" y="22"/>
                    <a:pt x="3653" y="22"/>
                  </a:cubicBezTo>
                  <a:cubicBezTo>
                    <a:pt x="3646" y="22"/>
                    <a:pt x="3640" y="25"/>
                    <a:pt x="3634" y="29"/>
                  </a:cubicBezTo>
                  <a:cubicBezTo>
                    <a:pt x="3628" y="33"/>
                    <a:pt x="3622" y="37"/>
                    <a:pt x="3616" y="37"/>
                  </a:cubicBezTo>
                  <a:cubicBezTo>
                    <a:pt x="3614" y="37"/>
                    <a:pt x="3611" y="36"/>
                    <a:pt x="3608" y="34"/>
                  </a:cubicBezTo>
                  <a:cubicBezTo>
                    <a:pt x="3611" y="30"/>
                    <a:pt x="3621" y="32"/>
                    <a:pt x="3621" y="25"/>
                  </a:cubicBezTo>
                  <a:cubicBezTo>
                    <a:pt x="3617" y="24"/>
                    <a:pt x="3610" y="23"/>
                    <a:pt x="3604" y="23"/>
                  </a:cubicBezTo>
                  <a:cubicBezTo>
                    <a:pt x="3598" y="23"/>
                    <a:pt x="3591" y="24"/>
                    <a:pt x="3585" y="24"/>
                  </a:cubicBezTo>
                  <a:cubicBezTo>
                    <a:pt x="3575" y="25"/>
                    <a:pt x="3567" y="31"/>
                    <a:pt x="3560" y="31"/>
                  </a:cubicBezTo>
                  <a:cubicBezTo>
                    <a:pt x="3558" y="31"/>
                    <a:pt x="3556" y="31"/>
                    <a:pt x="3554" y="29"/>
                  </a:cubicBezTo>
                  <a:cubicBezTo>
                    <a:pt x="3555" y="27"/>
                    <a:pt x="3558" y="26"/>
                    <a:pt x="3562" y="26"/>
                  </a:cubicBezTo>
                  <a:cubicBezTo>
                    <a:pt x="3563" y="26"/>
                    <a:pt x="3564" y="26"/>
                    <a:pt x="3565" y="26"/>
                  </a:cubicBezTo>
                  <a:cubicBezTo>
                    <a:pt x="3565" y="20"/>
                    <a:pt x="3565" y="20"/>
                    <a:pt x="3565" y="20"/>
                  </a:cubicBezTo>
                  <a:cubicBezTo>
                    <a:pt x="3543" y="14"/>
                    <a:pt x="3516" y="12"/>
                    <a:pt x="3489" y="12"/>
                  </a:cubicBezTo>
                  <a:cubicBezTo>
                    <a:pt x="3482" y="12"/>
                    <a:pt x="3474" y="12"/>
                    <a:pt x="3466" y="12"/>
                  </a:cubicBezTo>
                  <a:cubicBezTo>
                    <a:pt x="3460" y="14"/>
                    <a:pt x="3462" y="22"/>
                    <a:pt x="3456" y="23"/>
                  </a:cubicBezTo>
                  <a:cubicBezTo>
                    <a:pt x="3441" y="20"/>
                    <a:pt x="3431" y="13"/>
                    <a:pt x="3416" y="10"/>
                  </a:cubicBezTo>
                  <a:cubicBezTo>
                    <a:pt x="3416" y="20"/>
                    <a:pt x="3430" y="17"/>
                    <a:pt x="3431" y="25"/>
                  </a:cubicBezTo>
                  <a:cubicBezTo>
                    <a:pt x="3429" y="28"/>
                    <a:pt x="3427" y="28"/>
                    <a:pt x="3425" y="28"/>
                  </a:cubicBezTo>
                  <a:cubicBezTo>
                    <a:pt x="3420" y="28"/>
                    <a:pt x="3417" y="22"/>
                    <a:pt x="3413" y="20"/>
                  </a:cubicBezTo>
                  <a:cubicBezTo>
                    <a:pt x="3405" y="14"/>
                    <a:pt x="3390" y="12"/>
                    <a:pt x="3384" y="8"/>
                  </a:cubicBezTo>
                  <a:cubicBezTo>
                    <a:pt x="3384" y="5"/>
                    <a:pt x="3381" y="4"/>
                    <a:pt x="3380" y="1"/>
                  </a:cubicBezTo>
                  <a:cubicBezTo>
                    <a:pt x="3378" y="1"/>
                    <a:pt x="3377" y="0"/>
                    <a:pt x="337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a:spLocks noEditPoints="1"/>
            </p:cNvSpPr>
            <p:nvPr/>
          </p:nvSpPr>
          <p:spPr bwMode="auto">
            <a:xfrm>
              <a:off x="-627" y="1568"/>
              <a:ext cx="8343" cy="2197"/>
            </a:xfrm>
            <a:custGeom>
              <a:avLst/>
              <a:gdLst>
                <a:gd name="T0" fmla="*/ 1802 w 3529"/>
                <a:gd name="T1" fmla="*/ 846 h 928"/>
                <a:gd name="T2" fmla="*/ 1998 w 3529"/>
                <a:gd name="T3" fmla="*/ 895 h 928"/>
                <a:gd name="T4" fmla="*/ 1797 w 3529"/>
                <a:gd name="T5" fmla="*/ 812 h 928"/>
                <a:gd name="T6" fmla="*/ 2083 w 3529"/>
                <a:gd name="T7" fmla="*/ 797 h 928"/>
                <a:gd name="T8" fmla="*/ 1966 w 3529"/>
                <a:gd name="T9" fmla="*/ 639 h 928"/>
                <a:gd name="T10" fmla="*/ 1675 w 3529"/>
                <a:gd name="T11" fmla="*/ 566 h 928"/>
                <a:gd name="T12" fmla="*/ 1539 w 3529"/>
                <a:gd name="T13" fmla="*/ 619 h 928"/>
                <a:gd name="T14" fmla="*/ 1487 w 3529"/>
                <a:gd name="T15" fmla="*/ 772 h 928"/>
                <a:gd name="T16" fmla="*/ 1694 w 3529"/>
                <a:gd name="T17" fmla="*/ 758 h 928"/>
                <a:gd name="T18" fmla="*/ 1852 w 3529"/>
                <a:gd name="T19" fmla="*/ 675 h 928"/>
                <a:gd name="T20" fmla="*/ 1525 w 3529"/>
                <a:gd name="T21" fmla="*/ 555 h 928"/>
                <a:gd name="T22" fmla="*/ 1536 w 3529"/>
                <a:gd name="T23" fmla="*/ 541 h 928"/>
                <a:gd name="T24" fmla="*/ 1437 w 3529"/>
                <a:gd name="T25" fmla="*/ 538 h 928"/>
                <a:gd name="T26" fmla="*/ 1422 w 3529"/>
                <a:gd name="T27" fmla="*/ 518 h 928"/>
                <a:gd name="T28" fmla="*/ 1545 w 3529"/>
                <a:gd name="T29" fmla="*/ 499 h 928"/>
                <a:gd name="T30" fmla="*/ 1704 w 3529"/>
                <a:gd name="T31" fmla="*/ 523 h 928"/>
                <a:gd name="T32" fmla="*/ 1819 w 3529"/>
                <a:gd name="T33" fmla="*/ 552 h 928"/>
                <a:gd name="T34" fmla="*/ 1844 w 3529"/>
                <a:gd name="T35" fmla="*/ 504 h 928"/>
                <a:gd name="T36" fmla="*/ 833 w 3529"/>
                <a:gd name="T37" fmla="*/ 369 h 928"/>
                <a:gd name="T38" fmla="*/ 3244 w 3529"/>
                <a:gd name="T39" fmla="*/ 300 h 928"/>
                <a:gd name="T40" fmla="*/ 3189 w 3529"/>
                <a:gd name="T41" fmla="*/ 313 h 928"/>
                <a:gd name="T42" fmla="*/ 3153 w 3529"/>
                <a:gd name="T43" fmla="*/ 293 h 928"/>
                <a:gd name="T44" fmla="*/ 118 w 3529"/>
                <a:gd name="T45" fmla="*/ 223 h 928"/>
                <a:gd name="T46" fmla="*/ 166 w 3529"/>
                <a:gd name="T47" fmla="*/ 210 h 928"/>
                <a:gd name="T48" fmla="*/ 142 w 3529"/>
                <a:gd name="T49" fmla="*/ 181 h 928"/>
                <a:gd name="T50" fmla="*/ 449 w 3529"/>
                <a:gd name="T51" fmla="*/ 128 h 928"/>
                <a:gd name="T52" fmla="*/ 340 w 3529"/>
                <a:gd name="T53" fmla="*/ 111 h 928"/>
                <a:gd name="T54" fmla="*/ 3276 w 3529"/>
                <a:gd name="T55" fmla="*/ 35 h 928"/>
                <a:gd name="T56" fmla="*/ 330 w 3529"/>
                <a:gd name="T57" fmla="*/ 0 h 928"/>
                <a:gd name="T58" fmla="*/ 246 w 3529"/>
                <a:gd name="T59" fmla="*/ 77 h 928"/>
                <a:gd name="T60" fmla="*/ 250 w 3529"/>
                <a:gd name="T61" fmla="*/ 150 h 928"/>
                <a:gd name="T62" fmla="*/ 345 w 3529"/>
                <a:gd name="T63" fmla="*/ 81 h 928"/>
                <a:gd name="T64" fmla="*/ 484 w 3529"/>
                <a:gd name="T65" fmla="*/ 123 h 928"/>
                <a:gd name="T66" fmla="*/ 501 w 3529"/>
                <a:gd name="T67" fmla="*/ 100 h 928"/>
                <a:gd name="T68" fmla="*/ 623 w 3529"/>
                <a:gd name="T69" fmla="*/ 47 h 928"/>
                <a:gd name="T70" fmla="*/ 684 w 3529"/>
                <a:gd name="T71" fmla="*/ 61 h 928"/>
                <a:gd name="T72" fmla="*/ 588 w 3529"/>
                <a:gd name="T73" fmla="*/ 146 h 928"/>
                <a:gd name="T74" fmla="*/ 603 w 3529"/>
                <a:gd name="T75" fmla="*/ 198 h 928"/>
                <a:gd name="T76" fmla="*/ 399 w 3529"/>
                <a:gd name="T77" fmla="*/ 140 h 928"/>
                <a:gd name="T78" fmla="*/ 263 w 3529"/>
                <a:gd name="T79" fmla="*/ 160 h 928"/>
                <a:gd name="T80" fmla="*/ 176 w 3529"/>
                <a:gd name="T81" fmla="*/ 411 h 928"/>
                <a:gd name="T82" fmla="*/ 316 w 3529"/>
                <a:gd name="T83" fmla="*/ 415 h 928"/>
                <a:gd name="T84" fmla="*/ 750 w 3529"/>
                <a:gd name="T85" fmla="*/ 460 h 928"/>
                <a:gd name="T86" fmla="*/ 681 w 3529"/>
                <a:gd name="T87" fmla="*/ 283 h 928"/>
                <a:gd name="T88" fmla="*/ 716 w 3529"/>
                <a:gd name="T89" fmla="*/ 301 h 928"/>
                <a:gd name="T90" fmla="*/ 815 w 3529"/>
                <a:gd name="T91" fmla="*/ 342 h 928"/>
                <a:gd name="T92" fmla="*/ 830 w 3529"/>
                <a:gd name="T93" fmla="*/ 259 h 928"/>
                <a:gd name="T94" fmla="*/ 1005 w 3529"/>
                <a:gd name="T95" fmla="*/ 278 h 928"/>
                <a:gd name="T96" fmla="*/ 1119 w 3529"/>
                <a:gd name="T97" fmla="*/ 339 h 928"/>
                <a:gd name="T98" fmla="*/ 3257 w 3529"/>
                <a:gd name="T99" fmla="*/ 43 h 928"/>
                <a:gd name="T100" fmla="*/ 2707 w 3529"/>
                <a:gd name="T101" fmla="*/ 160 h 928"/>
                <a:gd name="T102" fmla="*/ 2820 w 3529"/>
                <a:gd name="T103" fmla="*/ 239 h 928"/>
                <a:gd name="T104" fmla="*/ 3036 w 3529"/>
                <a:gd name="T105" fmla="*/ 354 h 928"/>
                <a:gd name="T106" fmla="*/ 3529 w 3529"/>
                <a:gd name="T107" fmla="*/ 499 h 928"/>
                <a:gd name="T108" fmla="*/ 3363 w 3529"/>
                <a:gd name="T109" fmla="*/ 410 h 928"/>
                <a:gd name="T110" fmla="*/ 3197 w 3529"/>
                <a:gd name="T111" fmla="*/ 371 h 928"/>
                <a:gd name="T112" fmla="*/ 3034 w 3529"/>
                <a:gd name="T113" fmla="*/ 329 h 928"/>
                <a:gd name="T114" fmla="*/ 2936 w 3529"/>
                <a:gd name="T115" fmla="*/ 266 h 928"/>
                <a:gd name="T116" fmla="*/ 3039 w 3529"/>
                <a:gd name="T117" fmla="*/ 198 h 928"/>
                <a:gd name="T118" fmla="*/ 3097 w 3529"/>
                <a:gd name="T119" fmla="*/ 191 h 928"/>
                <a:gd name="T120" fmla="*/ 3202 w 3529"/>
                <a:gd name="T121" fmla="*/ 88 h 928"/>
                <a:gd name="T122" fmla="*/ 3272 w 3529"/>
                <a:gd name="T123" fmla="*/ 54 h 928"/>
                <a:gd name="T124" fmla="*/ 3267 w 3529"/>
                <a:gd name="T125" fmla="*/ 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9" h="928">
                  <a:moveTo>
                    <a:pt x="1978" y="918"/>
                  </a:moveTo>
                  <a:cubicBezTo>
                    <a:pt x="1975" y="918"/>
                    <a:pt x="1971" y="921"/>
                    <a:pt x="1973" y="927"/>
                  </a:cubicBezTo>
                  <a:cubicBezTo>
                    <a:pt x="1974" y="928"/>
                    <a:pt x="1976" y="928"/>
                    <a:pt x="1979" y="928"/>
                  </a:cubicBezTo>
                  <a:cubicBezTo>
                    <a:pt x="1981" y="928"/>
                    <a:pt x="1983" y="928"/>
                    <a:pt x="1984" y="927"/>
                  </a:cubicBezTo>
                  <a:cubicBezTo>
                    <a:pt x="1987" y="922"/>
                    <a:pt x="1983" y="918"/>
                    <a:pt x="1978" y="918"/>
                  </a:cubicBezTo>
                  <a:moveTo>
                    <a:pt x="1798" y="824"/>
                  </a:moveTo>
                  <a:cubicBezTo>
                    <a:pt x="1790" y="824"/>
                    <a:pt x="1787" y="829"/>
                    <a:pt x="1780" y="830"/>
                  </a:cubicBezTo>
                  <a:cubicBezTo>
                    <a:pt x="1776" y="829"/>
                    <a:pt x="1770" y="824"/>
                    <a:pt x="1766" y="824"/>
                  </a:cubicBezTo>
                  <a:cubicBezTo>
                    <a:pt x="1764" y="824"/>
                    <a:pt x="1762" y="825"/>
                    <a:pt x="1761" y="828"/>
                  </a:cubicBezTo>
                  <a:cubicBezTo>
                    <a:pt x="1763" y="833"/>
                    <a:pt x="1769" y="834"/>
                    <a:pt x="1771" y="838"/>
                  </a:cubicBezTo>
                  <a:cubicBezTo>
                    <a:pt x="1766" y="848"/>
                    <a:pt x="1776" y="856"/>
                    <a:pt x="1786" y="859"/>
                  </a:cubicBezTo>
                  <a:cubicBezTo>
                    <a:pt x="1791" y="854"/>
                    <a:pt x="1793" y="848"/>
                    <a:pt x="1802" y="846"/>
                  </a:cubicBezTo>
                  <a:cubicBezTo>
                    <a:pt x="1804" y="841"/>
                    <a:pt x="1806" y="827"/>
                    <a:pt x="1800" y="824"/>
                  </a:cubicBezTo>
                  <a:cubicBezTo>
                    <a:pt x="1800" y="824"/>
                    <a:pt x="1799" y="824"/>
                    <a:pt x="1798" y="824"/>
                  </a:cubicBezTo>
                  <a:moveTo>
                    <a:pt x="2042" y="822"/>
                  </a:moveTo>
                  <a:cubicBezTo>
                    <a:pt x="2038" y="822"/>
                    <a:pt x="2038" y="822"/>
                    <a:pt x="2038" y="822"/>
                  </a:cubicBezTo>
                  <a:cubicBezTo>
                    <a:pt x="2032" y="854"/>
                    <a:pt x="1986" y="851"/>
                    <a:pt x="1979" y="882"/>
                  </a:cubicBezTo>
                  <a:cubicBezTo>
                    <a:pt x="1980" y="883"/>
                    <a:pt x="1983" y="883"/>
                    <a:pt x="1985" y="883"/>
                  </a:cubicBezTo>
                  <a:cubicBezTo>
                    <a:pt x="1986" y="883"/>
                    <a:pt x="1986" y="883"/>
                    <a:pt x="1987" y="883"/>
                  </a:cubicBezTo>
                  <a:cubicBezTo>
                    <a:pt x="1988" y="883"/>
                    <a:pt x="1988" y="883"/>
                    <a:pt x="1989" y="883"/>
                  </a:cubicBezTo>
                  <a:cubicBezTo>
                    <a:pt x="1991" y="883"/>
                    <a:pt x="1994" y="884"/>
                    <a:pt x="1996" y="885"/>
                  </a:cubicBezTo>
                  <a:cubicBezTo>
                    <a:pt x="1995" y="888"/>
                    <a:pt x="1990" y="887"/>
                    <a:pt x="1991" y="891"/>
                  </a:cubicBezTo>
                  <a:cubicBezTo>
                    <a:pt x="1994" y="892"/>
                    <a:pt x="1994" y="895"/>
                    <a:pt x="1997" y="895"/>
                  </a:cubicBezTo>
                  <a:cubicBezTo>
                    <a:pt x="1998" y="895"/>
                    <a:pt x="1998" y="895"/>
                    <a:pt x="1998" y="895"/>
                  </a:cubicBezTo>
                  <a:cubicBezTo>
                    <a:pt x="2001" y="893"/>
                    <a:pt x="2000" y="889"/>
                    <a:pt x="2002" y="887"/>
                  </a:cubicBezTo>
                  <a:cubicBezTo>
                    <a:pt x="2004" y="888"/>
                    <a:pt x="2005" y="888"/>
                    <a:pt x="2007" y="888"/>
                  </a:cubicBezTo>
                  <a:cubicBezTo>
                    <a:pt x="2028" y="888"/>
                    <a:pt x="2025" y="862"/>
                    <a:pt x="2044" y="858"/>
                  </a:cubicBezTo>
                  <a:cubicBezTo>
                    <a:pt x="2045" y="845"/>
                    <a:pt x="2057" y="843"/>
                    <a:pt x="2060" y="833"/>
                  </a:cubicBezTo>
                  <a:cubicBezTo>
                    <a:pt x="2053" y="830"/>
                    <a:pt x="2047" y="827"/>
                    <a:pt x="2042" y="822"/>
                  </a:cubicBezTo>
                  <a:moveTo>
                    <a:pt x="1759" y="814"/>
                  </a:moveTo>
                  <a:cubicBezTo>
                    <a:pt x="1755" y="814"/>
                    <a:pt x="1753" y="816"/>
                    <a:pt x="1753" y="820"/>
                  </a:cubicBezTo>
                  <a:cubicBezTo>
                    <a:pt x="1754" y="821"/>
                    <a:pt x="1756" y="822"/>
                    <a:pt x="1758" y="822"/>
                  </a:cubicBezTo>
                  <a:cubicBezTo>
                    <a:pt x="1759" y="822"/>
                    <a:pt x="1760" y="822"/>
                    <a:pt x="1760" y="821"/>
                  </a:cubicBezTo>
                  <a:cubicBezTo>
                    <a:pt x="1762" y="820"/>
                    <a:pt x="1761" y="816"/>
                    <a:pt x="1760" y="814"/>
                  </a:cubicBezTo>
                  <a:cubicBezTo>
                    <a:pt x="1760" y="814"/>
                    <a:pt x="1760" y="814"/>
                    <a:pt x="1759" y="814"/>
                  </a:cubicBezTo>
                  <a:moveTo>
                    <a:pt x="1797" y="812"/>
                  </a:moveTo>
                  <a:cubicBezTo>
                    <a:pt x="1793" y="812"/>
                    <a:pt x="1790" y="818"/>
                    <a:pt x="1797" y="820"/>
                  </a:cubicBezTo>
                  <a:cubicBezTo>
                    <a:pt x="1799" y="818"/>
                    <a:pt x="1801" y="817"/>
                    <a:pt x="1801" y="814"/>
                  </a:cubicBezTo>
                  <a:cubicBezTo>
                    <a:pt x="1800" y="813"/>
                    <a:pt x="1798" y="812"/>
                    <a:pt x="1797" y="812"/>
                  </a:cubicBezTo>
                  <a:moveTo>
                    <a:pt x="2043" y="759"/>
                  </a:moveTo>
                  <a:cubicBezTo>
                    <a:pt x="2040" y="759"/>
                    <a:pt x="2039" y="761"/>
                    <a:pt x="2038" y="763"/>
                  </a:cubicBezTo>
                  <a:cubicBezTo>
                    <a:pt x="2035" y="775"/>
                    <a:pt x="2070" y="782"/>
                    <a:pt x="2064" y="800"/>
                  </a:cubicBezTo>
                  <a:cubicBezTo>
                    <a:pt x="2063" y="804"/>
                    <a:pt x="2057" y="804"/>
                    <a:pt x="2057" y="809"/>
                  </a:cubicBezTo>
                  <a:cubicBezTo>
                    <a:pt x="2064" y="814"/>
                    <a:pt x="2068" y="822"/>
                    <a:pt x="2073" y="828"/>
                  </a:cubicBezTo>
                  <a:cubicBezTo>
                    <a:pt x="2082" y="828"/>
                    <a:pt x="2082" y="819"/>
                    <a:pt x="2087" y="814"/>
                  </a:cubicBezTo>
                  <a:cubicBezTo>
                    <a:pt x="2093" y="809"/>
                    <a:pt x="2105" y="806"/>
                    <a:pt x="2103" y="795"/>
                  </a:cubicBezTo>
                  <a:cubicBezTo>
                    <a:pt x="2101" y="793"/>
                    <a:pt x="2099" y="792"/>
                    <a:pt x="2097" y="792"/>
                  </a:cubicBezTo>
                  <a:cubicBezTo>
                    <a:pt x="2092" y="792"/>
                    <a:pt x="2088" y="797"/>
                    <a:pt x="2083" y="797"/>
                  </a:cubicBezTo>
                  <a:cubicBezTo>
                    <a:pt x="2078" y="796"/>
                    <a:pt x="2079" y="791"/>
                    <a:pt x="2079" y="786"/>
                  </a:cubicBezTo>
                  <a:cubicBezTo>
                    <a:pt x="2078" y="785"/>
                    <a:pt x="2077" y="785"/>
                    <a:pt x="2075" y="785"/>
                  </a:cubicBezTo>
                  <a:cubicBezTo>
                    <a:pt x="2074" y="785"/>
                    <a:pt x="2074" y="785"/>
                    <a:pt x="2073" y="785"/>
                  </a:cubicBezTo>
                  <a:cubicBezTo>
                    <a:pt x="2072" y="785"/>
                    <a:pt x="2072" y="785"/>
                    <a:pt x="2071" y="785"/>
                  </a:cubicBezTo>
                  <a:cubicBezTo>
                    <a:pt x="2071" y="785"/>
                    <a:pt x="2071" y="785"/>
                    <a:pt x="2070" y="785"/>
                  </a:cubicBezTo>
                  <a:cubicBezTo>
                    <a:pt x="2064" y="775"/>
                    <a:pt x="2053" y="768"/>
                    <a:pt x="2045" y="759"/>
                  </a:cubicBezTo>
                  <a:cubicBezTo>
                    <a:pt x="2044" y="759"/>
                    <a:pt x="2044" y="759"/>
                    <a:pt x="2043" y="759"/>
                  </a:cubicBezTo>
                  <a:moveTo>
                    <a:pt x="1966" y="639"/>
                  </a:moveTo>
                  <a:cubicBezTo>
                    <a:pt x="1963" y="639"/>
                    <a:pt x="1961" y="641"/>
                    <a:pt x="1962" y="645"/>
                  </a:cubicBezTo>
                  <a:cubicBezTo>
                    <a:pt x="1962" y="649"/>
                    <a:pt x="1972" y="655"/>
                    <a:pt x="1980" y="655"/>
                  </a:cubicBezTo>
                  <a:cubicBezTo>
                    <a:pt x="1983" y="655"/>
                    <a:pt x="1987" y="654"/>
                    <a:pt x="1988" y="650"/>
                  </a:cubicBezTo>
                  <a:cubicBezTo>
                    <a:pt x="1985" y="647"/>
                    <a:pt x="1973" y="639"/>
                    <a:pt x="1966" y="639"/>
                  </a:cubicBezTo>
                  <a:moveTo>
                    <a:pt x="1745" y="556"/>
                  </a:moveTo>
                  <a:cubicBezTo>
                    <a:pt x="1720" y="564"/>
                    <a:pt x="1746" y="613"/>
                    <a:pt x="1717" y="613"/>
                  </a:cubicBezTo>
                  <a:cubicBezTo>
                    <a:pt x="1716" y="613"/>
                    <a:pt x="1716" y="613"/>
                    <a:pt x="1715" y="613"/>
                  </a:cubicBezTo>
                  <a:cubicBezTo>
                    <a:pt x="1709" y="612"/>
                    <a:pt x="1706" y="607"/>
                    <a:pt x="1702" y="605"/>
                  </a:cubicBezTo>
                  <a:cubicBezTo>
                    <a:pt x="1701" y="604"/>
                    <a:pt x="1700" y="604"/>
                    <a:pt x="1698" y="604"/>
                  </a:cubicBezTo>
                  <a:cubicBezTo>
                    <a:pt x="1698" y="604"/>
                    <a:pt x="1698" y="604"/>
                    <a:pt x="1698" y="604"/>
                  </a:cubicBezTo>
                  <a:cubicBezTo>
                    <a:pt x="1697" y="604"/>
                    <a:pt x="1697" y="604"/>
                    <a:pt x="1697" y="604"/>
                  </a:cubicBezTo>
                  <a:cubicBezTo>
                    <a:pt x="1696" y="604"/>
                    <a:pt x="1695" y="604"/>
                    <a:pt x="1694" y="604"/>
                  </a:cubicBezTo>
                  <a:cubicBezTo>
                    <a:pt x="1685" y="600"/>
                    <a:pt x="1678" y="592"/>
                    <a:pt x="1673" y="587"/>
                  </a:cubicBezTo>
                  <a:cubicBezTo>
                    <a:pt x="1677" y="580"/>
                    <a:pt x="1686" y="577"/>
                    <a:pt x="1688" y="568"/>
                  </a:cubicBezTo>
                  <a:cubicBezTo>
                    <a:pt x="1686" y="566"/>
                    <a:pt x="1684" y="565"/>
                    <a:pt x="1682" y="565"/>
                  </a:cubicBezTo>
                  <a:cubicBezTo>
                    <a:pt x="1680" y="565"/>
                    <a:pt x="1677" y="566"/>
                    <a:pt x="1675" y="566"/>
                  </a:cubicBezTo>
                  <a:cubicBezTo>
                    <a:pt x="1672" y="567"/>
                    <a:pt x="1670" y="568"/>
                    <a:pt x="1667" y="568"/>
                  </a:cubicBezTo>
                  <a:cubicBezTo>
                    <a:pt x="1666" y="568"/>
                    <a:pt x="1666" y="568"/>
                    <a:pt x="1665" y="567"/>
                  </a:cubicBezTo>
                  <a:cubicBezTo>
                    <a:pt x="1658" y="566"/>
                    <a:pt x="1651" y="556"/>
                    <a:pt x="1643" y="556"/>
                  </a:cubicBezTo>
                  <a:cubicBezTo>
                    <a:pt x="1641" y="556"/>
                    <a:pt x="1638" y="558"/>
                    <a:pt x="1635" y="561"/>
                  </a:cubicBezTo>
                  <a:cubicBezTo>
                    <a:pt x="1637" y="564"/>
                    <a:pt x="1645" y="564"/>
                    <a:pt x="1642" y="568"/>
                  </a:cubicBezTo>
                  <a:cubicBezTo>
                    <a:pt x="1639" y="568"/>
                    <a:pt x="1637" y="568"/>
                    <a:pt x="1635" y="568"/>
                  </a:cubicBezTo>
                  <a:cubicBezTo>
                    <a:pt x="1619" y="568"/>
                    <a:pt x="1618" y="585"/>
                    <a:pt x="1607" y="592"/>
                  </a:cubicBezTo>
                  <a:cubicBezTo>
                    <a:pt x="1596" y="589"/>
                    <a:pt x="1595" y="580"/>
                    <a:pt x="1585" y="580"/>
                  </a:cubicBezTo>
                  <a:cubicBezTo>
                    <a:pt x="1584" y="580"/>
                    <a:pt x="1583" y="580"/>
                    <a:pt x="1582" y="580"/>
                  </a:cubicBezTo>
                  <a:cubicBezTo>
                    <a:pt x="1569" y="582"/>
                    <a:pt x="1566" y="599"/>
                    <a:pt x="1555" y="605"/>
                  </a:cubicBezTo>
                  <a:cubicBezTo>
                    <a:pt x="1546" y="605"/>
                    <a:pt x="1546" y="605"/>
                    <a:pt x="1546" y="605"/>
                  </a:cubicBezTo>
                  <a:cubicBezTo>
                    <a:pt x="1539" y="608"/>
                    <a:pt x="1541" y="615"/>
                    <a:pt x="1539" y="619"/>
                  </a:cubicBezTo>
                  <a:cubicBezTo>
                    <a:pt x="1534" y="629"/>
                    <a:pt x="1513" y="638"/>
                    <a:pt x="1497" y="640"/>
                  </a:cubicBezTo>
                  <a:cubicBezTo>
                    <a:pt x="1496" y="640"/>
                    <a:pt x="1496" y="640"/>
                    <a:pt x="1495" y="640"/>
                  </a:cubicBezTo>
                  <a:cubicBezTo>
                    <a:pt x="1494" y="640"/>
                    <a:pt x="1493" y="640"/>
                    <a:pt x="1491" y="640"/>
                  </a:cubicBezTo>
                  <a:cubicBezTo>
                    <a:pt x="1490" y="639"/>
                    <a:pt x="1488" y="639"/>
                    <a:pt x="1487" y="639"/>
                  </a:cubicBezTo>
                  <a:cubicBezTo>
                    <a:pt x="1486" y="639"/>
                    <a:pt x="1485" y="639"/>
                    <a:pt x="1483" y="640"/>
                  </a:cubicBezTo>
                  <a:cubicBezTo>
                    <a:pt x="1474" y="642"/>
                    <a:pt x="1468" y="653"/>
                    <a:pt x="1457" y="653"/>
                  </a:cubicBezTo>
                  <a:cubicBezTo>
                    <a:pt x="1456" y="653"/>
                    <a:pt x="1455" y="653"/>
                    <a:pt x="1453" y="653"/>
                  </a:cubicBezTo>
                  <a:cubicBezTo>
                    <a:pt x="1449" y="664"/>
                    <a:pt x="1446" y="676"/>
                    <a:pt x="1457" y="686"/>
                  </a:cubicBezTo>
                  <a:cubicBezTo>
                    <a:pt x="1447" y="694"/>
                    <a:pt x="1456" y="700"/>
                    <a:pt x="1459" y="707"/>
                  </a:cubicBezTo>
                  <a:cubicBezTo>
                    <a:pt x="1464" y="719"/>
                    <a:pt x="1473" y="738"/>
                    <a:pt x="1470" y="750"/>
                  </a:cubicBezTo>
                  <a:cubicBezTo>
                    <a:pt x="1469" y="756"/>
                    <a:pt x="1462" y="759"/>
                    <a:pt x="1465" y="767"/>
                  </a:cubicBezTo>
                  <a:cubicBezTo>
                    <a:pt x="1470" y="771"/>
                    <a:pt x="1478" y="772"/>
                    <a:pt x="1487" y="772"/>
                  </a:cubicBezTo>
                  <a:cubicBezTo>
                    <a:pt x="1489" y="772"/>
                    <a:pt x="1491" y="772"/>
                    <a:pt x="1492" y="772"/>
                  </a:cubicBezTo>
                  <a:cubicBezTo>
                    <a:pt x="1505" y="765"/>
                    <a:pt x="1514" y="756"/>
                    <a:pt x="1530" y="756"/>
                  </a:cubicBezTo>
                  <a:cubicBezTo>
                    <a:pt x="1531" y="756"/>
                    <a:pt x="1532" y="756"/>
                    <a:pt x="1533" y="757"/>
                  </a:cubicBezTo>
                  <a:cubicBezTo>
                    <a:pt x="1537" y="757"/>
                    <a:pt x="1541" y="759"/>
                    <a:pt x="1545" y="759"/>
                  </a:cubicBezTo>
                  <a:cubicBezTo>
                    <a:pt x="1545" y="759"/>
                    <a:pt x="1546" y="759"/>
                    <a:pt x="1546" y="759"/>
                  </a:cubicBezTo>
                  <a:cubicBezTo>
                    <a:pt x="1557" y="759"/>
                    <a:pt x="1560" y="751"/>
                    <a:pt x="1570" y="748"/>
                  </a:cubicBezTo>
                  <a:cubicBezTo>
                    <a:pt x="1575" y="747"/>
                    <a:pt x="1583" y="747"/>
                    <a:pt x="1589" y="745"/>
                  </a:cubicBezTo>
                  <a:cubicBezTo>
                    <a:pt x="1599" y="742"/>
                    <a:pt x="1611" y="739"/>
                    <a:pt x="1625" y="737"/>
                  </a:cubicBezTo>
                  <a:cubicBezTo>
                    <a:pt x="1634" y="742"/>
                    <a:pt x="1644" y="741"/>
                    <a:pt x="1652" y="745"/>
                  </a:cubicBezTo>
                  <a:cubicBezTo>
                    <a:pt x="1662" y="752"/>
                    <a:pt x="1663" y="764"/>
                    <a:pt x="1674" y="770"/>
                  </a:cubicBezTo>
                  <a:cubicBezTo>
                    <a:pt x="1682" y="768"/>
                    <a:pt x="1682" y="758"/>
                    <a:pt x="1690" y="758"/>
                  </a:cubicBezTo>
                  <a:cubicBezTo>
                    <a:pt x="1691" y="758"/>
                    <a:pt x="1692" y="758"/>
                    <a:pt x="1694" y="758"/>
                  </a:cubicBezTo>
                  <a:cubicBezTo>
                    <a:pt x="1697" y="764"/>
                    <a:pt x="1686" y="765"/>
                    <a:pt x="1686" y="771"/>
                  </a:cubicBezTo>
                  <a:cubicBezTo>
                    <a:pt x="1695" y="773"/>
                    <a:pt x="1698" y="779"/>
                    <a:pt x="1707" y="780"/>
                  </a:cubicBezTo>
                  <a:cubicBezTo>
                    <a:pt x="1712" y="785"/>
                    <a:pt x="1717" y="798"/>
                    <a:pt x="1727" y="803"/>
                  </a:cubicBezTo>
                  <a:cubicBezTo>
                    <a:pt x="1729" y="804"/>
                    <a:pt x="1734" y="803"/>
                    <a:pt x="1737" y="805"/>
                  </a:cubicBezTo>
                  <a:cubicBezTo>
                    <a:pt x="1742" y="807"/>
                    <a:pt x="1741" y="810"/>
                    <a:pt x="1746" y="810"/>
                  </a:cubicBezTo>
                  <a:cubicBezTo>
                    <a:pt x="1746" y="810"/>
                    <a:pt x="1746" y="810"/>
                    <a:pt x="1747" y="810"/>
                  </a:cubicBezTo>
                  <a:cubicBezTo>
                    <a:pt x="1754" y="810"/>
                    <a:pt x="1757" y="805"/>
                    <a:pt x="1764" y="802"/>
                  </a:cubicBezTo>
                  <a:cubicBezTo>
                    <a:pt x="1768" y="805"/>
                    <a:pt x="1772" y="809"/>
                    <a:pt x="1779" y="809"/>
                  </a:cubicBezTo>
                  <a:cubicBezTo>
                    <a:pt x="1787" y="801"/>
                    <a:pt x="1793" y="801"/>
                    <a:pt x="1806" y="798"/>
                  </a:cubicBezTo>
                  <a:cubicBezTo>
                    <a:pt x="1819" y="795"/>
                    <a:pt x="1817" y="785"/>
                    <a:pt x="1820" y="775"/>
                  </a:cubicBezTo>
                  <a:cubicBezTo>
                    <a:pt x="1824" y="760"/>
                    <a:pt x="1841" y="751"/>
                    <a:pt x="1846" y="739"/>
                  </a:cubicBezTo>
                  <a:cubicBezTo>
                    <a:pt x="1853" y="718"/>
                    <a:pt x="1844" y="693"/>
                    <a:pt x="1852" y="675"/>
                  </a:cubicBezTo>
                  <a:cubicBezTo>
                    <a:pt x="1851" y="674"/>
                    <a:pt x="1851" y="674"/>
                    <a:pt x="1850" y="674"/>
                  </a:cubicBezTo>
                  <a:cubicBezTo>
                    <a:pt x="1849" y="674"/>
                    <a:pt x="1848" y="675"/>
                    <a:pt x="1847" y="676"/>
                  </a:cubicBezTo>
                  <a:cubicBezTo>
                    <a:pt x="1846" y="678"/>
                    <a:pt x="1845" y="679"/>
                    <a:pt x="1843" y="679"/>
                  </a:cubicBezTo>
                  <a:cubicBezTo>
                    <a:pt x="1843" y="679"/>
                    <a:pt x="1843" y="679"/>
                    <a:pt x="1842" y="679"/>
                  </a:cubicBezTo>
                  <a:cubicBezTo>
                    <a:pt x="1836" y="672"/>
                    <a:pt x="1822" y="669"/>
                    <a:pt x="1825" y="657"/>
                  </a:cubicBezTo>
                  <a:cubicBezTo>
                    <a:pt x="1817" y="655"/>
                    <a:pt x="1811" y="651"/>
                    <a:pt x="1813" y="641"/>
                  </a:cubicBezTo>
                  <a:cubicBezTo>
                    <a:pt x="1794" y="631"/>
                    <a:pt x="1772" y="620"/>
                    <a:pt x="1775" y="595"/>
                  </a:cubicBezTo>
                  <a:cubicBezTo>
                    <a:pt x="1772" y="588"/>
                    <a:pt x="1761" y="588"/>
                    <a:pt x="1755" y="583"/>
                  </a:cubicBezTo>
                  <a:cubicBezTo>
                    <a:pt x="1759" y="571"/>
                    <a:pt x="1752" y="562"/>
                    <a:pt x="1745" y="556"/>
                  </a:cubicBezTo>
                  <a:moveTo>
                    <a:pt x="1512" y="541"/>
                  </a:moveTo>
                  <a:cubicBezTo>
                    <a:pt x="1508" y="541"/>
                    <a:pt x="1505" y="543"/>
                    <a:pt x="1506" y="549"/>
                  </a:cubicBezTo>
                  <a:cubicBezTo>
                    <a:pt x="1513" y="550"/>
                    <a:pt x="1517" y="555"/>
                    <a:pt x="1525" y="555"/>
                  </a:cubicBezTo>
                  <a:cubicBezTo>
                    <a:pt x="1526" y="555"/>
                    <a:pt x="1526" y="554"/>
                    <a:pt x="1527" y="554"/>
                  </a:cubicBezTo>
                  <a:cubicBezTo>
                    <a:pt x="1527" y="554"/>
                    <a:pt x="1527" y="554"/>
                    <a:pt x="1528" y="554"/>
                  </a:cubicBezTo>
                  <a:cubicBezTo>
                    <a:pt x="1529" y="553"/>
                    <a:pt x="1529" y="550"/>
                    <a:pt x="1529" y="547"/>
                  </a:cubicBezTo>
                  <a:cubicBezTo>
                    <a:pt x="1525" y="545"/>
                    <a:pt x="1518" y="541"/>
                    <a:pt x="1512" y="541"/>
                  </a:cubicBezTo>
                  <a:moveTo>
                    <a:pt x="1577" y="534"/>
                  </a:moveTo>
                  <a:cubicBezTo>
                    <a:pt x="1566" y="534"/>
                    <a:pt x="1553" y="541"/>
                    <a:pt x="1553" y="550"/>
                  </a:cubicBezTo>
                  <a:cubicBezTo>
                    <a:pt x="1555" y="550"/>
                    <a:pt x="1556" y="551"/>
                    <a:pt x="1556" y="553"/>
                  </a:cubicBezTo>
                  <a:cubicBezTo>
                    <a:pt x="1571" y="551"/>
                    <a:pt x="1581" y="547"/>
                    <a:pt x="1590" y="541"/>
                  </a:cubicBezTo>
                  <a:cubicBezTo>
                    <a:pt x="1588" y="536"/>
                    <a:pt x="1583" y="534"/>
                    <a:pt x="1577" y="534"/>
                  </a:cubicBezTo>
                  <a:moveTo>
                    <a:pt x="1529" y="531"/>
                  </a:moveTo>
                  <a:cubicBezTo>
                    <a:pt x="1523" y="531"/>
                    <a:pt x="1519" y="532"/>
                    <a:pt x="1517" y="535"/>
                  </a:cubicBezTo>
                  <a:cubicBezTo>
                    <a:pt x="1520" y="539"/>
                    <a:pt x="1528" y="541"/>
                    <a:pt x="1536" y="541"/>
                  </a:cubicBezTo>
                  <a:cubicBezTo>
                    <a:pt x="1542" y="541"/>
                    <a:pt x="1548" y="539"/>
                    <a:pt x="1550" y="534"/>
                  </a:cubicBezTo>
                  <a:cubicBezTo>
                    <a:pt x="1545" y="533"/>
                    <a:pt x="1536" y="531"/>
                    <a:pt x="1529" y="531"/>
                  </a:cubicBezTo>
                  <a:moveTo>
                    <a:pt x="1390" y="516"/>
                  </a:moveTo>
                  <a:cubicBezTo>
                    <a:pt x="1381" y="516"/>
                    <a:pt x="1371" y="518"/>
                    <a:pt x="1366" y="521"/>
                  </a:cubicBezTo>
                  <a:cubicBezTo>
                    <a:pt x="1366" y="527"/>
                    <a:pt x="1374" y="526"/>
                    <a:pt x="1379" y="528"/>
                  </a:cubicBezTo>
                  <a:cubicBezTo>
                    <a:pt x="1384" y="529"/>
                    <a:pt x="1389" y="532"/>
                    <a:pt x="1394" y="533"/>
                  </a:cubicBezTo>
                  <a:cubicBezTo>
                    <a:pt x="1395" y="533"/>
                    <a:pt x="1396" y="533"/>
                    <a:pt x="1397" y="533"/>
                  </a:cubicBezTo>
                  <a:cubicBezTo>
                    <a:pt x="1399" y="533"/>
                    <a:pt x="1401" y="533"/>
                    <a:pt x="1403" y="533"/>
                  </a:cubicBezTo>
                  <a:cubicBezTo>
                    <a:pt x="1405" y="533"/>
                    <a:pt x="1407" y="533"/>
                    <a:pt x="1409" y="533"/>
                  </a:cubicBezTo>
                  <a:cubicBezTo>
                    <a:pt x="1410" y="533"/>
                    <a:pt x="1411" y="533"/>
                    <a:pt x="1412" y="533"/>
                  </a:cubicBezTo>
                  <a:cubicBezTo>
                    <a:pt x="1418" y="534"/>
                    <a:pt x="1424" y="537"/>
                    <a:pt x="1429" y="538"/>
                  </a:cubicBezTo>
                  <a:cubicBezTo>
                    <a:pt x="1432" y="538"/>
                    <a:pt x="1434" y="538"/>
                    <a:pt x="1437" y="538"/>
                  </a:cubicBezTo>
                  <a:cubicBezTo>
                    <a:pt x="1440" y="538"/>
                    <a:pt x="1443" y="538"/>
                    <a:pt x="1446" y="538"/>
                  </a:cubicBezTo>
                  <a:cubicBezTo>
                    <a:pt x="1449" y="538"/>
                    <a:pt x="1452" y="537"/>
                    <a:pt x="1454" y="537"/>
                  </a:cubicBezTo>
                  <a:cubicBezTo>
                    <a:pt x="1459" y="537"/>
                    <a:pt x="1464" y="538"/>
                    <a:pt x="1468" y="541"/>
                  </a:cubicBezTo>
                  <a:cubicBezTo>
                    <a:pt x="1470" y="540"/>
                    <a:pt x="1471" y="538"/>
                    <a:pt x="1474" y="538"/>
                  </a:cubicBezTo>
                  <a:cubicBezTo>
                    <a:pt x="1474" y="538"/>
                    <a:pt x="1474" y="538"/>
                    <a:pt x="1475" y="538"/>
                  </a:cubicBezTo>
                  <a:cubicBezTo>
                    <a:pt x="1477" y="540"/>
                    <a:pt x="1483" y="542"/>
                    <a:pt x="1490" y="542"/>
                  </a:cubicBezTo>
                  <a:cubicBezTo>
                    <a:pt x="1500" y="542"/>
                    <a:pt x="1510" y="539"/>
                    <a:pt x="1512" y="534"/>
                  </a:cubicBezTo>
                  <a:cubicBezTo>
                    <a:pt x="1509" y="532"/>
                    <a:pt x="1503" y="531"/>
                    <a:pt x="1497" y="531"/>
                  </a:cubicBezTo>
                  <a:cubicBezTo>
                    <a:pt x="1489" y="531"/>
                    <a:pt x="1480" y="533"/>
                    <a:pt x="1476" y="537"/>
                  </a:cubicBezTo>
                  <a:cubicBezTo>
                    <a:pt x="1477" y="531"/>
                    <a:pt x="1468" y="534"/>
                    <a:pt x="1466" y="532"/>
                  </a:cubicBezTo>
                  <a:cubicBezTo>
                    <a:pt x="1462" y="530"/>
                    <a:pt x="1463" y="524"/>
                    <a:pt x="1458" y="523"/>
                  </a:cubicBezTo>
                  <a:cubicBezTo>
                    <a:pt x="1447" y="521"/>
                    <a:pt x="1435" y="518"/>
                    <a:pt x="1422" y="518"/>
                  </a:cubicBezTo>
                  <a:cubicBezTo>
                    <a:pt x="1418" y="518"/>
                    <a:pt x="1413" y="518"/>
                    <a:pt x="1409" y="519"/>
                  </a:cubicBezTo>
                  <a:cubicBezTo>
                    <a:pt x="1405" y="517"/>
                    <a:pt x="1398" y="516"/>
                    <a:pt x="1390" y="516"/>
                  </a:cubicBezTo>
                  <a:moveTo>
                    <a:pt x="1375" y="499"/>
                  </a:moveTo>
                  <a:cubicBezTo>
                    <a:pt x="1336" y="499"/>
                    <a:pt x="1336" y="499"/>
                    <a:pt x="1336" y="499"/>
                  </a:cubicBezTo>
                  <a:cubicBezTo>
                    <a:pt x="1346" y="507"/>
                    <a:pt x="1359" y="514"/>
                    <a:pt x="1367" y="514"/>
                  </a:cubicBezTo>
                  <a:cubicBezTo>
                    <a:pt x="1374" y="514"/>
                    <a:pt x="1377" y="510"/>
                    <a:pt x="1375" y="499"/>
                  </a:cubicBezTo>
                  <a:moveTo>
                    <a:pt x="1522" y="499"/>
                  </a:moveTo>
                  <a:cubicBezTo>
                    <a:pt x="1511" y="499"/>
                    <a:pt x="1511" y="499"/>
                    <a:pt x="1511" y="499"/>
                  </a:cubicBezTo>
                  <a:cubicBezTo>
                    <a:pt x="1512" y="500"/>
                    <a:pt x="1512" y="501"/>
                    <a:pt x="1512" y="502"/>
                  </a:cubicBezTo>
                  <a:cubicBezTo>
                    <a:pt x="1509" y="507"/>
                    <a:pt x="1505" y="516"/>
                    <a:pt x="1513" y="519"/>
                  </a:cubicBezTo>
                  <a:cubicBezTo>
                    <a:pt x="1529" y="518"/>
                    <a:pt x="1523" y="507"/>
                    <a:pt x="1522" y="499"/>
                  </a:cubicBezTo>
                  <a:moveTo>
                    <a:pt x="1545" y="499"/>
                  </a:moveTo>
                  <a:cubicBezTo>
                    <a:pt x="1530" y="499"/>
                    <a:pt x="1530" y="499"/>
                    <a:pt x="1530" y="499"/>
                  </a:cubicBezTo>
                  <a:cubicBezTo>
                    <a:pt x="1531" y="502"/>
                    <a:pt x="1532" y="505"/>
                    <a:pt x="1537" y="506"/>
                  </a:cubicBezTo>
                  <a:cubicBezTo>
                    <a:pt x="1542" y="505"/>
                    <a:pt x="1544" y="502"/>
                    <a:pt x="1545" y="499"/>
                  </a:cubicBezTo>
                  <a:moveTo>
                    <a:pt x="1652" y="499"/>
                  </a:moveTo>
                  <a:cubicBezTo>
                    <a:pt x="1642" y="499"/>
                    <a:pt x="1642" y="499"/>
                    <a:pt x="1642" y="499"/>
                  </a:cubicBezTo>
                  <a:cubicBezTo>
                    <a:pt x="1644" y="501"/>
                    <a:pt x="1645" y="502"/>
                    <a:pt x="1647" y="503"/>
                  </a:cubicBezTo>
                  <a:cubicBezTo>
                    <a:pt x="1650" y="502"/>
                    <a:pt x="1651" y="500"/>
                    <a:pt x="1652" y="499"/>
                  </a:cubicBezTo>
                  <a:moveTo>
                    <a:pt x="1767" y="499"/>
                  </a:moveTo>
                  <a:cubicBezTo>
                    <a:pt x="1657" y="499"/>
                    <a:pt x="1657" y="499"/>
                    <a:pt x="1657" y="499"/>
                  </a:cubicBezTo>
                  <a:cubicBezTo>
                    <a:pt x="1663" y="503"/>
                    <a:pt x="1671" y="506"/>
                    <a:pt x="1681" y="506"/>
                  </a:cubicBezTo>
                  <a:cubicBezTo>
                    <a:pt x="1683" y="506"/>
                    <a:pt x="1685" y="506"/>
                    <a:pt x="1687" y="505"/>
                  </a:cubicBezTo>
                  <a:cubicBezTo>
                    <a:pt x="1693" y="511"/>
                    <a:pt x="1700" y="516"/>
                    <a:pt x="1704" y="523"/>
                  </a:cubicBezTo>
                  <a:cubicBezTo>
                    <a:pt x="1701" y="529"/>
                    <a:pt x="1693" y="530"/>
                    <a:pt x="1693" y="539"/>
                  </a:cubicBezTo>
                  <a:cubicBezTo>
                    <a:pt x="1694" y="539"/>
                    <a:pt x="1695" y="539"/>
                    <a:pt x="1697" y="539"/>
                  </a:cubicBezTo>
                  <a:cubicBezTo>
                    <a:pt x="1702" y="539"/>
                    <a:pt x="1703" y="535"/>
                    <a:pt x="1709" y="535"/>
                  </a:cubicBezTo>
                  <a:cubicBezTo>
                    <a:pt x="1710" y="535"/>
                    <a:pt x="1710" y="535"/>
                    <a:pt x="1710" y="535"/>
                  </a:cubicBezTo>
                  <a:cubicBezTo>
                    <a:pt x="1716" y="535"/>
                    <a:pt x="1721" y="538"/>
                    <a:pt x="1725" y="540"/>
                  </a:cubicBezTo>
                  <a:cubicBezTo>
                    <a:pt x="1730" y="543"/>
                    <a:pt x="1734" y="546"/>
                    <a:pt x="1740" y="546"/>
                  </a:cubicBezTo>
                  <a:cubicBezTo>
                    <a:pt x="1742" y="546"/>
                    <a:pt x="1744" y="545"/>
                    <a:pt x="1747" y="544"/>
                  </a:cubicBezTo>
                  <a:cubicBezTo>
                    <a:pt x="1750" y="542"/>
                    <a:pt x="1750" y="537"/>
                    <a:pt x="1751" y="533"/>
                  </a:cubicBezTo>
                  <a:cubicBezTo>
                    <a:pt x="1755" y="531"/>
                    <a:pt x="1759" y="531"/>
                    <a:pt x="1762" y="531"/>
                  </a:cubicBezTo>
                  <a:cubicBezTo>
                    <a:pt x="1772" y="531"/>
                    <a:pt x="1778" y="537"/>
                    <a:pt x="1785" y="542"/>
                  </a:cubicBezTo>
                  <a:cubicBezTo>
                    <a:pt x="1792" y="548"/>
                    <a:pt x="1799" y="554"/>
                    <a:pt x="1808" y="554"/>
                  </a:cubicBezTo>
                  <a:cubicBezTo>
                    <a:pt x="1811" y="554"/>
                    <a:pt x="1815" y="553"/>
                    <a:pt x="1819" y="552"/>
                  </a:cubicBezTo>
                  <a:cubicBezTo>
                    <a:pt x="1819" y="545"/>
                    <a:pt x="1814" y="543"/>
                    <a:pt x="1811" y="539"/>
                  </a:cubicBezTo>
                  <a:cubicBezTo>
                    <a:pt x="1797" y="536"/>
                    <a:pt x="1796" y="525"/>
                    <a:pt x="1790" y="516"/>
                  </a:cubicBezTo>
                  <a:cubicBezTo>
                    <a:pt x="1785" y="508"/>
                    <a:pt x="1776" y="504"/>
                    <a:pt x="1767" y="499"/>
                  </a:cubicBezTo>
                  <a:moveTo>
                    <a:pt x="1850" y="499"/>
                  </a:moveTo>
                  <a:cubicBezTo>
                    <a:pt x="1839" y="499"/>
                    <a:pt x="1839" y="499"/>
                    <a:pt x="1839" y="499"/>
                  </a:cubicBezTo>
                  <a:cubicBezTo>
                    <a:pt x="1840" y="500"/>
                    <a:pt x="1840" y="500"/>
                    <a:pt x="1840" y="501"/>
                  </a:cubicBezTo>
                  <a:cubicBezTo>
                    <a:pt x="1833" y="502"/>
                    <a:pt x="1824" y="508"/>
                    <a:pt x="1814" y="508"/>
                  </a:cubicBezTo>
                  <a:cubicBezTo>
                    <a:pt x="1811" y="508"/>
                    <a:pt x="1808" y="508"/>
                    <a:pt x="1805" y="506"/>
                  </a:cubicBezTo>
                  <a:cubicBezTo>
                    <a:pt x="1803" y="507"/>
                    <a:pt x="1803" y="510"/>
                    <a:pt x="1803" y="513"/>
                  </a:cubicBezTo>
                  <a:cubicBezTo>
                    <a:pt x="1808" y="516"/>
                    <a:pt x="1814" y="518"/>
                    <a:pt x="1819" y="518"/>
                  </a:cubicBezTo>
                  <a:cubicBezTo>
                    <a:pt x="1830" y="518"/>
                    <a:pt x="1840" y="512"/>
                    <a:pt x="1843" y="504"/>
                  </a:cubicBezTo>
                  <a:cubicBezTo>
                    <a:pt x="1844" y="504"/>
                    <a:pt x="1844" y="504"/>
                    <a:pt x="1844" y="504"/>
                  </a:cubicBezTo>
                  <a:cubicBezTo>
                    <a:pt x="1845" y="504"/>
                    <a:pt x="1846" y="505"/>
                    <a:pt x="1847" y="505"/>
                  </a:cubicBezTo>
                  <a:cubicBezTo>
                    <a:pt x="1847" y="505"/>
                    <a:pt x="1848" y="505"/>
                    <a:pt x="1849" y="505"/>
                  </a:cubicBezTo>
                  <a:cubicBezTo>
                    <a:pt x="1850" y="505"/>
                    <a:pt x="1850" y="505"/>
                    <a:pt x="1851" y="504"/>
                  </a:cubicBezTo>
                  <a:cubicBezTo>
                    <a:pt x="1852" y="503"/>
                    <a:pt x="1851" y="501"/>
                    <a:pt x="1850" y="499"/>
                  </a:cubicBezTo>
                  <a:moveTo>
                    <a:pt x="1122" y="382"/>
                  </a:moveTo>
                  <a:cubicBezTo>
                    <a:pt x="1115" y="382"/>
                    <a:pt x="1109" y="391"/>
                    <a:pt x="1108" y="398"/>
                  </a:cubicBezTo>
                  <a:cubicBezTo>
                    <a:pt x="1106" y="407"/>
                    <a:pt x="1112" y="421"/>
                    <a:pt x="1120" y="421"/>
                  </a:cubicBezTo>
                  <a:cubicBezTo>
                    <a:pt x="1120" y="421"/>
                    <a:pt x="1120" y="421"/>
                    <a:pt x="1120" y="421"/>
                  </a:cubicBezTo>
                  <a:cubicBezTo>
                    <a:pt x="1127" y="421"/>
                    <a:pt x="1134" y="412"/>
                    <a:pt x="1134" y="406"/>
                  </a:cubicBezTo>
                  <a:cubicBezTo>
                    <a:pt x="1135" y="397"/>
                    <a:pt x="1122" y="390"/>
                    <a:pt x="1122" y="382"/>
                  </a:cubicBezTo>
                  <a:moveTo>
                    <a:pt x="836" y="361"/>
                  </a:moveTo>
                  <a:cubicBezTo>
                    <a:pt x="833" y="361"/>
                    <a:pt x="830" y="364"/>
                    <a:pt x="833" y="369"/>
                  </a:cubicBezTo>
                  <a:cubicBezTo>
                    <a:pt x="834" y="369"/>
                    <a:pt x="835" y="370"/>
                    <a:pt x="836" y="370"/>
                  </a:cubicBezTo>
                  <a:cubicBezTo>
                    <a:pt x="839" y="370"/>
                    <a:pt x="842" y="368"/>
                    <a:pt x="842" y="365"/>
                  </a:cubicBezTo>
                  <a:cubicBezTo>
                    <a:pt x="841" y="363"/>
                    <a:pt x="839" y="361"/>
                    <a:pt x="836" y="361"/>
                  </a:cubicBezTo>
                  <a:moveTo>
                    <a:pt x="853" y="357"/>
                  </a:moveTo>
                  <a:cubicBezTo>
                    <a:pt x="849" y="357"/>
                    <a:pt x="844" y="359"/>
                    <a:pt x="843" y="363"/>
                  </a:cubicBezTo>
                  <a:cubicBezTo>
                    <a:pt x="845" y="364"/>
                    <a:pt x="849" y="365"/>
                    <a:pt x="853" y="365"/>
                  </a:cubicBezTo>
                  <a:cubicBezTo>
                    <a:pt x="857" y="365"/>
                    <a:pt x="860" y="364"/>
                    <a:pt x="861" y="361"/>
                  </a:cubicBezTo>
                  <a:cubicBezTo>
                    <a:pt x="860" y="358"/>
                    <a:pt x="857" y="357"/>
                    <a:pt x="853" y="357"/>
                  </a:cubicBezTo>
                  <a:moveTo>
                    <a:pt x="1258" y="322"/>
                  </a:moveTo>
                  <a:cubicBezTo>
                    <a:pt x="1258" y="325"/>
                    <a:pt x="1258" y="328"/>
                    <a:pt x="1258" y="330"/>
                  </a:cubicBezTo>
                  <a:cubicBezTo>
                    <a:pt x="1258" y="322"/>
                    <a:pt x="1258" y="322"/>
                    <a:pt x="1258" y="322"/>
                  </a:cubicBezTo>
                  <a:moveTo>
                    <a:pt x="3244" y="300"/>
                  </a:moveTo>
                  <a:cubicBezTo>
                    <a:pt x="3238" y="300"/>
                    <a:pt x="3232" y="302"/>
                    <a:pt x="3230" y="304"/>
                  </a:cubicBezTo>
                  <a:cubicBezTo>
                    <a:pt x="3230" y="311"/>
                    <a:pt x="3237" y="315"/>
                    <a:pt x="3243" y="315"/>
                  </a:cubicBezTo>
                  <a:cubicBezTo>
                    <a:pt x="3249" y="315"/>
                    <a:pt x="3255" y="311"/>
                    <a:pt x="3255" y="303"/>
                  </a:cubicBezTo>
                  <a:cubicBezTo>
                    <a:pt x="3253" y="301"/>
                    <a:pt x="3248" y="300"/>
                    <a:pt x="3244" y="300"/>
                  </a:cubicBezTo>
                  <a:moveTo>
                    <a:pt x="3191" y="290"/>
                  </a:moveTo>
                  <a:cubicBezTo>
                    <a:pt x="3179" y="290"/>
                    <a:pt x="3168" y="294"/>
                    <a:pt x="3166" y="304"/>
                  </a:cubicBezTo>
                  <a:cubicBezTo>
                    <a:pt x="3167" y="306"/>
                    <a:pt x="3168" y="306"/>
                    <a:pt x="3169" y="306"/>
                  </a:cubicBezTo>
                  <a:cubicBezTo>
                    <a:pt x="3170" y="306"/>
                    <a:pt x="3171" y="306"/>
                    <a:pt x="3172" y="306"/>
                  </a:cubicBezTo>
                  <a:cubicBezTo>
                    <a:pt x="3173" y="306"/>
                    <a:pt x="3174" y="306"/>
                    <a:pt x="3175" y="306"/>
                  </a:cubicBezTo>
                  <a:cubicBezTo>
                    <a:pt x="3176" y="306"/>
                    <a:pt x="3177" y="306"/>
                    <a:pt x="3178" y="306"/>
                  </a:cubicBezTo>
                  <a:cubicBezTo>
                    <a:pt x="3184" y="308"/>
                    <a:pt x="3183" y="313"/>
                    <a:pt x="3189" y="313"/>
                  </a:cubicBezTo>
                  <a:cubicBezTo>
                    <a:pt x="3189" y="313"/>
                    <a:pt x="3189" y="313"/>
                    <a:pt x="3189" y="313"/>
                  </a:cubicBezTo>
                  <a:cubicBezTo>
                    <a:pt x="3196" y="312"/>
                    <a:pt x="3196" y="306"/>
                    <a:pt x="3204" y="305"/>
                  </a:cubicBezTo>
                  <a:cubicBezTo>
                    <a:pt x="3207" y="306"/>
                    <a:pt x="3213" y="308"/>
                    <a:pt x="3218" y="308"/>
                  </a:cubicBezTo>
                  <a:cubicBezTo>
                    <a:pt x="3222" y="308"/>
                    <a:pt x="3225" y="307"/>
                    <a:pt x="3226" y="302"/>
                  </a:cubicBezTo>
                  <a:cubicBezTo>
                    <a:pt x="3220" y="296"/>
                    <a:pt x="3205" y="290"/>
                    <a:pt x="3191" y="290"/>
                  </a:cubicBezTo>
                  <a:moveTo>
                    <a:pt x="3091" y="260"/>
                  </a:moveTo>
                  <a:cubicBezTo>
                    <a:pt x="3088" y="260"/>
                    <a:pt x="3085" y="260"/>
                    <a:pt x="3082" y="262"/>
                  </a:cubicBezTo>
                  <a:cubicBezTo>
                    <a:pt x="3082" y="263"/>
                    <a:pt x="3080" y="263"/>
                    <a:pt x="3081" y="264"/>
                  </a:cubicBezTo>
                  <a:cubicBezTo>
                    <a:pt x="3089" y="272"/>
                    <a:pt x="3105" y="273"/>
                    <a:pt x="3116" y="278"/>
                  </a:cubicBezTo>
                  <a:cubicBezTo>
                    <a:pt x="3121" y="283"/>
                    <a:pt x="3131" y="285"/>
                    <a:pt x="3133" y="293"/>
                  </a:cubicBezTo>
                  <a:cubicBezTo>
                    <a:pt x="3134" y="293"/>
                    <a:pt x="3136" y="293"/>
                    <a:pt x="3138" y="293"/>
                  </a:cubicBezTo>
                  <a:cubicBezTo>
                    <a:pt x="3140" y="293"/>
                    <a:pt x="3143" y="293"/>
                    <a:pt x="3145" y="293"/>
                  </a:cubicBezTo>
                  <a:cubicBezTo>
                    <a:pt x="3148" y="293"/>
                    <a:pt x="3151" y="293"/>
                    <a:pt x="3153" y="293"/>
                  </a:cubicBezTo>
                  <a:cubicBezTo>
                    <a:pt x="3160" y="293"/>
                    <a:pt x="3165" y="292"/>
                    <a:pt x="3165" y="287"/>
                  </a:cubicBezTo>
                  <a:cubicBezTo>
                    <a:pt x="3157" y="281"/>
                    <a:pt x="3148" y="277"/>
                    <a:pt x="3138" y="274"/>
                  </a:cubicBezTo>
                  <a:cubicBezTo>
                    <a:pt x="3134" y="272"/>
                    <a:pt x="3131" y="268"/>
                    <a:pt x="3128" y="267"/>
                  </a:cubicBezTo>
                  <a:cubicBezTo>
                    <a:pt x="3128" y="267"/>
                    <a:pt x="3127" y="267"/>
                    <a:pt x="3126" y="267"/>
                  </a:cubicBezTo>
                  <a:cubicBezTo>
                    <a:pt x="3125" y="267"/>
                    <a:pt x="3124" y="267"/>
                    <a:pt x="3123" y="267"/>
                  </a:cubicBezTo>
                  <a:cubicBezTo>
                    <a:pt x="3122" y="267"/>
                    <a:pt x="3120" y="267"/>
                    <a:pt x="3119" y="267"/>
                  </a:cubicBezTo>
                  <a:cubicBezTo>
                    <a:pt x="3119" y="267"/>
                    <a:pt x="3118" y="267"/>
                    <a:pt x="3117" y="267"/>
                  </a:cubicBezTo>
                  <a:cubicBezTo>
                    <a:pt x="3109" y="266"/>
                    <a:pt x="3101" y="260"/>
                    <a:pt x="3091" y="260"/>
                  </a:cubicBezTo>
                  <a:moveTo>
                    <a:pt x="135" y="221"/>
                  </a:moveTo>
                  <a:cubicBezTo>
                    <a:pt x="133" y="221"/>
                    <a:pt x="131" y="222"/>
                    <a:pt x="129" y="225"/>
                  </a:cubicBezTo>
                  <a:cubicBezTo>
                    <a:pt x="128" y="223"/>
                    <a:pt x="125" y="221"/>
                    <a:pt x="122" y="221"/>
                  </a:cubicBezTo>
                  <a:cubicBezTo>
                    <a:pt x="120" y="221"/>
                    <a:pt x="119" y="221"/>
                    <a:pt x="118" y="223"/>
                  </a:cubicBezTo>
                  <a:cubicBezTo>
                    <a:pt x="120" y="227"/>
                    <a:pt x="118" y="231"/>
                    <a:pt x="119" y="234"/>
                  </a:cubicBezTo>
                  <a:cubicBezTo>
                    <a:pt x="120" y="234"/>
                    <a:pt x="120" y="234"/>
                    <a:pt x="121" y="234"/>
                  </a:cubicBezTo>
                  <a:cubicBezTo>
                    <a:pt x="124" y="234"/>
                    <a:pt x="127" y="232"/>
                    <a:pt x="130" y="230"/>
                  </a:cubicBezTo>
                  <a:cubicBezTo>
                    <a:pt x="133" y="228"/>
                    <a:pt x="136" y="226"/>
                    <a:pt x="141" y="226"/>
                  </a:cubicBezTo>
                  <a:cubicBezTo>
                    <a:pt x="141" y="226"/>
                    <a:pt x="141" y="226"/>
                    <a:pt x="141" y="226"/>
                  </a:cubicBezTo>
                  <a:cubicBezTo>
                    <a:pt x="142" y="228"/>
                    <a:pt x="143" y="231"/>
                    <a:pt x="146" y="231"/>
                  </a:cubicBezTo>
                  <a:cubicBezTo>
                    <a:pt x="146" y="231"/>
                    <a:pt x="146" y="231"/>
                    <a:pt x="146" y="231"/>
                  </a:cubicBezTo>
                  <a:cubicBezTo>
                    <a:pt x="147" y="231"/>
                    <a:pt x="147" y="231"/>
                    <a:pt x="147" y="231"/>
                  </a:cubicBezTo>
                  <a:cubicBezTo>
                    <a:pt x="151" y="231"/>
                    <a:pt x="152" y="229"/>
                    <a:pt x="152" y="226"/>
                  </a:cubicBezTo>
                  <a:cubicBezTo>
                    <a:pt x="146" y="225"/>
                    <a:pt x="140" y="221"/>
                    <a:pt x="135" y="221"/>
                  </a:cubicBezTo>
                  <a:moveTo>
                    <a:pt x="167" y="209"/>
                  </a:moveTo>
                  <a:cubicBezTo>
                    <a:pt x="167" y="209"/>
                    <a:pt x="167" y="210"/>
                    <a:pt x="166" y="210"/>
                  </a:cubicBezTo>
                  <a:cubicBezTo>
                    <a:pt x="164" y="213"/>
                    <a:pt x="161" y="215"/>
                    <a:pt x="163" y="219"/>
                  </a:cubicBezTo>
                  <a:cubicBezTo>
                    <a:pt x="160" y="220"/>
                    <a:pt x="157" y="221"/>
                    <a:pt x="156" y="224"/>
                  </a:cubicBezTo>
                  <a:cubicBezTo>
                    <a:pt x="158" y="225"/>
                    <a:pt x="160" y="227"/>
                    <a:pt x="162" y="227"/>
                  </a:cubicBezTo>
                  <a:cubicBezTo>
                    <a:pt x="165" y="224"/>
                    <a:pt x="165" y="223"/>
                    <a:pt x="164" y="219"/>
                  </a:cubicBezTo>
                  <a:cubicBezTo>
                    <a:pt x="164" y="219"/>
                    <a:pt x="164" y="219"/>
                    <a:pt x="164" y="219"/>
                  </a:cubicBezTo>
                  <a:cubicBezTo>
                    <a:pt x="169" y="219"/>
                    <a:pt x="171" y="216"/>
                    <a:pt x="171" y="211"/>
                  </a:cubicBezTo>
                  <a:cubicBezTo>
                    <a:pt x="169" y="211"/>
                    <a:pt x="169" y="209"/>
                    <a:pt x="167" y="209"/>
                  </a:cubicBezTo>
                  <a:moveTo>
                    <a:pt x="142" y="181"/>
                  </a:moveTo>
                  <a:cubicBezTo>
                    <a:pt x="138" y="181"/>
                    <a:pt x="135" y="185"/>
                    <a:pt x="139" y="189"/>
                  </a:cubicBezTo>
                  <a:cubicBezTo>
                    <a:pt x="139" y="189"/>
                    <a:pt x="140" y="189"/>
                    <a:pt x="141" y="189"/>
                  </a:cubicBezTo>
                  <a:cubicBezTo>
                    <a:pt x="145" y="189"/>
                    <a:pt x="147" y="187"/>
                    <a:pt x="146" y="183"/>
                  </a:cubicBezTo>
                  <a:cubicBezTo>
                    <a:pt x="145" y="181"/>
                    <a:pt x="144" y="181"/>
                    <a:pt x="142" y="181"/>
                  </a:cubicBezTo>
                  <a:moveTo>
                    <a:pt x="15" y="155"/>
                  </a:moveTo>
                  <a:cubicBezTo>
                    <a:pt x="10" y="155"/>
                    <a:pt x="6" y="160"/>
                    <a:pt x="0" y="160"/>
                  </a:cubicBezTo>
                  <a:cubicBezTo>
                    <a:pt x="0" y="165"/>
                    <a:pt x="3" y="167"/>
                    <a:pt x="7" y="167"/>
                  </a:cubicBezTo>
                  <a:cubicBezTo>
                    <a:pt x="12" y="167"/>
                    <a:pt x="20" y="162"/>
                    <a:pt x="18" y="156"/>
                  </a:cubicBezTo>
                  <a:cubicBezTo>
                    <a:pt x="17" y="156"/>
                    <a:pt x="16" y="155"/>
                    <a:pt x="15" y="155"/>
                  </a:cubicBezTo>
                  <a:moveTo>
                    <a:pt x="560" y="154"/>
                  </a:moveTo>
                  <a:cubicBezTo>
                    <a:pt x="553" y="154"/>
                    <a:pt x="547" y="155"/>
                    <a:pt x="543" y="155"/>
                  </a:cubicBezTo>
                  <a:cubicBezTo>
                    <a:pt x="543" y="156"/>
                    <a:pt x="541" y="157"/>
                    <a:pt x="542" y="159"/>
                  </a:cubicBezTo>
                  <a:cubicBezTo>
                    <a:pt x="545" y="162"/>
                    <a:pt x="553" y="165"/>
                    <a:pt x="560" y="165"/>
                  </a:cubicBezTo>
                  <a:cubicBezTo>
                    <a:pt x="566" y="165"/>
                    <a:pt x="573" y="163"/>
                    <a:pt x="576" y="159"/>
                  </a:cubicBezTo>
                  <a:cubicBezTo>
                    <a:pt x="574" y="155"/>
                    <a:pt x="567" y="154"/>
                    <a:pt x="560" y="154"/>
                  </a:cubicBezTo>
                  <a:moveTo>
                    <a:pt x="449" y="128"/>
                  </a:moveTo>
                  <a:cubicBezTo>
                    <a:pt x="442" y="128"/>
                    <a:pt x="434" y="129"/>
                    <a:pt x="429" y="130"/>
                  </a:cubicBezTo>
                  <a:cubicBezTo>
                    <a:pt x="429" y="135"/>
                    <a:pt x="429" y="135"/>
                    <a:pt x="429" y="135"/>
                  </a:cubicBezTo>
                  <a:cubicBezTo>
                    <a:pt x="440" y="139"/>
                    <a:pt x="450" y="149"/>
                    <a:pt x="461" y="150"/>
                  </a:cubicBezTo>
                  <a:cubicBezTo>
                    <a:pt x="467" y="145"/>
                    <a:pt x="459" y="138"/>
                    <a:pt x="461" y="130"/>
                  </a:cubicBezTo>
                  <a:cubicBezTo>
                    <a:pt x="458" y="128"/>
                    <a:pt x="454" y="128"/>
                    <a:pt x="449" y="128"/>
                  </a:cubicBezTo>
                  <a:moveTo>
                    <a:pt x="320" y="122"/>
                  </a:moveTo>
                  <a:cubicBezTo>
                    <a:pt x="319" y="122"/>
                    <a:pt x="319" y="122"/>
                    <a:pt x="318" y="122"/>
                  </a:cubicBezTo>
                  <a:cubicBezTo>
                    <a:pt x="316" y="125"/>
                    <a:pt x="317" y="130"/>
                    <a:pt x="322" y="130"/>
                  </a:cubicBezTo>
                  <a:cubicBezTo>
                    <a:pt x="322" y="130"/>
                    <a:pt x="323" y="130"/>
                    <a:pt x="324" y="130"/>
                  </a:cubicBezTo>
                  <a:cubicBezTo>
                    <a:pt x="326" y="127"/>
                    <a:pt x="325" y="122"/>
                    <a:pt x="320" y="122"/>
                  </a:cubicBezTo>
                  <a:moveTo>
                    <a:pt x="345" y="109"/>
                  </a:moveTo>
                  <a:cubicBezTo>
                    <a:pt x="344" y="109"/>
                    <a:pt x="342" y="110"/>
                    <a:pt x="340" y="111"/>
                  </a:cubicBezTo>
                  <a:cubicBezTo>
                    <a:pt x="341" y="116"/>
                    <a:pt x="344" y="118"/>
                    <a:pt x="348" y="120"/>
                  </a:cubicBezTo>
                  <a:cubicBezTo>
                    <a:pt x="356" y="117"/>
                    <a:pt x="351" y="109"/>
                    <a:pt x="345" y="109"/>
                  </a:cubicBezTo>
                  <a:moveTo>
                    <a:pt x="399" y="102"/>
                  </a:moveTo>
                  <a:cubicBezTo>
                    <a:pt x="394" y="102"/>
                    <a:pt x="388" y="104"/>
                    <a:pt x="386" y="108"/>
                  </a:cubicBezTo>
                  <a:cubicBezTo>
                    <a:pt x="393" y="113"/>
                    <a:pt x="385" y="126"/>
                    <a:pt x="396" y="127"/>
                  </a:cubicBezTo>
                  <a:cubicBezTo>
                    <a:pt x="396" y="127"/>
                    <a:pt x="396" y="127"/>
                    <a:pt x="396" y="127"/>
                  </a:cubicBezTo>
                  <a:cubicBezTo>
                    <a:pt x="404" y="127"/>
                    <a:pt x="409" y="117"/>
                    <a:pt x="408" y="106"/>
                  </a:cubicBezTo>
                  <a:cubicBezTo>
                    <a:pt x="406" y="103"/>
                    <a:pt x="402" y="102"/>
                    <a:pt x="399" y="102"/>
                  </a:cubicBezTo>
                  <a:moveTo>
                    <a:pt x="3270" y="26"/>
                  </a:moveTo>
                  <a:cubicBezTo>
                    <a:pt x="3266" y="28"/>
                    <a:pt x="3269" y="33"/>
                    <a:pt x="3271" y="35"/>
                  </a:cubicBezTo>
                  <a:cubicBezTo>
                    <a:pt x="3272" y="35"/>
                    <a:pt x="3273" y="35"/>
                    <a:pt x="3273" y="35"/>
                  </a:cubicBezTo>
                  <a:cubicBezTo>
                    <a:pt x="3274" y="35"/>
                    <a:pt x="3275" y="35"/>
                    <a:pt x="3276" y="35"/>
                  </a:cubicBezTo>
                  <a:cubicBezTo>
                    <a:pt x="3277" y="35"/>
                    <a:pt x="3278" y="35"/>
                    <a:pt x="3279" y="35"/>
                  </a:cubicBezTo>
                  <a:cubicBezTo>
                    <a:pt x="3283" y="35"/>
                    <a:pt x="3286" y="35"/>
                    <a:pt x="3287" y="32"/>
                  </a:cubicBezTo>
                  <a:cubicBezTo>
                    <a:pt x="3280" y="30"/>
                    <a:pt x="3274" y="29"/>
                    <a:pt x="3270" y="26"/>
                  </a:cubicBezTo>
                  <a:moveTo>
                    <a:pt x="314" y="0"/>
                  </a:moveTo>
                  <a:cubicBezTo>
                    <a:pt x="259" y="0"/>
                    <a:pt x="259" y="0"/>
                    <a:pt x="259" y="0"/>
                  </a:cubicBezTo>
                  <a:cubicBezTo>
                    <a:pt x="256" y="2"/>
                    <a:pt x="250" y="3"/>
                    <a:pt x="246" y="5"/>
                  </a:cubicBezTo>
                  <a:cubicBezTo>
                    <a:pt x="246" y="8"/>
                    <a:pt x="249" y="7"/>
                    <a:pt x="251" y="9"/>
                  </a:cubicBezTo>
                  <a:cubicBezTo>
                    <a:pt x="255" y="9"/>
                    <a:pt x="259" y="8"/>
                    <a:pt x="262" y="8"/>
                  </a:cubicBezTo>
                  <a:cubicBezTo>
                    <a:pt x="265" y="8"/>
                    <a:pt x="267" y="8"/>
                    <a:pt x="269" y="9"/>
                  </a:cubicBezTo>
                  <a:cubicBezTo>
                    <a:pt x="281" y="3"/>
                    <a:pt x="302" y="6"/>
                    <a:pt x="314" y="0"/>
                  </a:cubicBezTo>
                  <a:moveTo>
                    <a:pt x="1258" y="0"/>
                  </a:moveTo>
                  <a:cubicBezTo>
                    <a:pt x="330" y="0"/>
                    <a:pt x="330" y="0"/>
                    <a:pt x="330" y="0"/>
                  </a:cubicBezTo>
                  <a:cubicBezTo>
                    <a:pt x="321" y="7"/>
                    <a:pt x="311" y="13"/>
                    <a:pt x="300" y="19"/>
                  </a:cubicBezTo>
                  <a:cubicBezTo>
                    <a:pt x="296" y="18"/>
                    <a:pt x="296" y="14"/>
                    <a:pt x="291" y="14"/>
                  </a:cubicBezTo>
                  <a:cubicBezTo>
                    <a:pt x="290" y="14"/>
                    <a:pt x="290" y="14"/>
                    <a:pt x="290" y="14"/>
                  </a:cubicBezTo>
                  <a:cubicBezTo>
                    <a:pt x="288" y="17"/>
                    <a:pt x="293" y="24"/>
                    <a:pt x="287" y="25"/>
                  </a:cubicBezTo>
                  <a:cubicBezTo>
                    <a:pt x="284" y="24"/>
                    <a:pt x="277" y="23"/>
                    <a:pt x="270" y="23"/>
                  </a:cubicBezTo>
                  <a:cubicBezTo>
                    <a:pt x="264" y="23"/>
                    <a:pt x="259" y="24"/>
                    <a:pt x="257" y="29"/>
                  </a:cubicBezTo>
                  <a:cubicBezTo>
                    <a:pt x="259" y="34"/>
                    <a:pt x="263" y="37"/>
                    <a:pt x="268" y="39"/>
                  </a:cubicBezTo>
                  <a:cubicBezTo>
                    <a:pt x="270" y="38"/>
                    <a:pt x="272" y="38"/>
                    <a:pt x="274" y="38"/>
                  </a:cubicBezTo>
                  <a:cubicBezTo>
                    <a:pt x="288" y="38"/>
                    <a:pt x="298" y="52"/>
                    <a:pt x="297" y="62"/>
                  </a:cubicBezTo>
                  <a:cubicBezTo>
                    <a:pt x="297" y="67"/>
                    <a:pt x="290" y="78"/>
                    <a:pt x="286" y="80"/>
                  </a:cubicBezTo>
                  <a:cubicBezTo>
                    <a:pt x="283" y="81"/>
                    <a:pt x="280" y="81"/>
                    <a:pt x="276" y="81"/>
                  </a:cubicBezTo>
                  <a:cubicBezTo>
                    <a:pt x="265" y="81"/>
                    <a:pt x="250" y="78"/>
                    <a:pt x="246" y="77"/>
                  </a:cubicBezTo>
                  <a:cubicBezTo>
                    <a:pt x="245" y="77"/>
                    <a:pt x="244" y="77"/>
                    <a:pt x="242" y="77"/>
                  </a:cubicBezTo>
                  <a:cubicBezTo>
                    <a:pt x="241" y="77"/>
                    <a:pt x="239" y="77"/>
                    <a:pt x="238" y="77"/>
                  </a:cubicBezTo>
                  <a:cubicBezTo>
                    <a:pt x="237" y="77"/>
                    <a:pt x="235" y="77"/>
                    <a:pt x="234" y="77"/>
                  </a:cubicBezTo>
                  <a:cubicBezTo>
                    <a:pt x="230" y="77"/>
                    <a:pt x="227" y="77"/>
                    <a:pt x="225" y="74"/>
                  </a:cubicBezTo>
                  <a:cubicBezTo>
                    <a:pt x="221" y="80"/>
                    <a:pt x="211" y="78"/>
                    <a:pt x="209" y="84"/>
                  </a:cubicBezTo>
                  <a:cubicBezTo>
                    <a:pt x="208" y="89"/>
                    <a:pt x="218" y="96"/>
                    <a:pt x="218" y="103"/>
                  </a:cubicBezTo>
                  <a:cubicBezTo>
                    <a:pt x="219" y="113"/>
                    <a:pt x="214" y="114"/>
                    <a:pt x="209" y="123"/>
                  </a:cubicBezTo>
                  <a:cubicBezTo>
                    <a:pt x="217" y="128"/>
                    <a:pt x="211" y="141"/>
                    <a:pt x="218" y="147"/>
                  </a:cubicBezTo>
                  <a:cubicBezTo>
                    <a:pt x="219" y="148"/>
                    <a:pt x="220" y="148"/>
                    <a:pt x="220" y="148"/>
                  </a:cubicBezTo>
                  <a:cubicBezTo>
                    <a:pt x="228" y="148"/>
                    <a:pt x="230" y="143"/>
                    <a:pt x="236" y="141"/>
                  </a:cubicBezTo>
                  <a:cubicBezTo>
                    <a:pt x="241" y="143"/>
                    <a:pt x="244" y="150"/>
                    <a:pt x="249" y="150"/>
                  </a:cubicBezTo>
                  <a:cubicBezTo>
                    <a:pt x="250" y="150"/>
                    <a:pt x="250" y="150"/>
                    <a:pt x="250" y="150"/>
                  </a:cubicBezTo>
                  <a:cubicBezTo>
                    <a:pt x="253" y="150"/>
                    <a:pt x="256" y="149"/>
                    <a:pt x="258" y="148"/>
                  </a:cubicBezTo>
                  <a:cubicBezTo>
                    <a:pt x="261" y="147"/>
                    <a:pt x="264" y="146"/>
                    <a:pt x="268" y="146"/>
                  </a:cubicBezTo>
                  <a:cubicBezTo>
                    <a:pt x="268" y="146"/>
                    <a:pt x="268" y="146"/>
                    <a:pt x="268" y="146"/>
                  </a:cubicBezTo>
                  <a:cubicBezTo>
                    <a:pt x="273" y="146"/>
                    <a:pt x="279" y="150"/>
                    <a:pt x="283" y="150"/>
                  </a:cubicBezTo>
                  <a:cubicBezTo>
                    <a:pt x="284" y="150"/>
                    <a:pt x="284" y="150"/>
                    <a:pt x="285" y="149"/>
                  </a:cubicBezTo>
                  <a:cubicBezTo>
                    <a:pt x="291" y="148"/>
                    <a:pt x="287" y="143"/>
                    <a:pt x="291" y="138"/>
                  </a:cubicBezTo>
                  <a:cubicBezTo>
                    <a:pt x="295" y="134"/>
                    <a:pt x="302" y="134"/>
                    <a:pt x="306" y="131"/>
                  </a:cubicBezTo>
                  <a:cubicBezTo>
                    <a:pt x="307" y="126"/>
                    <a:pt x="305" y="124"/>
                    <a:pt x="304" y="122"/>
                  </a:cubicBezTo>
                  <a:cubicBezTo>
                    <a:pt x="310" y="116"/>
                    <a:pt x="313" y="109"/>
                    <a:pt x="321" y="105"/>
                  </a:cubicBezTo>
                  <a:cubicBezTo>
                    <a:pt x="328" y="102"/>
                    <a:pt x="339" y="102"/>
                    <a:pt x="340" y="94"/>
                  </a:cubicBezTo>
                  <a:cubicBezTo>
                    <a:pt x="341" y="89"/>
                    <a:pt x="336" y="89"/>
                    <a:pt x="337" y="84"/>
                  </a:cubicBezTo>
                  <a:cubicBezTo>
                    <a:pt x="340" y="82"/>
                    <a:pt x="342" y="81"/>
                    <a:pt x="345" y="81"/>
                  </a:cubicBezTo>
                  <a:cubicBezTo>
                    <a:pt x="348" y="81"/>
                    <a:pt x="351" y="82"/>
                    <a:pt x="354" y="83"/>
                  </a:cubicBezTo>
                  <a:cubicBezTo>
                    <a:pt x="357" y="84"/>
                    <a:pt x="361" y="85"/>
                    <a:pt x="364" y="85"/>
                  </a:cubicBezTo>
                  <a:cubicBezTo>
                    <a:pt x="365" y="85"/>
                    <a:pt x="366" y="85"/>
                    <a:pt x="367" y="84"/>
                  </a:cubicBezTo>
                  <a:cubicBezTo>
                    <a:pt x="375" y="83"/>
                    <a:pt x="388" y="73"/>
                    <a:pt x="399" y="73"/>
                  </a:cubicBezTo>
                  <a:cubicBezTo>
                    <a:pt x="404" y="73"/>
                    <a:pt x="409" y="75"/>
                    <a:pt x="412" y="83"/>
                  </a:cubicBezTo>
                  <a:cubicBezTo>
                    <a:pt x="406" y="87"/>
                    <a:pt x="392" y="85"/>
                    <a:pt x="393" y="96"/>
                  </a:cubicBezTo>
                  <a:cubicBezTo>
                    <a:pt x="396" y="96"/>
                    <a:pt x="397" y="98"/>
                    <a:pt x="400" y="98"/>
                  </a:cubicBezTo>
                  <a:cubicBezTo>
                    <a:pt x="400" y="98"/>
                    <a:pt x="400" y="98"/>
                    <a:pt x="400" y="98"/>
                  </a:cubicBezTo>
                  <a:cubicBezTo>
                    <a:pt x="405" y="97"/>
                    <a:pt x="404" y="90"/>
                    <a:pt x="410" y="89"/>
                  </a:cubicBezTo>
                  <a:cubicBezTo>
                    <a:pt x="433" y="97"/>
                    <a:pt x="454" y="107"/>
                    <a:pt x="468" y="123"/>
                  </a:cubicBezTo>
                  <a:cubicBezTo>
                    <a:pt x="465" y="127"/>
                    <a:pt x="465" y="132"/>
                    <a:pt x="469" y="135"/>
                  </a:cubicBezTo>
                  <a:cubicBezTo>
                    <a:pt x="474" y="129"/>
                    <a:pt x="484" y="129"/>
                    <a:pt x="484" y="123"/>
                  </a:cubicBezTo>
                  <a:cubicBezTo>
                    <a:pt x="485" y="118"/>
                    <a:pt x="474" y="118"/>
                    <a:pt x="475" y="110"/>
                  </a:cubicBezTo>
                  <a:cubicBezTo>
                    <a:pt x="476" y="110"/>
                    <a:pt x="477" y="110"/>
                    <a:pt x="478" y="110"/>
                  </a:cubicBezTo>
                  <a:cubicBezTo>
                    <a:pt x="480" y="110"/>
                    <a:pt x="482" y="111"/>
                    <a:pt x="483" y="111"/>
                  </a:cubicBezTo>
                  <a:cubicBezTo>
                    <a:pt x="485" y="112"/>
                    <a:pt x="487" y="113"/>
                    <a:pt x="488" y="113"/>
                  </a:cubicBezTo>
                  <a:cubicBezTo>
                    <a:pt x="490" y="113"/>
                    <a:pt x="491" y="113"/>
                    <a:pt x="492" y="112"/>
                  </a:cubicBezTo>
                  <a:cubicBezTo>
                    <a:pt x="489" y="103"/>
                    <a:pt x="473" y="97"/>
                    <a:pt x="459" y="94"/>
                  </a:cubicBezTo>
                  <a:cubicBezTo>
                    <a:pt x="453" y="87"/>
                    <a:pt x="432" y="76"/>
                    <a:pt x="432" y="65"/>
                  </a:cubicBezTo>
                  <a:cubicBezTo>
                    <a:pt x="432" y="59"/>
                    <a:pt x="437" y="55"/>
                    <a:pt x="443" y="55"/>
                  </a:cubicBezTo>
                  <a:cubicBezTo>
                    <a:pt x="443" y="55"/>
                    <a:pt x="444" y="55"/>
                    <a:pt x="444" y="55"/>
                  </a:cubicBezTo>
                  <a:cubicBezTo>
                    <a:pt x="455" y="55"/>
                    <a:pt x="457" y="66"/>
                    <a:pt x="463" y="72"/>
                  </a:cubicBezTo>
                  <a:cubicBezTo>
                    <a:pt x="471" y="73"/>
                    <a:pt x="474" y="81"/>
                    <a:pt x="481" y="85"/>
                  </a:cubicBezTo>
                  <a:cubicBezTo>
                    <a:pt x="488" y="90"/>
                    <a:pt x="499" y="92"/>
                    <a:pt x="501" y="100"/>
                  </a:cubicBezTo>
                  <a:cubicBezTo>
                    <a:pt x="504" y="122"/>
                    <a:pt x="531" y="124"/>
                    <a:pt x="525" y="145"/>
                  </a:cubicBezTo>
                  <a:cubicBezTo>
                    <a:pt x="530" y="147"/>
                    <a:pt x="534" y="149"/>
                    <a:pt x="540" y="150"/>
                  </a:cubicBezTo>
                  <a:cubicBezTo>
                    <a:pt x="552" y="146"/>
                    <a:pt x="546" y="125"/>
                    <a:pt x="544" y="114"/>
                  </a:cubicBezTo>
                  <a:cubicBezTo>
                    <a:pt x="550" y="109"/>
                    <a:pt x="556" y="105"/>
                    <a:pt x="564" y="102"/>
                  </a:cubicBezTo>
                  <a:cubicBezTo>
                    <a:pt x="567" y="104"/>
                    <a:pt x="569" y="106"/>
                    <a:pt x="573" y="108"/>
                  </a:cubicBezTo>
                  <a:cubicBezTo>
                    <a:pt x="581" y="105"/>
                    <a:pt x="587" y="100"/>
                    <a:pt x="594" y="96"/>
                  </a:cubicBezTo>
                  <a:cubicBezTo>
                    <a:pt x="594" y="90"/>
                    <a:pt x="587" y="91"/>
                    <a:pt x="587" y="85"/>
                  </a:cubicBezTo>
                  <a:cubicBezTo>
                    <a:pt x="588" y="80"/>
                    <a:pt x="596" y="81"/>
                    <a:pt x="596" y="76"/>
                  </a:cubicBezTo>
                  <a:cubicBezTo>
                    <a:pt x="592" y="72"/>
                    <a:pt x="578" y="65"/>
                    <a:pt x="587" y="58"/>
                  </a:cubicBezTo>
                  <a:cubicBezTo>
                    <a:pt x="594" y="60"/>
                    <a:pt x="597" y="64"/>
                    <a:pt x="606" y="64"/>
                  </a:cubicBezTo>
                  <a:cubicBezTo>
                    <a:pt x="606" y="64"/>
                    <a:pt x="607" y="64"/>
                    <a:pt x="607" y="64"/>
                  </a:cubicBezTo>
                  <a:cubicBezTo>
                    <a:pt x="609" y="56"/>
                    <a:pt x="614" y="48"/>
                    <a:pt x="623" y="47"/>
                  </a:cubicBezTo>
                  <a:cubicBezTo>
                    <a:pt x="623" y="47"/>
                    <a:pt x="624" y="47"/>
                    <a:pt x="624" y="47"/>
                  </a:cubicBezTo>
                  <a:cubicBezTo>
                    <a:pt x="627" y="47"/>
                    <a:pt x="629" y="48"/>
                    <a:pt x="632" y="49"/>
                  </a:cubicBezTo>
                  <a:cubicBezTo>
                    <a:pt x="635" y="50"/>
                    <a:pt x="637" y="50"/>
                    <a:pt x="640" y="50"/>
                  </a:cubicBezTo>
                  <a:cubicBezTo>
                    <a:pt x="640" y="50"/>
                    <a:pt x="641" y="50"/>
                    <a:pt x="642" y="50"/>
                  </a:cubicBezTo>
                  <a:cubicBezTo>
                    <a:pt x="635" y="57"/>
                    <a:pt x="644" y="63"/>
                    <a:pt x="647" y="70"/>
                  </a:cubicBezTo>
                  <a:cubicBezTo>
                    <a:pt x="657" y="67"/>
                    <a:pt x="665" y="63"/>
                    <a:pt x="675" y="60"/>
                  </a:cubicBezTo>
                  <a:cubicBezTo>
                    <a:pt x="673" y="52"/>
                    <a:pt x="654" y="57"/>
                    <a:pt x="654" y="47"/>
                  </a:cubicBezTo>
                  <a:cubicBezTo>
                    <a:pt x="655" y="48"/>
                    <a:pt x="656" y="48"/>
                    <a:pt x="657" y="48"/>
                  </a:cubicBezTo>
                  <a:cubicBezTo>
                    <a:pt x="664" y="48"/>
                    <a:pt x="670" y="46"/>
                    <a:pt x="676" y="44"/>
                  </a:cubicBezTo>
                  <a:cubicBezTo>
                    <a:pt x="682" y="42"/>
                    <a:pt x="688" y="40"/>
                    <a:pt x="695" y="40"/>
                  </a:cubicBezTo>
                  <a:cubicBezTo>
                    <a:pt x="696" y="40"/>
                    <a:pt x="697" y="40"/>
                    <a:pt x="698" y="40"/>
                  </a:cubicBezTo>
                  <a:cubicBezTo>
                    <a:pt x="700" y="54"/>
                    <a:pt x="681" y="50"/>
                    <a:pt x="684" y="61"/>
                  </a:cubicBezTo>
                  <a:cubicBezTo>
                    <a:pt x="685" y="67"/>
                    <a:pt x="701" y="72"/>
                    <a:pt x="709" y="76"/>
                  </a:cubicBezTo>
                  <a:cubicBezTo>
                    <a:pt x="719" y="81"/>
                    <a:pt x="729" y="87"/>
                    <a:pt x="732" y="93"/>
                  </a:cubicBezTo>
                  <a:cubicBezTo>
                    <a:pt x="727" y="102"/>
                    <a:pt x="716" y="99"/>
                    <a:pt x="705" y="100"/>
                  </a:cubicBezTo>
                  <a:cubicBezTo>
                    <a:pt x="702" y="100"/>
                    <a:pt x="700" y="101"/>
                    <a:pt x="699" y="101"/>
                  </a:cubicBezTo>
                  <a:cubicBezTo>
                    <a:pt x="689" y="101"/>
                    <a:pt x="687" y="97"/>
                    <a:pt x="676" y="94"/>
                  </a:cubicBezTo>
                  <a:cubicBezTo>
                    <a:pt x="669" y="91"/>
                    <a:pt x="661" y="91"/>
                    <a:pt x="654" y="91"/>
                  </a:cubicBezTo>
                  <a:cubicBezTo>
                    <a:pt x="646" y="91"/>
                    <a:pt x="638" y="92"/>
                    <a:pt x="630" y="93"/>
                  </a:cubicBezTo>
                  <a:cubicBezTo>
                    <a:pt x="626" y="97"/>
                    <a:pt x="619" y="100"/>
                    <a:pt x="609" y="100"/>
                  </a:cubicBezTo>
                  <a:cubicBezTo>
                    <a:pt x="608" y="100"/>
                    <a:pt x="607" y="100"/>
                    <a:pt x="606" y="100"/>
                  </a:cubicBezTo>
                  <a:cubicBezTo>
                    <a:pt x="605" y="112"/>
                    <a:pt x="584" y="108"/>
                    <a:pt x="574" y="113"/>
                  </a:cubicBezTo>
                  <a:cubicBezTo>
                    <a:pt x="571" y="118"/>
                    <a:pt x="576" y="124"/>
                    <a:pt x="573" y="130"/>
                  </a:cubicBezTo>
                  <a:cubicBezTo>
                    <a:pt x="578" y="135"/>
                    <a:pt x="582" y="141"/>
                    <a:pt x="588" y="146"/>
                  </a:cubicBezTo>
                  <a:cubicBezTo>
                    <a:pt x="589" y="146"/>
                    <a:pt x="589" y="146"/>
                    <a:pt x="589" y="146"/>
                  </a:cubicBezTo>
                  <a:cubicBezTo>
                    <a:pt x="598" y="146"/>
                    <a:pt x="602" y="150"/>
                    <a:pt x="608" y="152"/>
                  </a:cubicBezTo>
                  <a:cubicBezTo>
                    <a:pt x="615" y="151"/>
                    <a:pt x="619" y="147"/>
                    <a:pt x="625" y="147"/>
                  </a:cubicBezTo>
                  <a:cubicBezTo>
                    <a:pt x="625" y="147"/>
                    <a:pt x="626" y="147"/>
                    <a:pt x="626" y="147"/>
                  </a:cubicBezTo>
                  <a:cubicBezTo>
                    <a:pt x="631" y="147"/>
                    <a:pt x="635" y="152"/>
                    <a:pt x="640" y="152"/>
                  </a:cubicBezTo>
                  <a:cubicBezTo>
                    <a:pt x="641" y="152"/>
                    <a:pt x="642" y="152"/>
                    <a:pt x="643" y="152"/>
                  </a:cubicBezTo>
                  <a:cubicBezTo>
                    <a:pt x="653" y="152"/>
                    <a:pt x="656" y="147"/>
                    <a:pt x="667" y="146"/>
                  </a:cubicBezTo>
                  <a:cubicBezTo>
                    <a:pt x="677" y="153"/>
                    <a:pt x="667" y="169"/>
                    <a:pt x="663" y="176"/>
                  </a:cubicBezTo>
                  <a:cubicBezTo>
                    <a:pt x="663" y="180"/>
                    <a:pt x="668" y="180"/>
                    <a:pt x="668" y="185"/>
                  </a:cubicBezTo>
                  <a:cubicBezTo>
                    <a:pt x="656" y="185"/>
                    <a:pt x="646" y="195"/>
                    <a:pt x="633" y="195"/>
                  </a:cubicBezTo>
                  <a:cubicBezTo>
                    <a:pt x="629" y="195"/>
                    <a:pt x="625" y="194"/>
                    <a:pt x="620" y="192"/>
                  </a:cubicBezTo>
                  <a:cubicBezTo>
                    <a:pt x="615" y="197"/>
                    <a:pt x="610" y="198"/>
                    <a:pt x="603" y="198"/>
                  </a:cubicBezTo>
                  <a:cubicBezTo>
                    <a:pt x="598" y="198"/>
                    <a:pt x="592" y="197"/>
                    <a:pt x="586" y="196"/>
                  </a:cubicBezTo>
                  <a:cubicBezTo>
                    <a:pt x="580" y="195"/>
                    <a:pt x="574" y="194"/>
                    <a:pt x="569" y="194"/>
                  </a:cubicBezTo>
                  <a:cubicBezTo>
                    <a:pt x="567" y="194"/>
                    <a:pt x="565" y="194"/>
                    <a:pt x="564" y="194"/>
                  </a:cubicBezTo>
                  <a:cubicBezTo>
                    <a:pt x="553" y="190"/>
                    <a:pt x="538" y="182"/>
                    <a:pt x="525" y="182"/>
                  </a:cubicBezTo>
                  <a:cubicBezTo>
                    <a:pt x="517" y="182"/>
                    <a:pt x="511" y="185"/>
                    <a:pt x="506" y="192"/>
                  </a:cubicBezTo>
                  <a:cubicBezTo>
                    <a:pt x="509" y="201"/>
                    <a:pt x="503" y="205"/>
                    <a:pt x="497" y="205"/>
                  </a:cubicBezTo>
                  <a:cubicBezTo>
                    <a:pt x="492" y="205"/>
                    <a:pt x="486" y="203"/>
                    <a:pt x="484" y="198"/>
                  </a:cubicBezTo>
                  <a:cubicBezTo>
                    <a:pt x="483" y="199"/>
                    <a:pt x="482" y="199"/>
                    <a:pt x="481" y="199"/>
                  </a:cubicBezTo>
                  <a:cubicBezTo>
                    <a:pt x="475" y="199"/>
                    <a:pt x="472" y="196"/>
                    <a:pt x="465" y="196"/>
                  </a:cubicBezTo>
                  <a:cubicBezTo>
                    <a:pt x="460" y="176"/>
                    <a:pt x="418" y="186"/>
                    <a:pt x="408" y="171"/>
                  </a:cubicBezTo>
                  <a:cubicBezTo>
                    <a:pt x="415" y="163"/>
                    <a:pt x="422" y="156"/>
                    <a:pt x="414" y="143"/>
                  </a:cubicBezTo>
                  <a:cubicBezTo>
                    <a:pt x="409" y="141"/>
                    <a:pt x="404" y="140"/>
                    <a:pt x="399" y="140"/>
                  </a:cubicBezTo>
                  <a:cubicBezTo>
                    <a:pt x="391" y="140"/>
                    <a:pt x="384" y="141"/>
                    <a:pt x="377" y="143"/>
                  </a:cubicBezTo>
                  <a:cubicBezTo>
                    <a:pt x="370" y="145"/>
                    <a:pt x="363" y="147"/>
                    <a:pt x="356" y="147"/>
                  </a:cubicBezTo>
                  <a:cubicBezTo>
                    <a:pt x="355" y="147"/>
                    <a:pt x="354" y="147"/>
                    <a:pt x="352" y="147"/>
                  </a:cubicBezTo>
                  <a:cubicBezTo>
                    <a:pt x="348" y="146"/>
                    <a:pt x="344" y="143"/>
                    <a:pt x="339" y="143"/>
                  </a:cubicBezTo>
                  <a:cubicBezTo>
                    <a:pt x="339" y="143"/>
                    <a:pt x="339" y="143"/>
                    <a:pt x="339" y="143"/>
                  </a:cubicBezTo>
                  <a:cubicBezTo>
                    <a:pt x="330" y="143"/>
                    <a:pt x="318" y="152"/>
                    <a:pt x="306" y="155"/>
                  </a:cubicBezTo>
                  <a:cubicBezTo>
                    <a:pt x="303" y="156"/>
                    <a:pt x="298" y="155"/>
                    <a:pt x="296" y="156"/>
                  </a:cubicBezTo>
                  <a:cubicBezTo>
                    <a:pt x="292" y="157"/>
                    <a:pt x="291" y="161"/>
                    <a:pt x="287" y="161"/>
                  </a:cubicBezTo>
                  <a:cubicBezTo>
                    <a:pt x="287" y="161"/>
                    <a:pt x="286" y="162"/>
                    <a:pt x="285" y="162"/>
                  </a:cubicBezTo>
                  <a:cubicBezTo>
                    <a:pt x="281" y="162"/>
                    <a:pt x="277" y="160"/>
                    <a:pt x="270" y="160"/>
                  </a:cubicBezTo>
                  <a:cubicBezTo>
                    <a:pt x="270" y="160"/>
                    <a:pt x="269" y="160"/>
                    <a:pt x="269" y="160"/>
                  </a:cubicBezTo>
                  <a:cubicBezTo>
                    <a:pt x="267" y="160"/>
                    <a:pt x="265" y="160"/>
                    <a:pt x="263" y="160"/>
                  </a:cubicBezTo>
                  <a:cubicBezTo>
                    <a:pt x="262" y="160"/>
                    <a:pt x="260" y="160"/>
                    <a:pt x="259" y="160"/>
                  </a:cubicBezTo>
                  <a:cubicBezTo>
                    <a:pt x="255" y="160"/>
                    <a:pt x="251" y="159"/>
                    <a:pt x="248" y="157"/>
                  </a:cubicBezTo>
                  <a:cubicBezTo>
                    <a:pt x="238" y="167"/>
                    <a:pt x="227" y="177"/>
                    <a:pt x="212" y="183"/>
                  </a:cubicBezTo>
                  <a:cubicBezTo>
                    <a:pt x="210" y="189"/>
                    <a:pt x="209" y="195"/>
                    <a:pt x="208" y="201"/>
                  </a:cubicBezTo>
                  <a:cubicBezTo>
                    <a:pt x="200" y="206"/>
                    <a:pt x="198" y="215"/>
                    <a:pt x="190" y="221"/>
                  </a:cubicBezTo>
                  <a:cubicBezTo>
                    <a:pt x="185" y="224"/>
                    <a:pt x="177" y="225"/>
                    <a:pt x="173" y="228"/>
                  </a:cubicBezTo>
                  <a:cubicBezTo>
                    <a:pt x="165" y="234"/>
                    <a:pt x="160" y="245"/>
                    <a:pt x="153" y="254"/>
                  </a:cubicBezTo>
                  <a:cubicBezTo>
                    <a:pt x="146" y="263"/>
                    <a:pt x="135" y="270"/>
                    <a:pt x="131" y="278"/>
                  </a:cubicBezTo>
                  <a:cubicBezTo>
                    <a:pt x="127" y="286"/>
                    <a:pt x="133" y="290"/>
                    <a:pt x="134" y="296"/>
                  </a:cubicBezTo>
                  <a:cubicBezTo>
                    <a:pt x="140" y="318"/>
                    <a:pt x="131" y="332"/>
                    <a:pt x="128" y="351"/>
                  </a:cubicBezTo>
                  <a:cubicBezTo>
                    <a:pt x="131" y="368"/>
                    <a:pt x="146" y="375"/>
                    <a:pt x="156" y="385"/>
                  </a:cubicBezTo>
                  <a:cubicBezTo>
                    <a:pt x="165" y="393"/>
                    <a:pt x="170" y="403"/>
                    <a:pt x="176" y="411"/>
                  </a:cubicBezTo>
                  <a:cubicBezTo>
                    <a:pt x="183" y="416"/>
                    <a:pt x="194" y="415"/>
                    <a:pt x="204" y="421"/>
                  </a:cubicBezTo>
                  <a:cubicBezTo>
                    <a:pt x="209" y="424"/>
                    <a:pt x="211" y="432"/>
                    <a:pt x="219" y="433"/>
                  </a:cubicBezTo>
                  <a:cubicBezTo>
                    <a:pt x="220" y="433"/>
                    <a:pt x="220" y="433"/>
                    <a:pt x="220" y="433"/>
                  </a:cubicBezTo>
                  <a:cubicBezTo>
                    <a:pt x="227" y="433"/>
                    <a:pt x="239" y="428"/>
                    <a:pt x="247" y="427"/>
                  </a:cubicBezTo>
                  <a:cubicBezTo>
                    <a:pt x="250" y="426"/>
                    <a:pt x="254" y="426"/>
                    <a:pt x="257" y="426"/>
                  </a:cubicBezTo>
                  <a:cubicBezTo>
                    <a:pt x="263" y="426"/>
                    <a:pt x="269" y="426"/>
                    <a:pt x="275" y="427"/>
                  </a:cubicBezTo>
                  <a:cubicBezTo>
                    <a:pt x="281" y="428"/>
                    <a:pt x="287" y="428"/>
                    <a:pt x="293" y="428"/>
                  </a:cubicBezTo>
                  <a:cubicBezTo>
                    <a:pt x="303" y="428"/>
                    <a:pt x="311" y="426"/>
                    <a:pt x="314" y="418"/>
                  </a:cubicBezTo>
                  <a:cubicBezTo>
                    <a:pt x="309" y="416"/>
                    <a:pt x="304" y="415"/>
                    <a:pt x="301" y="411"/>
                  </a:cubicBezTo>
                  <a:cubicBezTo>
                    <a:pt x="306" y="402"/>
                    <a:pt x="293" y="402"/>
                    <a:pt x="291" y="395"/>
                  </a:cubicBezTo>
                  <a:cubicBezTo>
                    <a:pt x="294" y="393"/>
                    <a:pt x="296" y="393"/>
                    <a:pt x="298" y="393"/>
                  </a:cubicBezTo>
                  <a:cubicBezTo>
                    <a:pt x="308" y="393"/>
                    <a:pt x="311" y="409"/>
                    <a:pt x="316" y="415"/>
                  </a:cubicBezTo>
                  <a:cubicBezTo>
                    <a:pt x="319" y="417"/>
                    <a:pt x="323" y="417"/>
                    <a:pt x="326" y="417"/>
                  </a:cubicBezTo>
                  <a:cubicBezTo>
                    <a:pt x="328" y="417"/>
                    <a:pt x="330" y="417"/>
                    <a:pt x="332" y="417"/>
                  </a:cubicBezTo>
                  <a:cubicBezTo>
                    <a:pt x="334" y="416"/>
                    <a:pt x="336" y="416"/>
                    <a:pt x="338" y="416"/>
                  </a:cubicBezTo>
                  <a:cubicBezTo>
                    <a:pt x="341" y="416"/>
                    <a:pt x="343" y="417"/>
                    <a:pt x="346" y="417"/>
                  </a:cubicBezTo>
                  <a:cubicBezTo>
                    <a:pt x="356" y="420"/>
                    <a:pt x="357" y="430"/>
                    <a:pt x="366" y="433"/>
                  </a:cubicBezTo>
                  <a:cubicBezTo>
                    <a:pt x="370" y="432"/>
                    <a:pt x="369" y="426"/>
                    <a:pt x="373" y="425"/>
                  </a:cubicBezTo>
                  <a:cubicBezTo>
                    <a:pt x="380" y="432"/>
                    <a:pt x="392" y="428"/>
                    <a:pt x="398" y="437"/>
                  </a:cubicBezTo>
                  <a:cubicBezTo>
                    <a:pt x="407" y="450"/>
                    <a:pt x="401" y="470"/>
                    <a:pt x="393" y="482"/>
                  </a:cubicBezTo>
                  <a:cubicBezTo>
                    <a:pt x="397" y="491"/>
                    <a:pt x="406" y="495"/>
                    <a:pt x="414" y="499"/>
                  </a:cubicBezTo>
                  <a:cubicBezTo>
                    <a:pt x="708" y="499"/>
                    <a:pt x="708" y="499"/>
                    <a:pt x="708" y="499"/>
                  </a:cubicBezTo>
                  <a:cubicBezTo>
                    <a:pt x="716" y="490"/>
                    <a:pt x="727" y="482"/>
                    <a:pt x="732" y="477"/>
                  </a:cubicBezTo>
                  <a:cubicBezTo>
                    <a:pt x="738" y="471"/>
                    <a:pt x="744" y="465"/>
                    <a:pt x="750" y="460"/>
                  </a:cubicBezTo>
                  <a:cubicBezTo>
                    <a:pt x="756" y="456"/>
                    <a:pt x="763" y="454"/>
                    <a:pt x="769" y="451"/>
                  </a:cubicBezTo>
                  <a:cubicBezTo>
                    <a:pt x="791" y="437"/>
                    <a:pt x="804" y="417"/>
                    <a:pt x="814" y="396"/>
                  </a:cubicBezTo>
                  <a:cubicBezTo>
                    <a:pt x="818" y="387"/>
                    <a:pt x="824" y="379"/>
                    <a:pt x="826" y="370"/>
                  </a:cubicBezTo>
                  <a:cubicBezTo>
                    <a:pt x="823" y="369"/>
                    <a:pt x="819" y="369"/>
                    <a:pt x="815" y="369"/>
                  </a:cubicBezTo>
                  <a:cubicBezTo>
                    <a:pt x="806" y="369"/>
                    <a:pt x="796" y="371"/>
                    <a:pt x="787" y="373"/>
                  </a:cubicBezTo>
                  <a:cubicBezTo>
                    <a:pt x="777" y="375"/>
                    <a:pt x="767" y="377"/>
                    <a:pt x="756" y="377"/>
                  </a:cubicBezTo>
                  <a:cubicBezTo>
                    <a:pt x="755" y="377"/>
                    <a:pt x="754" y="377"/>
                    <a:pt x="752" y="376"/>
                  </a:cubicBezTo>
                  <a:cubicBezTo>
                    <a:pt x="749" y="374"/>
                    <a:pt x="745" y="372"/>
                    <a:pt x="742" y="369"/>
                  </a:cubicBezTo>
                  <a:cubicBezTo>
                    <a:pt x="742" y="360"/>
                    <a:pt x="737" y="355"/>
                    <a:pt x="728" y="353"/>
                  </a:cubicBezTo>
                  <a:cubicBezTo>
                    <a:pt x="721" y="342"/>
                    <a:pt x="706" y="337"/>
                    <a:pt x="700" y="325"/>
                  </a:cubicBezTo>
                  <a:cubicBezTo>
                    <a:pt x="697" y="317"/>
                    <a:pt x="691" y="314"/>
                    <a:pt x="688" y="309"/>
                  </a:cubicBezTo>
                  <a:cubicBezTo>
                    <a:pt x="683" y="301"/>
                    <a:pt x="686" y="292"/>
                    <a:pt x="681" y="283"/>
                  </a:cubicBezTo>
                  <a:cubicBezTo>
                    <a:pt x="679" y="277"/>
                    <a:pt x="669" y="274"/>
                    <a:pt x="667" y="268"/>
                  </a:cubicBezTo>
                  <a:cubicBezTo>
                    <a:pt x="665" y="267"/>
                    <a:pt x="666" y="264"/>
                    <a:pt x="666" y="262"/>
                  </a:cubicBezTo>
                  <a:cubicBezTo>
                    <a:pt x="663" y="259"/>
                    <a:pt x="660" y="256"/>
                    <a:pt x="658" y="253"/>
                  </a:cubicBezTo>
                  <a:cubicBezTo>
                    <a:pt x="654" y="236"/>
                    <a:pt x="640" y="227"/>
                    <a:pt x="634" y="211"/>
                  </a:cubicBezTo>
                  <a:cubicBezTo>
                    <a:pt x="635" y="211"/>
                    <a:pt x="636" y="211"/>
                    <a:pt x="637" y="211"/>
                  </a:cubicBezTo>
                  <a:cubicBezTo>
                    <a:pt x="645" y="211"/>
                    <a:pt x="645" y="222"/>
                    <a:pt x="653" y="223"/>
                  </a:cubicBezTo>
                  <a:cubicBezTo>
                    <a:pt x="655" y="221"/>
                    <a:pt x="652" y="213"/>
                    <a:pt x="657" y="213"/>
                  </a:cubicBezTo>
                  <a:cubicBezTo>
                    <a:pt x="658" y="213"/>
                    <a:pt x="658" y="213"/>
                    <a:pt x="658" y="213"/>
                  </a:cubicBezTo>
                  <a:cubicBezTo>
                    <a:pt x="665" y="213"/>
                    <a:pt x="662" y="223"/>
                    <a:pt x="663" y="228"/>
                  </a:cubicBezTo>
                  <a:cubicBezTo>
                    <a:pt x="669" y="239"/>
                    <a:pt x="686" y="244"/>
                    <a:pt x="684" y="260"/>
                  </a:cubicBezTo>
                  <a:cubicBezTo>
                    <a:pt x="694" y="265"/>
                    <a:pt x="701" y="271"/>
                    <a:pt x="698" y="287"/>
                  </a:cubicBezTo>
                  <a:cubicBezTo>
                    <a:pt x="703" y="292"/>
                    <a:pt x="710" y="295"/>
                    <a:pt x="716" y="301"/>
                  </a:cubicBezTo>
                  <a:cubicBezTo>
                    <a:pt x="719" y="305"/>
                    <a:pt x="719" y="309"/>
                    <a:pt x="722" y="313"/>
                  </a:cubicBezTo>
                  <a:cubicBezTo>
                    <a:pt x="726" y="319"/>
                    <a:pt x="733" y="321"/>
                    <a:pt x="735" y="326"/>
                  </a:cubicBezTo>
                  <a:cubicBezTo>
                    <a:pt x="735" y="329"/>
                    <a:pt x="733" y="332"/>
                    <a:pt x="733" y="335"/>
                  </a:cubicBezTo>
                  <a:cubicBezTo>
                    <a:pt x="734" y="336"/>
                    <a:pt x="737" y="339"/>
                    <a:pt x="738" y="342"/>
                  </a:cubicBezTo>
                  <a:cubicBezTo>
                    <a:pt x="741" y="351"/>
                    <a:pt x="745" y="358"/>
                    <a:pt x="753" y="359"/>
                  </a:cubicBezTo>
                  <a:cubicBezTo>
                    <a:pt x="754" y="359"/>
                    <a:pt x="754" y="359"/>
                    <a:pt x="754" y="359"/>
                  </a:cubicBezTo>
                  <a:cubicBezTo>
                    <a:pt x="762" y="359"/>
                    <a:pt x="768" y="351"/>
                    <a:pt x="778" y="351"/>
                  </a:cubicBezTo>
                  <a:cubicBezTo>
                    <a:pt x="778" y="351"/>
                    <a:pt x="778" y="351"/>
                    <a:pt x="778" y="351"/>
                  </a:cubicBezTo>
                  <a:cubicBezTo>
                    <a:pt x="782" y="351"/>
                    <a:pt x="785" y="351"/>
                    <a:pt x="787" y="352"/>
                  </a:cubicBezTo>
                  <a:cubicBezTo>
                    <a:pt x="790" y="353"/>
                    <a:pt x="792" y="354"/>
                    <a:pt x="794" y="354"/>
                  </a:cubicBezTo>
                  <a:cubicBezTo>
                    <a:pt x="795" y="354"/>
                    <a:pt x="795" y="354"/>
                    <a:pt x="795" y="354"/>
                  </a:cubicBezTo>
                  <a:cubicBezTo>
                    <a:pt x="801" y="353"/>
                    <a:pt x="808" y="345"/>
                    <a:pt x="815" y="342"/>
                  </a:cubicBezTo>
                  <a:cubicBezTo>
                    <a:pt x="821" y="340"/>
                    <a:pt x="828" y="340"/>
                    <a:pt x="834" y="338"/>
                  </a:cubicBezTo>
                  <a:cubicBezTo>
                    <a:pt x="839" y="336"/>
                    <a:pt x="843" y="331"/>
                    <a:pt x="848" y="329"/>
                  </a:cubicBezTo>
                  <a:cubicBezTo>
                    <a:pt x="870" y="319"/>
                    <a:pt x="884" y="317"/>
                    <a:pt x="896" y="303"/>
                  </a:cubicBezTo>
                  <a:cubicBezTo>
                    <a:pt x="897" y="299"/>
                    <a:pt x="896" y="296"/>
                    <a:pt x="895" y="293"/>
                  </a:cubicBezTo>
                  <a:cubicBezTo>
                    <a:pt x="903" y="287"/>
                    <a:pt x="911" y="282"/>
                    <a:pt x="913" y="271"/>
                  </a:cubicBezTo>
                  <a:cubicBezTo>
                    <a:pt x="907" y="264"/>
                    <a:pt x="895" y="265"/>
                    <a:pt x="887" y="261"/>
                  </a:cubicBezTo>
                  <a:cubicBezTo>
                    <a:pt x="880" y="256"/>
                    <a:pt x="883" y="250"/>
                    <a:pt x="876" y="245"/>
                  </a:cubicBezTo>
                  <a:cubicBezTo>
                    <a:pt x="865" y="247"/>
                    <a:pt x="862" y="258"/>
                    <a:pt x="851" y="260"/>
                  </a:cubicBezTo>
                  <a:cubicBezTo>
                    <a:pt x="850" y="260"/>
                    <a:pt x="849" y="260"/>
                    <a:pt x="847" y="260"/>
                  </a:cubicBezTo>
                  <a:cubicBezTo>
                    <a:pt x="845" y="260"/>
                    <a:pt x="843" y="260"/>
                    <a:pt x="840" y="259"/>
                  </a:cubicBezTo>
                  <a:cubicBezTo>
                    <a:pt x="837" y="259"/>
                    <a:pt x="835" y="259"/>
                    <a:pt x="832" y="259"/>
                  </a:cubicBezTo>
                  <a:cubicBezTo>
                    <a:pt x="831" y="259"/>
                    <a:pt x="831" y="259"/>
                    <a:pt x="830" y="259"/>
                  </a:cubicBezTo>
                  <a:cubicBezTo>
                    <a:pt x="828" y="245"/>
                    <a:pt x="789" y="227"/>
                    <a:pt x="795" y="210"/>
                  </a:cubicBezTo>
                  <a:cubicBezTo>
                    <a:pt x="797" y="205"/>
                    <a:pt x="799" y="204"/>
                    <a:pt x="802" y="204"/>
                  </a:cubicBezTo>
                  <a:cubicBezTo>
                    <a:pt x="809" y="204"/>
                    <a:pt x="817" y="215"/>
                    <a:pt x="821" y="219"/>
                  </a:cubicBezTo>
                  <a:cubicBezTo>
                    <a:pt x="832" y="231"/>
                    <a:pt x="839" y="238"/>
                    <a:pt x="858" y="242"/>
                  </a:cubicBezTo>
                  <a:cubicBezTo>
                    <a:pt x="868" y="242"/>
                    <a:pt x="872" y="236"/>
                    <a:pt x="881" y="235"/>
                  </a:cubicBezTo>
                  <a:cubicBezTo>
                    <a:pt x="882" y="237"/>
                    <a:pt x="883" y="239"/>
                    <a:pt x="883" y="242"/>
                  </a:cubicBezTo>
                  <a:cubicBezTo>
                    <a:pt x="901" y="249"/>
                    <a:pt x="928" y="250"/>
                    <a:pt x="951" y="253"/>
                  </a:cubicBezTo>
                  <a:cubicBezTo>
                    <a:pt x="955" y="249"/>
                    <a:pt x="963" y="247"/>
                    <a:pt x="973" y="247"/>
                  </a:cubicBezTo>
                  <a:cubicBezTo>
                    <a:pt x="976" y="247"/>
                    <a:pt x="978" y="247"/>
                    <a:pt x="980" y="248"/>
                  </a:cubicBezTo>
                  <a:cubicBezTo>
                    <a:pt x="984" y="252"/>
                    <a:pt x="984" y="259"/>
                    <a:pt x="988" y="262"/>
                  </a:cubicBezTo>
                  <a:cubicBezTo>
                    <a:pt x="996" y="263"/>
                    <a:pt x="1005" y="267"/>
                    <a:pt x="1013" y="268"/>
                  </a:cubicBezTo>
                  <a:cubicBezTo>
                    <a:pt x="1013" y="274"/>
                    <a:pt x="1006" y="273"/>
                    <a:pt x="1005" y="278"/>
                  </a:cubicBezTo>
                  <a:cubicBezTo>
                    <a:pt x="1012" y="281"/>
                    <a:pt x="1016" y="289"/>
                    <a:pt x="1024" y="289"/>
                  </a:cubicBezTo>
                  <a:cubicBezTo>
                    <a:pt x="1025" y="289"/>
                    <a:pt x="1025" y="289"/>
                    <a:pt x="1026" y="289"/>
                  </a:cubicBezTo>
                  <a:cubicBezTo>
                    <a:pt x="1034" y="288"/>
                    <a:pt x="1031" y="281"/>
                    <a:pt x="1037" y="276"/>
                  </a:cubicBezTo>
                  <a:cubicBezTo>
                    <a:pt x="1047" y="281"/>
                    <a:pt x="1040" y="299"/>
                    <a:pt x="1041" y="309"/>
                  </a:cubicBezTo>
                  <a:cubicBezTo>
                    <a:pt x="1047" y="314"/>
                    <a:pt x="1045" y="323"/>
                    <a:pt x="1047" y="330"/>
                  </a:cubicBezTo>
                  <a:cubicBezTo>
                    <a:pt x="1051" y="346"/>
                    <a:pt x="1069" y="365"/>
                    <a:pt x="1076" y="380"/>
                  </a:cubicBezTo>
                  <a:cubicBezTo>
                    <a:pt x="1079" y="388"/>
                    <a:pt x="1082" y="400"/>
                    <a:pt x="1091" y="400"/>
                  </a:cubicBezTo>
                  <a:cubicBezTo>
                    <a:pt x="1091" y="400"/>
                    <a:pt x="1091" y="400"/>
                    <a:pt x="1091" y="400"/>
                  </a:cubicBezTo>
                  <a:cubicBezTo>
                    <a:pt x="1097" y="400"/>
                    <a:pt x="1105" y="392"/>
                    <a:pt x="1107" y="388"/>
                  </a:cubicBezTo>
                  <a:cubicBezTo>
                    <a:pt x="1107" y="386"/>
                    <a:pt x="1106" y="383"/>
                    <a:pt x="1107" y="381"/>
                  </a:cubicBezTo>
                  <a:cubicBezTo>
                    <a:pt x="1109" y="373"/>
                    <a:pt x="1118" y="366"/>
                    <a:pt x="1119" y="359"/>
                  </a:cubicBezTo>
                  <a:cubicBezTo>
                    <a:pt x="1120" y="353"/>
                    <a:pt x="1117" y="346"/>
                    <a:pt x="1119" y="339"/>
                  </a:cubicBezTo>
                  <a:cubicBezTo>
                    <a:pt x="1142" y="320"/>
                    <a:pt x="1170" y="304"/>
                    <a:pt x="1193" y="285"/>
                  </a:cubicBezTo>
                  <a:cubicBezTo>
                    <a:pt x="1208" y="283"/>
                    <a:pt x="1219" y="278"/>
                    <a:pt x="1229" y="272"/>
                  </a:cubicBezTo>
                  <a:cubicBezTo>
                    <a:pt x="1234" y="276"/>
                    <a:pt x="1231" y="280"/>
                    <a:pt x="1235" y="285"/>
                  </a:cubicBezTo>
                  <a:cubicBezTo>
                    <a:pt x="1241" y="292"/>
                    <a:pt x="1254" y="296"/>
                    <a:pt x="1258" y="302"/>
                  </a:cubicBezTo>
                  <a:cubicBezTo>
                    <a:pt x="1258" y="0"/>
                    <a:pt x="1258" y="0"/>
                    <a:pt x="1258" y="0"/>
                  </a:cubicBezTo>
                  <a:moveTo>
                    <a:pt x="3407" y="480"/>
                  </a:moveTo>
                  <a:cubicBezTo>
                    <a:pt x="3404" y="480"/>
                    <a:pt x="3402" y="480"/>
                    <a:pt x="3400" y="478"/>
                  </a:cubicBezTo>
                  <a:cubicBezTo>
                    <a:pt x="3398" y="469"/>
                    <a:pt x="3418" y="477"/>
                    <a:pt x="3423" y="470"/>
                  </a:cubicBezTo>
                  <a:cubicBezTo>
                    <a:pt x="3425" y="475"/>
                    <a:pt x="3415" y="480"/>
                    <a:pt x="3407" y="480"/>
                  </a:cubicBezTo>
                  <a:moveTo>
                    <a:pt x="3254" y="48"/>
                  </a:moveTo>
                  <a:cubicBezTo>
                    <a:pt x="3253" y="48"/>
                    <a:pt x="3251" y="48"/>
                    <a:pt x="3250" y="48"/>
                  </a:cubicBezTo>
                  <a:cubicBezTo>
                    <a:pt x="3249" y="45"/>
                    <a:pt x="3254" y="43"/>
                    <a:pt x="3257" y="43"/>
                  </a:cubicBezTo>
                  <a:cubicBezTo>
                    <a:pt x="3260" y="43"/>
                    <a:pt x="3263" y="44"/>
                    <a:pt x="3262" y="47"/>
                  </a:cubicBezTo>
                  <a:cubicBezTo>
                    <a:pt x="3260" y="48"/>
                    <a:pt x="3257" y="48"/>
                    <a:pt x="3254" y="48"/>
                  </a:cubicBezTo>
                  <a:moveTo>
                    <a:pt x="3233" y="0"/>
                  </a:moveTo>
                  <a:cubicBezTo>
                    <a:pt x="2674" y="0"/>
                    <a:pt x="2674" y="0"/>
                    <a:pt x="2674" y="0"/>
                  </a:cubicBezTo>
                  <a:cubicBezTo>
                    <a:pt x="2682" y="5"/>
                    <a:pt x="2688" y="10"/>
                    <a:pt x="2691" y="16"/>
                  </a:cubicBezTo>
                  <a:cubicBezTo>
                    <a:pt x="2692" y="19"/>
                    <a:pt x="2695" y="28"/>
                    <a:pt x="2687" y="30"/>
                  </a:cubicBezTo>
                  <a:cubicBezTo>
                    <a:pt x="2681" y="19"/>
                    <a:pt x="2673" y="7"/>
                    <a:pt x="2661" y="0"/>
                  </a:cubicBezTo>
                  <a:cubicBezTo>
                    <a:pt x="2635" y="0"/>
                    <a:pt x="2635" y="0"/>
                    <a:pt x="2635" y="0"/>
                  </a:cubicBezTo>
                  <a:cubicBezTo>
                    <a:pt x="2639" y="3"/>
                    <a:pt x="2646" y="3"/>
                    <a:pt x="2649" y="5"/>
                  </a:cubicBezTo>
                  <a:cubicBezTo>
                    <a:pt x="2661" y="11"/>
                    <a:pt x="2670" y="20"/>
                    <a:pt x="2674" y="33"/>
                  </a:cubicBezTo>
                  <a:cubicBezTo>
                    <a:pt x="2680" y="53"/>
                    <a:pt x="2664" y="74"/>
                    <a:pt x="2669" y="97"/>
                  </a:cubicBezTo>
                  <a:cubicBezTo>
                    <a:pt x="2674" y="124"/>
                    <a:pt x="2703" y="135"/>
                    <a:pt x="2707" y="160"/>
                  </a:cubicBezTo>
                  <a:cubicBezTo>
                    <a:pt x="2720" y="163"/>
                    <a:pt x="2734" y="165"/>
                    <a:pt x="2737" y="173"/>
                  </a:cubicBezTo>
                  <a:cubicBezTo>
                    <a:pt x="2743" y="190"/>
                    <a:pt x="2757" y="205"/>
                    <a:pt x="2767" y="219"/>
                  </a:cubicBezTo>
                  <a:cubicBezTo>
                    <a:pt x="2766" y="221"/>
                    <a:pt x="2763" y="222"/>
                    <a:pt x="2763" y="224"/>
                  </a:cubicBezTo>
                  <a:cubicBezTo>
                    <a:pt x="2768" y="234"/>
                    <a:pt x="2788" y="233"/>
                    <a:pt x="2785" y="250"/>
                  </a:cubicBezTo>
                  <a:cubicBezTo>
                    <a:pt x="2797" y="256"/>
                    <a:pt x="2805" y="265"/>
                    <a:pt x="2816" y="272"/>
                  </a:cubicBezTo>
                  <a:cubicBezTo>
                    <a:pt x="2827" y="264"/>
                    <a:pt x="2811" y="256"/>
                    <a:pt x="2807" y="249"/>
                  </a:cubicBezTo>
                  <a:cubicBezTo>
                    <a:pt x="2805" y="245"/>
                    <a:pt x="2805" y="241"/>
                    <a:pt x="2804" y="238"/>
                  </a:cubicBezTo>
                  <a:cubicBezTo>
                    <a:pt x="2799" y="231"/>
                    <a:pt x="2787" y="222"/>
                    <a:pt x="2779" y="213"/>
                  </a:cubicBezTo>
                  <a:cubicBezTo>
                    <a:pt x="2772" y="205"/>
                    <a:pt x="2759" y="195"/>
                    <a:pt x="2767" y="183"/>
                  </a:cubicBezTo>
                  <a:cubicBezTo>
                    <a:pt x="2787" y="190"/>
                    <a:pt x="2780" y="207"/>
                    <a:pt x="2793" y="216"/>
                  </a:cubicBezTo>
                  <a:cubicBezTo>
                    <a:pt x="2796" y="219"/>
                    <a:pt x="2801" y="218"/>
                    <a:pt x="2804" y="221"/>
                  </a:cubicBezTo>
                  <a:cubicBezTo>
                    <a:pt x="2810" y="225"/>
                    <a:pt x="2814" y="234"/>
                    <a:pt x="2820" y="239"/>
                  </a:cubicBezTo>
                  <a:cubicBezTo>
                    <a:pt x="2832" y="250"/>
                    <a:pt x="2846" y="258"/>
                    <a:pt x="2855" y="268"/>
                  </a:cubicBezTo>
                  <a:cubicBezTo>
                    <a:pt x="2857" y="271"/>
                    <a:pt x="2861" y="278"/>
                    <a:pt x="2861" y="280"/>
                  </a:cubicBezTo>
                  <a:cubicBezTo>
                    <a:pt x="2861" y="285"/>
                    <a:pt x="2854" y="290"/>
                    <a:pt x="2855" y="294"/>
                  </a:cubicBezTo>
                  <a:cubicBezTo>
                    <a:pt x="2855" y="305"/>
                    <a:pt x="2877" y="306"/>
                    <a:pt x="2889" y="311"/>
                  </a:cubicBezTo>
                  <a:cubicBezTo>
                    <a:pt x="2900" y="315"/>
                    <a:pt x="2905" y="322"/>
                    <a:pt x="2913" y="324"/>
                  </a:cubicBezTo>
                  <a:cubicBezTo>
                    <a:pt x="2927" y="326"/>
                    <a:pt x="2944" y="329"/>
                    <a:pt x="2960" y="329"/>
                  </a:cubicBezTo>
                  <a:cubicBezTo>
                    <a:pt x="2967" y="329"/>
                    <a:pt x="2973" y="328"/>
                    <a:pt x="2980" y="327"/>
                  </a:cubicBezTo>
                  <a:cubicBezTo>
                    <a:pt x="2981" y="329"/>
                    <a:pt x="2984" y="329"/>
                    <a:pt x="2984" y="331"/>
                  </a:cubicBezTo>
                  <a:cubicBezTo>
                    <a:pt x="2984" y="339"/>
                    <a:pt x="2984" y="339"/>
                    <a:pt x="2984" y="339"/>
                  </a:cubicBezTo>
                  <a:cubicBezTo>
                    <a:pt x="2994" y="349"/>
                    <a:pt x="3014" y="350"/>
                    <a:pt x="3026" y="357"/>
                  </a:cubicBezTo>
                  <a:cubicBezTo>
                    <a:pt x="3030" y="357"/>
                    <a:pt x="3031" y="354"/>
                    <a:pt x="3036" y="354"/>
                  </a:cubicBezTo>
                  <a:cubicBezTo>
                    <a:pt x="3036" y="354"/>
                    <a:pt x="3036" y="354"/>
                    <a:pt x="3036" y="354"/>
                  </a:cubicBezTo>
                  <a:cubicBezTo>
                    <a:pt x="3043" y="359"/>
                    <a:pt x="3052" y="363"/>
                    <a:pt x="3057" y="369"/>
                  </a:cubicBezTo>
                  <a:cubicBezTo>
                    <a:pt x="3056" y="374"/>
                    <a:pt x="3052" y="377"/>
                    <a:pt x="3053" y="384"/>
                  </a:cubicBezTo>
                  <a:cubicBezTo>
                    <a:pt x="3058" y="388"/>
                    <a:pt x="3063" y="386"/>
                    <a:pt x="3070" y="388"/>
                  </a:cubicBezTo>
                  <a:cubicBezTo>
                    <a:pt x="3080" y="391"/>
                    <a:pt x="3088" y="402"/>
                    <a:pt x="3099" y="402"/>
                  </a:cubicBezTo>
                  <a:cubicBezTo>
                    <a:pt x="3101" y="402"/>
                    <a:pt x="3104" y="401"/>
                    <a:pt x="3107" y="400"/>
                  </a:cubicBezTo>
                  <a:cubicBezTo>
                    <a:pt x="3110" y="397"/>
                    <a:pt x="3110" y="392"/>
                    <a:pt x="3115" y="391"/>
                  </a:cubicBezTo>
                  <a:cubicBezTo>
                    <a:pt x="3130" y="398"/>
                    <a:pt x="3138" y="411"/>
                    <a:pt x="3135" y="432"/>
                  </a:cubicBezTo>
                  <a:cubicBezTo>
                    <a:pt x="3130" y="437"/>
                    <a:pt x="3129" y="441"/>
                    <a:pt x="3124" y="447"/>
                  </a:cubicBezTo>
                  <a:cubicBezTo>
                    <a:pt x="3117" y="455"/>
                    <a:pt x="3101" y="459"/>
                    <a:pt x="3100" y="469"/>
                  </a:cubicBezTo>
                  <a:cubicBezTo>
                    <a:pt x="3099" y="475"/>
                    <a:pt x="3105" y="482"/>
                    <a:pt x="3104" y="491"/>
                  </a:cubicBezTo>
                  <a:cubicBezTo>
                    <a:pt x="3104" y="494"/>
                    <a:pt x="3103" y="497"/>
                    <a:pt x="3102" y="499"/>
                  </a:cubicBezTo>
                  <a:cubicBezTo>
                    <a:pt x="3529" y="499"/>
                    <a:pt x="3529" y="499"/>
                    <a:pt x="3529" y="499"/>
                  </a:cubicBezTo>
                  <a:cubicBezTo>
                    <a:pt x="3514" y="491"/>
                    <a:pt x="3499" y="482"/>
                    <a:pt x="3480" y="482"/>
                  </a:cubicBezTo>
                  <a:cubicBezTo>
                    <a:pt x="3476" y="482"/>
                    <a:pt x="3472" y="482"/>
                    <a:pt x="3467" y="483"/>
                  </a:cubicBezTo>
                  <a:cubicBezTo>
                    <a:pt x="3462" y="474"/>
                    <a:pt x="3450" y="468"/>
                    <a:pt x="3436" y="468"/>
                  </a:cubicBezTo>
                  <a:cubicBezTo>
                    <a:pt x="3432" y="468"/>
                    <a:pt x="3429" y="468"/>
                    <a:pt x="3425" y="469"/>
                  </a:cubicBezTo>
                  <a:cubicBezTo>
                    <a:pt x="3425" y="466"/>
                    <a:pt x="3423" y="464"/>
                    <a:pt x="3422" y="462"/>
                  </a:cubicBezTo>
                  <a:cubicBezTo>
                    <a:pt x="3421" y="462"/>
                    <a:pt x="3420" y="462"/>
                    <a:pt x="3418" y="462"/>
                  </a:cubicBezTo>
                  <a:cubicBezTo>
                    <a:pt x="3406" y="462"/>
                    <a:pt x="3401" y="469"/>
                    <a:pt x="3391" y="471"/>
                  </a:cubicBezTo>
                  <a:cubicBezTo>
                    <a:pt x="3391" y="469"/>
                    <a:pt x="3387" y="470"/>
                    <a:pt x="3388" y="468"/>
                  </a:cubicBezTo>
                  <a:cubicBezTo>
                    <a:pt x="3389" y="458"/>
                    <a:pt x="3406" y="456"/>
                    <a:pt x="3407" y="447"/>
                  </a:cubicBezTo>
                  <a:cubicBezTo>
                    <a:pt x="3408" y="441"/>
                    <a:pt x="3401" y="438"/>
                    <a:pt x="3402" y="429"/>
                  </a:cubicBezTo>
                  <a:cubicBezTo>
                    <a:pt x="3391" y="424"/>
                    <a:pt x="3383" y="411"/>
                    <a:pt x="3366" y="410"/>
                  </a:cubicBezTo>
                  <a:cubicBezTo>
                    <a:pt x="3365" y="410"/>
                    <a:pt x="3364" y="410"/>
                    <a:pt x="3363" y="410"/>
                  </a:cubicBezTo>
                  <a:cubicBezTo>
                    <a:pt x="3360" y="410"/>
                    <a:pt x="3357" y="410"/>
                    <a:pt x="3354" y="410"/>
                  </a:cubicBezTo>
                  <a:cubicBezTo>
                    <a:pt x="3351" y="411"/>
                    <a:pt x="3348" y="411"/>
                    <a:pt x="3345" y="411"/>
                  </a:cubicBezTo>
                  <a:cubicBezTo>
                    <a:pt x="3343" y="411"/>
                    <a:pt x="3342" y="411"/>
                    <a:pt x="3340" y="411"/>
                  </a:cubicBezTo>
                  <a:cubicBezTo>
                    <a:pt x="3332" y="409"/>
                    <a:pt x="3330" y="403"/>
                    <a:pt x="3322" y="402"/>
                  </a:cubicBezTo>
                  <a:cubicBezTo>
                    <a:pt x="3323" y="391"/>
                    <a:pt x="3306" y="394"/>
                    <a:pt x="3300" y="388"/>
                  </a:cubicBezTo>
                  <a:cubicBezTo>
                    <a:pt x="3300" y="378"/>
                    <a:pt x="3300" y="378"/>
                    <a:pt x="3300" y="378"/>
                  </a:cubicBezTo>
                  <a:cubicBezTo>
                    <a:pt x="3291" y="375"/>
                    <a:pt x="3283" y="370"/>
                    <a:pt x="3272" y="367"/>
                  </a:cubicBezTo>
                  <a:cubicBezTo>
                    <a:pt x="3268" y="368"/>
                    <a:pt x="3269" y="373"/>
                    <a:pt x="3265" y="374"/>
                  </a:cubicBezTo>
                  <a:cubicBezTo>
                    <a:pt x="3261" y="374"/>
                    <a:pt x="3258" y="375"/>
                    <a:pt x="3255" y="375"/>
                  </a:cubicBezTo>
                  <a:cubicBezTo>
                    <a:pt x="3247" y="375"/>
                    <a:pt x="3238" y="372"/>
                    <a:pt x="3230" y="369"/>
                  </a:cubicBezTo>
                  <a:cubicBezTo>
                    <a:pt x="3222" y="366"/>
                    <a:pt x="3215" y="364"/>
                    <a:pt x="3209" y="364"/>
                  </a:cubicBezTo>
                  <a:cubicBezTo>
                    <a:pt x="3205" y="364"/>
                    <a:pt x="3200" y="365"/>
                    <a:pt x="3197" y="371"/>
                  </a:cubicBezTo>
                  <a:cubicBezTo>
                    <a:pt x="3200" y="374"/>
                    <a:pt x="3203" y="384"/>
                    <a:pt x="3196" y="386"/>
                  </a:cubicBezTo>
                  <a:cubicBezTo>
                    <a:pt x="3180" y="378"/>
                    <a:pt x="3205" y="366"/>
                    <a:pt x="3194" y="355"/>
                  </a:cubicBezTo>
                  <a:cubicBezTo>
                    <a:pt x="3179" y="359"/>
                    <a:pt x="3169" y="366"/>
                    <a:pt x="3155" y="370"/>
                  </a:cubicBezTo>
                  <a:cubicBezTo>
                    <a:pt x="3158" y="385"/>
                    <a:pt x="3145" y="386"/>
                    <a:pt x="3135" y="390"/>
                  </a:cubicBezTo>
                  <a:cubicBezTo>
                    <a:pt x="3130" y="384"/>
                    <a:pt x="3122" y="381"/>
                    <a:pt x="3114" y="381"/>
                  </a:cubicBezTo>
                  <a:cubicBezTo>
                    <a:pt x="3108" y="381"/>
                    <a:pt x="3102" y="382"/>
                    <a:pt x="3096" y="386"/>
                  </a:cubicBezTo>
                  <a:cubicBezTo>
                    <a:pt x="3091" y="379"/>
                    <a:pt x="3078" y="374"/>
                    <a:pt x="3076" y="365"/>
                  </a:cubicBezTo>
                  <a:cubicBezTo>
                    <a:pt x="3074" y="355"/>
                    <a:pt x="3084" y="343"/>
                    <a:pt x="3081" y="334"/>
                  </a:cubicBezTo>
                  <a:cubicBezTo>
                    <a:pt x="3080" y="332"/>
                    <a:pt x="3077" y="329"/>
                    <a:pt x="3075" y="327"/>
                  </a:cubicBezTo>
                  <a:cubicBezTo>
                    <a:pt x="3071" y="325"/>
                    <a:pt x="3067" y="324"/>
                    <a:pt x="3063" y="324"/>
                  </a:cubicBezTo>
                  <a:cubicBezTo>
                    <a:pt x="3058" y="324"/>
                    <a:pt x="3054" y="325"/>
                    <a:pt x="3049" y="327"/>
                  </a:cubicBezTo>
                  <a:cubicBezTo>
                    <a:pt x="3044" y="328"/>
                    <a:pt x="3039" y="329"/>
                    <a:pt x="3034" y="329"/>
                  </a:cubicBezTo>
                  <a:cubicBezTo>
                    <a:pt x="3029" y="329"/>
                    <a:pt x="3025" y="328"/>
                    <a:pt x="3020" y="325"/>
                  </a:cubicBezTo>
                  <a:cubicBezTo>
                    <a:pt x="3021" y="321"/>
                    <a:pt x="3026" y="320"/>
                    <a:pt x="3030" y="318"/>
                  </a:cubicBezTo>
                  <a:cubicBezTo>
                    <a:pt x="3024" y="310"/>
                    <a:pt x="3037" y="307"/>
                    <a:pt x="3041" y="300"/>
                  </a:cubicBezTo>
                  <a:cubicBezTo>
                    <a:pt x="3042" y="298"/>
                    <a:pt x="3040" y="295"/>
                    <a:pt x="3041" y="293"/>
                  </a:cubicBezTo>
                  <a:cubicBezTo>
                    <a:pt x="3042" y="287"/>
                    <a:pt x="3053" y="280"/>
                    <a:pt x="3044" y="274"/>
                  </a:cubicBezTo>
                  <a:cubicBezTo>
                    <a:pt x="3025" y="275"/>
                    <a:pt x="3012" y="277"/>
                    <a:pt x="3004" y="287"/>
                  </a:cubicBezTo>
                  <a:cubicBezTo>
                    <a:pt x="3000" y="293"/>
                    <a:pt x="3001" y="299"/>
                    <a:pt x="2994" y="302"/>
                  </a:cubicBezTo>
                  <a:cubicBezTo>
                    <a:pt x="2990" y="304"/>
                    <a:pt x="2985" y="305"/>
                    <a:pt x="2980" y="305"/>
                  </a:cubicBezTo>
                  <a:cubicBezTo>
                    <a:pt x="2978" y="305"/>
                    <a:pt x="2977" y="305"/>
                    <a:pt x="2975" y="305"/>
                  </a:cubicBezTo>
                  <a:cubicBezTo>
                    <a:pt x="2974" y="305"/>
                    <a:pt x="2972" y="305"/>
                    <a:pt x="2971" y="305"/>
                  </a:cubicBezTo>
                  <a:cubicBezTo>
                    <a:pt x="2967" y="305"/>
                    <a:pt x="2964" y="305"/>
                    <a:pt x="2960" y="305"/>
                  </a:cubicBezTo>
                  <a:cubicBezTo>
                    <a:pt x="2949" y="299"/>
                    <a:pt x="2938" y="280"/>
                    <a:pt x="2936" y="266"/>
                  </a:cubicBezTo>
                  <a:cubicBezTo>
                    <a:pt x="2934" y="253"/>
                    <a:pt x="2942" y="250"/>
                    <a:pt x="2942" y="242"/>
                  </a:cubicBezTo>
                  <a:cubicBezTo>
                    <a:pt x="2943" y="234"/>
                    <a:pt x="2933" y="227"/>
                    <a:pt x="2933" y="220"/>
                  </a:cubicBezTo>
                  <a:cubicBezTo>
                    <a:pt x="2938" y="214"/>
                    <a:pt x="2947" y="217"/>
                    <a:pt x="2954" y="213"/>
                  </a:cubicBezTo>
                  <a:cubicBezTo>
                    <a:pt x="2960" y="211"/>
                    <a:pt x="2962" y="206"/>
                    <a:pt x="2968" y="205"/>
                  </a:cubicBezTo>
                  <a:cubicBezTo>
                    <a:pt x="2971" y="204"/>
                    <a:pt x="2974" y="204"/>
                    <a:pt x="2977" y="204"/>
                  </a:cubicBezTo>
                  <a:cubicBezTo>
                    <a:pt x="2983" y="204"/>
                    <a:pt x="2989" y="205"/>
                    <a:pt x="2995" y="206"/>
                  </a:cubicBezTo>
                  <a:cubicBezTo>
                    <a:pt x="3001" y="207"/>
                    <a:pt x="3007" y="208"/>
                    <a:pt x="3013" y="208"/>
                  </a:cubicBezTo>
                  <a:cubicBezTo>
                    <a:pt x="3016" y="208"/>
                    <a:pt x="3018" y="208"/>
                    <a:pt x="3021" y="208"/>
                  </a:cubicBezTo>
                  <a:cubicBezTo>
                    <a:pt x="3023" y="202"/>
                    <a:pt x="3013" y="200"/>
                    <a:pt x="3010" y="197"/>
                  </a:cubicBezTo>
                  <a:cubicBezTo>
                    <a:pt x="3013" y="196"/>
                    <a:pt x="3016" y="195"/>
                    <a:pt x="3018" y="195"/>
                  </a:cubicBezTo>
                  <a:cubicBezTo>
                    <a:pt x="3022" y="195"/>
                    <a:pt x="3025" y="196"/>
                    <a:pt x="3029" y="197"/>
                  </a:cubicBezTo>
                  <a:cubicBezTo>
                    <a:pt x="3032" y="197"/>
                    <a:pt x="3035" y="198"/>
                    <a:pt x="3039" y="198"/>
                  </a:cubicBezTo>
                  <a:cubicBezTo>
                    <a:pt x="3042" y="198"/>
                    <a:pt x="3045" y="197"/>
                    <a:pt x="3049" y="196"/>
                  </a:cubicBezTo>
                  <a:cubicBezTo>
                    <a:pt x="3054" y="198"/>
                    <a:pt x="3056" y="203"/>
                    <a:pt x="3063" y="204"/>
                  </a:cubicBezTo>
                  <a:cubicBezTo>
                    <a:pt x="3063" y="204"/>
                    <a:pt x="3063" y="204"/>
                    <a:pt x="3063" y="204"/>
                  </a:cubicBezTo>
                  <a:cubicBezTo>
                    <a:pt x="3065" y="204"/>
                    <a:pt x="3067" y="203"/>
                    <a:pt x="3068" y="202"/>
                  </a:cubicBezTo>
                  <a:cubicBezTo>
                    <a:pt x="3069" y="201"/>
                    <a:pt x="3070" y="200"/>
                    <a:pt x="3073" y="200"/>
                  </a:cubicBezTo>
                  <a:cubicBezTo>
                    <a:pt x="3073" y="200"/>
                    <a:pt x="3073" y="200"/>
                    <a:pt x="3074" y="200"/>
                  </a:cubicBezTo>
                  <a:cubicBezTo>
                    <a:pt x="3085" y="204"/>
                    <a:pt x="3080" y="212"/>
                    <a:pt x="3082" y="221"/>
                  </a:cubicBezTo>
                  <a:cubicBezTo>
                    <a:pt x="3082" y="223"/>
                    <a:pt x="3086" y="227"/>
                    <a:pt x="3088" y="230"/>
                  </a:cubicBezTo>
                  <a:cubicBezTo>
                    <a:pt x="3090" y="233"/>
                    <a:pt x="3092" y="238"/>
                    <a:pt x="3094" y="240"/>
                  </a:cubicBezTo>
                  <a:cubicBezTo>
                    <a:pt x="3097" y="243"/>
                    <a:pt x="3100" y="245"/>
                    <a:pt x="3103" y="245"/>
                  </a:cubicBezTo>
                  <a:cubicBezTo>
                    <a:pt x="3108" y="245"/>
                    <a:pt x="3112" y="239"/>
                    <a:pt x="3111" y="229"/>
                  </a:cubicBezTo>
                  <a:cubicBezTo>
                    <a:pt x="3109" y="220"/>
                    <a:pt x="3096" y="199"/>
                    <a:pt x="3097" y="191"/>
                  </a:cubicBezTo>
                  <a:cubicBezTo>
                    <a:pt x="3099" y="180"/>
                    <a:pt x="3115" y="172"/>
                    <a:pt x="3123" y="167"/>
                  </a:cubicBezTo>
                  <a:cubicBezTo>
                    <a:pt x="3130" y="163"/>
                    <a:pt x="3134" y="156"/>
                    <a:pt x="3145" y="153"/>
                  </a:cubicBezTo>
                  <a:cubicBezTo>
                    <a:pt x="3144" y="143"/>
                    <a:pt x="3149" y="139"/>
                    <a:pt x="3150" y="131"/>
                  </a:cubicBezTo>
                  <a:cubicBezTo>
                    <a:pt x="3142" y="125"/>
                    <a:pt x="3147" y="114"/>
                    <a:pt x="3152" y="107"/>
                  </a:cubicBezTo>
                  <a:cubicBezTo>
                    <a:pt x="3152" y="107"/>
                    <a:pt x="3152" y="107"/>
                    <a:pt x="3152" y="107"/>
                  </a:cubicBezTo>
                  <a:cubicBezTo>
                    <a:pt x="3153" y="107"/>
                    <a:pt x="3154" y="106"/>
                    <a:pt x="3155" y="106"/>
                  </a:cubicBezTo>
                  <a:cubicBezTo>
                    <a:pt x="3156" y="106"/>
                    <a:pt x="3157" y="106"/>
                    <a:pt x="3159" y="106"/>
                  </a:cubicBezTo>
                  <a:cubicBezTo>
                    <a:pt x="3159" y="106"/>
                    <a:pt x="3160" y="106"/>
                    <a:pt x="3160" y="106"/>
                  </a:cubicBezTo>
                  <a:cubicBezTo>
                    <a:pt x="3166" y="97"/>
                    <a:pt x="3177" y="90"/>
                    <a:pt x="3190" y="88"/>
                  </a:cubicBezTo>
                  <a:cubicBezTo>
                    <a:pt x="3191" y="88"/>
                    <a:pt x="3192" y="88"/>
                    <a:pt x="3193" y="88"/>
                  </a:cubicBezTo>
                  <a:cubicBezTo>
                    <a:pt x="3195" y="88"/>
                    <a:pt x="3196" y="88"/>
                    <a:pt x="3198" y="88"/>
                  </a:cubicBezTo>
                  <a:cubicBezTo>
                    <a:pt x="3199" y="88"/>
                    <a:pt x="3200" y="88"/>
                    <a:pt x="3202" y="88"/>
                  </a:cubicBezTo>
                  <a:cubicBezTo>
                    <a:pt x="3206" y="88"/>
                    <a:pt x="3209" y="88"/>
                    <a:pt x="3211" y="84"/>
                  </a:cubicBezTo>
                  <a:cubicBezTo>
                    <a:pt x="3211" y="78"/>
                    <a:pt x="3202" y="79"/>
                    <a:pt x="3201" y="74"/>
                  </a:cubicBezTo>
                  <a:cubicBezTo>
                    <a:pt x="3205" y="67"/>
                    <a:pt x="3211" y="59"/>
                    <a:pt x="3221" y="57"/>
                  </a:cubicBezTo>
                  <a:cubicBezTo>
                    <a:pt x="3223" y="56"/>
                    <a:pt x="3224" y="56"/>
                    <a:pt x="3226" y="56"/>
                  </a:cubicBezTo>
                  <a:cubicBezTo>
                    <a:pt x="3226" y="56"/>
                    <a:pt x="3227" y="56"/>
                    <a:pt x="3227" y="56"/>
                  </a:cubicBezTo>
                  <a:cubicBezTo>
                    <a:pt x="3227" y="56"/>
                    <a:pt x="3227" y="56"/>
                    <a:pt x="3227" y="56"/>
                  </a:cubicBezTo>
                  <a:cubicBezTo>
                    <a:pt x="3229" y="56"/>
                    <a:pt x="3231" y="56"/>
                    <a:pt x="3232" y="56"/>
                  </a:cubicBezTo>
                  <a:cubicBezTo>
                    <a:pt x="3238" y="54"/>
                    <a:pt x="3241" y="50"/>
                    <a:pt x="3246" y="50"/>
                  </a:cubicBezTo>
                  <a:cubicBezTo>
                    <a:pt x="3246" y="50"/>
                    <a:pt x="3247" y="50"/>
                    <a:pt x="3248" y="50"/>
                  </a:cubicBezTo>
                  <a:cubicBezTo>
                    <a:pt x="3246" y="54"/>
                    <a:pt x="3245" y="57"/>
                    <a:pt x="3244" y="60"/>
                  </a:cubicBezTo>
                  <a:cubicBezTo>
                    <a:pt x="3248" y="64"/>
                    <a:pt x="3249" y="70"/>
                    <a:pt x="3257" y="71"/>
                  </a:cubicBezTo>
                  <a:cubicBezTo>
                    <a:pt x="3264" y="67"/>
                    <a:pt x="3264" y="57"/>
                    <a:pt x="3272" y="54"/>
                  </a:cubicBezTo>
                  <a:cubicBezTo>
                    <a:pt x="3273" y="54"/>
                    <a:pt x="3274" y="54"/>
                    <a:pt x="3275" y="54"/>
                  </a:cubicBezTo>
                  <a:cubicBezTo>
                    <a:pt x="3287" y="54"/>
                    <a:pt x="3294" y="50"/>
                    <a:pt x="3299" y="45"/>
                  </a:cubicBezTo>
                  <a:cubicBezTo>
                    <a:pt x="3308" y="45"/>
                    <a:pt x="3318" y="41"/>
                    <a:pt x="3316" y="34"/>
                  </a:cubicBezTo>
                  <a:cubicBezTo>
                    <a:pt x="3310" y="33"/>
                    <a:pt x="3302" y="30"/>
                    <a:pt x="3297" y="30"/>
                  </a:cubicBezTo>
                  <a:cubicBezTo>
                    <a:pt x="3293" y="32"/>
                    <a:pt x="3294" y="38"/>
                    <a:pt x="3291" y="41"/>
                  </a:cubicBezTo>
                  <a:cubicBezTo>
                    <a:pt x="3290" y="41"/>
                    <a:pt x="3289" y="41"/>
                    <a:pt x="3288" y="41"/>
                  </a:cubicBezTo>
                  <a:cubicBezTo>
                    <a:pt x="3273" y="41"/>
                    <a:pt x="3259" y="34"/>
                    <a:pt x="3257" y="21"/>
                  </a:cubicBezTo>
                  <a:cubicBezTo>
                    <a:pt x="3256" y="21"/>
                    <a:pt x="3255" y="21"/>
                    <a:pt x="3254" y="21"/>
                  </a:cubicBezTo>
                  <a:cubicBezTo>
                    <a:pt x="3254" y="21"/>
                    <a:pt x="3253" y="21"/>
                    <a:pt x="3252" y="21"/>
                  </a:cubicBezTo>
                  <a:cubicBezTo>
                    <a:pt x="3252" y="21"/>
                    <a:pt x="3251" y="21"/>
                    <a:pt x="3250" y="21"/>
                  </a:cubicBezTo>
                  <a:cubicBezTo>
                    <a:pt x="3249" y="21"/>
                    <a:pt x="3248" y="21"/>
                    <a:pt x="3248" y="19"/>
                  </a:cubicBezTo>
                  <a:cubicBezTo>
                    <a:pt x="3250" y="11"/>
                    <a:pt x="3267" y="18"/>
                    <a:pt x="3267" y="7"/>
                  </a:cubicBezTo>
                  <a:cubicBezTo>
                    <a:pt x="3263" y="4"/>
                    <a:pt x="3258" y="4"/>
                    <a:pt x="3254" y="4"/>
                  </a:cubicBezTo>
                  <a:cubicBezTo>
                    <a:pt x="3243" y="4"/>
                    <a:pt x="3231" y="11"/>
                    <a:pt x="3224" y="16"/>
                  </a:cubicBezTo>
                  <a:cubicBezTo>
                    <a:pt x="3212" y="24"/>
                    <a:pt x="3202" y="36"/>
                    <a:pt x="3188" y="36"/>
                  </a:cubicBezTo>
                  <a:cubicBezTo>
                    <a:pt x="3187" y="36"/>
                    <a:pt x="3187" y="36"/>
                    <a:pt x="3186" y="36"/>
                  </a:cubicBezTo>
                  <a:cubicBezTo>
                    <a:pt x="3186" y="28"/>
                    <a:pt x="3196" y="28"/>
                    <a:pt x="3203" y="25"/>
                  </a:cubicBezTo>
                  <a:cubicBezTo>
                    <a:pt x="3212" y="16"/>
                    <a:pt x="3223" y="8"/>
                    <a:pt x="32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 name="矩形 8"/>
          <p:cNvSpPr/>
          <p:nvPr userDrawn="1"/>
        </p:nvSpPr>
        <p:spPr>
          <a:xfrm>
            <a:off x="0" y="477396"/>
            <a:ext cx="3358084" cy="45719"/>
          </a:xfrm>
          <a:prstGeom prst="rect">
            <a:avLst/>
          </a:prstGeom>
          <a:gradFill>
            <a:gsLst>
              <a:gs pos="0">
                <a:schemeClr val="bg1">
                  <a:lumMod val="6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787504" y="477396"/>
            <a:ext cx="3358084" cy="45719"/>
          </a:xfrm>
          <a:prstGeom prst="rect">
            <a:avLst/>
          </a:prstGeom>
          <a:gradFill>
            <a:gsLst>
              <a:gs pos="0">
                <a:schemeClr val="bg1">
                  <a:lumMod val="6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37" y="273911"/>
            <a:ext cx="7887795" cy="994418"/>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28737" y="1369557"/>
            <a:ext cx="7887795" cy="326430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628737" y="4768440"/>
            <a:ext cx="2057686" cy="273911"/>
          </a:xfrm>
        </p:spPr>
        <p:txBody>
          <a:bodyPr/>
          <a:lstStyle/>
          <a:p>
            <a:fld id="{EB637559-F989-49DB-AB7F-87B54CDBE4D5}" type="datetimeFigureOut">
              <a:rPr lang="zh-CN" altLang="en-US" smtClean="0"/>
            </a:fld>
            <a:endParaRPr lang="zh-CN" altLang="en-US"/>
          </a:p>
        </p:txBody>
      </p:sp>
      <p:sp>
        <p:nvSpPr>
          <p:cNvPr id="5" name="页脚占位符 4"/>
          <p:cNvSpPr>
            <a:spLocks noGrp="1"/>
          </p:cNvSpPr>
          <p:nvPr>
            <p:ph type="ftr" sz="quarter" idx="11"/>
          </p:nvPr>
        </p:nvSpPr>
        <p:spPr>
          <a:xfrm>
            <a:off x="3029371" y="4768440"/>
            <a:ext cx="3086529" cy="273911"/>
          </a:xfrm>
        </p:spPr>
        <p:txBody>
          <a:bodyPr/>
          <a:lstStyle/>
          <a:p>
            <a:endParaRPr lang="zh-CN" altLang="en-US"/>
          </a:p>
        </p:txBody>
      </p:sp>
      <p:sp>
        <p:nvSpPr>
          <p:cNvPr id="6" name="灯片编号占位符 5"/>
          <p:cNvSpPr>
            <a:spLocks noGrp="1"/>
          </p:cNvSpPr>
          <p:nvPr>
            <p:ph type="sldNum" sz="quarter" idx="12"/>
          </p:nvPr>
        </p:nvSpPr>
        <p:spPr>
          <a:xfrm>
            <a:off x="6458847" y="4768440"/>
            <a:ext cx="2057686" cy="273911"/>
          </a:xfrm>
        </p:spPr>
        <p:txBody>
          <a:bodyPr/>
          <a:lstStyle/>
          <a:p>
            <a:fld id="{D2747ACC-C85D-4C6A-AE95-01788930D534}" type="slidenum">
              <a:rPr lang="zh-CN" altLang="en-US" smtClean="0"/>
            </a:fld>
            <a:endParaRPr lang="zh-CN" altLang="en-US"/>
          </a:p>
        </p:txBody>
      </p:sp>
    </p:spTree>
  </p:cSld>
  <p:clrMapOvr>
    <a:masterClrMapping/>
  </p:clrMapOvr>
  <p:transition spd="slow">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两栏内容">
    <p:bg>
      <p:bgPr>
        <a:solidFill>
          <a:srgbClr val="F5F5F5"/>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0" y="682178"/>
            <a:ext cx="915324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燕尾形 6"/>
          <p:cNvSpPr/>
          <p:nvPr userDrawn="1"/>
        </p:nvSpPr>
        <p:spPr>
          <a:xfrm>
            <a:off x="1190096" y="1"/>
            <a:ext cx="645253" cy="68217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3.jpe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cover dir="rd"/>
  </p:transition>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1.xml"/><Relationship Id="rId1"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3.xml"/><Relationship Id="rId2" Type="http://schemas.openxmlformats.org/officeDocument/2006/relationships/chart" Target="../charts/chart3.xml"/><Relationship Id="rId1" Type="http://schemas.openxmlformats.org/officeDocument/2006/relationships/chart" Target="../charts/chart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a:spLocks noChangeArrowheads="1"/>
          </p:cNvSpPr>
          <p:nvPr/>
        </p:nvSpPr>
        <p:spPr bwMode="auto">
          <a:xfrm>
            <a:off x="3313430" y="1734185"/>
            <a:ext cx="2652395"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l" eaLnBrk="1" hangingPunct="1">
              <a:lnSpc>
                <a:spcPct val="150000"/>
              </a:lnSpc>
            </a:pPr>
            <a:r>
              <a:rPr lang="zh-CN" altLang="en-US" sz="2800" spc="300" dirty="0">
                <a:solidFill>
                  <a:srgbClr val="14CCE1"/>
                </a:solidFill>
                <a:latin typeface="微软雅黑" panose="020B0503020204020204" pitchFamily="34" charset="-122"/>
              </a:rPr>
              <a:t>其知</a:t>
            </a:r>
            <a:r>
              <a:rPr lang="zh-CN" altLang="en-US" sz="2800" spc="300" dirty="0">
                <a:solidFill>
                  <a:srgbClr val="14CCE1"/>
                </a:solidFill>
                <a:latin typeface="微软雅黑" panose="020B0503020204020204" pitchFamily="34" charset="-122"/>
              </a:rPr>
              <a:t>创新简介</a:t>
            </a:r>
            <a:endParaRPr lang="zh-CN" altLang="en-US" sz="2800" spc="300" dirty="0">
              <a:solidFill>
                <a:srgbClr val="14CCE1"/>
              </a:solidFill>
              <a:latin typeface="微软雅黑" panose="020B0503020204020204" pitchFamily="34" charset="-122"/>
            </a:endParaRPr>
          </a:p>
        </p:txBody>
      </p:sp>
      <p:sp>
        <p:nvSpPr>
          <p:cNvPr id="60" name="矩形 59"/>
          <p:cNvSpPr/>
          <p:nvPr/>
        </p:nvSpPr>
        <p:spPr>
          <a:xfrm>
            <a:off x="1969553" y="4350140"/>
            <a:ext cx="5206482" cy="245110"/>
          </a:xfrm>
          <a:prstGeom prst="rect">
            <a:avLst/>
          </a:prstGeom>
        </p:spPr>
        <p:txBody>
          <a:bodyPr wrap="square">
            <a:spAutoFit/>
          </a:bodyPr>
          <a:lstStyle/>
          <a:p>
            <a:pPr algn="ctr"/>
            <a:r>
              <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基本情况  </a:t>
            </a:r>
            <a:r>
              <a:rPr lang="en-US" altLang="zh-CN"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企业文化  </a:t>
            </a:r>
            <a:r>
              <a:rPr lang="en-US" altLang="zh-CN"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团队介绍  </a:t>
            </a:r>
            <a:r>
              <a:rPr lang="en-US" altLang="zh-CN"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业务范围  </a:t>
            </a:r>
            <a:r>
              <a:rPr lang="en-US" altLang="zh-CN"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荣誉资质</a:t>
            </a:r>
            <a:endParaRPr lang="zh-CN" altLang="en-US" sz="1000" b="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nvCxnSpPr>
        <p:spPr>
          <a:xfrm flipH="1" flipV="1">
            <a:off x="2210594" y="4473251"/>
            <a:ext cx="310157" cy="1"/>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6630194" y="4475359"/>
            <a:ext cx="310157" cy="1"/>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944394" y="1581944"/>
            <a:ext cx="0" cy="838811"/>
          </a:xfrm>
          <a:prstGeom prst="line">
            <a:avLst/>
          </a:prstGeom>
          <a:ln w="25400" cap="rnd">
            <a:solidFill>
              <a:srgbClr val="00C8D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5" y="-6985"/>
            <a:ext cx="2222500" cy="5158105"/>
          </a:xfrm>
          <a:prstGeom prst="rect">
            <a:avLst/>
          </a:prstGeom>
        </p:spPr>
      </p:pic>
      <p:pic>
        <p:nvPicPr>
          <p:cNvPr id="4" name="图片 3"/>
          <p:cNvPicPr>
            <a:picLocks noChangeAspect="1"/>
          </p:cNvPicPr>
          <p:nvPr/>
        </p:nvPicPr>
        <p:blipFill>
          <a:blip r:embed="rId2"/>
          <a:stretch>
            <a:fillRect/>
          </a:stretch>
        </p:blipFill>
        <p:spPr>
          <a:xfrm>
            <a:off x="2223135" y="635"/>
            <a:ext cx="2364105" cy="5119370"/>
          </a:xfrm>
          <a:prstGeom prst="rect">
            <a:avLst/>
          </a:prstGeom>
        </p:spPr>
      </p:pic>
      <p:pic>
        <p:nvPicPr>
          <p:cNvPr id="5" name="图片 4"/>
          <p:cNvPicPr>
            <a:picLocks noChangeAspect="1"/>
          </p:cNvPicPr>
          <p:nvPr/>
        </p:nvPicPr>
        <p:blipFill>
          <a:blip r:embed="rId3"/>
          <a:stretch>
            <a:fillRect/>
          </a:stretch>
        </p:blipFill>
        <p:spPr>
          <a:xfrm>
            <a:off x="4572635" y="-6985"/>
            <a:ext cx="2219325" cy="5113020"/>
          </a:xfrm>
          <a:prstGeom prst="rect">
            <a:avLst/>
          </a:prstGeom>
        </p:spPr>
      </p:pic>
      <p:pic>
        <p:nvPicPr>
          <p:cNvPr id="6" name="图片 5"/>
          <p:cNvPicPr>
            <a:picLocks noChangeAspect="1"/>
          </p:cNvPicPr>
          <p:nvPr/>
        </p:nvPicPr>
        <p:blipFill>
          <a:blip r:embed="rId4"/>
          <a:stretch>
            <a:fillRect/>
          </a:stretch>
        </p:blipFill>
        <p:spPr>
          <a:xfrm>
            <a:off x="6827520" y="635"/>
            <a:ext cx="2295525" cy="5142865"/>
          </a:xfrm>
          <a:prstGeom prst="rect">
            <a:avLst/>
          </a:prstGeom>
        </p:spPr>
      </p:pic>
    </p:spTree>
  </p:cSld>
  <p:clrMapOvr>
    <a:masterClrMapping/>
  </p:clrMapOvr>
  <p:transition spd="slow">
    <p:cover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5" y="-6985"/>
            <a:ext cx="2222500" cy="5158105"/>
          </a:xfrm>
          <a:prstGeom prst="rect">
            <a:avLst/>
          </a:prstGeom>
        </p:spPr>
      </p:pic>
      <p:pic>
        <p:nvPicPr>
          <p:cNvPr id="4" name="图片 3"/>
          <p:cNvPicPr>
            <a:picLocks noChangeAspect="1"/>
          </p:cNvPicPr>
          <p:nvPr/>
        </p:nvPicPr>
        <p:blipFill>
          <a:blip r:embed="rId2"/>
          <a:stretch>
            <a:fillRect/>
          </a:stretch>
        </p:blipFill>
        <p:spPr>
          <a:xfrm>
            <a:off x="2223135" y="635"/>
            <a:ext cx="2364105" cy="5119370"/>
          </a:xfrm>
          <a:prstGeom prst="rect">
            <a:avLst/>
          </a:prstGeom>
        </p:spPr>
      </p:pic>
      <p:pic>
        <p:nvPicPr>
          <p:cNvPr id="5" name="图片 4"/>
          <p:cNvPicPr>
            <a:picLocks noChangeAspect="1"/>
          </p:cNvPicPr>
          <p:nvPr/>
        </p:nvPicPr>
        <p:blipFill>
          <a:blip r:embed="rId3"/>
          <a:stretch>
            <a:fillRect/>
          </a:stretch>
        </p:blipFill>
        <p:spPr>
          <a:xfrm>
            <a:off x="4572635" y="-6985"/>
            <a:ext cx="2219325" cy="5113020"/>
          </a:xfrm>
          <a:prstGeom prst="rect">
            <a:avLst/>
          </a:prstGeom>
        </p:spPr>
      </p:pic>
      <p:pic>
        <p:nvPicPr>
          <p:cNvPr id="6" name="图片 5"/>
          <p:cNvPicPr>
            <a:picLocks noChangeAspect="1"/>
          </p:cNvPicPr>
          <p:nvPr/>
        </p:nvPicPr>
        <p:blipFill>
          <a:blip r:embed="rId4"/>
          <a:stretch>
            <a:fillRect/>
          </a:stretch>
        </p:blipFill>
        <p:spPr>
          <a:xfrm>
            <a:off x="6827520" y="635"/>
            <a:ext cx="2295525" cy="5142865"/>
          </a:xfrm>
          <a:prstGeom prst="rect">
            <a:avLst/>
          </a:prstGeom>
        </p:spPr>
      </p:pic>
    </p:spTree>
  </p:cSld>
  <p:clrMapOvr>
    <a:masterClrMapping/>
  </p:clrMapOvr>
  <p:transition spd="slow">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63350" y="-21156"/>
            <a:ext cx="2158665" cy="5096583"/>
          </a:xfrm>
          <a:prstGeom prst="rect">
            <a:avLst/>
          </a:prstGeom>
        </p:spPr>
      </p:pic>
      <p:pic>
        <p:nvPicPr>
          <p:cNvPr id="3" name="图片 2"/>
          <p:cNvPicPr>
            <a:picLocks noChangeAspect="1"/>
          </p:cNvPicPr>
          <p:nvPr/>
        </p:nvPicPr>
        <p:blipFill>
          <a:blip r:embed="rId3"/>
          <a:stretch>
            <a:fillRect/>
          </a:stretch>
        </p:blipFill>
        <p:spPr>
          <a:xfrm>
            <a:off x="2095315" y="-21156"/>
            <a:ext cx="2351573" cy="5075149"/>
          </a:xfrm>
          <a:prstGeom prst="rect">
            <a:avLst/>
          </a:prstGeom>
        </p:spPr>
      </p:pic>
      <p:pic>
        <p:nvPicPr>
          <p:cNvPr id="5" name="图片 4"/>
          <p:cNvPicPr>
            <a:picLocks noChangeAspect="1"/>
          </p:cNvPicPr>
          <p:nvPr/>
        </p:nvPicPr>
        <p:blipFill>
          <a:blip r:embed="rId4"/>
          <a:stretch>
            <a:fillRect/>
          </a:stretch>
        </p:blipFill>
        <p:spPr>
          <a:xfrm>
            <a:off x="4417356" y="-16393"/>
            <a:ext cx="2367291" cy="5144214"/>
          </a:xfrm>
          <a:prstGeom prst="rect">
            <a:avLst/>
          </a:prstGeom>
        </p:spPr>
      </p:pic>
      <p:pic>
        <p:nvPicPr>
          <p:cNvPr id="6" name="图片 5"/>
          <p:cNvPicPr>
            <a:picLocks noChangeAspect="1"/>
          </p:cNvPicPr>
          <p:nvPr/>
        </p:nvPicPr>
        <p:blipFill>
          <a:blip r:embed="rId5"/>
          <a:stretch>
            <a:fillRect/>
          </a:stretch>
        </p:blipFill>
        <p:spPr>
          <a:xfrm>
            <a:off x="6784647" y="278"/>
            <a:ext cx="2360623" cy="5110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5" y="0"/>
            <a:ext cx="2355850" cy="5102860"/>
          </a:xfrm>
          <a:prstGeom prst="rect">
            <a:avLst/>
          </a:prstGeom>
        </p:spPr>
      </p:pic>
      <p:pic>
        <p:nvPicPr>
          <p:cNvPr id="3" name="图片 2"/>
          <p:cNvPicPr>
            <a:picLocks noChangeAspect="1"/>
          </p:cNvPicPr>
          <p:nvPr/>
        </p:nvPicPr>
        <p:blipFill>
          <a:blip r:embed="rId2"/>
          <a:stretch>
            <a:fillRect/>
          </a:stretch>
        </p:blipFill>
        <p:spPr>
          <a:xfrm>
            <a:off x="2362835" y="0"/>
            <a:ext cx="2355215" cy="5099685"/>
          </a:xfrm>
          <a:prstGeom prst="rect">
            <a:avLst/>
          </a:prstGeom>
        </p:spPr>
      </p:pic>
      <p:pic>
        <p:nvPicPr>
          <p:cNvPr id="5" name="图片 4"/>
          <p:cNvPicPr>
            <a:picLocks noChangeAspect="1"/>
          </p:cNvPicPr>
          <p:nvPr/>
        </p:nvPicPr>
        <p:blipFill>
          <a:blip r:embed="rId3"/>
          <a:stretch>
            <a:fillRect/>
          </a:stretch>
        </p:blipFill>
        <p:spPr>
          <a:xfrm>
            <a:off x="4725035" y="0"/>
            <a:ext cx="2169795" cy="5095240"/>
          </a:xfrm>
          <a:prstGeom prst="rect">
            <a:avLst/>
          </a:prstGeom>
        </p:spPr>
      </p:pic>
      <p:pic>
        <p:nvPicPr>
          <p:cNvPr id="6" name="图片 5"/>
          <p:cNvPicPr>
            <a:picLocks noChangeAspect="1"/>
          </p:cNvPicPr>
          <p:nvPr/>
        </p:nvPicPr>
        <p:blipFill>
          <a:blip r:embed="rId4"/>
          <a:stretch>
            <a:fillRect/>
          </a:stretch>
        </p:blipFill>
        <p:spPr>
          <a:xfrm>
            <a:off x="6902450" y="635"/>
            <a:ext cx="2222500" cy="5094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wipe/>
      </p:transition>
    </mc:Choice>
    <mc:Fallback>
      <p:transition>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8415"/>
            <a:ext cx="9145270" cy="516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12000">
        <p:circle/>
      </p:transition>
    </mc:Choice>
    <mc:Fallback>
      <p:transition spd="slow" advTm="1200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0160"/>
            <a:ext cx="9145270" cy="5134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12000">
        <p:circle/>
      </p:transition>
    </mc:Choice>
    <mc:Fallback>
      <p:transition spd="slow" advTm="1200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3"/>
          <p:cNvSpPr>
            <a:spLocks noChangeArrowheads="1"/>
          </p:cNvSpPr>
          <p:nvPr/>
        </p:nvSpPr>
        <p:spPr bwMode="auto">
          <a:xfrm>
            <a:off x="3989642" y="328726"/>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盈利</a:t>
            </a:r>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模式</a:t>
            </a:r>
            <a:endPar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grpSp>
        <p:nvGrpSpPr>
          <p:cNvPr id="4" name="组合 3"/>
          <p:cNvGrpSpPr/>
          <p:nvPr/>
        </p:nvGrpSpPr>
        <p:grpSpPr>
          <a:xfrm>
            <a:off x="3306868" y="1716616"/>
            <a:ext cx="928562" cy="2138401"/>
            <a:chOff x="2210594" y="1730587"/>
            <a:chExt cx="928562" cy="2138401"/>
          </a:xfrm>
        </p:grpSpPr>
        <p:cxnSp>
          <p:nvCxnSpPr>
            <p:cNvPr id="6" name="直接连接符 5"/>
            <p:cNvCxnSpPr/>
            <p:nvPr/>
          </p:nvCxnSpPr>
          <p:spPr>
            <a:xfrm>
              <a:off x="2210594" y="3160810"/>
              <a:ext cx="928562" cy="708178"/>
            </a:xfrm>
            <a:prstGeom prst="line">
              <a:avLst/>
            </a:prstGeom>
            <a:ln w="63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346670" y="2801144"/>
              <a:ext cx="777103" cy="1"/>
            </a:xfrm>
            <a:prstGeom prst="line">
              <a:avLst/>
            </a:prstGeom>
            <a:ln w="63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730587"/>
              <a:ext cx="920215" cy="661380"/>
            </a:xfrm>
            <a:prstGeom prst="line">
              <a:avLst/>
            </a:prstGeom>
            <a:ln w="63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 name="文本1"/>
          <p:cNvSpPr>
            <a:spLocks noChangeArrowheads="1"/>
          </p:cNvSpPr>
          <p:nvPr/>
        </p:nvSpPr>
        <p:spPr bwMode="gray">
          <a:xfrm>
            <a:off x="5018405" y="1195070"/>
            <a:ext cx="3792220" cy="727075"/>
          </a:xfrm>
          <a:prstGeom prst="roundRect">
            <a:avLst>
              <a:gd name="adj" fmla="val 27570"/>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收取代缴费</a:t>
            </a:r>
            <a:r>
              <a:rPr lang="zh-CN"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（单笔</a:t>
            </a:r>
            <a:r>
              <a:rPr lang="en-US" altLang="zh-CN"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30</a:t>
            </a:r>
            <a:r>
              <a:rPr lang="zh-CN" altLang="en-US"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元服务费</a:t>
            </a:r>
            <a:r>
              <a:rPr lang="zh-CN"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a:t>
            </a:r>
            <a:endPar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38" name="文本1"/>
          <p:cNvSpPr>
            <a:spLocks noChangeArrowheads="1"/>
          </p:cNvSpPr>
          <p:nvPr/>
        </p:nvSpPr>
        <p:spPr bwMode="gray">
          <a:xfrm>
            <a:off x="5020310" y="2343150"/>
            <a:ext cx="3651885" cy="727075"/>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收取平台费（代理费</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2</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0%-30%</a:t>
            </a:r>
            <a:r>
              <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t>
            </a:r>
            <a:endPar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42" name="文本1"/>
          <p:cNvSpPr>
            <a:spLocks noChangeArrowheads="1"/>
          </p:cNvSpPr>
          <p:nvPr/>
        </p:nvSpPr>
        <p:spPr bwMode="gray">
          <a:xfrm>
            <a:off x="5018704" y="3567553"/>
            <a:ext cx="3097339" cy="727324"/>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收取居间费</a:t>
            </a:r>
            <a:r>
              <a:rPr lang="zh-CN"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a:t>
            </a:r>
            <a:r>
              <a:rPr lang="en-US"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10-20%</a:t>
            </a:r>
            <a:r>
              <a:rPr lang="zh-CN" altLang="en-US"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佣金</a:t>
            </a:r>
            <a:r>
              <a:rPr lang="zh-CN" sz="1400" b="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mn-ea"/>
              </a:rPr>
              <a:t>）</a:t>
            </a:r>
            <a:endParaRPr kumimoji="0" lang="zh-CN"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p:cNvGrpSpPr/>
          <p:nvPr/>
        </p:nvGrpSpPr>
        <p:grpSpPr>
          <a:xfrm>
            <a:off x="4109401" y="1271477"/>
            <a:ext cx="727805" cy="727324"/>
            <a:chOff x="3356926" y="1209247"/>
            <a:chExt cx="727805" cy="727324"/>
          </a:xfrm>
          <a:solidFill>
            <a:srgbClr val="E62318"/>
          </a:solidFill>
        </p:grpSpPr>
        <p:sp>
          <p:nvSpPr>
            <p:cNvPr id="60" name="椭圆 59"/>
            <p:cNvSpPr/>
            <p:nvPr/>
          </p:nvSpPr>
          <p:spPr>
            <a:xfrm>
              <a:off x="3356926" y="1209247"/>
              <a:ext cx="727805" cy="727324"/>
            </a:xfrm>
            <a:prstGeom prst="ellipse">
              <a:avLst/>
            </a:prstGeom>
            <a:grpFill/>
            <a:ln w="15875">
              <a:gradFill flip="none" rotWithShape="1">
                <a:gsLst>
                  <a:gs pos="0">
                    <a:schemeClr val="bg1"/>
                  </a:gs>
                  <a:gs pos="100000">
                    <a:schemeClr val="bg1">
                      <a:lumMod val="75000"/>
                    </a:schemeClr>
                  </a:gs>
                </a:gsLst>
                <a:lin ang="2700000" scaled="1"/>
                <a:tileRect/>
              </a:gradFill>
            </a:ln>
            <a:effectLst>
              <a:outerShdw blurRad="4445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8" name="文本框 37"/>
            <p:cNvSpPr>
              <a:spLocks noChangeArrowheads="1"/>
            </p:cNvSpPr>
            <p:nvPr/>
          </p:nvSpPr>
          <p:spPr bwMode="auto">
            <a:xfrm>
              <a:off x="3484708" y="1352991"/>
              <a:ext cx="488950" cy="460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专利</a:t>
              </a:r>
              <a:endParaRPr lang="zh-CN" sz="1200"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监控</a:t>
              </a:r>
              <a:endParaRPr lang="zh-CN" sz="1200" dirty="0">
                <a:solidFill>
                  <a:schemeClr val="bg1"/>
                </a:solidFill>
                <a:sym typeface="微软雅黑" panose="020B0503020204020204" pitchFamily="34" charset="-122"/>
              </a:endParaRPr>
            </a:p>
          </p:txBody>
        </p:sp>
      </p:grpSp>
      <p:grpSp>
        <p:nvGrpSpPr>
          <p:cNvPr id="19" name="组合 18"/>
          <p:cNvGrpSpPr/>
          <p:nvPr/>
        </p:nvGrpSpPr>
        <p:grpSpPr>
          <a:xfrm>
            <a:off x="4115750" y="2420302"/>
            <a:ext cx="727805" cy="727324"/>
            <a:chOff x="3363275" y="2358072"/>
            <a:chExt cx="727805" cy="727324"/>
          </a:xfrm>
          <a:solidFill>
            <a:srgbClr val="E62318"/>
          </a:solidFill>
        </p:grpSpPr>
        <p:sp>
          <p:nvSpPr>
            <p:cNvPr id="20" name="椭圆 19"/>
            <p:cNvSpPr/>
            <p:nvPr/>
          </p:nvSpPr>
          <p:spPr>
            <a:xfrm>
              <a:off x="3363275" y="2358072"/>
              <a:ext cx="727805" cy="727324"/>
            </a:xfrm>
            <a:prstGeom prst="ellipse">
              <a:avLst/>
            </a:prstGeom>
            <a:grpFill/>
            <a:ln w="15875">
              <a:gradFill flip="none" rotWithShape="1">
                <a:gsLst>
                  <a:gs pos="0">
                    <a:schemeClr val="bg1"/>
                  </a:gs>
                  <a:gs pos="100000">
                    <a:schemeClr val="bg1">
                      <a:lumMod val="75000"/>
                    </a:schemeClr>
                  </a:gs>
                </a:gsLst>
                <a:lin ang="2700000" scaled="1"/>
                <a:tileRect/>
              </a:gradFill>
            </a:ln>
            <a:effectLst>
              <a:outerShdw blurRad="4445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文本框 37"/>
            <p:cNvSpPr>
              <a:spLocks noChangeArrowheads="1"/>
            </p:cNvSpPr>
            <p:nvPr/>
          </p:nvSpPr>
          <p:spPr bwMode="auto">
            <a:xfrm>
              <a:off x="3482713" y="2496344"/>
              <a:ext cx="488950" cy="460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专利</a:t>
              </a:r>
              <a:endParaRPr lang="zh-CN" sz="1200"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申请</a:t>
              </a:r>
              <a:endParaRPr lang="zh-CN" sz="1200" dirty="0">
                <a:solidFill>
                  <a:schemeClr val="bg1"/>
                </a:solidFill>
                <a:sym typeface="微软雅黑" panose="020B0503020204020204" pitchFamily="34" charset="-122"/>
              </a:endParaRPr>
            </a:p>
          </p:txBody>
        </p:sp>
      </p:grpSp>
      <p:grpSp>
        <p:nvGrpSpPr>
          <p:cNvPr id="25" name="组合 24"/>
          <p:cNvGrpSpPr/>
          <p:nvPr/>
        </p:nvGrpSpPr>
        <p:grpSpPr>
          <a:xfrm>
            <a:off x="4117748" y="3569127"/>
            <a:ext cx="727805" cy="727324"/>
            <a:chOff x="3365273" y="3506897"/>
            <a:chExt cx="727805" cy="727324"/>
          </a:xfrm>
        </p:grpSpPr>
        <p:sp>
          <p:nvSpPr>
            <p:cNvPr id="26" name="椭圆 25"/>
            <p:cNvSpPr/>
            <p:nvPr/>
          </p:nvSpPr>
          <p:spPr>
            <a:xfrm>
              <a:off x="3365273" y="3506897"/>
              <a:ext cx="727805" cy="727324"/>
            </a:xfrm>
            <a:prstGeom prst="ellipse">
              <a:avLst/>
            </a:prstGeom>
            <a:solidFill>
              <a:srgbClr val="E62318"/>
            </a:solidFill>
            <a:ln w="15875">
              <a:gradFill flip="none" rotWithShape="1">
                <a:gsLst>
                  <a:gs pos="0">
                    <a:schemeClr val="bg1"/>
                  </a:gs>
                  <a:gs pos="100000">
                    <a:schemeClr val="bg1">
                      <a:lumMod val="75000"/>
                    </a:schemeClr>
                  </a:gs>
                </a:gsLst>
                <a:lin ang="2700000" scaled="1"/>
                <a:tileRect/>
              </a:gradFill>
            </a:ln>
            <a:effectLst>
              <a:outerShdw blurRad="4445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5" name="文本框 37"/>
            <p:cNvSpPr>
              <a:spLocks noChangeArrowheads="1"/>
            </p:cNvSpPr>
            <p:nvPr/>
          </p:nvSpPr>
          <p:spPr bwMode="auto">
            <a:xfrm>
              <a:off x="3476366" y="3639344"/>
              <a:ext cx="48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成果</a:t>
              </a:r>
              <a:endParaRPr lang="zh-CN" sz="1200" dirty="0">
                <a:solidFill>
                  <a:schemeClr val="bg1"/>
                </a:solidFill>
                <a:sym typeface="微软雅黑" panose="020B0503020204020204" pitchFamily="34" charset="-122"/>
              </a:endParaRPr>
            </a:p>
            <a:p>
              <a:pPr algn="ctr" eaLnBrk="1" hangingPunct="1">
                <a:spcBef>
                  <a:spcPct val="0"/>
                </a:spcBef>
                <a:buFont typeface="Arial" panose="020B0604020202020204" pitchFamily="34" charset="0"/>
                <a:buNone/>
              </a:pPr>
              <a:r>
                <a:rPr lang="zh-CN" sz="1200" dirty="0">
                  <a:solidFill>
                    <a:schemeClr val="bg1"/>
                  </a:solidFill>
                  <a:sym typeface="微软雅黑" panose="020B0503020204020204" pitchFamily="34" charset="-122"/>
                </a:rPr>
                <a:t>转化</a:t>
              </a:r>
              <a:endParaRPr lang="zh-CN" sz="1200" dirty="0">
                <a:solidFill>
                  <a:schemeClr val="bg1"/>
                </a:solidFill>
                <a:sym typeface="微软雅黑" panose="020B0503020204020204" pitchFamily="34" charset="-122"/>
              </a:endParaRPr>
            </a:p>
          </p:txBody>
        </p:sp>
      </p:grpSp>
      <p:grpSp>
        <p:nvGrpSpPr>
          <p:cNvPr id="56" name="组合 55"/>
          <p:cNvGrpSpPr/>
          <p:nvPr/>
        </p:nvGrpSpPr>
        <p:grpSpPr>
          <a:xfrm>
            <a:off x="2353105" y="2211061"/>
            <a:ext cx="1105961" cy="1102714"/>
            <a:chOff x="2212932" y="1540880"/>
            <a:chExt cx="862441" cy="883685"/>
          </a:xfrm>
        </p:grpSpPr>
        <p:sp>
          <p:nvSpPr>
            <p:cNvPr id="36" name="椭圆 35"/>
            <p:cNvSpPr/>
            <p:nvPr/>
          </p:nvSpPr>
          <p:spPr>
            <a:xfrm>
              <a:off x="2212932" y="1540880"/>
              <a:ext cx="862441" cy="883685"/>
            </a:xfrm>
            <a:prstGeom prst="ellipse">
              <a:avLst/>
            </a:prstGeom>
            <a:gradFill>
              <a:gsLst>
                <a:gs pos="0">
                  <a:schemeClr val="bg1">
                    <a:lumMod val="80000"/>
                  </a:schemeClr>
                </a:gs>
                <a:gs pos="100000">
                  <a:schemeClr val="bg1">
                    <a:lumMod val="97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2032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7" name="椭圆 36"/>
            <p:cNvSpPr/>
            <p:nvPr/>
          </p:nvSpPr>
          <p:spPr>
            <a:xfrm>
              <a:off x="2288503" y="1627073"/>
              <a:ext cx="711301" cy="711301"/>
            </a:xfrm>
            <a:prstGeom prst="ellipse">
              <a:avLst/>
            </a:prstGeom>
            <a:solidFill>
              <a:srgbClr val="3BD3E4"/>
            </a:solidFill>
            <a:ln w="15875">
              <a:solidFill>
                <a:schemeClr val="bg1"/>
              </a:solid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9" name="文本框 17"/>
            <p:cNvSpPr txBox="1"/>
            <p:nvPr/>
          </p:nvSpPr>
          <p:spPr>
            <a:xfrm>
              <a:off x="2365045" y="1762141"/>
              <a:ext cx="558216" cy="467653"/>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盈利</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模式</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2000">
        <p14:ferris dir="l"/>
      </p:transition>
    </mc:Choice>
    <mc:Fallback>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strVal val="4*#ppt_w"/>
                                          </p:val>
                                        </p:tav>
                                        <p:tav tm="100000">
                                          <p:val>
                                            <p:strVal val="#ppt_w"/>
                                          </p:val>
                                        </p:tav>
                                      </p:tavLst>
                                    </p:anim>
                                    <p:anim calcmode="lin" valueType="num">
                                      <p:cBhvr>
                                        <p:cTn id="8" dur="500" fill="hold"/>
                                        <p:tgtEl>
                                          <p:spTgt spid="5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35" presetClass="path" presetSubtype="0" accel="50000" decel="50000" fill="hold" nodeType="withEffect">
                                  <p:stCondLst>
                                    <p:cond delay="0"/>
                                  </p:stCondLst>
                                  <p:childTnLst>
                                    <p:animMotion origin="layout" path="M -3.80663E-6 1.75872E-7 L -0.1734 0.2237 " pathEditMode="relative" rAng="0" ptsTypes="AA">
                                      <p:cBhvr>
                                        <p:cTn id="20" dur="1500" spd="-100000" fill="hold"/>
                                        <p:tgtEl>
                                          <p:spTgt spid="9"/>
                                        </p:tgtEl>
                                        <p:attrNameLst>
                                          <p:attrName>ppt_x</p:attrName>
                                          <p:attrName>ppt_y</p:attrName>
                                        </p:attrNameLst>
                                      </p:cBhvr>
                                      <p:rCtr x="-8679" y="11169"/>
                                    </p:animMotion>
                                  </p:childTnLst>
                                </p:cTn>
                              </p:par>
                              <p:par>
                                <p:cTn id="21" presetID="35" presetClass="path" presetSubtype="0" accel="50000" decel="50000" fill="hold" nodeType="withEffect">
                                  <p:stCondLst>
                                    <p:cond delay="0"/>
                                  </p:stCondLst>
                                  <p:childTnLst>
                                    <p:animMotion origin="layout" path="M 1.86947E-6 8.79358E-7 L -0.1741 0.00062 " pathEditMode="relative" rAng="0" ptsTypes="AA">
                                      <p:cBhvr>
                                        <p:cTn id="22" dur="1500" spd="-100000" fill="hold"/>
                                        <p:tgtEl>
                                          <p:spTgt spid="19"/>
                                        </p:tgtEl>
                                        <p:attrNameLst>
                                          <p:attrName>ppt_x</p:attrName>
                                          <p:attrName>ppt_y</p:attrName>
                                        </p:attrNameLst>
                                      </p:cBhvr>
                                      <p:rCtr x="-8714" y="31"/>
                                    </p:animMotion>
                                  </p:childTnLst>
                                </p:cTn>
                              </p:par>
                              <p:par>
                                <p:cTn id="23" presetID="35" presetClass="path" presetSubtype="0" accel="50000" decel="50000" fill="hold" nodeType="withEffect">
                                  <p:stCondLst>
                                    <p:cond delay="0"/>
                                  </p:stCondLst>
                                  <p:childTnLst>
                                    <p:animMotion origin="layout" path="M -1.71151E-6 3.0361E-6 L -0.17427 -0.2308 " pathEditMode="relative" rAng="0" ptsTypes="AA">
                                      <p:cBhvr>
                                        <p:cTn id="24" dur="1500" spd="-100000" fill="hold"/>
                                        <p:tgtEl>
                                          <p:spTgt spid="25"/>
                                        </p:tgtEl>
                                        <p:attrNameLst>
                                          <p:attrName>ppt_x</p:attrName>
                                          <p:attrName>ppt_y</p:attrName>
                                        </p:attrNameLst>
                                      </p:cBhvr>
                                      <p:rCtr x="-8714" y="-11540"/>
                                    </p:animMotion>
                                  </p:childTnLst>
                                </p:cTn>
                              </p:par>
                              <p:par>
                                <p:cTn id="25" presetID="22" presetClass="entr" presetSubtype="8" fill="hold"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500"/>
                                        <p:tgtEl>
                                          <p:spTgt spid="4"/>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38" grpId="0" bldLvl="0" animBg="1"/>
      <p:bldP spid="4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3"/>
          <p:cNvSpPr>
            <a:spLocks noChangeArrowheads="1"/>
          </p:cNvSpPr>
          <p:nvPr/>
        </p:nvSpPr>
        <p:spPr bwMode="auto">
          <a:xfrm>
            <a:off x="3862325" y="328726"/>
            <a:ext cx="1410335"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核心</a:t>
            </a:r>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竞争力</a:t>
            </a:r>
            <a:endPar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sp>
        <p:nvSpPr>
          <p:cNvPr id="2" name="Oval 65"/>
          <p:cNvSpPr>
            <a:spLocks noChangeArrowheads="1"/>
          </p:cNvSpPr>
          <p:nvPr/>
        </p:nvSpPr>
        <p:spPr bwMode="auto">
          <a:xfrm rot="10800000" flipV="1">
            <a:off x="946090" y="2123886"/>
            <a:ext cx="1454543" cy="13828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6" tIns="50384" rIns="100766" bIns="50384" anchor="ctr"/>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280" b="0" i="0" u="none" strike="noStrike" kern="0" cap="none" spc="0" normalizeH="0" baseline="0" noProof="0">
              <a:ln>
                <a:noFill/>
              </a:ln>
              <a:solidFill>
                <a:sysClr val="windowText" lastClr="000000"/>
              </a:solidFill>
              <a:effectLst/>
              <a:uLnTx/>
              <a:uFillTx/>
              <a:cs typeface="+mn-ea"/>
              <a:sym typeface="+mn-lt"/>
            </a:endParaRPr>
          </a:p>
        </p:txBody>
      </p:sp>
      <p:sp>
        <p:nvSpPr>
          <p:cNvPr id="3" name="Oval 65"/>
          <p:cNvSpPr>
            <a:spLocks noChangeArrowheads="1"/>
          </p:cNvSpPr>
          <p:nvPr/>
        </p:nvSpPr>
        <p:spPr bwMode="auto">
          <a:xfrm rot="10800000" flipV="1">
            <a:off x="977206" y="4529384"/>
            <a:ext cx="1454542" cy="13828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6" tIns="50384" rIns="100766" bIns="50384" anchor="ctr"/>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280" b="0" i="0" u="none" strike="noStrike" kern="0" cap="none" spc="0" normalizeH="0" baseline="0" noProof="0">
              <a:ln>
                <a:noFill/>
              </a:ln>
              <a:solidFill>
                <a:sysClr val="windowText" lastClr="000000"/>
              </a:solidFill>
              <a:effectLst/>
              <a:uLnTx/>
              <a:uFillTx/>
              <a:cs typeface="+mn-ea"/>
              <a:sym typeface="+mn-lt"/>
            </a:endParaRPr>
          </a:p>
        </p:txBody>
      </p:sp>
      <p:sp>
        <p:nvSpPr>
          <p:cNvPr id="23" name="Oval 65"/>
          <p:cNvSpPr>
            <a:spLocks noChangeArrowheads="1"/>
          </p:cNvSpPr>
          <p:nvPr/>
        </p:nvSpPr>
        <p:spPr bwMode="auto">
          <a:xfrm rot="10800000" flipV="1">
            <a:off x="6687286" y="3307233"/>
            <a:ext cx="1454543" cy="13828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lIns="100766" tIns="50384" rIns="100766" bIns="50384" anchor="ctr"/>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280" b="0" i="0" u="none" strike="noStrike" kern="0" cap="none" spc="0" normalizeH="0" baseline="0" noProof="0">
              <a:ln>
                <a:noFill/>
              </a:ln>
              <a:solidFill>
                <a:sysClr val="windowText" lastClr="000000"/>
              </a:solidFill>
              <a:effectLst/>
              <a:uLnTx/>
              <a:uFillTx/>
              <a:cs typeface="+mn-ea"/>
              <a:sym typeface="+mn-lt"/>
            </a:endParaRPr>
          </a:p>
        </p:txBody>
      </p:sp>
      <p:grpSp>
        <p:nvGrpSpPr>
          <p:cNvPr id="24" name="组合 23"/>
          <p:cNvGrpSpPr/>
          <p:nvPr/>
        </p:nvGrpSpPr>
        <p:grpSpPr>
          <a:xfrm>
            <a:off x="1211999" y="1117645"/>
            <a:ext cx="940219" cy="1000968"/>
            <a:chOff x="611306" y="1203674"/>
            <a:chExt cx="1328332" cy="1414234"/>
          </a:xfrm>
          <a:solidFill>
            <a:srgbClr val="E19520"/>
          </a:solidFill>
        </p:grpSpPr>
        <p:sp>
          <p:nvSpPr>
            <p:cNvPr id="5" name="菱形 4"/>
            <p:cNvSpPr/>
            <p:nvPr/>
          </p:nvSpPr>
          <p:spPr>
            <a:xfrm>
              <a:off x="723313" y="1289437"/>
              <a:ext cx="1104318" cy="1328471"/>
            </a:xfrm>
            <a:prstGeom prst="diamond">
              <a:avLst/>
            </a:prstGeom>
            <a:grp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990" b="0" i="0" u="none" strike="noStrike" kern="1200" cap="none" spc="0" normalizeH="0" baseline="0" noProof="0" dirty="0">
                <a:ln>
                  <a:noFill/>
                </a:ln>
                <a:solidFill>
                  <a:srgbClr val="FFFFFF"/>
                </a:solidFill>
                <a:effectLst/>
                <a:uLnTx/>
                <a:uFillTx/>
                <a:cs typeface="+mn-ea"/>
                <a:sym typeface="+mn-lt"/>
              </a:endParaRPr>
            </a:p>
          </p:txBody>
        </p:sp>
        <p:sp>
          <p:nvSpPr>
            <p:cNvPr id="10" name="菱形 9"/>
            <p:cNvSpPr/>
            <p:nvPr/>
          </p:nvSpPr>
          <p:spPr>
            <a:xfrm>
              <a:off x="611306" y="1203674"/>
              <a:ext cx="1328332" cy="1326722"/>
            </a:xfrm>
            <a:prstGeom prst="diamond">
              <a:avLst/>
            </a:prstGeom>
            <a:solidFill>
              <a:srgbClr val="F35E4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cs typeface="+mn-ea"/>
                  <a:sym typeface="+mn-lt"/>
                </a:rPr>
                <a:t>A</a:t>
              </a:r>
              <a:endParaRPr kumimoji="0" lang="zh-CN" altLang="en-US" sz="3200" b="0" i="0" u="none" strike="noStrike" kern="1200" cap="none" spc="0" normalizeH="0" baseline="0" noProof="0" dirty="0">
                <a:ln>
                  <a:noFill/>
                </a:ln>
                <a:solidFill>
                  <a:srgbClr val="FFFFFF"/>
                </a:solidFill>
                <a:effectLst/>
                <a:uLnTx/>
                <a:uFillTx/>
                <a:cs typeface="+mn-ea"/>
                <a:sym typeface="+mn-lt"/>
              </a:endParaRPr>
            </a:p>
          </p:txBody>
        </p:sp>
      </p:grpSp>
      <p:grpSp>
        <p:nvGrpSpPr>
          <p:cNvPr id="27" name="组合 26"/>
          <p:cNvGrpSpPr/>
          <p:nvPr/>
        </p:nvGrpSpPr>
        <p:grpSpPr>
          <a:xfrm>
            <a:off x="1234370" y="3511765"/>
            <a:ext cx="940219" cy="1015835"/>
            <a:chOff x="1951890" y="2794690"/>
            <a:chExt cx="1328332" cy="1435240"/>
          </a:xfrm>
          <a:solidFill>
            <a:srgbClr val="E19520"/>
          </a:solidFill>
        </p:grpSpPr>
        <p:sp>
          <p:nvSpPr>
            <p:cNvPr id="28" name="菱形 27"/>
            <p:cNvSpPr/>
            <p:nvPr/>
          </p:nvSpPr>
          <p:spPr>
            <a:xfrm>
              <a:off x="2063897" y="2901458"/>
              <a:ext cx="1104318" cy="1328472"/>
            </a:xfrm>
            <a:prstGeom prst="diamond">
              <a:avLst/>
            </a:prstGeom>
            <a:grp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990" b="0" i="0" u="none" strike="noStrike" kern="1200" cap="none" spc="0" normalizeH="0" baseline="0" noProof="0" dirty="0">
                <a:ln>
                  <a:noFill/>
                </a:ln>
                <a:solidFill>
                  <a:srgbClr val="FFFFFF"/>
                </a:solidFill>
                <a:effectLst/>
                <a:uLnTx/>
                <a:uFillTx/>
                <a:cs typeface="+mn-ea"/>
                <a:sym typeface="+mn-lt"/>
              </a:endParaRPr>
            </a:p>
          </p:txBody>
        </p:sp>
        <p:sp>
          <p:nvSpPr>
            <p:cNvPr id="29" name="菱形 28"/>
            <p:cNvSpPr/>
            <p:nvPr/>
          </p:nvSpPr>
          <p:spPr>
            <a:xfrm>
              <a:off x="1951890" y="2794690"/>
              <a:ext cx="1328332" cy="1328471"/>
            </a:xfrm>
            <a:prstGeom prst="diamond">
              <a:avLst/>
            </a:prstGeom>
            <a:solidFill>
              <a:srgbClr val="F35E4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cs typeface="+mn-ea"/>
                  <a:sym typeface="+mn-lt"/>
                </a:rPr>
                <a:t>C</a:t>
              </a:r>
              <a:endParaRPr kumimoji="0" lang="zh-CN" altLang="en-US" sz="3200" b="0" i="0" u="none" strike="noStrike" kern="1200" cap="none" spc="0" normalizeH="0" baseline="0" noProof="0" dirty="0">
                <a:ln>
                  <a:noFill/>
                </a:ln>
                <a:solidFill>
                  <a:srgbClr val="FFFFFF"/>
                </a:solidFill>
                <a:effectLst/>
                <a:uLnTx/>
                <a:uFillTx/>
                <a:cs typeface="+mn-ea"/>
                <a:sym typeface="+mn-lt"/>
              </a:endParaRPr>
            </a:p>
          </p:txBody>
        </p:sp>
      </p:grpSp>
      <p:grpSp>
        <p:nvGrpSpPr>
          <p:cNvPr id="30" name="组合 29"/>
          <p:cNvGrpSpPr/>
          <p:nvPr/>
        </p:nvGrpSpPr>
        <p:grpSpPr>
          <a:xfrm>
            <a:off x="6944444" y="2314705"/>
            <a:ext cx="940221" cy="1000968"/>
            <a:chOff x="4056282" y="1203598"/>
            <a:chExt cx="1328333" cy="1414234"/>
          </a:xfrm>
          <a:solidFill>
            <a:srgbClr val="4D8689"/>
          </a:solidFill>
        </p:grpSpPr>
        <p:sp>
          <p:nvSpPr>
            <p:cNvPr id="31" name="菱形 30"/>
            <p:cNvSpPr/>
            <p:nvPr/>
          </p:nvSpPr>
          <p:spPr>
            <a:xfrm>
              <a:off x="4168289" y="1289361"/>
              <a:ext cx="1104319" cy="1328471"/>
            </a:xfrm>
            <a:prstGeom prst="diamond">
              <a:avLst/>
            </a:prstGeom>
            <a:grp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990" b="0" i="0" u="none" strike="noStrike" kern="1200" cap="none" spc="0" normalizeH="0" baseline="0" noProof="0" dirty="0">
                <a:ln>
                  <a:noFill/>
                </a:ln>
                <a:solidFill>
                  <a:srgbClr val="FFFFFF"/>
                </a:solidFill>
                <a:effectLst/>
                <a:uLnTx/>
                <a:uFillTx/>
                <a:cs typeface="+mn-ea"/>
                <a:sym typeface="+mn-lt"/>
              </a:endParaRPr>
            </a:p>
          </p:txBody>
        </p:sp>
        <p:sp>
          <p:nvSpPr>
            <p:cNvPr id="32" name="菱形 31"/>
            <p:cNvSpPr/>
            <p:nvPr/>
          </p:nvSpPr>
          <p:spPr>
            <a:xfrm>
              <a:off x="4056282" y="1203598"/>
              <a:ext cx="1328333" cy="1326722"/>
            </a:xfrm>
            <a:prstGeom prst="diamond">
              <a:avLst/>
            </a:prstGeom>
            <a:grp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cs typeface="+mn-ea"/>
                  <a:sym typeface="+mn-lt"/>
                </a:rPr>
                <a:t>B</a:t>
              </a:r>
              <a:endParaRPr kumimoji="0" lang="zh-CN" altLang="en-US" sz="3200" b="0" i="0" u="none" strike="noStrike" kern="1200" cap="none" spc="0" normalizeH="0" baseline="0" noProof="0" dirty="0">
                <a:ln>
                  <a:noFill/>
                </a:ln>
                <a:solidFill>
                  <a:srgbClr val="FFFFFF"/>
                </a:solidFill>
                <a:effectLst/>
                <a:uLnTx/>
                <a:uFillTx/>
                <a:cs typeface="+mn-ea"/>
                <a:sym typeface="+mn-lt"/>
              </a:endParaRPr>
            </a:p>
          </p:txBody>
        </p:sp>
      </p:grpSp>
      <p:sp>
        <p:nvSpPr>
          <p:cNvPr id="33" name="文本框 17"/>
          <p:cNvSpPr txBox="1"/>
          <p:nvPr/>
        </p:nvSpPr>
        <p:spPr>
          <a:xfrm>
            <a:off x="2203043" y="1218628"/>
            <a:ext cx="4455785" cy="595630"/>
          </a:xfrm>
          <a:prstGeom prst="rect">
            <a:avLst/>
          </a:prstGeom>
          <a:noFill/>
        </p:spPr>
        <p:txBody>
          <a:bodyPr wrap="square" lIns="100766" tIns="50384" rIns="100766" bIns="50384">
            <a:spAutoFit/>
          </a:bodyPr>
          <a:p>
            <a:pPr marL="0" marR="0" lvl="0" indent="0" algn="l" defTabSz="914400" rtl="0" fontAlgn="auto">
              <a:lnSpc>
                <a:spcPts val="2000"/>
              </a:lnSpc>
              <a:spcBef>
                <a:spcPts val="0"/>
              </a:spcBef>
              <a:spcAft>
                <a:spcPts val="0"/>
              </a:spcAft>
              <a:buClrTx/>
              <a:buSzTx/>
              <a:buFontTx/>
              <a:buNone/>
              <a:defRPr/>
            </a:pPr>
            <a:r>
              <a:rPr lang="zh-CN" altLang="en-US" sz="100" b="1" dirty="0">
                <a:cs typeface="+mn-ea"/>
                <a:sym typeface="+mn-lt"/>
              </a:rPr>
              <a:t>专利监控</a:t>
            </a:r>
            <a:endParaRPr lang="zh-CN" altLang="en-US" sz="100" b="1" dirty="0">
              <a:solidFill>
                <a:schemeClr val="tx1">
                  <a:lumMod val="85000"/>
                  <a:lumOff val="15000"/>
                </a:schemeClr>
              </a:solidFill>
              <a:cs typeface="+mn-ea"/>
              <a:sym typeface="+mn-lt"/>
            </a:endParaRP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1200" dirty="0">
                <a:solidFill>
                  <a:schemeClr val="tx1">
                    <a:lumMod val="85000"/>
                    <a:lumOff val="15000"/>
                  </a:schemeClr>
                </a:solidFill>
                <a:cs typeface="+mn-ea"/>
                <a:sym typeface="+mn-lt"/>
              </a:rPr>
              <a:t>以实时专利状态监控、年费代缴为主的</a:t>
            </a:r>
            <a:r>
              <a:rPr lang="zh-CN" altLang="en-US" sz="1200" dirty="0">
                <a:solidFill>
                  <a:srgbClr val="F35E40"/>
                </a:solidFill>
                <a:cs typeface="+mn-ea"/>
                <a:sym typeface="+mn-lt"/>
              </a:rPr>
              <a:t>智能服务体验</a:t>
            </a:r>
            <a:endParaRPr kumimoji="0" lang="en-US" altLang="zh-CN" sz="100" b="0" i="0" u="none" strike="noStrike" kern="1200" cap="none" spc="0" normalizeH="0" baseline="0" noProof="0" dirty="0">
              <a:ln>
                <a:noFill/>
              </a:ln>
              <a:solidFill>
                <a:prstClr val="black">
                  <a:lumMod val="75000"/>
                </a:prstClr>
              </a:solidFill>
              <a:effectLst/>
              <a:uLnTx/>
              <a:uFillTx/>
              <a:cs typeface="+mn-ea"/>
              <a:sym typeface="+mn-lt"/>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 b="0" i="0" u="none" strike="noStrike" kern="1200" cap="none" spc="0" normalizeH="0" baseline="0" noProof="0" dirty="0">
              <a:ln>
                <a:noFill/>
              </a:ln>
              <a:solidFill>
                <a:prstClr val="black">
                  <a:lumMod val="75000"/>
                </a:prstClr>
              </a:solidFill>
              <a:effectLst/>
              <a:uLnTx/>
              <a:uFillTx/>
              <a:cs typeface="+mn-ea"/>
              <a:sym typeface="+mn-lt"/>
            </a:endParaRPr>
          </a:p>
        </p:txBody>
      </p:sp>
      <p:sp>
        <p:nvSpPr>
          <p:cNvPr id="34" name="文本框 22"/>
          <p:cNvSpPr txBox="1"/>
          <p:nvPr/>
        </p:nvSpPr>
        <p:spPr>
          <a:xfrm>
            <a:off x="2308539" y="3768179"/>
            <a:ext cx="4244803" cy="869315"/>
          </a:xfrm>
          <a:prstGeom prst="rect">
            <a:avLst/>
          </a:prstGeom>
          <a:noFill/>
        </p:spPr>
        <p:txBody>
          <a:bodyPr wrap="square" lIns="100766" tIns="50384" rIns="100766" bIns="50384">
            <a:spAutoFit/>
          </a:bodyPr>
          <a:p>
            <a:pPr lvl="0" algn="l">
              <a:lnSpc>
                <a:spcPts val="2000"/>
              </a:lnSpc>
              <a:spcBef>
                <a:spcPts val="0"/>
              </a:spcBef>
              <a:spcAft>
                <a:spcPts val="0"/>
              </a:spcAft>
              <a:buClrTx/>
              <a:buSzTx/>
              <a:buFontTx/>
              <a:defRPr/>
            </a:pPr>
            <a:r>
              <a:rPr lang="zh-CN" altLang="en-US" sz="100" b="1" dirty="0">
                <a:cs typeface="+mn-ea"/>
                <a:sym typeface="+mn-lt"/>
              </a:rPr>
              <a:t>专利市场</a:t>
            </a:r>
            <a:endParaRPr lang="zh-CN" altLang="en-US" sz="100" b="1" dirty="0">
              <a:solidFill>
                <a:schemeClr val="tx1"/>
              </a:solidFill>
              <a:cs typeface="+mn-ea"/>
              <a:sym typeface="+mn-lt"/>
            </a:endParaRPr>
          </a:p>
          <a:p>
            <a:pPr lvl="0" algn="l">
              <a:lnSpc>
                <a:spcPts val="2000"/>
              </a:lnSpc>
              <a:spcBef>
                <a:spcPts val="0"/>
              </a:spcBef>
              <a:spcAft>
                <a:spcPts val="0"/>
              </a:spcAft>
              <a:buClrTx/>
              <a:buSzTx/>
              <a:buFontTx/>
              <a:defRPr/>
            </a:pPr>
            <a:r>
              <a:rPr lang="zh-CN" altLang="en-US" sz="1200" dirty="0">
                <a:solidFill>
                  <a:schemeClr val="tx1">
                    <a:lumMod val="85000"/>
                    <a:lumOff val="15000"/>
                  </a:schemeClr>
                </a:solidFill>
                <a:cs typeface="+mn-ea"/>
                <a:sym typeface="+mn-lt"/>
              </a:rPr>
              <a:t>以推动成果转化、技术转移为主的</a:t>
            </a:r>
            <a:r>
              <a:rPr lang="zh-CN" altLang="en-US" sz="1200" dirty="0">
                <a:solidFill>
                  <a:srgbClr val="F35E40"/>
                </a:solidFill>
                <a:cs typeface="+mn-ea"/>
                <a:sym typeface="+mn-lt"/>
              </a:rPr>
              <a:t>便捷服务体验</a:t>
            </a:r>
            <a:endParaRPr lang="zh-CN" altLang="en-US" sz="1200" dirty="0">
              <a:solidFill>
                <a:schemeClr val="tx1">
                  <a:lumMod val="85000"/>
                  <a:lumOff val="15000"/>
                </a:schemeClr>
              </a:solidFill>
              <a:cs typeface="+mn-ea"/>
              <a:sym typeface="+mn-lt"/>
            </a:endParaRPr>
          </a:p>
          <a:p>
            <a:pPr lvl="0" algn="l">
              <a:lnSpc>
                <a:spcPts val="2000"/>
              </a:lnSpc>
              <a:spcBef>
                <a:spcPts val="0"/>
              </a:spcBef>
              <a:spcAft>
                <a:spcPts val="0"/>
              </a:spcAft>
              <a:buClrTx/>
              <a:buSzTx/>
              <a:buFontTx/>
              <a:defRPr/>
            </a:pPr>
            <a:endParaRPr lang="zh-CN" altLang="en-US" sz="1200" dirty="0">
              <a:solidFill>
                <a:schemeClr val="tx1">
                  <a:lumMod val="85000"/>
                  <a:lumOff val="15000"/>
                </a:schemeClr>
              </a:solidFill>
              <a:cs typeface="+mn-ea"/>
              <a:sym typeface="+mn-lt"/>
            </a:endParaRPr>
          </a:p>
        </p:txBody>
      </p:sp>
      <p:sp>
        <p:nvSpPr>
          <p:cNvPr id="11" name="文本框 23"/>
          <p:cNvSpPr txBox="1"/>
          <p:nvPr/>
        </p:nvSpPr>
        <p:spPr>
          <a:xfrm>
            <a:off x="3417570" y="2489835"/>
            <a:ext cx="3526790" cy="869315"/>
          </a:xfrm>
          <a:prstGeom prst="rect">
            <a:avLst/>
          </a:prstGeom>
          <a:noFill/>
        </p:spPr>
        <p:txBody>
          <a:bodyPr wrap="square" lIns="100766" tIns="50384" rIns="100766" bIns="50384">
            <a:spAutoFit/>
          </a:bodyPr>
          <a:p>
            <a:pPr lvl="0" algn="l">
              <a:lnSpc>
                <a:spcPts val="2000"/>
              </a:lnSpc>
              <a:spcBef>
                <a:spcPts val="0"/>
              </a:spcBef>
              <a:spcAft>
                <a:spcPts val="0"/>
              </a:spcAft>
              <a:buClrTx/>
              <a:buSzTx/>
              <a:buFontTx/>
              <a:defRPr/>
            </a:pPr>
            <a:r>
              <a:rPr lang="zh-CN" altLang="en-US" sz="100" b="1" dirty="0">
                <a:cs typeface="+mn-ea"/>
                <a:sym typeface="+mn-lt"/>
              </a:rPr>
              <a:t>专利代理</a:t>
            </a:r>
            <a:endParaRPr lang="zh-CN" altLang="en-US" sz="100" b="1" dirty="0">
              <a:solidFill>
                <a:schemeClr val="tx1">
                  <a:lumMod val="85000"/>
                  <a:lumOff val="15000"/>
                </a:schemeClr>
              </a:solidFill>
              <a:cs typeface="+mn-ea"/>
              <a:sym typeface="+mn-lt"/>
            </a:endParaRPr>
          </a:p>
          <a:p>
            <a:pPr lvl="0" algn="l">
              <a:lnSpc>
                <a:spcPts val="2000"/>
              </a:lnSpc>
              <a:spcBef>
                <a:spcPts val="0"/>
              </a:spcBef>
              <a:spcAft>
                <a:spcPts val="0"/>
              </a:spcAft>
              <a:buClrTx/>
              <a:buSzTx/>
              <a:buFontTx/>
              <a:defRPr/>
            </a:pPr>
            <a:r>
              <a:rPr lang="zh-CN" altLang="en-US" sz="1200" dirty="0">
                <a:solidFill>
                  <a:schemeClr val="tx1">
                    <a:lumMod val="85000"/>
                    <a:lumOff val="15000"/>
                  </a:schemeClr>
                </a:solidFill>
                <a:cs typeface="+mn-ea"/>
                <a:sym typeface="+mn-lt"/>
              </a:rPr>
              <a:t>以对口领域专利代理师推荐为主的</a:t>
            </a:r>
            <a:r>
              <a:rPr lang="zh-CN" altLang="en-US" sz="1200" dirty="0">
                <a:solidFill>
                  <a:srgbClr val="F35E40"/>
                </a:solidFill>
                <a:cs typeface="+mn-ea"/>
                <a:sym typeface="+mn-lt"/>
              </a:rPr>
              <a:t>专业服务体验</a:t>
            </a:r>
            <a:endParaRPr lang="zh-CN" altLang="en-US" sz="1200" dirty="0">
              <a:solidFill>
                <a:schemeClr val="tx1">
                  <a:lumMod val="85000"/>
                  <a:lumOff val="15000"/>
                </a:schemeClr>
              </a:solidFill>
              <a:cs typeface="+mn-ea"/>
              <a:sym typeface="+mn-lt"/>
            </a:endParaRPr>
          </a:p>
          <a:p>
            <a:pPr lvl="0" algn="l">
              <a:lnSpc>
                <a:spcPts val="2000"/>
              </a:lnSpc>
              <a:spcBef>
                <a:spcPts val="0"/>
              </a:spcBef>
              <a:spcAft>
                <a:spcPts val="0"/>
              </a:spcAft>
              <a:buClrTx/>
              <a:buSzTx/>
              <a:buFontTx/>
              <a:defRPr/>
            </a:pPr>
            <a:endParaRPr lang="zh-CN" altLang="en-US" sz="1200"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12000">
        <p14:ferris dir="l"/>
      </p:transition>
    </mc:Choice>
    <mc:Fallback>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2500"/>
                            </p:stCondLst>
                            <p:childTnLst>
                              <p:par>
                                <p:cTn id="27" presetID="47"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par>
                          <p:cTn id="42" fill="hold">
                            <p:stCondLst>
                              <p:cond delay="4500"/>
                            </p:stCondLst>
                            <p:childTnLst>
                              <p:par>
                                <p:cTn id="43" presetID="47"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23" grpId="0" bldLvl="0" animBg="1"/>
      <p:bldP spid="33" grpId="0"/>
      <p:bldP spid="3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23286" y="1492565"/>
            <a:ext cx="2759986" cy="2773543"/>
            <a:chOff x="3223286" y="1492565"/>
            <a:chExt cx="2759986" cy="2773543"/>
          </a:xfrm>
        </p:grpSpPr>
        <p:grpSp>
          <p:nvGrpSpPr>
            <p:cNvPr id="64" name="组合 63"/>
            <p:cNvGrpSpPr/>
            <p:nvPr/>
          </p:nvGrpSpPr>
          <p:grpSpPr>
            <a:xfrm>
              <a:off x="3363044" y="1642862"/>
              <a:ext cx="2473835" cy="2473833"/>
              <a:chOff x="4483280" y="1780063"/>
              <a:chExt cx="3297875" cy="3297872"/>
            </a:xfrm>
          </p:grpSpPr>
          <p:sp>
            <p:nvSpPr>
              <p:cNvPr id="65" name="任意多边形 64"/>
              <p:cNvSpPr/>
              <p:nvPr/>
            </p:nvSpPr>
            <p:spPr>
              <a:xfrm>
                <a:off x="4483280" y="3000465"/>
                <a:ext cx="886189" cy="859723"/>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FF489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flipH="1">
                <a:off x="6894966" y="3000465"/>
                <a:ext cx="886189" cy="859723"/>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rot="5400000">
                <a:off x="5656038" y="1793625"/>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任意多边形 67"/>
              <p:cNvSpPr/>
              <p:nvPr/>
            </p:nvSpPr>
            <p:spPr>
              <a:xfrm rot="5400000" flipH="1">
                <a:off x="5656035" y="4205308"/>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00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文本框 68"/>
              <p:cNvSpPr txBox="1"/>
              <p:nvPr/>
            </p:nvSpPr>
            <p:spPr>
              <a:xfrm>
                <a:off x="5770455" y="1929685"/>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1</a:t>
                </a:r>
                <a:endParaRPr lang="zh-CN" altLang="en-US" sz="2100" dirty="0">
                  <a:solidFill>
                    <a:schemeClr val="bg1"/>
                  </a:solidFill>
                  <a:latin typeface="Agency FB" panose="020B0503020202020204" pitchFamily="34" charset="0"/>
                </a:endParaRPr>
              </a:p>
            </p:txBody>
          </p:sp>
          <p:sp>
            <p:nvSpPr>
              <p:cNvPr id="70" name="文本框 69"/>
              <p:cNvSpPr txBox="1"/>
              <p:nvPr/>
            </p:nvSpPr>
            <p:spPr>
              <a:xfrm>
                <a:off x="5770455" y="4373234"/>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3</a:t>
                </a:r>
                <a:endParaRPr lang="zh-CN" altLang="en-US" sz="2100" dirty="0">
                  <a:solidFill>
                    <a:schemeClr val="bg1"/>
                  </a:solidFill>
                  <a:latin typeface="Agency FB" panose="020B0503020202020204" pitchFamily="34" charset="0"/>
                </a:endParaRPr>
              </a:p>
            </p:txBody>
          </p:sp>
          <p:sp>
            <p:nvSpPr>
              <p:cNvPr id="71" name="文本框 70"/>
              <p:cNvSpPr txBox="1"/>
              <p:nvPr/>
            </p:nvSpPr>
            <p:spPr>
              <a:xfrm>
                <a:off x="7086109" y="3166799"/>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2</a:t>
                </a:r>
                <a:endParaRPr lang="zh-CN" altLang="en-US" sz="2100" dirty="0">
                  <a:solidFill>
                    <a:schemeClr val="bg1"/>
                  </a:solidFill>
                  <a:latin typeface="Agency FB" panose="020B0503020202020204" pitchFamily="34" charset="0"/>
                </a:endParaRPr>
              </a:p>
            </p:txBody>
          </p:sp>
          <p:sp>
            <p:nvSpPr>
              <p:cNvPr id="72" name="文本框 71"/>
              <p:cNvSpPr txBox="1"/>
              <p:nvPr/>
            </p:nvSpPr>
            <p:spPr>
              <a:xfrm>
                <a:off x="4545187" y="3166799"/>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4</a:t>
                </a:r>
                <a:endParaRPr lang="zh-CN" altLang="en-US" sz="2100" dirty="0">
                  <a:solidFill>
                    <a:schemeClr val="bg1"/>
                  </a:solidFill>
                  <a:latin typeface="Agency FB" panose="020B0503020202020204" pitchFamily="34" charset="0"/>
                </a:endParaRPr>
              </a:p>
            </p:txBody>
          </p:sp>
        </p:grpSp>
        <p:sp>
          <p:nvSpPr>
            <p:cNvPr id="76" name="任意多边形 75"/>
            <p:cNvSpPr/>
            <p:nvPr/>
          </p:nvSpPr>
          <p:spPr>
            <a:xfrm>
              <a:off x="3223286" y="1492565"/>
              <a:ext cx="2759986" cy="2773543"/>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gs>
                <a:gs pos="100000">
                  <a:schemeClr val="bg1">
                    <a:lumMod val="85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椭圆 81"/>
            <p:cNvSpPr/>
            <p:nvPr/>
          </p:nvSpPr>
          <p:spPr>
            <a:xfrm>
              <a:off x="4103130" y="2410115"/>
              <a:ext cx="939328" cy="939328"/>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3"/>
          <p:cNvSpPr>
            <a:spLocks noChangeArrowheads="1"/>
          </p:cNvSpPr>
          <p:nvPr/>
        </p:nvSpPr>
        <p:spPr bwMode="auto">
          <a:xfrm>
            <a:off x="3989642" y="328726"/>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平台</a:t>
            </a:r>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数据</a:t>
            </a:r>
            <a:endPar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grpSp>
        <p:nvGrpSpPr>
          <p:cNvPr id="13" name="组合 12"/>
          <p:cNvGrpSpPr/>
          <p:nvPr/>
        </p:nvGrpSpPr>
        <p:grpSpPr>
          <a:xfrm>
            <a:off x="2377854" y="2077898"/>
            <a:ext cx="1216077" cy="85740"/>
            <a:chOff x="3169920" y="2360011"/>
            <a:chExt cx="1621155" cy="114300"/>
          </a:xfrm>
        </p:grpSpPr>
        <p:sp>
          <p:nvSpPr>
            <p:cNvPr id="18" name="椭圆 17"/>
            <p:cNvSpPr/>
            <p:nvPr/>
          </p:nvSpPr>
          <p:spPr>
            <a:xfrm>
              <a:off x="4676775" y="2360011"/>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a:stCxn id="18" idx="2"/>
            </p:cNvCxnSpPr>
            <p:nvPr/>
          </p:nvCxnSpPr>
          <p:spPr>
            <a:xfrm flipH="1">
              <a:off x="3169920" y="2417161"/>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flipV="1">
            <a:off x="2377853" y="2001082"/>
            <a:ext cx="0" cy="229148"/>
          </a:xfrm>
          <a:prstGeom prst="line">
            <a:avLst/>
          </a:prstGeom>
          <a:ln w="76200">
            <a:solidFill>
              <a:srgbClr val="0D77C7"/>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5315585" y="3445510"/>
            <a:ext cx="2167255" cy="460375"/>
          </a:xfrm>
          <a:prstGeom prst="rect">
            <a:avLst/>
          </a:prstGeom>
          <a:noFill/>
        </p:spPr>
        <p:txBody>
          <a:bodyPr wrap="square" rtlCol="0">
            <a:spAutoFit/>
          </a:bodyPr>
          <a:lstStyle/>
          <a:p>
            <a:pPr algn="r"/>
            <a:r>
              <a:rPr lang="zh-CN" altLang="en-US" sz="1400" dirty="0">
                <a:solidFill>
                  <a:srgbClr val="00BEF9"/>
                </a:solidFill>
                <a:latin typeface="方正正纤黑简体" panose="02000000000000000000" pitchFamily="2" charset="-122"/>
                <a:ea typeface="方正正纤黑简体" panose="02000000000000000000" pitchFamily="2" charset="-122"/>
              </a:rPr>
              <a:t>日</a:t>
            </a:r>
            <a:r>
              <a:rPr lang="zh-CN" altLang="en-US" sz="1400" dirty="0">
                <a:solidFill>
                  <a:srgbClr val="00BEF9"/>
                </a:solidFill>
                <a:latin typeface="方正正纤黑简体" panose="02000000000000000000" pitchFamily="2" charset="-122"/>
                <a:ea typeface="方正正纤黑简体" panose="02000000000000000000" pitchFamily="2" charset="-122"/>
              </a:rPr>
              <a:t>活</a:t>
            </a:r>
            <a:endParaRPr lang="zh-CN" altLang="en-US" sz="1400" dirty="0">
              <a:solidFill>
                <a:srgbClr val="00BEF9"/>
              </a:solidFill>
              <a:latin typeface="方正正纤黑简体" panose="02000000000000000000" pitchFamily="2" charset="-122"/>
              <a:ea typeface="方正正纤黑简体" panose="02000000000000000000" pitchFamily="2" charset="-122"/>
            </a:endParaRPr>
          </a:p>
          <a:p>
            <a:pPr algn="r"/>
            <a:r>
              <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rPr>
              <a:t>500+</a:t>
            </a:r>
            <a:endPar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endParaRPr>
          </a:p>
        </p:txBody>
      </p:sp>
      <p:grpSp>
        <p:nvGrpSpPr>
          <p:cNvPr id="20" name="组合 19"/>
          <p:cNvGrpSpPr/>
          <p:nvPr/>
        </p:nvGrpSpPr>
        <p:grpSpPr>
          <a:xfrm>
            <a:off x="2377854" y="3565255"/>
            <a:ext cx="1216077" cy="85740"/>
            <a:chOff x="3169920" y="4342810"/>
            <a:chExt cx="1621155" cy="114300"/>
          </a:xfrm>
        </p:grpSpPr>
        <p:sp>
          <p:nvSpPr>
            <p:cNvPr id="52" name="椭圆 51"/>
            <p:cNvSpPr/>
            <p:nvPr/>
          </p:nvSpPr>
          <p:spPr>
            <a:xfrm>
              <a:off x="4676775" y="4342810"/>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a:stCxn id="52" idx="2"/>
            </p:cNvCxnSpPr>
            <p:nvPr/>
          </p:nvCxnSpPr>
          <p:spPr>
            <a:xfrm flipH="1">
              <a:off x="3169920" y="4399960"/>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5591621" y="2077898"/>
            <a:ext cx="1216077" cy="85740"/>
            <a:chOff x="7454200" y="2360011"/>
            <a:chExt cx="1621155" cy="114300"/>
          </a:xfrm>
        </p:grpSpPr>
        <p:sp>
          <p:nvSpPr>
            <p:cNvPr id="73" name="椭圆 72"/>
            <p:cNvSpPr/>
            <p:nvPr/>
          </p:nvSpPr>
          <p:spPr>
            <a:xfrm flipH="1">
              <a:off x="7454200" y="2360011"/>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a:stCxn id="73" idx="2"/>
            </p:cNvCxnSpPr>
            <p:nvPr/>
          </p:nvCxnSpPr>
          <p:spPr>
            <a:xfrm>
              <a:off x="7568500" y="2417161"/>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5591621" y="3565255"/>
            <a:ext cx="1216077" cy="85740"/>
            <a:chOff x="7454200" y="4342810"/>
            <a:chExt cx="1621155" cy="114300"/>
          </a:xfrm>
        </p:grpSpPr>
        <p:sp>
          <p:nvSpPr>
            <p:cNvPr id="77" name="椭圆 76"/>
            <p:cNvSpPr/>
            <p:nvPr/>
          </p:nvSpPr>
          <p:spPr>
            <a:xfrm flipH="1">
              <a:off x="7454200" y="4342810"/>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连接符 77"/>
            <p:cNvCxnSpPr>
              <a:stCxn id="77" idx="2"/>
            </p:cNvCxnSpPr>
            <p:nvPr/>
          </p:nvCxnSpPr>
          <p:spPr>
            <a:xfrm>
              <a:off x="7568500" y="4399960"/>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1" name="文本框 80"/>
          <p:cNvSpPr txBox="1"/>
          <p:nvPr/>
        </p:nvSpPr>
        <p:spPr>
          <a:xfrm>
            <a:off x="1562100" y="3445510"/>
            <a:ext cx="778510" cy="460375"/>
          </a:xfrm>
          <a:prstGeom prst="rect">
            <a:avLst/>
          </a:prstGeom>
          <a:noFill/>
        </p:spPr>
        <p:txBody>
          <a:bodyPr wrap="square" rtlCol="0">
            <a:spAutoFit/>
          </a:bodyPr>
          <a:lstStyle/>
          <a:p>
            <a:pPr algn="l"/>
            <a:r>
              <a:rPr lang="zh-CN" altLang="en-US" sz="1400" dirty="0">
                <a:solidFill>
                  <a:srgbClr val="FF4893"/>
                </a:solidFill>
                <a:latin typeface="方正正纤黑简体" panose="02000000000000000000" pitchFamily="2" charset="-122"/>
                <a:ea typeface="方正正纤黑简体" panose="02000000000000000000" pitchFamily="2" charset="-122"/>
              </a:rPr>
              <a:t>金额</a:t>
            </a:r>
            <a:endParaRPr lang="zh-CN" altLang="en-US" sz="1400" dirty="0">
              <a:solidFill>
                <a:srgbClr val="FF4893"/>
              </a:solidFill>
              <a:latin typeface="方正正纤黑简体" panose="02000000000000000000" pitchFamily="2" charset="-122"/>
              <a:ea typeface="方正正纤黑简体" panose="02000000000000000000" pitchFamily="2" charset="-122"/>
            </a:endParaRPr>
          </a:p>
          <a:p>
            <a:pPr algn="l"/>
            <a:r>
              <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rPr>
              <a:t>170000+</a:t>
            </a:r>
            <a:endParaRPr lang="en-US" altLang="en-US" sz="1400" dirty="0">
              <a:solidFill>
                <a:srgbClr val="FF4893"/>
              </a:solidFill>
              <a:latin typeface="方正正纤黑简体" panose="02000000000000000000" pitchFamily="2" charset="-122"/>
              <a:ea typeface="方正正纤黑简体" panose="02000000000000000000" pitchFamily="2" charset="-122"/>
            </a:endParaRPr>
          </a:p>
        </p:txBody>
      </p:sp>
      <p:sp>
        <p:nvSpPr>
          <p:cNvPr id="84" name="文本框 83"/>
          <p:cNvSpPr txBox="1"/>
          <p:nvPr/>
        </p:nvSpPr>
        <p:spPr>
          <a:xfrm>
            <a:off x="1600835" y="1949450"/>
            <a:ext cx="983615" cy="460375"/>
          </a:xfrm>
          <a:prstGeom prst="rect">
            <a:avLst/>
          </a:prstGeom>
          <a:noFill/>
        </p:spPr>
        <p:txBody>
          <a:bodyPr wrap="square" rtlCol="0">
            <a:spAutoFit/>
          </a:bodyPr>
          <a:lstStyle/>
          <a:p>
            <a:pPr algn="l"/>
            <a:r>
              <a:rPr lang="zh-CN" altLang="en-US" sz="1400" dirty="0">
                <a:solidFill>
                  <a:srgbClr val="0C6EB7"/>
                </a:solidFill>
                <a:latin typeface="方正正纤黑简体" panose="02000000000000000000" pitchFamily="2" charset="-122"/>
                <a:ea typeface="方正正纤黑简体" panose="02000000000000000000" pitchFamily="2" charset="-122"/>
              </a:rPr>
              <a:t>订单</a:t>
            </a:r>
            <a:endParaRPr lang="zh-CN" altLang="en-US" sz="1400" dirty="0">
              <a:solidFill>
                <a:srgbClr val="0C6EB7"/>
              </a:solidFill>
              <a:latin typeface="方正正纤黑简体" panose="02000000000000000000" pitchFamily="2" charset="-122"/>
              <a:ea typeface="方正正纤黑简体" panose="02000000000000000000" pitchFamily="2" charset="-122"/>
            </a:endParaRPr>
          </a:p>
          <a:p>
            <a:pPr algn="l"/>
            <a:r>
              <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sym typeface="+mn-ea"/>
              </a:rPr>
              <a:t>600+</a:t>
            </a:r>
            <a:endPar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sym typeface="+mn-ea"/>
            </a:endParaRPr>
          </a:p>
        </p:txBody>
      </p:sp>
      <p:sp>
        <p:nvSpPr>
          <p:cNvPr id="89" name="文本框 88"/>
          <p:cNvSpPr txBox="1"/>
          <p:nvPr/>
        </p:nvSpPr>
        <p:spPr>
          <a:xfrm>
            <a:off x="5040630" y="1943100"/>
            <a:ext cx="2479040" cy="460375"/>
          </a:xfrm>
          <a:prstGeom prst="rect">
            <a:avLst/>
          </a:prstGeom>
          <a:noFill/>
        </p:spPr>
        <p:txBody>
          <a:bodyPr wrap="square" rtlCol="0">
            <a:spAutoFit/>
          </a:bodyPr>
          <a:lstStyle/>
          <a:p>
            <a:pPr algn="r"/>
            <a:r>
              <a:rPr lang="zh-CN" altLang="zh-CN" sz="1400" dirty="0">
                <a:solidFill>
                  <a:srgbClr val="FBB300"/>
                </a:solidFill>
                <a:latin typeface="方正正纤黑简体" panose="02000000000000000000" pitchFamily="2" charset="-122"/>
                <a:ea typeface="方正正纤黑简体" panose="02000000000000000000" pitchFamily="2" charset="-122"/>
              </a:rPr>
              <a:t>用户</a:t>
            </a:r>
            <a:endParaRPr lang="zh-CN" altLang="zh-CN" sz="1400" dirty="0">
              <a:solidFill>
                <a:srgbClr val="FBB300"/>
              </a:solidFill>
              <a:latin typeface="方正正纤黑简体" panose="02000000000000000000" pitchFamily="2" charset="-122"/>
              <a:ea typeface="方正正纤黑简体" panose="02000000000000000000" pitchFamily="2" charset="-122"/>
            </a:endParaRPr>
          </a:p>
          <a:p>
            <a:pPr algn="r"/>
            <a:r>
              <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rPr>
              <a:t>4600+</a:t>
            </a:r>
            <a:endParaRPr lang="en-US" altLang="zh-CN" sz="1000" dirty="0">
              <a:solidFill>
                <a:schemeClr val="bg1">
                  <a:lumMod val="50000"/>
                </a:schemeClr>
              </a:solidFill>
              <a:latin typeface="方正正纤黑简体" panose="02000000000000000000" pitchFamily="2" charset="-122"/>
              <a:ea typeface="方正正纤黑简体" panose="02000000000000000000" pitchFamily="2" charset="-122"/>
            </a:endParaRPr>
          </a:p>
        </p:txBody>
      </p:sp>
      <p:cxnSp>
        <p:nvCxnSpPr>
          <p:cNvPr id="62" name="直接连接符 61"/>
          <p:cNvCxnSpPr/>
          <p:nvPr/>
        </p:nvCxnSpPr>
        <p:spPr>
          <a:xfrm flipV="1">
            <a:off x="6807698" y="2001082"/>
            <a:ext cx="0" cy="229148"/>
          </a:xfrm>
          <a:prstGeom prst="line">
            <a:avLst/>
          </a:prstGeom>
          <a:ln w="76200">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6814842" y="3492172"/>
            <a:ext cx="0" cy="229148"/>
          </a:xfrm>
          <a:prstGeom prst="line">
            <a:avLst/>
          </a:prstGeom>
          <a:ln w="76200">
            <a:solidFill>
              <a:srgbClr val="00BEF9"/>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2383981" y="3488440"/>
            <a:ext cx="0" cy="229148"/>
          </a:xfrm>
          <a:prstGeom prst="line">
            <a:avLst/>
          </a:prstGeom>
          <a:ln w="76200">
            <a:solidFill>
              <a:srgbClr val="FF4893"/>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79658" y="1978402"/>
            <a:ext cx="301680" cy="30168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636" y="1960922"/>
            <a:ext cx="301680" cy="301680"/>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6934" y="3456829"/>
            <a:ext cx="321818" cy="321818"/>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4711" y="3440562"/>
            <a:ext cx="315530" cy="315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advTm="6000">
        <p14:pan/>
      </p:transition>
    </mc:Choice>
    <mc:Fallback>
      <p:transition spd="slow"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3"/>
          <p:cNvSpPr>
            <a:spLocks noChangeArrowheads="1"/>
          </p:cNvSpPr>
          <p:nvPr/>
        </p:nvSpPr>
        <p:spPr bwMode="auto">
          <a:xfrm>
            <a:off x="3989642" y="328726"/>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核心</a:t>
            </a:r>
            <a:r>
              <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rPr>
              <a:t>团队</a:t>
            </a:r>
            <a:endParaRPr lang="zh-CN" altLang="en-US" sz="2000" dirty="0">
              <a:solidFill>
                <a:schemeClr val="tx1">
                  <a:lumMod val="85000"/>
                  <a:lumOff val="1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sp>
        <p:nvSpPr>
          <p:cNvPr id="3" name="椭圆 2"/>
          <p:cNvSpPr/>
          <p:nvPr/>
        </p:nvSpPr>
        <p:spPr>
          <a:xfrm>
            <a:off x="3656080" y="1839058"/>
            <a:ext cx="1787114" cy="178776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3" tIns="45721" rIns="91443" bIns="45721" rtlCol="0" anchor="ctr"/>
          <a:p>
            <a:pPr algn="ctr"/>
            <a:endParaRPr lang="zh-CN" altLang="en-US" sz="10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4549637" y="1460811"/>
            <a:ext cx="0" cy="559122"/>
          </a:xfrm>
          <a:prstGeom prst="line">
            <a:avLst/>
          </a:prstGeom>
          <a:ln w="63500">
            <a:solidFill>
              <a:schemeClr val="accent2"/>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 name="直接连接符 4"/>
          <p:cNvCxnSpPr/>
          <p:nvPr/>
        </p:nvCxnSpPr>
        <p:spPr>
          <a:xfrm>
            <a:off x="4549637" y="3427035"/>
            <a:ext cx="0" cy="558163"/>
          </a:xfrm>
          <a:prstGeom prst="line">
            <a:avLst/>
          </a:prstGeom>
          <a:ln w="63500">
            <a:solidFill>
              <a:schemeClr val="accent2"/>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rot="5400000">
            <a:off x="5548648" y="2453957"/>
            <a:ext cx="0" cy="557962"/>
          </a:xfrm>
          <a:prstGeom prst="line">
            <a:avLst/>
          </a:prstGeom>
          <a:ln w="63500">
            <a:solidFill>
              <a:schemeClr val="accent2"/>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 name="直接连接符 6"/>
          <p:cNvCxnSpPr/>
          <p:nvPr/>
        </p:nvCxnSpPr>
        <p:spPr>
          <a:xfrm rot="5400000">
            <a:off x="3549147" y="2453957"/>
            <a:ext cx="0" cy="557962"/>
          </a:xfrm>
          <a:prstGeom prst="line">
            <a:avLst/>
          </a:prstGeom>
          <a:ln w="63500">
            <a:solidFill>
              <a:schemeClr val="accent2"/>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 name="TextBox 7"/>
          <p:cNvSpPr txBox="1"/>
          <p:nvPr/>
        </p:nvSpPr>
        <p:spPr>
          <a:xfrm>
            <a:off x="5148580" y="898525"/>
            <a:ext cx="2689225" cy="667385"/>
          </a:xfrm>
          <a:prstGeom prst="rect">
            <a:avLst/>
          </a:prstGeom>
          <a:noFill/>
        </p:spPr>
        <p:txBody>
          <a:bodyPr wrap="square" lIns="0" tIns="0" rIns="0" bIns="0" rtlCol="0">
            <a:spAutoFit/>
          </a:bodyPr>
          <a:p>
            <a:pPr algn="l">
              <a:lnSpc>
                <a:spcPts val="1735"/>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郭新</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雨</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lnSpc>
                <a:spcPts val="1735"/>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四川</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大学</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lnSpc>
                <a:spcPts val="1735"/>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硕士</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在读</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310309" y="962220"/>
            <a:ext cx="478656" cy="368935"/>
          </a:xfrm>
          <a:prstGeom prst="rect">
            <a:avLst/>
          </a:prstGeom>
          <a:noFill/>
        </p:spPr>
        <p:txBody>
          <a:bodyPr wrap="square" lIns="0" tIns="0" rIns="0" bIns="0" rtlCol="0">
            <a:spAutoFit/>
          </a:bodyPr>
          <a:p>
            <a:pPr algn="ctr"/>
            <a:r>
              <a:rPr lang="en-US" altLang="zh-CN" sz="2400" b="1" dirty="0">
                <a:solidFill>
                  <a:schemeClr val="tx2"/>
                </a:solidFill>
                <a:latin typeface="微软雅黑" panose="020B0503020204020204" pitchFamily="34" charset="-122"/>
                <a:ea typeface="微软雅黑" panose="020B0503020204020204" pitchFamily="34" charset="-122"/>
              </a:rPr>
              <a:t>01</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899632" y="2548219"/>
            <a:ext cx="478656" cy="368935"/>
          </a:xfrm>
          <a:prstGeom prst="rect">
            <a:avLst/>
          </a:prstGeom>
          <a:noFill/>
        </p:spPr>
        <p:txBody>
          <a:bodyPr wrap="square" lIns="0" tIns="0" rIns="0" bIns="0" rtlCol="0">
            <a:spAutoFit/>
          </a:bodyPr>
          <a:p>
            <a:pPr algn="ctr"/>
            <a:r>
              <a:rPr lang="en-US" altLang="zh-CN" sz="2400" b="1" dirty="0">
                <a:solidFill>
                  <a:schemeClr val="tx2"/>
                </a:solidFill>
                <a:latin typeface="微软雅黑" panose="020B0503020204020204" pitchFamily="34" charset="-122"/>
                <a:ea typeface="微软雅黑" panose="020B0503020204020204" pitchFamily="34" charset="-122"/>
              </a:rPr>
              <a:t>02</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6706345" y="2460949"/>
            <a:ext cx="1739842" cy="667385"/>
          </a:xfrm>
          <a:prstGeom prst="rect">
            <a:avLst/>
          </a:prstGeom>
          <a:noFill/>
        </p:spPr>
        <p:txBody>
          <a:bodyPr wrap="square" lIns="0" tIns="0" rIns="0" bIns="0" rtlCol="0">
            <a:spAutoFit/>
          </a:bodyPr>
          <a:p>
            <a:pPr algn="just">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丁龙</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西南石油</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大学</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硕士</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12"/>
          <p:cNvSpPr txBox="1"/>
          <p:nvPr/>
        </p:nvSpPr>
        <p:spPr>
          <a:xfrm>
            <a:off x="4310309" y="4068346"/>
            <a:ext cx="478656" cy="368935"/>
          </a:xfrm>
          <a:prstGeom prst="rect">
            <a:avLst/>
          </a:prstGeom>
          <a:noFill/>
        </p:spPr>
        <p:txBody>
          <a:bodyPr wrap="square" lIns="0" tIns="0" rIns="0" bIns="0" rtlCol="0">
            <a:spAutoFit/>
          </a:bodyPr>
          <a:p>
            <a:pPr algn="ctr"/>
            <a:r>
              <a:rPr lang="en-US" altLang="zh-CN" sz="2400" b="1" dirty="0">
                <a:solidFill>
                  <a:schemeClr val="tx2"/>
                </a:solidFill>
                <a:latin typeface="微软雅黑" panose="020B0503020204020204" pitchFamily="34" charset="-122"/>
                <a:ea typeface="微软雅黑" panose="020B0503020204020204" pitchFamily="34" charset="-122"/>
              </a:rPr>
              <a:t>03</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15" name="TextBox 13"/>
          <p:cNvSpPr txBox="1"/>
          <p:nvPr/>
        </p:nvSpPr>
        <p:spPr>
          <a:xfrm>
            <a:off x="2763804" y="2548219"/>
            <a:ext cx="478656" cy="368935"/>
          </a:xfrm>
          <a:prstGeom prst="rect">
            <a:avLst/>
          </a:prstGeom>
          <a:noFill/>
        </p:spPr>
        <p:txBody>
          <a:bodyPr wrap="square" lIns="0" tIns="0" rIns="0" bIns="0" rtlCol="0">
            <a:spAutoFit/>
          </a:bodyPr>
          <a:p>
            <a:pPr algn="ctr"/>
            <a:r>
              <a:rPr lang="en-US" altLang="zh-CN" sz="2400" b="1" dirty="0">
                <a:solidFill>
                  <a:schemeClr val="tx2"/>
                </a:solidFill>
                <a:latin typeface="微软雅黑" panose="020B0503020204020204" pitchFamily="34" charset="-122"/>
                <a:ea typeface="微软雅黑" panose="020B0503020204020204" pitchFamily="34" charset="-122"/>
              </a:rPr>
              <a:t>04</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5049448" y="898215"/>
            <a:ext cx="0" cy="842157"/>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625800" y="2302216"/>
            <a:ext cx="0" cy="120590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365317" y="2710942"/>
            <a:ext cx="264694"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004310" y="3789045"/>
            <a:ext cx="34925" cy="114554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4004055" y="4253067"/>
            <a:ext cx="264694"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30" name="TextBox 21"/>
          <p:cNvSpPr txBox="1"/>
          <p:nvPr/>
        </p:nvSpPr>
        <p:spPr>
          <a:xfrm>
            <a:off x="556780" y="3984957"/>
            <a:ext cx="3398376" cy="667385"/>
          </a:xfrm>
          <a:prstGeom prst="rect">
            <a:avLst/>
          </a:prstGeom>
          <a:noFill/>
        </p:spPr>
        <p:txBody>
          <a:bodyPr wrap="square" lIns="0" tIns="0" rIns="0" bIns="0" rtlCol="0">
            <a:spAutoFit/>
          </a:bodyPr>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房立</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普</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西南石油</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大学</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硕士</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2439035" y="2115185"/>
            <a:ext cx="0" cy="99060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473065" y="2710942"/>
            <a:ext cx="264694"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33" name="TextBox 25"/>
          <p:cNvSpPr txBox="1"/>
          <p:nvPr/>
        </p:nvSpPr>
        <p:spPr>
          <a:xfrm>
            <a:off x="459415" y="2420231"/>
            <a:ext cx="1933950" cy="667385"/>
          </a:xfrm>
          <a:prstGeom prst="rect">
            <a:avLst/>
          </a:prstGeom>
          <a:noFill/>
        </p:spPr>
        <p:txBody>
          <a:bodyPr wrap="square" lIns="0" tIns="0" rIns="0" bIns="0" rtlCol="0">
            <a:spAutoFit/>
          </a:bodyPr>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代</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建伟</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西南石油</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大学</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lnSpc>
                <a:spcPts val="1735"/>
              </a:lnSpc>
            </a:pPr>
            <a:r>
              <a:rPr lang="zh-CN" sz="1200" dirty="0">
                <a:solidFill>
                  <a:schemeClr val="tx1">
                    <a:lumMod val="75000"/>
                    <a:lumOff val="25000"/>
                  </a:schemeClr>
                </a:solidFill>
                <a:latin typeface="微软雅黑" panose="020B0503020204020204" pitchFamily="34" charset="-122"/>
                <a:ea typeface="微软雅黑" panose="020B0503020204020204" pitchFamily="34" charset="-122"/>
              </a:rPr>
              <a:t>硕士</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椭圆 33"/>
          <p:cNvSpPr/>
          <p:nvPr/>
        </p:nvSpPr>
        <p:spPr>
          <a:xfrm>
            <a:off x="3725781" y="1908785"/>
            <a:ext cx="1647711" cy="1648307"/>
          </a:xfrm>
          <a:prstGeom prst="ellipse">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3" tIns="45721" rIns="91443" bIns="45721" rtlCol="0" anchor="ctr"/>
          <a:p>
            <a:pPr algn="ctr"/>
            <a:endParaRPr lang="zh-CN" altLang="en-US" sz="100">
              <a:latin typeface="微软雅黑" panose="020B0503020204020204" pitchFamily="34" charset="-122"/>
              <a:ea typeface="微软雅黑" panose="020B0503020204020204" pitchFamily="34" charset="-122"/>
            </a:endParaRPr>
          </a:p>
        </p:txBody>
      </p:sp>
      <p:sp>
        <p:nvSpPr>
          <p:cNvPr id="35" name="TextBox 27"/>
          <p:cNvSpPr txBox="1"/>
          <p:nvPr/>
        </p:nvSpPr>
        <p:spPr>
          <a:xfrm>
            <a:off x="3950641" y="2231853"/>
            <a:ext cx="1197995" cy="1014730"/>
          </a:xfrm>
          <a:prstGeom prst="rect">
            <a:avLst/>
          </a:prstGeom>
          <a:noFill/>
        </p:spPr>
        <p:txBody>
          <a:bodyPr wrap="square" lIns="91443" tIns="45721" rIns="91443" bIns="45721" rtlCol="0">
            <a:spAutoFit/>
          </a:bodyPr>
          <a:p>
            <a:pPr algn="ctr"/>
            <a:r>
              <a:rPr lang="zh-CN" altLang="en-US" sz="3000" b="1" dirty="0">
                <a:solidFill>
                  <a:schemeClr val="bg1"/>
                </a:solidFill>
                <a:latin typeface="微软雅黑" panose="020B0503020204020204" pitchFamily="34" charset="-122"/>
                <a:ea typeface="微软雅黑" panose="020B0503020204020204" pitchFamily="34" charset="-122"/>
              </a:rPr>
              <a:t>核心</a:t>
            </a:r>
            <a:r>
              <a:rPr lang="zh-CN" altLang="en-US" sz="3000" b="1" dirty="0">
                <a:solidFill>
                  <a:schemeClr val="bg1"/>
                </a:solidFill>
                <a:latin typeface="微软雅黑" panose="020B0503020204020204" pitchFamily="34" charset="-122"/>
                <a:ea typeface="微软雅黑" panose="020B0503020204020204" pitchFamily="34" charset="-122"/>
              </a:rPr>
              <a:t>团队</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4784802" y="1145032"/>
            <a:ext cx="264694"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300" advTm="6000">
        <p14:pan/>
      </p:transition>
    </mc:Choice>
    <mc:Fallback>
      <p:transition spd="slow"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3"/>
          <p:cNvSpPr>
            <a:spLocks noChangeArrowheads="1"/>
          </p:cNvSpPr>
          <p:nvPr/>
        </p:nvSpPr>
        <p:spPr bwMode="auto">
          <a:xfrm>
            <a:off x="3961149" y="340955"/>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政策背景</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7" name="文本框 129"/>
          <p:cNvSpPr txBox="1"/>
          <p:nvPr/>
        </p:nvSpPr>
        <p:spPr>
          <a:xfrm>
            <a:off x="991313" y="4096213"/>
            <a:ext cx="7818596" cy="808990"/>
          </a:xfrm>
          <a:prstGeom prst="rect">
            <a:avLst/>
          </a:prstGeom>
          <a:noFill/>
        </p:spPr>
        <p:txBody>
          <a:bodyPr wrap="square" rtlCol="0">
            <a:spAutoFit/>
          </a:bodyPr>
          <a:lstStyle/>
          <a:p>
            <a:pPr algn="just">
              <a:lnSpc>
                <a:spcPts val="2800"/>
              </a:lnSpc>
            </a:pPr>
            <a:r>
              <a:rPr lang="en-US" altLang="zh-CN"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2011~2021</a:t>
            </a:r>
            <a:r>
              <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年，中国国内专利年均申请量约</a:t>
            </a:r>
            <a:r>
              <a:rPr lang="en-US" altLang="zh-CN"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238</a:t>
            </a:r>
            <a:r>
              <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万件，</a:t>
            </a:r>
            <a:r>
              <a:rPr lang="zh-CN" altLang="en-US" sz="140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增长率</a:t>
            </a:r>
            <a:r>
              <a:rPr lang="en-US" altLang="zh-CN" sz="140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10.7%</a:t>
            </a:r>
            <a:r>
              <a:rPr lang="zh-CN" altLang="en-US" sz="140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，连续</a:t>
            </a:r>
            <a:r>
              <a:rPr lang="en-US" altLang="zh-CN" sz="140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年世界第一</a:t>
            </a:r>
            <a:r>
              <a:rPr lang="zh-CN" altLang="en-US" sz="1400" b="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2800"/>
              </a:lnSpc>
            </a:pPr>
            <a:endParaRPr lang="en-US" altLang="zh-CN" sz="1400" b="0" dirty="0">
              <a:solidFill>
                <a:srgbClr val="F14124"/>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0" name="图表 9"/>
          <p:cNvGraphicFramePr/>
          <p:nvPr/>
        </p:nvGraphicFramePr>
        <p:xfrm>
          <a:off x="153035" y="1347470"/>
          <a:ext cx="5749290" cy="2459990"/>
        </p:xfrm>
        <a:graphic>
          <a:graphicData uri="http://schemas.openxmlformats.org/drawingml/2006/chart">
            <c:chart xmlns:c="http://schemas.openxmlformats.org/drawingml/2006/chart" xmlns:r="http://schemas.openxmlformats.org/officeDocument/2006/relationships" r:id="rId1"/>
          </a:graphicData>
        </a:graphic>
      </p:graphicFrame>
      <p:sp>
        <p:nvSpPr>
          <p:cNvPr id="2" name="TextBox 1"/>
          <p:cNvSpPr txBox="1"/>
          <p:nvPr/>
        </p:nvSpPr>
        <p:spPr>
          <a:xfrm>
            <a:off x="534194" y="1002680"/>
            <a:ext cx="1866741" cy="215444"/>
          </a:xfrm>
          <a:prstGeom prst="rect">
            <a:avLst/>
          </a:prstGeom>
          <a:noFill/>
        </p:spPr>
        <p:txBody>
          <a:bodyPr wrap="square" rtlCol="0">
            <a:spAutoFit/>
          </a:bodyPr>
          <a:lstStyle/>
          <a:p>
            <a:pPr algn="l"/>
            <a:r>
              <a:rPr lang="zh-CN" altLang="en-US" sz="800" b="0" dirty="0">
                <a:solidFill>
                  <a:schemeClr val="bg1">
                    <a:lumMod val="65000"/>
                  </a:schemeClr>
                </a:solidFill>
                <a:latin typeface="微软雅黑" panose="020B0503020204020204" pitchFamily="34" charset="-122"/>
                <a:ea typeface="微软雅黑" panose="020B0503020204020204" pitchFamily="34" charset="-122"/>
              </a:rPr>
              <a:t>数据来源：国家知识产权局官方</a:t>
            </a:r>
            <a:endParaRPr lang="zh-CN" altLang="en-US" sz="800" b="0"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4" name="图片 3" descr="5CS66{M6~YCJ(_RVDV}R{NF"/>
          <p:cNvPicPr>
            <a:picLocks noChangeAspect="1"/>
          </p:cNvPicPr>
          <p:nvPr>
            <p:custDataLst>
              <p:tags r:id="rId2"/>
            </p:custDataLst>
          </p:nvPr>
        </p:nvPicPr>
        <p:blipFill>
          <a:blip r:embed="rId3"/>
          <a:stretch>
            <a:fillRect/>
          </a:stretch>
        </p:blipFill>
        <p:spPr>
          <a:xfrm>
            <a:off x="5944235" y="2267585"/>
            <a:ext cx="2929255" cy="1298575"/>
          </a:xfrm>
          <a:prstGeom prst="rect">
            <a:avLst/>
          </a:prstGeom>
        </p:spPr>
      </p:pic>
      <p:pic>
        <p:nvPicPr>
          <p:cNvPr id="5" name="图片 4" descr="{IN])CDWGIHKHWM935YJ(DF"/>
          <p:cNvPicPr>
            <a:picLocks noChangeAspect="1"/>
          </p:cNvPicPr>
          <p:nvPr/>
        </p:nvPicPr>
        <p:blipFill>
          <a:blip r:embed="rId4"/>
          <a:stretch>
            <a:fillRect/>
          </a:stretch>
        </p:blipFill>
        <p:spPr>
          <a:xfrm>
            <a:off x="5944235" y="819785"/>
            <a:ext cx="2982595" cy="122809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594" y="4190821"/>
            <a:ext cx="203879" cy="214867"/>
          </a:xfrm>
          <a:prstGeom prst="rect">
            <a:avLst/>
          </a:prstGeom>
        </p:spPr>
      </p:pic>
      <p:cxnSp>
        <p:nvCxnSpPr>
          <p:cNvPr id="20" name="直接连接符 19"/>
          <p:cNvCxnSpPr/>
          <p:nvPr/>
        </p:nvCxnSpPr>
        <p:spPr>
          <a:xfrm>
            <a:off x="0" y="3867944"/>
            <a:ext cx="9145588" cy="0"/>
          </a:xfrm>
          <a:prstGeom prst="line">
            <a:avLst/>
          </a:prstGeom>
          <a:ln>
            <a:solidFill>
              <a:srgbClr val="CACAC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11000">
        <p14:reveal/>
      </p:transition>
    </mc:Choice>
    <mc:Fallback>
      <p:transition spd="slow" advTm="1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
          <p:cNvSpPr>
            <a:spLocks noChangeArrowheads="1"/>
          </p:cNvSpPr>
          <p:nvPr/>
        </p:nvSpPr>
        <p:spPr bwMode="auto">
          <a:xfrm>
            <a:off x="4025406" y="324000"/>
            <a:ext cx="1095473" cy="37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70" tIns="34286" rIns="68570" bIns="34286">
            <a:spAutoFit/>
          </a:bodyPr>
          <a:lstStyle/>
          <a:p>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5</a:t>
            </a:r>
            <a:r>
              <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年计划</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sp>
        <p:nvSpPr>
          <p:cNvPr id="15" name="椭圆 14"/>
          <p:cNvSpPr/>
          <p:nvPr/>
        </p:nvSpPr>
        <p:spPr>
          <a:xfrm>
            <a:off x="8078732" y="2848313"/>
            <a:ext cx="755674" cy="755776"/>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68589" tIns="34295" rIns="68589" bIns="34295" anchor="ctr"/>
          <a:lstStyle/>
          <a:p>
            <a:pPr defTabSz="914400">
              <a:defRPr/>
            </a:pPr>
            <a:endParaRPr lang="zh-CN" altLang="en-US" kern="0">
              <a:solidFill>
                <a:srgbClr val="002060"/>
              </a:solidFill>
              <a:latin typeface="Calibri" panose="020F0502020204030204"/>
              <a:ea typeface="宋体" pitchFamily="2" charset="-122"/>
            </a:endParaRPr>
          </a:p>
        </p:txBody>
      </p:sp>
      <p:sp>
        <p:nvSpPr>
          <p:cNvPr id="16" name="椭圆 15"/>
          <p:cNvSpPr/>
          <p:nvPr/>
        </p:nvSpPr>
        <p:spPr>
          <a:xfrm>
            <a:off x="191043" y="2871199"/>
            <a:ext cx="755674" cy="755776"/>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68589" tIns="34295" rIns="68589" bIns="34295" anchor="ctr"/>
          <a:lstStyle/>
          <a:p>
            <a:pPr defTabSz="914400">
              <a:defRPr/>
            </a:pPr>
            <a:endParaRPr lang="zh-CN" altLang="en-US" kern="0">
              <a:solidFill>
                <a:srgbClr val="002060"/>
              </a:solidFill>
              <a:latin typeface="Calibri" panose="020F0502020204030204"/>
              <a:ea typeface="宋体" pitchFamily="2" charset="-122"/>
            </a:endParaRPr>
          </a:p>
        </p:txBody>
      </p:sp>
      <p:cxnSp>
        <p:nvCxnSpPr>
          <p:cNvPr id="17" name="Straight Connector 7"/>
          <p:cNvCxnSpPr/>
          <p:nvPr/>
        </p:nvCxnSpPr>
        <p:spPr>
          <a:xfrm>
            <a:off x="901438" y="3278612"/>
            <a:ext cx="7160488" cy="0"/>
          </a:xfrm>
          <a:prstGeom prst="line">
            <a:avLst/>
          </a:prstGeom>
          <a:noFill/>
          <a:ln w="12700" cap="flat" cmpd="sng" algn="ctr">
            <a:solidFill>
              <a:sysClr val="window" lastClr="FFFFFF">
                <a:lumMod val="75000"/>
              </a:sysClr>
            </a:solidFill>
            <a:prstDash val="sysDash"/>
            <a:round/>
          </a:ln>
          <a:effectLst/>
        </p:spPr>
      </p:cxnSp>
      <p:sp>
        <p:nvSpPr>
          <p:cNvPr id="18" name="Oval 12"/>
          <p:cNvSpPr/>
          <p:nvPr/>
        </p:nvSpPr>
        <p:spPr>
          <a:xfrm>
            <a:off x="1926524" y="3174509"/>
            <a:ext cx="208178" cy="208206"/>
          </a:xfrm>
          <a:prstGeom prst="ellipse">
            <a:avLst/>
          </a:prstGeom>
          <a:solidFill>
            <a:sysClr val="window" lastClr="FFFFFF">
              <a:lumMod val="75000"/>
            </a:sysClr>
          </a:solidFill>
          <a:ln w="12700" cap="flat" cmpd="sng" algn="ctr">
            <a:noFill/>
            <a:prstDash val="solid"/>
            <a:miter lim="800000"/>
          </a:ln>
          <a:effectLst/>
        </p:spPr>
        <p:txBody>
          <a:bodyPr lIns="68589" tIns="34295" rIns="68589" bIns="34295" rtlCol="0" anchor="ctr"/>
          <a:lstStyle/>
          <a:p>
            <a:pPr defTabSz="914400">
              <a:defRPr/>
            </a:pPr>
            <a:endParaRPr lang="en-US" kern="0">
              <a:solidFill>
                <a:prstClr val="white"/>
              </a:solidFill>
              <a:latin typeface="微软雅黑 Light" panose="020B0502040204020203" charset="-122"/>
              <a:ea typeface="微软雅黑 Light" panose="020B0502040204020203" charset="-122"/>
            </a:endParaRPr>
          </a:p>
        </p:txBody>
      </p:sp>
      <p:cxnSp>
        <p:nvCxnSpPr>
          <p:cNvPr id="25" name="Straight Connector 26"/>
          <p:cNvCxnSpPr/>
          <p:nvPr/>
        </p:nvCxnSpPr>
        <p:spPr>
          <a:xfrm rot="16200000" flipH="1">
            <a:off x="1764174" y="2899757"/>
            <a:ext cx="540000" cy="8808"/>
          </a:xfrm>
          <a:prstGeom prst="line">
            <a:avLst/>
          </a:prstGeom>
          <a:noFill/>
          <a:ln w="6350" cap="flat" cmpd="sng" algn="ctr">
            <a:solidFill>
              <a:sysClr val="window" lastClr="FFFFFF">
                <a:lumMod val="75000"/>
              </a:sysClr>
            </a:solidFill>
            <a:prstDash val="solid"/>
            <a:miter lim="800000"/>
          </a:ln>
          <a:effectLst/>
        </p:spPr>
      </p:cxnSp>
      <p:sp>
        <p:nvSpPr>
          <p:cNvPr id="26" name="Teardrop 25"/>
          <p:cNvSpPr/>
          <p:nvPr/>
        </p:nvSpPr>
        <p:spPr>
          <a:xfrm rot="8100000">
            <a:off x="1821167" y="2007022"/>
            <a:ext cx="418224" cy="418280"/>
          </a:xfrm>
          <a:prstGeom prst="teardrop">
            <a:avLst>
              <a:gd name="adj" fmla="val 131619"/>
            </a:avLst>
          </a:prstGeom>
          <a:solidFill>
            <a:srgbClr val="D85C00"/>
          </a:solidFill>
          <a:ln w="12700" cap="flat" cmpd="sng" algn="ctr">
            <a:noFill/>
            <a:prstDash val="solid"/>
            <a:miter lim="800000"/>
          </a:ln>
          <a:effectLst/>
        </p:spPr>
        <p:txBody>
          <a:bodyPr lIns="68589" tIns="34295" rIns="68589" bIns="34295" rtlCol="0" anchor="ctr"/>
          <a:lstStyle/>
          <a:p>
            <a:pPr defTabSz="914400">
              <a:defRPr/>
            </a:pPr>
            <a:endParaRPr lang="en-US" kern="0" dirty="0">
              <a:solidFill>
                <a:prstClr val="white"/>
              </a:solidFill>
              <a:latin typeface="微软雅黑 Light" panose="020B0502040204020203" charset="-122"/>
              <a:ea typeface="微软雅黑 Light" panose="020B0502040204020203" charset="-122"/>
            </a:endParaRPr>
          </a:p>
        </p:txBody>
      </p:sp>
      <p:sp>
        <p:nvSpPr>
          <p:cNvPr id="27" name="Oval 16"/>
          <p:cNvSpPr/>
          <p:nvPr/>
        </p:nvSpPr>
        <p:spPr>
          <a:xfrm>
            <a:off x="6824495" y="3174509"/>
            <a:ext cx="208178" cy="208206"/>
          </a:xfrm>
          <a:prstGeom prst="ellipse">
            <a:avLst/>
          </a:prstGeom>
          <a:solidFill>
            <a:sysClr val="window" lastClr="FFFFFF">
              <a:lumMod val="75000"/>
            </a:sysClr>
          </a:solidFill>
          <a:ln w="12700" cap="flat" cmpd="sng" algn="ctr">
            <a:noFill/>
            <a:prstDash val="solid"/>
            <a:miter lim="800000"/>
          </a:ln>
          <a:effectLst/>
        </p:spPr>
        <p:txBody>
          <a:bodyPr lIns="68589" tIns="34295" rIns="68589" bIns="34295" rtlCol="0" anchor="ctr"/>
          <a:lstStyle/>
          <a:p>
            <a:pPr defTabSz="914400">
              <a:defRPr/>
            </a:pPr>
            <a:endParaRPr lang="en-US" kern="0">
              <a:solidFill>
                <a:prstClr val="white"/>
              </a:solidFill>
              <a:latin typeface="微软雅黑 Light" panose="020B0502040204020203" charset="-122"/>
              <a:ea typeface="微软雅黑 Light" panose="020B0502040204020203" charset="-122"/>
            </a:endParaRPr>
          </a:p>
        </p:txBody>
      </p:sp>
      <p:cxnSp>
        <p:nvCxnSpPr>
          <p:cNvPr id="28" name="Straight Connector 38"/>
          <p:cNvCxnSpPr/>
          <p:nvPr/>
        </p:nvCxnSpPr>
        <p:spPr>
          <a:xfrm rot="16200000" flipH="1">
            <a:off x="6276748" y="2539757"/>
            <a:ext cx="1260000" cy="8808"/>
          </a:xfrm>
          <a:prstGeom prst="line">
            <a:avLst/>
          </a:prstGeom>
          <a:noFill/>
          <a:ln w="6350" cap="flat" cmpd="sng" algn="ctr">
            <a:solidFill>
              <a:sysClr val="window" lastClr="FFFFFF">
                <a:lumMod val="75000"/>
              </a:sysClr>
            </a:solidFill>
            <a:prstDash val="solid"/>
            <a:miter lim="800000"/>
          </a:ln>
          <a:effectLst/>
        </p:spPr>
      </p:cxnSp>
      <p:sp>
        <p:nvSpPr>
          <p:cNvPr id="29" name="Teardrop 37"/>
          <p:cNvSpPr/>
          <p:nvPr/>
        </p:nvSpPr>
        <p:spPr>
          <a:xfrm rot="8100000">
            <a:off x="6693741" y="1295821"/>
            <a:ext cx="418224" cy="418280"/>
          </a:xfrm>
          <a:prstGeom prst="teardrop">
            <a:avLst>
              <a:gd name="adj" fmla="val 131619"/>
            </a:avLst>
          </a:prstGeom>
          <a:solidFill>
            <a:srgbClr val="D85C00"/>
          </a:solidFill>
          <a:ln w="12700" cap="flat" cmpd="sng" algn="ctr">
            <a:noFill/>
            <a:prstDash val="solid"/>
            <a:miter lim="800000"/>
          </a:ln>
          <a:effectLst/>
        </p:spPr>
        <p:txBody>
          <a:bodyPr lIns="68589" tIns="34295" rIns="68589" bIns="34295" rtlCol="0" anchor="ctr"/>
          <a:lstStyle/>
          <a:p>
            <a:pPr defTabSz="914400">
              <a:defRPr/>
            </a:pPr>
            <a:endParaRPr lang="en-US" kern="0" dirty="0">
              <a:solidFill>
                <a:prstClr val="white"/>
              </a:solidFill>
              <a:latin typeface="微软雅黑 Light" panose="020B0502040204020203" charset="-122"/>
              <a:ea typeface="微软雅黑 Light" panose="020B0502040204020203" charset="-122"/>
            </a:endParaRPr>
          </a:p>
        </p:txBody>
      </p:sp>
      <p:sp>
        <p:nvSpPr>
          <p:cNvPr id="30" name="Oval 14"/>
          <p:cNvSpPr/>
          <p:nvPr/>
        </p:nvSpPr>
        <p:spPr>
          <a:xfrm>
            <a:off x="4360625" y="3174509"/>
            <a:ext cx="208178" cy="208206"/>
          </a:xfrm>
          <a:prstGeom prst="ellipse">
            <a:avLst/>
          </a:prstGeom>
          <a:solidFill>
            <a:sysClr val="window" lastClr="FFFFFF">
              <a:lumMod val="75000"/>
            </a:sysClr>
          </a:solidFill>
          <a:ln w="12700" cap="flat" cmpd="sng" algn="ctr">
            <a:noFill/>
            <a:prstDash val="solid"/>
            <a:miter lim="800000"/>
          </a:ln>
          <a:effectLst/>
        </p:spPr>
        <p:txBody>
          <a:bodyPr lIns="68589" tIns="34295" rIns="68589" bIns="34295" rtlCol="0" anchor="ctr"/>
          <a:lstStyle/>
          <a:p>
            <a:pPr defTabSz="914400">
              <a:defRPr/>
            </a:pPr>
            <a:endParaRPr lang="en-US" kern="0">
              <a:solidFill>
                <a:prstClr val="white"/>
              </a:solidFill>
              <a:latin typeface="微软雅黑 Light" panose="020B0502040204020203" charset="-122"/>
              <a:ea typeface="微软雅黑 Light" panose="020B0502040204020203" charset="-122"/>
            </a:endParaRPr>
          </a:p>
        </p:txBody>
      </p:sp>
      <p:cxnSp>
        <p:nvCxnSpPr>
          <p:cNvPr id="31" name="Straight Connector 34"/>
          <p:cNvCxnSpPr/>
          <p:nvPr/>
        </p:nvCxnSpPr>
        <p:spPr>
          <a:xfrm rot="5400000">
            <a:off x="4014666" y="2720075"/>
            <a:ext cx="900000" cy="1588"/>
          </a:xfrm>
          <a:prstGeom prst="line">
            <a:avLst/>
          </a:prstGeom>
          <a:noFill/>
          <a:ln w="6350" cap="flat" cmpd="sng" algn="ctr">
            <a:solidFill>
              <a:sysClr val="window" lastClr="FFFFFF">
                <a:lumMod val="75000"/>
              </a:sysClr>
            </a:solidFill>
            <a:prstDash val="solid"/>
            <a:miter lim="800000"/>
          </a:ln>
          <a:effectLst/>
        </p:spPr>
      </p:cxnSp>
      <p:sp>
        <p:nvSpPr>
          <p:cNvPr id="32" name="Teardrop 33"/>
          <p:cNvSpPr/>
          <p:nvPr/>
        </p:nvSpPr>
        <p:spPr>
          <a:xfrm rot="8100000">
            <a:off x="4255967" y="1645075"/>
            <a:ext cx="418224" cy="418280"/>
          </a:xfrm>
          <a:prstGeom prst="teardrop">
            <a:avLst>
              <a:gd name="adj" fmla="val 131619"/>
            </a:avLst>
          </a:prstGeom>
          <a:solidFill>
            <a:srgbClr val="01ACBE"/>
          </a:solidFill>
          <a:ln w="12700" cap="flat" cmpd="sng" algn="ctr">
            <a:noFill/>
            <a:prstDash val="solid"/>
            <a:miter lim="800000"/>
          </a:ln>
          <a:effectLst/>
        </p:spPr>
        <p:txBody>
          <a:bodyPr lIns="68589" tIns="34295" rIns="68589" bIns="34295" rtlCol="0" anchor="ctr"/>
          <a:lstStyle/>
          <a:p>
            <a:pPr defTabSz="914400">
              <a:defRPr/>
            </a:pPr>
            <a:endParaRPr lang="en-US" kern="0" dirty="0">
              <a:solidFill>
                <a:prstClr val="white"/>
              </a:solidFill>
              <a:latin typeface="微软雅黑 Light" panose="020B0502040204020203" charset="-122"/>
              <a:ea typeface="微软雅黑 Light" panose="020B0502040204020203" charset="-122"/>
            </a:endParaRPr>
          </a:p>
        </p:txBody>
      </p:sp>
      <p:sp>
        <p:nvSpPr>
          <p:cNvPr id="33" name="矩形 32"/>
          <p:cNvSpPr/>
          <p:nvPr/>
        </p:nvSpPr>
        <p:spPr>
          <a:xfrm>
            <a:off x="1042298" y="3482332"/>
            <a:ext cx="1955685" cy="899160"/>
          </a:xfrm>
          <a:prstGeom prst="rect">
            <a:avLst/>
          </a:prstGeom>
        </p:spPr>
        <p:txBody>
          <a:bodyPr wrap="square" lIns="68589" tIns="34295" rIns="68589" bIns="34295">
            <a:spAutoFit/>
          </a:bodyPr>
          <a:lstStyle/>
          <a:p>
            <a:pPr algn="ctr" fontAlgn="base">
              <a:lnSpc>
                <a:spcPct val="150000"/>
              </a:lnSpc>
              <a:spcBef>
                <a:spcPct val="0"/>
              </a:spcBef>
              <a:spcAft>
                <a:spcPct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深度整合、优化资源</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扩大平台流量</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年营业</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1000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3353934" y="3506482"/>
            <a:ext cx="2219876" cy="899160"/>
          </a:xfrm>
          <a:prstGeom prst="rect">
            <a:avLst/>
          </a:prstGeom>
        </p:spPr>
        <p:txBody>
          <a:bodyPr wrap="square" lIns="68589" tIns="34295" rIns="68589" bIns="34295">
            <a:spAutoFit/>
          </a:bodyPr>
          <a:lstStyle/>
          <a:p>
            <a:pPr algn="ctr" fontAlgn="base">
              <a:lnSpc>
                <a:spcPct val="150000"/>
              </a:lnSpc>
              <a:spcBef>
                <a:spcPct val="0"/>
              </a:spcBef>
              <a:spcAft>
                <a:spcPct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以用户为中心</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以</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“共享化”为发展</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目标</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年营业</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2</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000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万</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080001" y="3470116"/>
            <a:ext cx="1697752" cy="899160"/>
          </a:xfrm>
          <a:prstGeom prst="rect">
            <a:avLst/>
          </a:prstGeom>
        </p:spPr>
        <p:txBody>
          <a:bodyPr wrap="square" lIns="68589" tIns="34295" rIns="68589" bIns="34295">
            <a:spAutoFit/>
          </a:bodyPr>
          <a:lstStyle/>
          <a:p>
            <a:pPr algn="ctr" fontAlgn="base">
              <a:lnSpc>
                <a:spcPct val="150000"/>
              </a:lnSpc>
              <a:spcBef>
                <a:spcPct val="0"/>
              </a:spcBef>
              <a:spcAft>
                <a:spcPct val="0"/>
              </a:spcAft>
              <a:defRP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依托高校学术资源</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企业商业优势</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年营业</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5000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5"/>
          <p:cNvSpPr txBox="1">
            <a:spLocks noChangeArrowheads="1"/>
          </p:cNvSpPr>
          <p:nvPr/>
        </p:nvSpPr>
        <p:spPr bwMode="auto">
          <a:xfrm>
            <a:off x="967197" y="1634699"/>
            <a:ext cx="213487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400" dirty="0" smtClean="0">
                <a:solidFill>
                  <a:srgbClr val="D85C00"/>
                </a:solidFill>
                <a:latin typeface="微软雅黑" panose="020B0503020204020204" pitchFamily="34" charset="-122"/>
                <a:ea typeface="微软雅黑" panose="020B0503020204020204" pitchFamily="34" charset="-122"/>
              </a:rPr>
              <a:t>信息服务平台</a:t>
            </a:r>
            <a:r>
              <a:rPr lang="zh-CN" altLang="en-US" sz="1400" dirty="0">
                <a:solidFill>
                  <a:srgbClr val="D85C00"/>
                </a:solidFill>
                <a:latin typeface="微软雅黑" panose="020B0503020204020204" pitchFamily="34" charset="-122"/>
                <a:ea typeface="微软雅黑" panose="020B0503020204020204" pitchFamily="34" charset="-122"/>
              </a:rPr>
              <a:t>（</a:t>
            </a:r>
            <a:r>
              <a:rPr lang="en-US" altLang="zh-CN" sz="1400" dirty="0">
                <a:solidFill>
                  <a:srgbClr val="D85C00"/>
                </a:solidFill>
                <a:latin typeface="微软雅黑" panose="020B0503020204020204" pitchFamily="34" charset="-122"/>
                <a:ea typeface="微软雅黑" panose="020B0503020204020204" pitchFamily="34" charset="-122"/>
              </a:rPr>
              <a:t>1</a:t>
            </a:r>
            <a:r>
              <a:rPr lang="zh-CN" altLang="en-US" sz="1400" dirty="0">
                <a:solidFill>
                  <a:srgbClr val="D85C00"/>
                </a:solidFill>
                <a:latin typeface="微软雅黑" panose="020B0503020204020204" pitchFamily="34" charset="-122"/>
                <a:ea typeface="微软雅黑" panose="020B0503020204020204" pitchFamily="34" charset="-122"/>
              </a:rPr>
              <a:t>～</a:t>
            </a:r>
            <a:r>
              <a:rPr lang="en-US" altLang="zh-CN" sz="1400" dirty="0">
                <a:solidFill>
                  <a:srgbClr val="D85C00"/>
                </a:solidFill>
                <a:latin typeface="微软雅黑" panose="020B0503020204020204" pitchFamily="34" charset="-122"/>
                <a:ea typeface="微软雅黑" panose="020B0503020204020204" pitchFamily="34" charset="-122"/>
              </a:rPr>
              <a:t>2</a:t>
            </a:r>
            <a:r>
              <a:rPr lang="zh-CN" altLang="en-US" sz="1400" dirty="0">
                <a:solidFill>
                  <a:srgbClr val="D85C00"/>
                </a:solidFill>
                <a:latin typeface="微软雅黑" panose="020B0503020204020204" pitchFamily="34" charset="-122"/>
                <a:ea typeface="微软雅黑" panose="020B0503020204020204" pitchFamily="34" charset="-122"/>
              </a:rPr>
              <a:t>年）</a:t>
            </a:r>
            <a:endParaRPr lang="zh-CN" altLang="en-US" sz="1400" dirty="0">
              <a:solidFill>
                <a:srgbClr val="D85C00"/>
              </a:solidFill>
              <a:latin typeface="微软雅黑" panose="020B0503020204020204" pitchFamily="34" charset="-122"/>
              <a:ea typeface="微软雅黑" panose="020B0503020204020204" pitchFamily="34" charset="-122"/>
            </a:endParaRPr>
          </a:p>
        </p:txBody>
      </p:sp>
      <p:sp>
        <p:nvSpPr>
          <p:cNvPr id="37" name="文本框 5"/>
          <p:cNvSpPr txBox="1">
            <a:spLocks noChangeArrowheads="1"/>
          </p:cNvSpPr>
          <p:nvPr/>
        </p:nvSpPr>
        <p:spPr bwMode="auto">
          <a:xfrm>
            <a:off x="3422160" y="1297933"/>
            <a:ext cx="213487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400" dirty="0" smtClean="0">
                <a:solidFill>
                  <a:srgbClr val="01ACBE"/>
                </a:solidFill>
                <a:latin typeface="微软雅黑" panose="020B0503020204020204" pitchFamily="34" charset="-122"/>
                <a:ea typeface="微软雅黑" panose="020B0503020204020204" pitchFamily="34" charset="-122"/>
              </a:rPr>
              <a:t>智能共享平台（</a:t>
            </a:r>
            <a:r>
              <a:rPr lang="en-US" altLang="zh-CN" sz="1400" dirty="0">
                <a:solidFill>
                  <a:srgbClr val="01ACBE"/>
                </a:solidFill>
                <a:latin typeface="微软雅黑" panose="020B0503020204020204" pitchFamily="34" charset="-122"/>
                <a:ea typeface="微软雅黑" panose="020B0503020204020204" pitchFamily="34" charset="-122"/>
              </a:rPr>
              <a:t>2</a:t>
            </a:r>
            <a:r>
              <a:rPr lang="zh-CN" altLang="en-US" sz="1400" dirty="0">
                <a:solidFill>
                  <a:srgbClr val="01ACBE"/>
                </a:solidFill>
                <a:latin typeface="微软雅黑" panose="020B0503020204020204" pitchFamily="34" charset="-122"/>
                <a:ea typeface="微软雅黑" panose="020B0503020204020204" pitchFamily="34" charset="-122"/>
              </a:rPr>
              <a:t>～</a:t>
            </a:r>
            <a:r>
              <a:rPr lang="en-US" altLang="zh-CN" sz="1400" dirty="0">
                <a:solidFill>
                  <a:srgbClr val="01ACBE"/>
                </a:solidFill>
                <a:latin typeface="微软雅黑" panose="020B0503020204020204" pitchFamily="34" charset="-122"/>
                <a:ea typeface="微软雅黑" panose="020B0503020204020204" pitchFamily="34" charset="-122"/>
              </a:rPr>
              <a:t>3</a:t>
            </a:r>
            <a:r>
              <a:rPr lang="zh-CN" altLang="en-US" sz="1400" dirty="0">
                <a:solidFill>
                  <a:srgbClr val="01ACBE"/>
                </a:solidFill>
                <a:latin typeface="微软雅黑" panose="020B0503020204020204" pitchFamily="34" charset="-122"/>
                <a:ea typeface="微软雅黑" panose="020B0503020204020204" pitchFamily="34" charset="-122"/>
              </a:rPr>
              <a:t>年）</a:t>
            </a:r>
            <a:endParaRPr lang="zh-CN" altLang="en-US" sz="1400" dirty="0">
              <a:solidFill>
                <a:srgbClr val="01ACBE"/>
              </a:solidFill>
              <a:latin typeface="微软雅黑" panose="020B0503020204020204" pitchFamily="34" charset="-122"/>
              <a:ea typeface="微软雅黑" panose="020B0503020204020204" pitchFamily="34" charset="-122"/>
            </a:endParaRPr>
          </a:p>
        </p:txBody>
      </p:sp>
      <p:sp>
        <p:nvSpPr>
          <p:cNvPr id="39" name="文本框 5"/>
          <p:cNvSpPr txBox="1">
            <a:spLocks noChangeArrowheads="1"/>
          </p:cNvSpPr>
          <p:nvPr/>
        </p:nvSpPr>
        <p:spPr bwMode="auto">
          <a:xfrm>
            <a:off x="5834906" y="941080"/>
            <a:ext cx="213487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400" dirty="0" smtClean="0">
                <a:solidFill>
                  <a:srgbClr val="D85C00"/>
                </a:solidFill>
                <a:latin typeface="微软雅黑" panose="020B0503020204020204" pitchFamily="34" charset="-122"/>
                <a:ea typeface="微软雅黑" panose="020B0503020204020204" pitchFamily="34" charset="-122"/>
              </a:rPr>
              <a:t>其知生态系统</a:t>
            </a:r>
            <a:r>
              <a:rPr lang="zh-CN" altLang="en-US" sz="1400" dirty="0">
                <a:solidFill>
                  <a:srgbClr val="D85C00"/>
                </a:solidFill>
                <a:latin typeface="微软雅黑" panose="020B0503020204020204" pitchFamily="34" charset="-122"/>
                <a:ea typeface="微软雅黑" panose="020B0503020204020204" pitchFamily="34" charset="-122"/>
              </a:rPr>
              <a:t>（</a:t>
            </a:r>
            <a:r>
              <a:rPr lang="en-US" altLang="zh-CN" sz="1400" dirty="0">
                <a:solidFill>
                  <a:srgbClr val="D85C00"/>
                </a:solidFill>
                <a:latin typeface="微软雅黑" panose="020B0503020204020204" pitchFamily="34" charset="-122"/>
                <a:ea typeface="微软雅黑" panose="020B0503020204020204" pitchFamily="34" charset="-122"/>
              </a:rPr>
              <a:t>3</a:t>
            </a:r>
            <a:r>
              <a:rPr lang="zh-CN" altLang="en-US" sz="1400" dirty="0">
                <a:solidFill>
                  <a:srgbClr val="D85C00"/>
                </a:solidFill>
                <a:latin typeface="微软雅黑" panose="020B0503020204020204" pitchFamily="34" charset="-122"/>
                <a:ea typeface="微软雅黑" panose="020B0503020204020204" pitchFamily="34" charset="-122"/>
              </a:rPr>
              <a:t>～</a:t>
            </a:r>
            <a:r>
              <a:rPr lang="en-US" altLang="zh-CN" sz="1400" dirty="0">
                <a:solidFill>
                  <a:srgbClr val="D85C00"/>
                </a:solidFill>
                <a:latin typeface="微软雅黑" panose="020B0503020204020204" pitchFamily="34" charset="-122"/>
                <a:ea typeface="微软雅黑" panose="020B0503020204020204" pitchFamily="34" charset="-122"/>
              </a:rPr>
              <a:t>5</a:t>
            </a:r>
            <a:r>
              <a:rPr lang="zh-CN" altLang="en-US" sz="1400" dirty="0">
                <a:solidFill>
                  <a:srgbClr val="D85C00"/>
                </a:solidFill>
                <a:latin typeface="微软雅黑" panose="020B0503020204020204" pitchFamily="34" charset="-122"/>
                <a:ea typeface="微软雅黑" panose="020B0503020204020204" pitchFamily="34" charset="-122"/>
              </a:rPr>
              <a:t>年）</a:t>
            </a:r>
            <a:endParaRPr lang="zh-CN" altLang="en-US" sz="1400" dirty="0">
              <a:solidFill>
                <a:srgbClr val="D85C0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1896342" y="2111971"/>
            <a:ext cx="257529" cy="257563"/>
            <a:chOff x="2473104" y="2145028"/>
            <a:chExt cx="359165" cy="359165"/>
          </a:xfrm>
          <a:solidFill>
            <a:sysClr val="window" lastClr="FFFFFF"/>
          </a:solidFill>
        </p:grpSpPr>
        <p:sp>
          <p:nvSpPr>
            <p:cNvPr id="41"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25392" tIns="25392" rIns="25392" bIns="25392" anchor="ctr"/>
            <a:lstStyle/>
            <a:p>
              <a:pPr defTabSz="228600">
                <a:defRPr/>
              </a:pPr>
              <a:endParaRPr lang="en-US" sz="1500" kern="0">
                <a:solidFill>
                  <a:srgbClr val="FFFFFF"/>
                </a:solidFill>
                <a:effectLst>
                  <a:outerShdw blurRad="38100" dist="38100" dir="2700000" algn="tl">
                    <a:srgbClr val="000000"/>
                  </a:outerShdw>
                </a:effectLst>
                <a:latin typeface="Gill Sans" panose="020B0502020104020203" charset="0"/>
                <a:ea typeface="宋体" pitchFamily="2" charset="-122"/>
                <a:sym typeface="Gill Sans" panose="020B0502020104020203" charset="0"/>
              </a:endParaRPr>
            </a:p>
          </p:txBody>
        </p:sp>
        <p:sp>
          <p:nvSpPr>
            <p:cNvPr id="42"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25392" tIns="25392" rIns="25392" bIns="25392" anchor="ctr"/>
            <a:lstStyle/>
            <a:p>
              <a:pPr defTabSz="228600">
                <a:defRPr/>
              </a:pPr>
              <a:endParaRPr lang="en-US" sz="1500" kern="0">
                <a:solidFill>
                  <a:srgbClr val="FFFFFF"/>
                </a:solidFill>
                <a:effectLst>
                  <a:outerShdw blurRad="38100" dist="38100" dir="2700000" algn="tl">
                    <a:srgbClr val="000000"/>
                  </a:outerShdw>
                </a:effectLst>
                <a:latin typeface="Gill Sans" panose="020B0502020104020203" charset="0"/>
                <a:ea typeface="宋体" pitchFamily="2" charset="-122"/>
                <a:sym typeface="Gill Sans" panose="020B0502020104020203" charset="0"/>
              </a:endParaRPr>
            </a:p>
          </p:txBody>
        </p:sp>
      </p:grpSp>
      <p:grpSp>
        <p:nvGrpSpPr>
          <p:cNvPr id="43" name="组合 42"/>
          <p:cNvGrpSpPr/>
          <p:nvPr/>
        </p:nvGrpSpPr>
        <p:grpSpPr>
          <a:xfrm>
            <a:off x="4335338" y="1742060"/>
            <a:ext cx="240588" cy="240620"/>
            <a:chOff x="5394312" y="2141343"/>
            <a:chExt cx="359165" cy="359165"/>
          </a:xfrm>
          <a:solidFill>
            <a:sysClr val="window" lastClr="FFFFFF"/>
          </a:solidFill>
        </p:grpSpPr>
        <p:sp>
          <p:nvSpPr>
            <p:cNvPr id="44"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25392" tIns="25392" rIns="25392" bIns="25392" anchor="ctr"/>
            <a:lstStyle/>
            <a:p>
              <a:pPr defTabSz="228600">
                <a:defRPr/>
              </a:pPr>
              <a:endParaRPr lang="en-US" sz="1500" kern="0">
                <a:solidFill>
                  <a:srgbClr val="FFFFFF"/>
                </a:solidFill>
                <a:effectLst>
                  <a:outerShdw blurRad="38100" dist="38100" dir="2700000" algn="tl">
                    <a:srgbClr val="000000"/>
                  </a:outerShdw>
                </a:effectLst>
                <a:latin typeface="Gill Sans" panose="020B0502020104020203" charset="0"/>
                <a:ea typeface="宋体" pitchFamily="2" charset="-122"/>
                <a:sym typeface="Gill Sans" panose="020B0502020104020203" charset="0"/>
              </a:endParaRPr>
            </a:p>
          </p:txBody>
        </p:sp>
        <p:sp>
          <p:nvSpPr>
            <p:cNvPr id="45"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25392" tIns="25392" rIns="25392" bIns="25392" anchor="ctr"/>
            <a:lstStyle/>
            <a:p>
              <a:pPr defTabSz="228600">
                <a:defRPr/>
              </a:pPr>
              <a:endParaRPr lang="en-US" sz="1500" kern="0">
                <a:solidFill>
                  <a:srgbClr val="FFFFFF"/>
                </a:solidFill>
                <a:effectLst>
                  <a:outerShdw blurRad="38100" dist="38100" dir="2700000" algn="tl">
                    <a:srgbClr val="000000"/>
                  </a:outerShdw>
                </a:effectLst>
                <a:latin typeface="Gill Sans" panose="020B0502020104020203" charset="0"/>
                <a:ea typeface="宋体" pitchFamily="2" charset="-122"/>
                <a:sym typeface="Gill Sans" panose="020B0502020104020203" charset="0"/>
              </a:endParaRPr>
            </a:p>
          </p:txBody>
        </p:sp>
        <p:sp>
          <p:nvSpPr>
            <p:cNvPr id="46"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25392" tIns="25392" rIns="25392" bIns="25392" anchor="ctr"/>
            <a:lstStyle/>
            <a:p>
              <a:pPr defTabSz="228600">
                <a:defRPr/>
              </a:pPr>
              <a:endParaRPr lang="en-US" sz="1500" kern="0">
                <a:solidFill>
                  <a:srgbClr val="FFFFFF"/>
                </a:solidFill>
                <a:effectLst>
                  <a:outerShdw blurRad="38100" dist="38100" dir="2700000" algn="tl">
                    <a:srgbClr val="000000"/>
                  </a:outerShdw>
                </a:effectLst>
                <a:latin typeface="Gill Sans" panose="020B0502020104020203" charset="0"/>
                <a:ea typeface="宋体" pitchFamily="2" charset="-122"/>
                <a:sym typeface="Gill Sans" panose="020B0502020104020203" charset="0"/>
              </a:endParaRPr>
            </a:p>
          </p:txBody>
        </p:sp>
      </p:grpSp>
      <p:sp>
        <p:nvSpPr>
          <p:cNvPr id="47" name="等腰三角形 46"/>
          <p:cNvSpPr/>
          <p:nvPr/>
        </p:nvSpPr>
        <p:spPr>
          <a:xfrm rot="5400000">
            <a:off x="436994" y="3121968"/>
            <a:ext cx="363466" cy="313290"/>
          </a:xfrm>
          <a:prstGeom prst="triangl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48" name="AutoShape 59"/>
          <p:cNvSpPr/>
          <p:nvPr/>
        </p:nvSpPr>
        <p:spPr bwMode="auto">
          <a:xfrm>
            <a:off x="6764911" y="1381336"/>
            <a:ext cx="249377" cy="24898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093" tIns="38093" rIns="38093" bIns="38093" anchor="ctr"/>
          <a:lstStyle/>
          <a:p>
            <a:pPr defTabSz="457200">
              <a:defRPr/>
            </a:pPr>
            <a:endParaRPr lang="en-US" sz="3000" kern="0">
              <a:solidFill>
                <a:srgbClr val="FFFFFF"/>
              </a:solidFill>
              <a:effectLst>
                <a:outerShdw blurRad="38100" dist="38100" dir="2700000" algn="tl">
                  <a:srgbClr val="000000"/>
                </a:outerShdw>
              </a:effectLst>
              <a:latin typeface="Calibri" panose="020F0502020204030204"/>
            </a:endParaRPr>
          </a:p>
        </p:txBody>
      </p:sp>
      <p:sp>
        <p:nvSpPr>
          <p:cNvPr id="49" name="椭圆 48"/>
          <p:cNvSpPr/>
          <p:nvPr/>
        </p:nvSpPr>
        <p:spPr>
          <a:xfrm>
            <a:off x="1906370" y="3135181"/>
            <a:ext cx="247500" cy="247534"/>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68589" tIns="34295" rIns="68589" bIns="34295" anchor="ctr"/>
          <a:lstStyle/>
          <a:p>
            <a:pPr defTabSz="914400">
              <a:defRPr/>
            </a:pPr>
            <a:endParaRPr lang="zh-CN" altLang="en-US" kern="0">
              <a:solidFill>
                <a:srgbClr val="002060"/>
              </a:solidFill>
              <a:latin typeface="Calibri" panose="020F0502020204030204"/>
              <a:ea typeface="宋体" pitchFamily="2" charset="-122"/>
            </a:endParaRPr>
          </a:p>
        </p:txBody>
      </p:sp>
      <p:sp>
        <p:nvSpPr>
          <p:cNvPr id="50" name="椭圆 49"/>
          <p:cNvSpPr/>
          <p:nvPr/>
        </p:nvSpPr>
        <p:spPr>
          <a:xfrm>
            <a:off x="4342158" y="3154845"/>
            <a:ext cx="247500" cy="247534"/>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68589" tIns="34295" rIns="68589" bIns="34295" anchor="ctr"/>
          <a:lstStyle/>
          <a:p>
            <a:pPr defTabSz="914400">
              <a:defRPr/>
            </a:pPr>
            <a:endParaRPr lang="zh-CN" altLang="en-US" kern="0">
              <a:solidFill>
                <a:srgbClr val="002060"/>
              </a:solidFill>
              <a:latin typeface="Calibri" panose="020F0502020204030204"/>
              <a:ea typeface="宋体" pitchFamily="2" charset="-122"/>
            </a:endParaRPr>
          </a:p>
        </p:txBody>
      </p:sp>
      <p:sp>
        <p:nvSpPr>
          <p:cNvPr id="51" name="椭圆 50"/>
          <p:cNvSpPr/>
          <p:nvPr/>
        </p:nvSpPr>
        <p:spPr>
          <a:xfrm>
            <a:off x="6796772" y="3146862"/>
            <a:ext cx="247500" cy="247534"/>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68589" tIns="34295" rIns="68589" bIns="34295" anchor="ctr"/>
          <a:lstStyle/>
          <a:p>
            <a:pPr defTabSz="914400">
              <a:defRPr/>
            </a:pPr>
            <a:endParaRPr lang="zh-CN" altLang="en-US" kern="0">
              <a:solidFill>
                <a:srgbClr val="002060"/>
              </a:solidFill>
              <a:latin typeface="Calibri" panose="020F0502020204030204"/>
              <a:ea typeface="宋体" pitchFamily="2" charset="-122"/>
            </a:endParaRPr>
          </a:p>
        </p:txBody>
      </p:sp>
      <p:sp>
        <p:nvSpPr>
          <p:cNvPr id="52" name="矩形 51"/>
          <p:cNvSpPr/>
          <p:nvPr/>
        </p:nvSpPr>
        <p:spPr>
          <a:xfrm>
            <a:off x="8132079" y="3013531"/>
            <a:ext cx="690561" cy="353761"/>
          </a:xfrm>
          <a:prstGeom prst="rect">
            <a:avLst/>
          </a:prstGeom>
        </p:spPr>
        <p:txBody>
          <a:bodyPr wrap="square" lIns="68589" tIns="34295" rIns="68589" bIns="34295">
            <a:spAutoFit/>
          </a:bodyPr>
          <a:lstStyle/>
          <a:p>
            <a:pPr algn="ctr" fontAlgn="base">
              <a:lnSpc>
                <a:spcPct val="150000"/>
              </a:lnSpc>
              <a:spcBef>
                <a:spcPct val="0"/>
              </a:spcBef>
              <a:spcAft>
                <a:spcPct val="0"/>
              </a:spcAft>
              <a:defRPr/>
            </a:pPr>
            <a:r>
              <a:rPr lang="en-US" altLang="zh-CN" sz="1400" dirty="0">
                <a:solidFill>
                  <a:srgbClr val="D85C00"/>
                </a:solidFill>
                <a:latin typeface="Times New Roman" panose="02020603050405020304" pitchFamily="18" charset="0"/>
                <a:cs typeface="Times New Roman" panose="02020603050405020304" pitchFamily="18" charset="0"/>
              </a:rPr>
              <a:t>future</a:t>
            </a:r>
            <a:endParaRPr lang="en-US" altLang="zh-CN" sz="1400" dirty="0">
              <a:solidFill>
                <a:srgbClr val="D85C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3"/>
          <p:cNvSpPr>
            <a:spLocks noChangeArrowheads="1"/>
          </p:cNvSpPr>
          <p:nvPr/>
        </p:nvSpPr>
        <p:spPr bwMode="auto">
          <a:xfrm>
            <a:off x="3353594" y="315914"/>
            <a:ext cx="24384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82" tIns="34292" rIns="68582" bIns="34292">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企业资质</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descr="中索执业证"/>
          <p:cNvPicPr>
            <a:picLocks noChangeAspect="1"/>
          </p:cNvPicPr>
          <p:nvPr/>
        </p:nvPicPr>
        <p:blipFill>
          <a:blip r:embed="rId1"/>
          <a:stretch>
            <a:fillRect/>
          </a:stretch>
        </p:blipFill>
        <p:spPr>
          <a:xfrm>
            <a:off x="153035" y="2877185"/>
            <a:ext cx="2866390" cy="2009775"/>
          </a:xfrm>
          <a:prstGeom prst="rect">
            <a:avLst/>
          </a:prstGeom>
        </p:spPr>
      </p:pic>
      <p:pic>
        <p:nvPicPr>
          <p:cNvPr id="8" name="图片 7" descr="北京中索2021"/>
          <p:cNvPicPr>
            <a:picLocks noChangeAspect="1"/>
          </p:cNvPicPr>
          <p:nvPr/>
        </p:nvPicPr>
        <p:blipFill>
          <a:blip r:embed="rId2"/>
          <a:stretch>
            <a:fillRect/>
          </a:stretch>
        </p:blipFill>
        <p:spPr>
          <a:xfrm>
            <a:off x="153035" y="591185"/>
            <a:ext cx="2914015" cy="2119630"/>
          </a:xfrm>
          <a:prstGeom prst="rect">
            <a:avLst/>
          </a:prstGeom>
        </p:spPr>
      </p:pic>
      <p:pic>
        <p:nvPicPr>
          <p:cNvPr id="9" name="图片 8" descr="其知创新营业执照"/>
          <p:cNvPicPr>
            <a:picLocks noChangeAspect="1"/>
          </p:cNvPicPr>
          <p:nvPr/>
        </p:nvPicPr>
        <p:blipFill>
          <a:blip r:embed="rId3"/>
          <a:stretch>
            <a:fillRect/>
          </a:stretch>
        </p:blipFill>
        <p:spPr>
          <a:xfrm>
            <a:off x="6058535" y="591185"/>
            <a:ext cx="2980055" cy="2119630"/>
          </a:xfrm>
          <a:prstGeom prst="rect">
            <a:avLst/>
          </a:prstGeom>
        </p:spPr>
      </p:pic>
      <p:pic>
        <p:nvPicPr>
          <p:cNvPr id="10" name="图片 9" descr="机构代码证"/>
          <p:cNvPicPr>
            <a:picLocks noChangeAspect="1"/>
          </p:cNvPicPr>
          <p:nvPr/>
        </p:nvPicPr>
        <p:blipFill>
          <a:blip r:embed="rId4"/>
          <a:stretch>
            <a:fillRect/>
          </a:stretch>
        </p:blipFill>
        <p:spPr>
          <a:xfrm>
            <a:off x="6094730" y="2815590"/>
            <a:ext cx="2899410" cy="2121535"/>
          </a:xfrm>
          <a:prstGeom prst="rect">
            <a:avLst/>
          </a:prstGeom>
        </p:spPr>
      </p:pic>
      <p:pic>
        <p:nvPicPr>
          <p:cNvPr id="3" name="图片 2" descr="专家聘书"/>
          <p:cNvPicPr>
            <a:picLocks noChangeAspect="1"/>
          </p:cNvPicPr>
          <p:nvPr/>
        </p:nvPicPr>
        <p:blipFill>
          <a:blip r:embed="rId5"/>
          <a:stretch>
            <a:fillRect/>
          </a:stretch>
        </p:blipFill>
        <p:spPr>
          <a:xfrm>
            <a:off x="3242945" y="972185"/>
            <a:ext cx="2689860" cy="3702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12000">
        <p:circle/>
      </p:transition>
    </mc:Choice>
    <mc:Fallback>
      <p:transition spd="slow" advTm="12000">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1"/>
          <p:cNvSpPr/>
          <p:nvPr/>
        </p:nvSpPr>
        <p:spPr>
          <a:xfrm>
            <a:off x="4009846" y="1810544"/>
            <a:ext cx="5135742" cy="2017893"/>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 name="connsiteX0-1" fmla="*/ 238128 w 4247881"/>
              <a:gd name="connsiteY0-2" fmla="*/ 0 h 914400"/>
              <a:gd name="connsiteX1-3" fmla="*/ 1053311 w 4247881"/>
              <a:gd name="connsiteY1-4" fmla="*/ 0 h 914400"/>
              <a:gd name="connsiteX2-5" fmla="*/ 4247881 w 4247881"/>
              <a:gd name="connsiteY2-6" fmla="*/ 0 h 914400"/>
              <a:gd name="connsiteX3-7" fmla="*/ 4247881 w 4247881"/>
              <a:gd name="connsiteY3-8" fmla="*/ 914400 h 914400"/>
              <a:gd name="connsiteX4-9" fmla="*/ 1053311 w 4247881"/>
              <a:gd name="connsiteY4-10" fmla="*/ 914400 h 914400"/>
              <a:gd name="connsiteX5-11" fmla="*/ 238128 w 4247881"/>
              <a:gd name="connsiteY5-12" fmla="*/ 914400 h 914400"/>
              <a:gd name="connsiteX6-13" fmla="*/ 0 w 4247881"/>
              <a:gd name="connsiteY6-14" fmla="*/ 457200 h 914400"/>
              <a:gd name="connsiteX7-15" fmla="*/ 238128 w 4247881"/>
              <a:gd name="connsiteY7-16" fmla="*/ 0 h 914400"/>
              <a:gd name="connsiteX0-17" fmla="*/ 0 w 4009753"/>
              <a:gd name="connsiteY0-18" fmla="*/ 0 h 914400"/>
              <a:gd name="connsiteX1-19" fmla="*/ 815183 w 4009753"/>
              <a:gd name="connsiteY1-20" fmla="*/ 0 h 914400"/>
              <a:gd name="connsiteX2-21" fmla="*/ 4009753 w 4009753"/>
              <a:gd name="connsiteY2-22" fmla="*/ 0 h 914400"/>
              <a:gd name="connsiteX3-23" fmla="*/ 4009753 w 4009753"/>
              <a:gd name="connsiteY3-24" fmla="*/ 914400 h 914400"/>
              <a:gd name="connsiteX4-25" fmla="*/ 815183 w 4009753"/>
              <a:gd name="connsiteY4-26" fmla="*/ 914400 h 914400"/>
              <a:gd name="connsiteX5-27" fmla="*/ 0 w 4009753"/>
              <a:gd name="connsiteY5-28" fmla="*/ 914400 h 914400"/>
              <a:gd name="connsiteX6-29" fmla="*/ 362905 w 4009753"/>
              <a:gd name="connsiteY6-30" fmla="*/ 457200 h 914400"/>
              <a:gd name="connsiteX7-31" fmla="*/ 0 w 4009753"/>
              <a:gd name="connsiteY7-32" fmla="*/ 0 h 914400"/>
              <a:gd name="connsiteX0-33" fmla="*/ 0 w 4009753"/>
              <a:gd name="connsiteY0-34" fmla="*/ 0 h 914400"/>
              <a:gd name="connsiteX1-35" fmla="*/ 815183 w 4009753"/>
              <a:gd name="connsiteY1-36" fmla="*/ 0 h 914400"/>
              <a:gd name="connsiteX2-37" fmla="*/ 4009753 w 4009753"/>
              <a:gd name="connsiteY2-38" fmla="*/ 0 h 914400"/>
              <a:gd name="connsiteX3-39" fmla="*/ 4009753 w 4009753"/>
              <a:gd name="connsiteY3-40" fmla="*/ 914400 h 914400"/>
              <a:gd name="connsiteX4-41" fmla="*/ 815183 w 4009753"/>
              <a:gd name="connsiteY4-42" fmla="*/ 914400 h 914400"/>
              <a:gd name="connsiteX5-43" fmla="*/ 0 w 4009753"/>
              <a:gd name="connsiteY5-44" fmla="*/ 914400 h 914400"/>
              <a:gd name="connsiteX6-45" fmla="*/ 446125 w 4009753"/>
              <a:gd name="connsiteY6-46" fmla="*/ 462136 h 914400"/>
              <a:gd name="connsiteX7-47" fmla="*/ 0 w 4009753"/>
              <a:gd name="connsiteY7-48" fmla="*/ 0 h 914400"/>
              <a:gd name="connsiteX0-49" fmla="*/ 0 w 4009753"/>
              <a:gd name="connsiteY0-50" fmla="*/ 0 h 914400"/>
              <a:gd name="connsiteX1-51" fmla="*/ 815183 w 4009753"/>
              <a:gd name="connsiteY1-52" fmla="*/ 0 h 914400"/>
              <a:gd name="connsiteX2-53" fmla="*/ 4009753 w 4009753"/>
              <a:gd name="connsiteY2-54" fmla="*/ 0 h 914400"/>
              <a:gd name="connsiteX3-55" fmla="*/ 4009753 w 4009753"/>
              <a:gd name="connsiteY3-56" fmla="*/ 914400 h 914400"/>
              <a:gd name="connsiteX4-57" fmla="*/ 815183 w 4009753"/>
              <a:gd name="connsiteY4-58" fmla="*/ 914400 h 914400"/>
              <a:gd name="connsiteX5-59" fmla="*/ 0 w 4009753"/>
              <a:gd name="connsiteY5-60" fmla="*/ 914400 h 914400"/>
              <a:gd name="connsiteX6-61" fmla="*/ 402602 w 4009753"/>
              <a:gd name="connsiteY6-62" fmla="*/ 462136 h 914400"/>
              <a:gd name="connsiteX7-63" fmla="*/ 0 w 4009753"/>
              <a:gd name="connsiteY7-64" fmla="*/ 0 h 91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009753" h="914400">
                <a:moveTo>
                  <a:pt x="0" y="0"/>
                </a:moveTo>
                <a:lnTo>
                  <a:pt x="815183" y="0"/>
                </a:lnTo>
                <a:lnTo>
                  <a:pt x="4009753" y="0"/>
                </a:lnTo>
                <a:lnTo>
                  <a:pt x="4009753" y="914400"/>
                </a:lnTo>
                <a:lnTo>
                  <a:pt x="815183" y="914400"/>
                </a:lnTo>
                <a:lnTo>
                  <a:pt x="0" y="914400"/>
                </a:lnTo>
                <a:lnTo>
                  <a:pt x="402602" y="462136"/>
                </a:lnTo>
                <a:lnTo>
                  <a:pt x="0" y="0"/>
                </a:lnTo>
                <a:close/>
              </a:path>
            </a:pathLst>
          </a:custGeom>
          <a:solidFill>
            <a:schemeClr val="bg1"/>
          </a:solidFill>
          <a:ln w="15875">
            <a:noFill/>
          </a:ln>
          <a:effectLst>
            <a:innerShdw blurRad="127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2039636" y="1810544"/>
            <a:ext cx="2339594" cy="2017893"/>
            <a:chOff x="979199" y="1599428"/>
            <a:chExt cx="2532090" cy="2182838"/>
          </a:xfrm>
        </p:grpSpPr>
        <p:sp>
          <p:nvSpPr>
            <p:cNvPr id="4" name="六边形 3"/>
            <p:cNvSpPr/>
            <p:nvPr/>
          </p:nvSpPr>
          <p:spPr>
            <a:xfrm>
              <a:off x="979199" y="1599428"/>
              <a:ext cx="2532090" cy="2182838"/>
            </a:xfrm>
            <a:prstGeom prst="hexagon">
              <a:avLst/>
            </a:prstGeom>
            <a:solidFill>
              <a:srgbClr val="3BD3E4"/>
            </a:solidFill>
            <a:ln w="22225">
              <a:noFill/>
            </a:ln>
            <a:effectLst>
              <a:outerShdw blurRad="63500" sx="1000" sy="1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六边形 4"/>
            <p:cNvSpPr/>
            <p:nvPr/>
          </p:nvSpPr>
          <p:spPr>
            <a:xfrm>
              <a:off x="1131599" y="1734086"/>
              <a:ext cx="2221201" cy="1914830"/>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528763" y="1210734"/>
            <a:ext cx="1809205" cy="1559661"/>
            <a:chOff x="979199" y="1599428"/>
            <a:chExt cx="2532090" cy="2182838"/>
          </a:xfrm>
        </p:grpSpPr>
        <p:sp>
          <p:nvSpPr>
            <p:cNvPr id="7" name="六边形 6"/>
            <p:cNvSpPr/>
            <p:nvPr/>
          </p:nvSpPr>
          <p:spPr>
            <a:xfrm>
              <a:off x="979199" y="1599428"/>
              <a:ext cx="2532090" cy="2182838"/>
            </a:xfrm>
            <a:prstGeom prst="hexagon">
              <a:avLst/>
            </a:prstGeom>
            <a:solidFill>
              <a:srgbClr val="3BD3E4"/>
            </a:solidFill>
            <a:ln w="22225">
              <a:noFill/>
            </a:ln>
            <a:effectLst>
              <a:outerShdw blurRad="292100" sx="1000" sy="1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1131599" y="1734086"/>
              <a:ext cx="2221201" cy="1914830"/>
            </a:xfrm>
            <a:prstGeom prst="hexagon">
              <a:avLst/>
            </a:prstGeom>
            <a:blipFill dpi="0" rotWithShape="1">
              <a:blip r:embed="rId2"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 name="组合 8"/>
          <p:cNvGrpSpPr/>
          <p:nvPr/>
        </p:nvGrpSpPr>
        <p:grpSpPr>
          <a:xfrm>
            <a:off x="528763" y="2889828"/>
            <a:ext cx="1809205" cy="1559661"/>
            <a:chOff x="979199" y="1599428"/>
            <a:chExt cx="2532090" cy="2182838"/>
          </a:xfrm>
        </p:grpSpPr>
        <p:sp>
          <p:nvSpPr>
            <p:cNvPr id="10" name="六边形 9"/>
            <p:cNvSpPr/>
            <p:nvPr/>
          </p:nvSpPr>
          <p:spPr>
            <a:xfrm>
              <a:off x="979199" y="1599428"/>
              <a:ext cx="2532090" cy="2182838"/>
            </a:xfrm>
            <a:prstGeom prst="hexagon">
              <a:avLst/>
            </a:prstGeom>
            <a:solidFill>
              <a:srgbClr val="3BD3E4"/>
            </a:solidFill>
            <a:ln w="22225">
              <a:noFill/>
            </a:ln>
            <a:effectLst>
              <a:outerShdw blurRad="292100" sx="1000" sy="1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六边形 10"/>
            <p:cNvSpPr/>
            <p:nvPr/>
          </p:nvSpPr>
          <p:spPr>
            <a:xfrm>
              <a:off x="1131599" y="1734086"/>
              <a:ext cx="2221201" cy="191483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4754725" y="1886469"/>
            <a:ext cx="4116175" cy="1845310"/>
          </a:xfrm>
          <a:prstGeom prst="rect">
            <a:avLst/>
          </a:prstGeom>
          <a:noFill/>
        </p:spPr>
        <p:txBody>
          <a:bodyPr wrap="square" rtlCol="0">
            <a:spAutoFit/>
          </a:bodyPr>
          <a:lstStyle/>
          <a:p>
            <a:pPr algn="l" latinLnBrk="0">
              <a:lnSpc>
                <a:spcPct val="150000"/>
              </a:lnSpc>
            </a:pP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合作国际专利机构</a:t>
            </a:r>
            <a:r>
              <a:rPr lang="en-US" altLang="zh-CN"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23</a:t>
            </a:r>
            <a:r>
              <a:rPr lang="zh-CN" alt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家</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，覆盖美、德、法、俄罗斯、日本、韩国、加拿大、澳大利亚等</a:t>
            </a:r>
            <a:r>
              <a:rPr lang="en-US" altLang="zh-CN"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152</a:t>
            </a:r>
            <a:r>
              <a:rPr lang="zh-CN" alt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个</a:t>
            </a:r>
            <a:r>
              <a:rPr lang="en-US" altLang="zh-CN"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PCT</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成员国和</a:t>
            </a:r>
            <a:r>
              <a:rPr lang="en-US" altLang="zh-CN"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177</a:t>
            </a:r>
            <a:r>
              <a:rPr lang="zh-CN" alt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个</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巴黎公约成员国。</a:t>
            </a:r>
            <a:endParaRPr lang="en-US" altLang="zh-CN"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endParaRPr>
          </a:p>
          <a:p>
            <a:pPr algn="l" latinLnBrk="0">
              <a:lnSpc>
                <a:spcPct val="150000"/>
              </a:lnSpc>
            </a:pP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合作国内专利机构</a:t>
            </a:r>
            <a:r>
              <a:rPr 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100</a:t>
            </a:r>
            <a:r>
              <a:rPr lang="zh-CN" alt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余家，</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国内专利代理师</a:t>
            </a:r>
            <a:r>
              <a:rPr 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300余人</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国内技术转移平台</a:t>
            </a:r>
            <a:r>
              <a:rPr 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8家，</a:t>
            </a:r>
            <a:r>
              <a:rPr lang="zh-CN" altLang="en-US" sz="1200" b="0" dirty="0">
                <a:solidFill>
                  <a:schemeClr val="tx1">
                    <a:lumMod val="75000"/>
                    <a:lumOff val="25000"/>
                  </a:schemeClr>
                </a:solidFill>
                <a:latin typeface="Times New Roman" panose="02020603050405020304" pitchFamily="18" charset="0"/>
                <a:ea typeface="方正正纤黑简体" panose="02000000000000000000" pitchFamily="2" charset="-122"/>
                <a:cs typeface="Times New Roman" panose="02020603050405020304" pitchFamily="18" charset="0"/>
              </a:rPr>
              <a:t>优质专利成果约</a:t>
            </a:r>
            <a:r>
              <a:rPr lang="en-US" sz="160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rPr>
              <a:t>50000个。</a:t>
            </a:r>
            <a:endParaRPr lang="en-US" altLang="en-US" sz="1600" b="0" dirty="0">
              <a:solidFill>
                <a:srgbClr val="3BD3E4"/>
              </a:solidFill>
              <a:latin typeface="Times New Roman" panose="02020603050405020304" pitchFamily="18" charset="0"/>
              <a:ea typeface="方正正纤黑简体" panose="02000000000000000000" pitchFamily="2" charset="-122"/>
              <a:cs typeface="Times New Roman" panose="02020603050405020304" pitchFamily="18" charset="0"/>
            </a:endParaRPr>
          </a:p>
        </p:txBody>
      </p:sp>
      <p:sp>
        <p:nvSpPr>
          <p:cNvPr id="15" name="矩形 3"/>
          <p:cNvSpPr>
            <a:spLocks noChangeArrowheads="1"/>
          </p:cNvSpPr>
          <p:nvPr/>
        </p:nvSpPr>
        <p:spPr bwMode="auto">
          <a:xfrm>
            <a:off x="4009845" y="335210"/>
            <a:ext cx="1158240" cy="37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合作伙伴</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sp>
        <p:nvSpPr>
          <p:cNvPr id="19" name="椭圆 18"/>
          <p:cNvSpPr/>
          <p:nvPr/>
        </p:nvSpPr>
        <p:spPr>
          <a:xfrm>
            <a:off x="4588965" y="2115344"/>
            <a:ext cx="76200" cy="76200"/>
          </a:xfrm>
          <a:prstGeom prst="ellipse">
            <a:avLst/>
          </a:prstGeom>
          <a:solidFill>
            <a:srgbClr val="3B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588965" y="2486820"/>
            <a:ext cx="76200" cy="76200"/>
          </a:xfrm>
          <a:prstGeom prst="ellipse">
            <a:avLst/>
          </a:prstGeom>
          <a:solidFill>
            <a:srgbClr val="3B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588965" y="3119528"/>
            <a:ext cx="76200" cy="76200"/>
          </a:xfrm>
          <a:prstGeom prst="ellipse">
            <a:avLst/>
          </a:prstGeom>
          <a:solidFill>
            <a:srgbClr val="3B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5000">
        <p14:ferris dir="l"/>
      </p:transition>
    </mc:Choice>
    <mc:Fallback>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
          <p:cNvSpPr>
            <a:spLocks noChangeArrowheads="1"/>
          </p:cNvSpPr>
          <p:nvPr/>
        </p:nvSpPr>
        <p:spPr bwMode="auto">
          <a:xfrm>
            <a:off x="3971613" y="323692"/>
            <a:ext cx="1170838" cy="377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服务客户</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sp>
        <p:nvSpPr>
          <p:cNvPr id="16" name="Rectangle 14"/>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15"/>
          <p:cNvSpPr>
            <a:spLocks noChangeArrowheads="1"/>
          </p:cNvSpPr>
          <p:nvPr/>
        </p:nvSpPr>
        <p:spPr bwMode="auto">
          <a:xfrm>
            <a:off x="0" y="1193800"/>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16"/>
          <p:cNvSpPr>
            <a:spLocks noChangeArrowheads="1"/>
          </p:cNvSpPr>
          <p:nvPr/>
        </p:nvSpPr>
        <p:spPr bwMode="auto">
          <a:xfrm>
            <a:off x="0" y="3467100"/>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8"/>
          <p:cNvSpPr>
            <a:spLocks noChangeArrowheads="1"/>
          </p:cNvSpPr>
          <p:nvPr/>
        </p:nvSpPr>
        <p:spPr bwMode="auto">
          <a:xfrm>
            <a:off x="0" y="610235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19"/>
          <p:cNvSpPr>
            <a:spLocks noChangeArrowheads="1"/>
          </p:cNvSpPr>
          <p:nvPr/>
        </p:nvSpPr>
        <p:spPr bwMode="auto">
          <a:xfrm>
            <a:off x="0" y="725805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TextBox 21"/>
          <p:cNvSpPr txBox="1"/>
          <p:nvPr/>
        </p:nvSpPr>
        <p:spPr>
          <a:xfrm>
            <a:off x="3971613" y="3507934"/>
            <a:ext cx="4375094" cy="1198880"/>
          </a:xfrm>
          <a:prstGeom prst="rect">
            <a:avLst/>
          </a:prstGeom>
          <a:noFill/>
          <a:ln>
            <a:solidFill>
              <a:schemeClr val="bg1">
                <a:lumMod val="50000"/>
              </a:schemeClr>
            </a:solidFill>
            <a:prstDash val="lgDash"/>
          </a:ln>
        </p:spPr>
        <p:txBody>
          <a:bodyPr wrap="square" rtlCol="0">
            <a:spAutoFit/>
          </a:bodyPr>
          <a:lstStyle/>
          <a:p>
            <a:pPr marL="360045" algn="l">
              <a:lnSpc>
                <a:spcPct val="150000"/>
              </a:lnSpc>
              <a:buClr>
                <a:schemeClr val="accent6">
                  <a:lumMod val="75000"/>
                </a:schemeClr>
              </a:buClr>
            </a:pPr>
            <a:r>
              <a:rPr lang="zh-CN" altLang="en-US" sz="1200" b="0" dirty="0">
                <a:latin typeface="微软雅黑" panose="020B0503020204020204" pitchFamily="34" charset="-122"/>
                <a:ea typeface="微软雅黑" panose="020B0503020204020204" pitchFamily="34" charset="-122"/>
              </a:rPr>
              <a:t>服务企业 </a:t>
            </a:r>
            <a:r>
              <a:rPr lang="en-US" altLang="zh-CN" sz="1200" dirty="0">
                <a:solidFill>
                  <a:srgbClr val="2BD9CF"/>
                </a:solidFill>
                <a:latin typeface="微软雅黑" panose="020B0503020204020204" pitchFamily="34" charset="-122"/>
                <a:ea typeface="微软雅黑" panose="020B0503020204020204" pitchFamily="34" charset="-122"/>
              </a:rPr>
              <a:t>3000+</a:t>
            </a:r>
            <a:r>
              <a:rPr lang="zh-CN" altLang="en-US" sz="1200" b="0" dirty="0">
                <a:solidFill>
                  <a:srgbClr val="2BD9CF"/>
                </a:solidFill>
                <a:latin typeface="微软雅黑" panose="020B0503020204020204" pitchFamily="34" charset="-122"/>
                <a:ea typeface="微软雅黑" panose="020B0503020204020204" pitchFamily="34" charset="-122"/>
              </a:rPr>
              <a:t>，</a:t>
            </a:r>
            <a:r>
              <a:rPr lang="zh-CN" altLang="en-US" sz="1200" b="0" dirty="0">
                <a:latin typeface="微软雅黑" panose="020B0503020204020204" pitchFamily="34" charset="-122"/>
                <a:ea typeface="微软雅黑" panose="020B0503020204020204" pitchFamily="34" charset="-122"/>
              </a:rPr>
              <a:t>高校 </a:t>
            </a:r>
            <a:r>
              <a:rPr lang="en-US" altLang="zh-CN" sz="1200" dirty="0">
                <a:solidFill>
                  <a:srgbClr val="2BD9CF"/>
                </a:solidFill>
                <a:latin typeface="微软雅黑" panose="020B0503020204020204" pitchFamily="34" charset="-122"/>
                <a:ea typeface="微软雅黑" panose="020B0503020204020204" pitchFamily="34" charset="-122"/>
              </a:rPr>
              <a:t>40+</a:t>
            </a:r>
            <a:r>
              <a:rPr lang="zh-CN" altLang="en-US" sz="1200" b="0" dirty="0">
                <a:solidFill>
                  <a:srgbClr val="2BD9CF"/>
                </a:solidFill>
                <a:latin typeface="微软雅黑" panose="020B0503020204020204" pitchFamily="34" charset="-122"/>
                <a:ea typeface="微软雅黑" panose="020B0503020204020204" pitchFamily="34" charset="-122"/>
              </a:rPr>
              <a:t>，</a:t>
            </a:r>
            <a:r>
              <a:rPr lang="zh-CN" altLang="en-US" sz="1200" b="0" dirty="0">
                <a:latin typeface="微软雅黑" panose="020B0503020204020204" pitchFamily="34" charset="-122"/>
                <a:ea typeface="微软雅黑" panose="020B0503020204020204" pitchFamily="34" charset="-122"/>
              </a:rPr>
              <a:t>科研团队 </a:t>
            </a:r>
            <a:r>
              <a:rPr lang="en-US" altLang="zh-CN" sz="1200" dirty="0">
                <a:solidFill>
                  <a:srgbClr val="2CDDD3"/>
                </a:solidFill>
                <a:latin typeface="微软雅黑" panose="020B0503020204020204" pitchFamily="34" charset="-122"/>
                <a:ea typeface="微软雅黑" panose="020B0503020204020204" pitchFamily="34" charset="-122"/>
              </a:rPr>
              <a:t>240+</a:t>
            </a:r>
            <a:r>
              <a:rPr lang="zh-CN" altLang="en-US" sz="1200" b="0" dirty="0">
                <a:solidFill>
                  <a:srgbClr val="2CDDD3"/>
                </a:solidFill>
                <a:latin typeface="微软雅黑" panose="020B0503020204020204" pitchFamily="34" charset="-122"/>
                <a:ea typeface="微软雅黑" panose="020B0503020204020204" pitchFamily="34" charset="-122"/>
              </a:rPr>
              <a:t>，</a:t>
            </a:r>
            <a:r>
              <a:rPr lang="zh-CN" altLang="en-US" sz="1200" b="0" dirty="0">
                <a:latin typeface="微软雅黑" panose="020B0503020204020204" pitchFamily="34" charset="-122"/>
                <a:ea typeface="微软雅黑" panose="020B0503020204020204" pitchFamily="34" charset="-122"/>
              </a:rPr>
              <a:t>高校师生</a:t>
            </a:r>
            <a:r>
              <a:rPr lang="en-US" altLang="zh-CN" sz="1200" dirty="0">
                <a:solidFill>
                  <a:srgbClr val="2CDDD3"/>
                </a:solidFill>
                <a:latin typeface="微软雅黑" panose="020B0503020204020204" pitchFamily="34" charset="-122"/>
                <a:ea typeface="微软雅黑" panose="020B0503020204020204" pitchFamily="34" charset="-122"/>
              </a:rPr>
              <a:t>8800</a:t>
            </a:r>
            <a:r>
              <a:rPr lang="zh-CN" altLang="en-US" sz="1200" dirty="0">
                <a:solidFill>
                  <a:srgbClr val="2CDDD3"/>
                </a:solidFill>
                <a:latin typeface="微软雅黑" panose="020B0503020204020204" pitchFamily="34" charset="-122"/>
                <a:ea typeface="微软雅黑" panose="020B0503020204020204" pitchFamily="34" charset="-122"/>
              </a:rPr>
              <a:t>余名</a:t>
            </a:r>
            <a:r>
              <a:rPr lang="zh-CN" altLang="en-US" sz="1200" b="0" dirty="0">
                <a:solidFill>
                  <a:srgbClr val="2CDDD3"/>
                </a:solidFill>
                <a:latin typeface="微软雅黑" panose="020B0503020204020204" pitchFamily="34" charset="-122"/>
                <a:ea typeface="微软雅黑" panose="020B0503020204020204" pitchFamily="34" charset="-122"/>
              </a:rPr>
              <a:t>。</a:t>
            </a:r>
            <a:endParaRPr lang="en-US" altLang="zh-CN" sz="1200" b="0" dirty="0">
              <a:solidFill>
                <a:srgbClr val="2CDDD3"/>
              </a:solidFill>
              <a:latin typeface="微软雅黑" panose="020B0503020204020204" pitchFamily="34" charset="-122"/>
              <a:ea typeface="微软雅黑" panose="020B0503020204020204" pitchFamily="34" charset="-122"/>
            </a:endParaRPr>
          </a:p>
          <a:p>
            <a:pPr marL="360045" algn="l">
              <a:lnSpc>
                <a:spcPct val="150000"/>
              </a:lnSpc>
              <a:buClr>
                <a:schemeClr val="accent6">
                  <a:lumMod val="75000"/>
                </a:schemeClr>
              </a:buClr>
            </a:pPr>
            <a:r>
              <a:rPr lang="zh-CN" altLang="en-US" sz="1200" b="0" dirty="0">
                <a:latin typeface="微软雅黑" panose="020B0503020204020204" pitchFamily="34" charset="-122"/>
                <a:ea typeface="微软雅黑" panose="020B0503020204020204" pitchFamily="34" charset="-122"/>
              </a:rPr>
              <a:t>支撑客户获得国家技术发明奖 </a:t>
            </a:r>
            <a:r>
              <a:rPr lang="en-US" altLang="zh-CN" sz="1200" dirty="0">
                <a:solidFill>
                  <a:srgbClr val="2CDDD3"/>
                </a:solidFill>
                <a:latin typeface="微软雅黑" panose="020B0503020204020204" pitchFamily="34" charset="-122"/>
                <a:ea typeface="微软雅黑" panose="020B0503020204020204" pitchFamily="34" charset="-122"/>
              </a:rPr>
              <a:t>2</a:t>
            </a:r>
            <a:r>
              <a:rPr lang="zh-CN" altLang="en-US" sz="1200" dirty="0">
                <a:solidFill>
                  <a:srgbClr val="2CDDD3"/>
                </a:solidFill>
                <a:latin typeface="微软雅黑" panose="020B0503020204020204" pitchFamily="34" charset="-122"/>
                <a:ea typeface="微软雅黑" panose="020B0503020204020204" pitchFamily="34" charset="-122"/>
              </a:rPr>
              <a:t>项</a:t>
            </a:r>
            <a:r>
              <a:rPr lang="zh-CN" altLang="en-US" sz="1200" b="0" dirty="0">
                <a:solidFill>
                  <a:srgbClr val="2CDDD3"/>
                </a:solidFill>
                <a:latin typeface="微软雅黑" panose="020B0503020204020204" pitchFamily="34" charset="-122"/>
                <a:ea typeface="微软雅黑" panose="020B0503020204020204" pitchFamily="34" charset="-122"/>
              </a:rPr>
              <a:t>，</a:t>
            </a:r>
            <a:r>
              <a:rPr lang="zh-CN" altLang="en-US" sz="1200" b="0" dirty="0">
                <a:latin typeface="微软雅黑" panose="020B0503020204020204" pitchFamily="34" charset="-122"/>
                <a:ea typeface="微软雅黑" panose="020B0503020204020204" pitchFamily="34" charset="-122"/>
              </a:rPr>
              <a:t>自然基金项目 </a:t>
            </a:r>
            <a:r>
              <a:rPr lang="en-US" altLang="zh-CN" sz="1200" dirty="0">
                <a:solidFill>
                  <a:srgbClr val="2CDDD3"/>
                </a:solidFill>
                <a:latin typeface="微软雅黑" panose="020B0503020204020204" pitchFamily="34" charset="-122"/>
                <a:ea typeface="微软雅黑" panose="020B0503020204020204" pitchFamily="34" charset="-122"/>
              </a:rPr>
              <a:t>6</a:t>
            </a:r>
            <a:r>
              <a:rPr lang="zh-CN" altLang="en-US" sz="1200" dirty="0">
                <a:solidFill>
                  <a:srgbClr val="2CDDD3"/>
                </a:solidFill>
                <a:latin typeface="微软雅黑" panose="020B0503020204020204" pitchFamily="34" charset="-122"/>
                <a:ea typeface="微软雅黑" panose="020B0503020204020204" pitchFamily="34" charset="-122"/>
              </a:rPr>
              <a:t>项</a:t>
            </a:r>
            <a:r>
              <a:rPr lang="zh-CN" altLang="en-US" sz="1200" b="0" dirty="0">
                <a:solidFill>
                  <a:srgbClr val="2CDDD3"/>
                </a:solidFill>
                <a:latin typeface="微软雅黑" panose="020B0503020204020204" pitchFamily="34" charset="-122"/>
                <a:ea typeface="微软雅黑" panose="020B0503020204020204" pitchFamily="34" charset="-122"/>
              </a:rPr>
              <a:t>，</a:t>
            </a:r>
            <a:r>
              <a:rPr lang="zh-CN" altLang="en-US" sz="1200" b="0" dirty="0">
                <a:latin typeface="微软雅黑" panose="020B0503020204020204" pitchFamily="34" charset="-122"/>
                <a:ea typeface="微软雅黑" panose="020B0503020204020204" pitchFamily="34" charset="-122"/>
              </a:rPr>
              <a:t>国家及其他省部级奖励累计 </a:t>
            </a:r>
            <a:r>
              <a:rPr lang="en-US" altLang="zh-CN" sz="1200" dirty="0">
                <a:solidFill>
                  <a:srgbClr val="2CDDD3"/>
                </a:solidFill>
                <a:latin typeface="微软雅黑" panose="020B0503020204020204" pitchFamily="34" charset="-122"/>
                <a:ea typeface="微软雅黑" panose="020B0503020204020204" pitchFamily="34" charset="-122"/>
              </a:rPr>
              <a:t>40</a:t>
            </a:r>
            <a:r>
              <a:rPr lang="zh-CN" altLang="en-US" sz="1200" dirty="0">
                <a:solidFill>
                  <a:srgbClr val="2CDDD3"/>
                </a:solidFill>
                <a:latin typeface="微软雅黑" panose="020B0503020204020204" pitchFamily="34" charset="-122"/>
                <a:ea typeface="微软雅黑" panose="020B0503020204020204" pitchFamily="34" charset="-122"/>
              </a:rPr>
              <a:t>余项</a:t>
            </a:r>
            <a:r>
              <a:rPr lang="zh-CN" altLang="en-US" sz="1200" b="0" dirty="0">
                <a:solidFill>
                  <a:srgbClr val="2CDDD3"/>
                </a:solidFill>
                <a:latin typeface="微软雅黑" panose="020B0503020204020204" pitchFamily="34" charset="-122"/>
                <a:ea typeface="微软雅黑" panose="020B0503020204020204" pitchFamily="34" charset="-122"/>
              </a:rPr>
              <a:t>。</a:t>
            </a:r>
            <a:endParaRPr lang="zh-CN" altLang="en-US" sz="1200" b="0" dirty="0">
              <a:solidFill>
                <a:srgbClr val="2CDDD3"/>
              </a:solidFill>
              <a:latin typeface="微软雅黑" panose="020B0503020204020204" pitchFamily="34" charset="-122"/>
              <a:ea typeface="微软雅黑" panose="020B0503020204020204" pitchFamily="34" charset="-122"/>
            </a:endParaRPr>
          </a:p>
        </p:txBody>
      </p:sp>
      <p:pic>
        <p:nvPicPr>
          <p:cNvPr id="1044"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9814" y="1139825"/>
            <a:ext cx="2819399" cy="353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613" y="1139826"/>
            <a:ext cx="4375094"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170" y="3600609"/>
            <a:ext cx="225585" cy="22558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170" y="4143690"/>
            <a:ext cx="225585" cy="225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000">
        <p14:flythrough dir="out"/>
      </p:transition>
    </mc:Choice>
    <mc:Fallback>
      <p:transition spd="slow"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0" y="4401344"/>
            <a:ext cx="9145588" cy="306705"/>
          </a:xfrm>
          <a:prstGeom prst="rect">
            <a:avLst/>
          </a:prstGeom>
        </p:spPr>
        <p:txBody>
          <a:bodyPr wrap="square">
            <a:spAutoFit/>
          </a:bodyPr>
          <a:lstStyle/>
          <a:p>
            <a:r>
              <a:rPr lang="zh-CN" sz="1400" b="0" spc="75" dirty="0">
                <a:solidFill>
                  <a:schemeClr val="tx1">
                    <a:lumMod val="65000"/>
                    <a:lumOff val="35000"/>
                  </a:schemeClr>
                </a:solidFill>
                <a:latin typeface="+mj-ea"/>
                <a:ea typeface="+mj-ea"/>
              </a:rPr>
              <a:t>其知</a:t>
            </a:r>
            <a:r>
              <a:rPr lang="zh-CN" sz="1400" b="0" spc="75" dirty="0">
                <a:solidFill>
                  <a:schemeClr val="tx1">
                    <a:lumMod val="65000"/>
                    <a:lumOff val="35000"/>
                  </a:schemeClr>
                </a:solidFill>
                <a:latin typeface="+mj-ea"/>
                <a:ea typeface="+mj-ea"/>
              </a:rPr>
              <a:t>创新</a:t>
            </a:r>
            <a:endParaRPr lang="zh-CN" sz="1400" b="0" spc="75" dirty="0">
              <a:solidFill>
                <a:schemeClr val="tx1">
                  <a:lumMod val="65000"/>
                  <a:lumOff val="35000"/>
                </a:schemeClr>
              </a:solidFill>
              <a:latin typeface="+mj-ea"/>
              <a:ea typeface="+mj-ea"/>
            </a:endParaRPr>
          </a:p>
        </p:txBody>
      </p:sp>
      <p:sp>
        <p:nvSpPr>
          <p:cNvPr id="38" name="矩形 37"/>
          <p:cNvSpPr/>
          <p:nvPr/>
        </p:nvSpPr>
        <p:spPr>
          <a:xfrm>
            <a:off x="2050801" y="4537549"/>
            <a:ext cx="1370042" cy="34295"/>
          </a:xfrm>
          <a:prstGeom prst="rect">
            <a:avLst/>
          </a:prstGeom>
          <a:gradFill>
            <a:gsLst>
              <a:gs pos="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正黑简体" panose="02000000000000000000" pitchFamily="2" charset="-122"/>
            </a:endParaRPr>
          </a:p>
        </p:txBody>
      </p:sp>
      <p:sp>
        <p:nvSpPr>
          <p:cNvPr id="39" name="矩形 38"/>
          <p:cNvSpPr/>
          <p:nvPr/>
        </p:nvSpPr>
        <p:spPr>
          <a:xfrm>
            <a:off x="5533754" y="4537549"/>
            <a:ext cx="1370042" cy="34295"/>
          </a:xfrm>
          <a:prstGeom prst="rect">
            <a:avLst/>
          </a:prstGeom>
          <a:gradFill>
            <a:gsLst>
              <a:gs pos="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正黑简体" panose="02000000000000000000" pitchFamily="2" charset="-122"/>
            </a:endParaRPr>
          </a:p>
        </p:txBody>
      </p:sp>
      <p:sp>
        <p:nvSpPr>
          <p:cNvPr id="4" name="矩形 3"/>
          <p:cNvSpPr/>
          <p:nvPr/>
        </p:nvSpPr>
        <p:spPr>
          <a:xfrm>
            <a:off x="1981817" y="1429307"/>
            <a:ext cx="5109564" cy="645160"/>
          </a:xfrm>
          <a:prstGeom prst="rect">
            <a:avLst/>
          </a:prstGeom>
          <a:noFill/>
          <a:ln>
            <a:noFill/>
          </a:ln>
          <a:effectLst>
            <a:reflection blurRad="6350" stA="50000" endA="300" endPos="55000" dir="5400000" sy="-100000" algn="bl" rotWithShape="0"/>
          </a:effectLst>
        </p:spPr>
        <p:txBody>
          <a:bodyPr wrap="square" rtlCol="0" anchor="t">
            <a:spAutoFit/>
          </a:bodyPr>
          <a:lstStyle/>
          <a:p>
            <a:pPr algn="ctr"/>
            <a:r>
              <a:rPr lang="zh-CN" altLang="en-US" sz="3600" dirty="0">
                <a:solidFill>
                  <a:srgbClr val="00C8DF"/>
                </a:solidFill>
                <a:latin typeface="微软雅黑" panose="020B0503020204020204" pitchFamily="34" charset="-122"/>
                <a:ea typeface="微软雅黑" panose="020B0503020204020204" pitchFamily="34" charset="-122"/>
              </a:rPr>
              <a:t>其生有涯</a:t>
            </a:r>
            <a:r>
              <a:rPr lang="en-US" altLang="zh-CN" sz="3600" dirty="0">
                <a:solidFill>
                  <a:srgbClr val="00C8DF"/>
                </a:solidFill>
                <a:latin typeface="微软雅黑" panose="020B0503020204020204" pitchFamily="34" charset="-122"/>
                <a:ea typeface="微软雅黑" panose="020B0503020204020204" pitchFamily="34" charset="-122"/>
              </a:rPr>
              <a:t>  </a:t>
            </a:r>
            <a:r>
              <a:rPr lang="zh-CN" altLang="en-US" sz="3600" dirty="0">
                <a:solidFill>
                  <a:srgbClr val="00C8DF"/>
                </a:solidFill>
                <a:latin typeface="微软雅黑" panose="020B0503020204020204" pitchFamily="34" charset="-122"/>
                <a:ea typeface="微软雅黑" panose="020B0503020204020204" pitchFamily="34" charset="-122"/>
              </a:rPr>
              <a:t>其知无</a:t>
            </a:r>
            <a:r>
              <a:rPr lang="zh-CN" altLang="en-US" sz="3600" dirty="0">
                <a:solidFill>
                  <a:srgbClr val="00C8DF"/>
                </a:solidFill>
                <a:latin typeface="微软雅黑" panose="020B0503020204020204" pitchFamily="34" charset="-122"/>
                <a:ea typeface="微软雅黑" panose="020B0503020204020204" pitchFamily="34" charset="-122"/>
              </a:rPr>
              <a:t>涯</a:t>
            </a:r>
            <a:endParaRPr lang="zh-CN" altLang="en-US" sz="3600" dirty="0">
              <a:solidFill>
                <a:srgbClr val="00C8D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7000">
        <p:fade/>
      </p:transition>
    </mc:Choice>
    <mc:Fallback>
      <p:transition spd="slow"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650015" y="285745"/>
            <a:ext cx="5865833" cy="441784"/>
          </a:xfrm>
          <a:prstGeom prst="rect">
            <a:avLst/>
          </a:prstGeom>
        </p:spPr>
        <p:txBody>
          <a:bodyPr wrap="square" lIns="0" tIns="0" rIns="0" bIns="0" anchor="ctr" anchorCtr="0">
            <a:normAutofit/>
          </a:bodyPr>
          <a:lstStyle/>
          <a:p>
            <a:pPr algn="ctr" fontAlgn="base"/>
            <a:r>
              <a:rPr lang="zh-CN" altLang="en-US" sz="2000"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Arial" panose="020B0604020202020204" pitchFamily="34" charset="0"/>
              </a:rPr>
              <a:t>行业背景</a:t>
            </a:r>
            <a:endParaRPr lang="zh-CN" altLang="en-US" sz="2000"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Arial" panose="020B0604020202020204" pitchFamily="34" charset="0"/>
            </a:endParaRPr>
          </a:p>
        </p:txBody>
      </p:sp>
      <p:grpSp>
        <p:nvGrpSpPr>
          <p:cNvPr id="12" name="组合 11"/>
          <p:cNvGrpSpPr/>
          <p:nvPr/>
        </p:nvGrpSpPr>
        <p:grpSpPr>
          <a:xfrm>
            <a:off x="1452880" y="1450340"/>
            <a:ext cx="926466" cy="1483111"/>
            <a:chOff x="4512561" y="1692756"/>
            <a:chExt cx="1192057" cy="1885425"/>
          </a:xfrm>
        </p:grpSpPr>
        <p:grpSp>
          <p:nvGrpSpPr>
            <p:cNvPr id="14" name="组合 13"/>
            <p:cNvGrpSpPr/>
            <p:nvPr/>
          </p:nvGrpSpPr>
          <p:grpSpPr>
            <a:xfrm rot="16200000">
              <a:off x="4521200" y="1692756"/>
              <a:ext cx="1080000" cy="1080000"/>
              <a:chOff x="4521200" y="1692756"/>
              <a:chExt cx="1080000" cy="1080000"/>
            </a:xfrm>
          </p:grpSpPr>
          <p:sp>
            <p:nvSpPr>
              <p:cNvPr id="16" name="椭圆 15"/>
              <p:cNvSpPr/>
              <p:nvPr/>
            </p:nvSpPr>
            <p:spPr>
              <a:xfrm>
                <a:off x="4521200" y="1692756"/>
                <a:ext cx="1079500" cy="1079500"/>
              </a:xfrm>
              <a:prstGeom prst="ellipse">
                <a:avLst/>
              </a:prstGeom>
              <a:noFill/>
              <a:ln w="5080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cs typeface="+mn-ea"/>
                  <a:sym typeface="+mn-lt"/>
                </a:endParaRPr>
              </a:p>
            </p:txBody>
          </p:sp>
          <p:sp>
            <p:nvSpPr>
              <p:cNvPr id="18" name="弧形 17"/>
              <p:cNvSpPr/>
              <p:nvPr/>
            </p:nvSpPr>
            <p:spPr>
              <a:xfrm>
                <a:off x="4521200" y="1692756"/>
                <a:ext cx="1080000" cy="1080000"/>
              </a:xfrm>
              <a:prstGeom prst="arc">
                <a:avLst>
                  <a:gd name="adj1" fmla="val 16200000"/>
                  <a:gd name="adj2" fmla="val 15963336"/>
                </a:avLst>
              </a:prstGeom>
              <a:noFill/>
              <a:ln w="50800" cap="rnd">
                <a:solidFill>
                  <a:srgbClr val="1B82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cs typeface="+mn-ea"/>
                  <a:sym typeface="+mn-lt"/>
                </a:endParaRPr>
              </a:p>
            </p:txBody>
          </p:sp>
        </p:grpSp>
        <p:sp>
          <p:nvSpPr>
            <p:cNvPr id="19" name="矩形 18"/>
            <p:cNvSpPr/>
            <p:nvPr/>
          </p:nvSpPr>
          <p:spPr>
            <a:xfrm>
              <a:off x="4512561" y="2992923"/>
              <a:ext cx="1097280" cy="5852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1200" b="0" i="0" u="none" strike="noStrike" kern="1200" cap="none" spc="0" normalizeH="0" baseline="0" noProof="0" dirty="0" err="1">
                  <a:ln>
                    <a:noFill/>
                  </a:ln>
                  <a:solidFill>
                    <a:schemeClr val="tx1">
                      <a:lumMod val="65000"/>
                      <a:lumOff val="35000"/>
                    </a:schemeClr>
                  </a:solidFill>
                  <a:effectLst/>
                  <a:uLnTx/>
                  <a:uFillTx/>
                  <a:cs typeface="+mn-ea"/>
                  <a:sym typeface="+mn-lt"/>
                </a:rPr>
                <a:t>行业营收规模</a:t>
              </a:r>
              <a:endParaRPr kumimoji="0" lang="zh-CN" sz="1200" b="0" i="0" u="none" strike="noStrike" kern="1200" cap="none" spc="0" normalizeH="0" baseline="0" noProof="0" dirty="0" err="1">
                <a:ln>
                  <a:noFill/>
                </a:ln>
                <a:solidFill>
                  <a:schemeClr val="tx1">
                    <a:lumMod val="65000"/>
                    <a:lumOff val="35000"/>
                  </a:schemeClr>
                </a:solidFill>
                <a:effectLst/>
                <a:uLnTx/>
                <a:uFillTx/>
                <a:cs typeface="+mn-ea"/>
                <a:sym typeface="+mn-lt"/>
              </a:endParaRPr>
            </a:p>
          </p:txBody>
        </p:sp>
        <p:sp>
          <p:nvSpPr>
            <p:cNvPr id="20" name="矩形 19"/>
            <p:cNvSpPr/>
            <p:nvPr/>
          </p:nvSpPr>
          <p:spPr>
            <a:xfrm>
              <a:off x="4521549" y="2018079"/>
              <a:ext cx="1183069" cy="428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schemeClr val="tx1">
                      <a:lumMod val="65000"/>
                      <a:lumOff val="35000"/>
                    </a:schemeClr>
                  </a:solidFill>
                  <a:effectLst/>
                  <a:uLnTx/>
                  <a:uFillTx/>
                  <a:cs typeface="+mn-ea"/>
                  <a:sym typeface="+mn-lt"/>
                </a:rPr>
                <a:t>2100</a:t>
              </a: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亿</a:t>
              </a: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grpSp>
        <p:nvGrpSpPr>
          <p:cNvPr id="23" name="组合 22"/>
          <p:cNvGrpSpPr/>
          <p:nvPr/>
        </p:nvGrpSpPr>
        <p:grpSpPr>
          <a:xfrm>
            <a:off x="3210560" y="1473835"/>
            <a:ext cx="855345" cy="1483111"/>
            <a:chOff x="6249168" y="1692757"/>
            <a:chExt cx="1100582" cy="1885424"/>
          </a:xfrm>
        </p:grpSpPr>
        <p:grpSp>
          <p:nvGrpSpPr>
            <p:cNvPr id="24" name="组合 23"/>
            <p:cNvGrpSpPr/>
            <p:nvPr/>
          </p:nvGrpSpPr>
          <p:grpSpPr>
            <a:xfrm rot="16200000">
              <a:off x="6255134" y="1686790"/>
              <a:ext cx="1080000" cy="1091933"/>
              <a:chOff x="4521200" y="1680823"/>
              <a:chExt cx="1080000" cy="1091933"/>
            </a:xfrm>
          </p:grpSpPr>
          <p:sp>
            <p:nvSpPr>
              <p:cNvPr id="26" name="椭圆 25"/>
              <p:cNvSpPr/>
              <p:nvPr/>
            </p:nvSpPr>
            <p:spPr>
              <a:xfrm>
                <a:off x="4521200" y="1680823"/>
                <a:ext cx="1079500" cy="1079500"/>
              </a:xfrm>
              <a:prstGeom prst="ellipse">
                <a:avLst/>
              </a:prstGeom>
              <a:noFill/>
              <a:ln w="5080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cs typeface="+mn-ea"/>
                  <a:sym typeface="+mn-lt"/>
                </a:endParaRPr>
              </a:p>
            </p:txBody>
          </p:sp>
          <p:sp>
            <p:nvSpPr>
              <p:cNvPr id="30" name="弧形 29"/>
              <p:cNvSpPr/>
              <p:nvPr/>
            </p:nvSpPr>
            <p:spPr>
              <a:xfrm>
                <a:off x="4521200" y="1692756"/>
                <a:ext cx="1080000" cy="1080000"/>
              </a:xfrm>
              <a:prstGeom prst="arc">
                <a:avLst>
                  <a:gd name="adj1" fmla="val 16200000"/>
                  <a:gd name="adj2" fmla="val 16170016"/>
                </a:avLst>
              </a:prstGeom>
              <a:ln w="50800" cap="rnd">
                <a:solidFill>
                  <a:srgbClr val="1B82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31" name="矩形 30"/>
            <p:cNvSpPr/>
            <p:nvPr/>
          </p:nvSpPr>
          <p:spPr>
            <a:xfrm>
              <a:off x="6252470" y="2992923"/>
              <a:ext cx="1097280" cy="5852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cs typeface="+mn-ea"/>
                  <a:sym typeface="+mn-lt"/>
                </a:rPr>
                <a:t>行业服务机构</a:t>
              </a:r>
              <a:endParaRPr kumimoji="0" lang="zh-CN" altLang="en-US" sz="12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32" name="矩形 31"/>
            <p:cNvSpPr/>
            <p:nvPr/>
          </p:nvSpPr>
          <p:spPr>
            <a:xfrm>
              <a:off x="6429739" y="2074587"/>
              <a:ext cx="821147" cy="428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65000"/>
                      <a:lumOff val="35000"/>
                    </a:schemeClr>
                  </a:solidFill>
                  <a:effectLst/>
                  <a:uLnTx/>
                  <a:uFillTx/>
                  <a:cs typeface="+mn-ea"/>
                  <a:sym typeface="+mn-lt"/>
                </a:rPr>
                <a:t>7</a:t>
              </a: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万</a:t>
              </a: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grpSp>
        <p:nvGrpSpPr>
          <p:cNvPr id="33" name="组合 32"/>
          <p:cNvGrpSpPr/>
          <p:nvPr/>
        </p:nvGrpSpPr>
        <p:grpSpPr>
          <a:xfrm>
            <a:off x="4953635" y="1473835"/>
            <a:ext cx="892811" cy="1483111"/>
            <a:chOff x="8081262" y="1692756"/>
            <a:chExt cx="1148754" cy="1885425"/>
          </a:xfrm>
        </p:grpSpPr>
        <p:grpSp>
          <p:nvGrpSpPr>
            <p:cNvPr id="34" name="组合 33"/>
            <p:cNvGrpSpPr/>
            <p:nvPr/>
          </p:nvGrpSpPr>
          <p:grpSpPr>
            <a:xfrm rot="16200000">
              <a:off x="8089900" y="1692756"/>
              <a:ext cx="1080000" cy="1080000"/>
              <a:chOff x="4521200" y="1692756"/>
              <a:chExt cx="1080000" cy="1080000"/>
            </a:xfrm>
          </p:grpSpPr>
          <p:sp>
            <p:nvSpPr>
              <p:cNvPr id="35" name="椭圆 34"/>
              <p:cNvSpPr/>
              <p:nvPr/>
            </p:nvSpPr>
            <p:spPr>
              <a:xfrm>
                <a:off x="4521200" y="1692756"/>
                <a:ext cx="1079500" cy="1079500"/>
              </a:xfrm>
              <a:prstGeom prst="ellipse">
                <a:avLst/>
              </a:prstGeom>
              <a:noFill/>
              <a:ln w="5080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cs typeface="+mn-ea"/>
                  <a:sym typeface="+mn-lt"/>
                </a:endParaRPr>
              </a:p>
            </p:txBody>
          </p:sp>
          <p:sp>
            <p:nvSpPr>
              <p:cNvPr id="36" name="弧形 35"/>
              <p:cNvSpPr/>
              <p:nvPr/>
            </p:nvSpPr>
            <p:spPr>
              <a:xfrm>
                <a:off x="4521200" y="1692756"/>
                <a:ext cx="1080000" cy="1080000"/>
              </a:xfrm>
              <a:prstGeom prst="arc">
                <a:avLst>
                  <a:gd name="adj1" fmla="val 16200000"/>
                  <a:gd name="adj2" fmla="val 16172060"/>
                </a:avLst>
              </a:prstGeom>
              <a:ln w="50800" cap="rnd">
                <a:solidFill>
                  <a:srgbClr val="1B82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37" name="矩形 36"/>
            <p:cNvSpPr/>
            <p:nvPr/>
          </p:nvSpPr>
          <p:spPr>
            <a:xfrm>
              <a:off x="8081262" y="2992923"/>
              <a:ext cx="1097280" cy="5852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cs typeface="+mn-ea"/>
                  <a:sym typeface="+mn-lt"/>
                </a:rPr>
                <a:t>行业从业人员</a:t>
              </a:r>
              <a:endParaRPr kumimoji="0" lang="zh-CN" altLang="en-US" sz="12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38" name="矩形 37"/>
            <p:cNvSpPr/>
            <p:nvPr/>
          </p:nvSpPr>
          <p:spPr>
            <a:xfrm>
              <a:off x="8115578" y="2036645"/>
              <a:ext cx="1114438" cy="428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schemeClr val="tx1">
                      <a:lumMod val="65000"/>
                      <a:lumOff val="35000"/>
                    </a:schemeClr>
                  </a:solidFill>
                  <a:effectLst/>
                  <a:uLnTx/>
                  <a:uFillTx/>
                  <a:cs typeface="+mn-ea"/>
                  <a:sym typeface="+mn-lt"/>
                </a:rPr>
                <a:t>90</a:t>
              </a: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万</a:t>
              </a: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grpSp>
        <p:nvGrpSpPr>
          <p:cNvPr id="39" name="组合 38"/>
          <p:cNvGrpSpPr/>
          <p:nvPr/>
        </p:nvGrpSpPr>
        <p:grpSpPr>
          <a:xfrm>
            <a:off x="6693535" y="1468755"/>
            <a:ext cx="852805" cy="1483111"/>
            <a:chOff x="9808460" y="1692756"/>
            <a:chExt cx="1097280" cy="1885425"/>
          </a:xfrm>
        </p:grpSpPr>
        <p:grpSp>
          <p:nvGrpSpPr>
            <p:cNvPr id="40" name="组合 39"/>
            <p:cNvGrpSpPr/>
            <p:nvPr/>
          </p:nvGrpSpPr>
          <p:grpSpPr>
            <a:xfrm rot="16200000">
              <a:off x="9817100" y="1692756"/>
              <a:ext cx="1080000" cy="1080000"/>
              <a:chOff x="4521200" y="1692756"/>
              <a:chExt cx="1080000" cy="1080000"/>
            </a:xfrm>
          </p:grpSpPr>
          <p:sp>
            <p:nvSpPr>
              <p:cNvPr id="41" name="椭圆 40"/>
              <p:cNvSpPr/>
              <p:nvPr/>
            </p:nvSpPr>
            <p:spPr>
              <a:xfrm>
                <a:off x="4521200" y="1692756"/>
                <a:ext cx="1079500" cy="1079500"/>
              </a:xfrm>
              <a:prstGeom prst="ellipse">
                <a:avLst/>
              </a:prstGeom>
              <a:noFill/>
              <a:ln w="5080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cs typeface="+mn-ea"/>
                  <a:sym typeface="+mn-lt"/>
                </a:endParaRPr>
              </a:p>
            </p:txBody>
          </p:sp>
          <p:sp>
            <p:nvSpPr>
              <p:cNvPr id="42" name="弧形 41"/>
              <p:cNvSpPr/>
              <p:nvPr/>
            </p:nvSpPr>
            <p:spPr>
              <a:xfrm>
                <a:off x="4521200" y="1692756"/>
                <a:ext cx="1080000" cy="1080000"/>
              </a:xfrm>
              <a:prstGeom prst="arc">
                <a:avLst>
                  <a:gd name="adj1" fmla="val 16200000"/>
                  <a:gd name="adj2" fmla="val 16048452"/>
                </a:avLst>
              </a:prstGeom>
              <a:ln w="50800" cap="rnd">
                <a:solidFill>
                  <a:srgbClr val="1B82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43" name="矩形 42"/>
            <p:cNvSpPr/>
            <p:nvPr/>
          </p:nvSpPr>
          <p:spPr>
            <a:xfrm>
              <a:off x="9808460" y="2992923"/>
              <a:ext cx="1097280" cy="5852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1200" b="0" i="0" u="none" strike="noStrike" kern="1200" cap="none" spc="0" normalizeH="0" baseline="0" noProof="0" dirty="0" err="1">
                  <a:ln>
                    <a:noFill/>
                  </a:ln>
                  <a:solidFill>
                    <a:schemeClr val="tx1">
                      <a:lumMod val="65000"/>
                      <a:lumOff val="35000"/>
                    </a:schemeClr>
                  </a:solidFill>
                  <a:effectLst/>
                  <a:uLnTx/>
                  <a:uFillTx/>
                  <a:cs typeface="+mn-ea"/>
                  <a:sym typeface="+mn-lt"/>
                </a:rPr>
                <a:t>行业增长速率</a:t>
              </a:r>
              <a:endParaRPr kumimoji="0" lang="zh-CN" sz="1200" b="0" i="0" u="none" strike="noStrike" kern="1200" cap="none" spc="0" normalizeH="0" baseline="0" noProof="0" dirty="0" err="1">
                <a:ln>
                  <a:noFill/>
                </a:ln>
                <a:solidFill>
                  <a:schemeClr val="tx1">
                    <a:lumMod val="65000"/>
                    <a:lumOff val="35000"/>
                  </a:schemeClr>
                </a:solidFill>
                <a:effectLst/>
                <a:uLnTx/>
                <a:uFillTx/>
                <a:cs typeface="+mn-ea"/>
                <a:sym typeface="+mn-lt"/>
              </a:endParaRPr>
            </a:p>
          </p:txBody>
        </p:sp>
        <p:sp>
          <p:nvSpPr>
            <p:cNvPr id="44" name="矩形 43"/>
            <p:cNvSpPr/>
            <p:nvPr/>
          </p:nvSpPr>
          <p:spPr>
            <a:xfrm>
              <a:off x="9904053" y="2018078"/>
              <a:ext cx="991882" cy="428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65000"/>
                      <a:lumOff val="35000"/>
                    </a:schemeClr>
                  </a:solidFill>
                  <a:effectLst/>
                  <a:uLnTx/>
                  <a:uFillTx/>
                  <a:cs typeface="+mn-ea"/>
                  <a:sym typeface="+mn-lt"/>
                </a:rPr>
                <a:t>6%</a:t>
              </a:r>
              <a:endParaRPr kumimoji="0" lang="en-US" altLang="zh-CN"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45" name="文本框 44"/>
          <p:cNvSpPr txBox="1"/>
          <p:nvPr/>
        </p:nvSpPr>
        <p:spPr>
          <a:xfrm>
            <a:off x="1751330" y="3361690"/>
            <a:ext cx="17360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spc="600" noProof="0">
                <a:solidFill>
                  <a:schemeClr val="tx1"/>
                </a:solidFill>
                <a:latin typeface="+mn-lt"/>
                <a:ea typeface="+mn-ea"/>
                <a:cs typeface="+mn-ea"/>
                <a:sym typeface="+mn-lt"/>
              </a:rPr>
              <a:t>十三五</a:t>
            </a:r>
            <a:endParaRPr kumimoji="0" lang="zh-CN" altLang="en-US" sz="2400" i="0" u="none" strike="noStrike" kern="1200" cap="all" spc="600" normalizeH="0" baseline="0" noProof="0" dirty="0">
              <a:ln>
                <a:noFill/>
              </a:ln>
              <a:solidFill>
                <a:schemeClr val="tx1"/>
              </a:solidFill>
              <a:effectLst/>
              <a:uLnTx/>
              <a:uFillTx/>
              <a:latin typeface="+mn-lt"/>
              <a:ea typeface="+mn-ea"/>
              <a:cs typeface="+mn-ea"/>
              <a:sym typeface="+mn-lt"/>
            </a:endParaRPr>
          </a:p>
        </p:txBody>
      </p:sp>
      <p:sp>
        <p:nvSpPr>
          <p:cNvPr id="46" name="TextBox 34"/>
          <p:cNvSpPr txBox="1"/>
          <p:nvPr/>
        </p:nvSpPr>
        <p:spPr>
          <a:xfrm>
            <a:off x="2894330" y="3410585"/>
            <a:ext cx="4645025" cy="368300"/>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sz="1200" b="0" i="0" u="none" strike="noStrike" kern="1200" cap="none" spc="0" normalizeH="0" baseline="0" noProof="0">
                <a:ln>
                  <a:noFill/>
                </a:ln>
                <a:solidFill>
                  <a:schemeClr val="tx1">
                    <a:lumMod val="65000"/>
                    <a:lumOff val="35000"/>
                  </a:schemeClr>
                </a:solidFill>
                <a:effectLst/>
                <a:uLnTx/>
                <a:uFillTx/>
                <a:cs typeface="+mn-ea"/>
                <a:sym typeface="+mn-lt"/>
              </a:rPr>
              <a:t>知识产权大保护局面基本形成，知识产权大保护效果日趋明显。</a:t>
            </a:r>
            <a:endParaRPr kumimoji="0" lang="en-US" sz="1200" b="0" i="0" u="none" strike="noStrike" kern="1200" cap="none" spc="0" normalizeH="0" baseline="0" noProof="0">
              <a:ln>
                <a:noFill/>
              </a:ln>
              <a:solidFill>
                <a:schemeClr val="tx1">
                  <a:lumMod val="65000"/>
                  <a:lumOff val="35000"/>
                </a:schemeClr>
              </a:solidFill>
              <a:effectLst/>
              <a:uLnTx/>
              <a:uFillTx/>
              <a:cs typeface="+mn-ea"/>
              <a:sym typeface="+mn-lt"/>
            </a:endParaRPr>
          </a:p>
        </p:txBody>
      </p:sp>
      <p:sp>
        <p:nvSpPr>
          <p:cNvPr id="47" name="文本框 46"/>
          <p:cNvSpPr txBox="1"/>
          <p:nvPr/>
        </p:nvSpPr>
        <p:spPr>
          <a:xfrm>
            <a:off x="1751330" y="3982085"/>
            <a:ext cx="17360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spc="600" noProof="0">
                <a:solidFill>
                  <a:srgbClr val="404040"/>
                </a:solidFill>
                <a:latin typeface="+mn-lt"/>
                <a:ea typeface="+mn-ea"/>
                <a:cs typeface="+mn-ea"/>
                <a:sym typeface="+mn-lt"/>
              </a:rPr>
              <a:t>十四五</a:t>
            </a:r>
            <a:endParaRPr kumimoji="0" lang="zh-CN" altLang="en-US" sz="2400" i="0" u="none" strike="noStrike" kern="1200" cap="all" spc="600" normalizeH="0" baseline="0" noProof="0" dirty="0">
              <a:ln>
                <a:noFill/>
              </a:ln>
              <a:solidFill>
                <a:srgbClr val="404040"/>
              </a:solidFill>
              <a:effectLst/>
              <a:uLnTx/>
              <a:uFillTx/>
              <a:latin typeface="+mn-lt"/>
              <a:ea typeface="+mn-ea"/>
              <a:cs typeface="+mn-ea"/>
              <a:sym typeface="+mn-lt"/>
            </a:endParaRPr>
          </a:p>
        </p:txBody>
      </p:sp>
      <p:sp>
        <p:nvSpPr>
          <p:cNvPr id="48" name="TextBox 34"/>
          <p:cNvSpPr txBox="1"/>
          <p:nvPr/>
        </p:nvSpPr>
        <p:spPr>
          <a:xfrm>
            <a:off x="2972435" y="4020185"/>
            <a:ext cx="4554220" cy="368300"/>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lumMod val="65000"/>
                    <a:lumOff val="35000"/>
                  </a:schemeClr>
                </a:solidFill>
                <a:effectLst/>
                <a:uLnTx/>
                <a:uFillTx/>
                <a:cs typeface="+mn-ea"/>
                <a:sym typeface="+mn-lt"/>
              </a:rPr>
              <a:t>强化知识城韩圈系统保护系统，推动高质量发展提供有力保障。</a:t>
            </a:r>
            <a:endParaRPr kumimoji="0" lang="zh-CN" altLang="en-US" sz="12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Tree>
  </p:cSld>
  <p:clrMapOvr>
    <a:masterClrMapping/>
  </p:clrMapOvr>
  <p:transition spd="slow">
    <p:cover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3"/>
            </p:custDataLst>
          </p:nvPr>
        </p:nvSpPr>
        <p:spPr>
          <a:xfrm>
            <a:off x="1650015" y="285745"/>
            <a:ext cx="5865833" cy="441784"/>
          </a:xfrm>
          <a:prstGeom prst="rect">
            <a:avLst/>
          </a:prstGeom>
        </p:spPr>
        <p:txBody>
          <a:bodyPr wrap="square" lIns="0" tIns="0" rIns="0" bIns="0" anchor="ctr" anchorCtr="0">
            <a:normAutofit/>
          </a:bodyPr>
          <a:lstStyle/>
          <a:p>
            <a:pPr algn="ctr" fontAlgn="base"/>
            <a:r>
              <a:rPr lang="zh-CN" altLang="en-US" sz="2000"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Arial" panose="020B0604020202020204" pitchFamily="34" charset="0"/>
              </a:rPr>
              <a:t>行业背景</a:t>
            </a:r>
            <a:endParaRPr lang="zh-CN" altLang="en-US" sz="2000"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21" name="文本框 5"/>
          <p:cNvSpPr txBox="1"/>
          <p:nvPr/>
        </p:nvSpPr>
        <p:spPr>
          <a:xfrm>
            <a:off x="991050" y="1009197"/>
            <a:ext cx="2940300" cy="368300"/>
          </a:xfrm>
          <a:prstGeom prst="rect">
            <a:avLst/>
          </a:prstGeom>
          <a:noFill/>
        </p:spPr>
        <p:txBody>
          <a:bodyPr wrap="square" rtlCol="0">
            <a:spAutoFit/>
          </a:bodyPr>
          <a:p>
            <a:r>
              <a:rPr lang="zh-CN" sz="1800" b="1" dirty="0">
                <a:solidFill>
                  <a:schemeClr val="tx1">
                    <a:lumMod val="75000"/>
                    <a:lumOff val="25000"/>
                  </a:schemeClr>
                </a:solidFill>
                <a:cs typeface="+mn-ea"/>
                <a:sym typeface="+mn-lt"/>
              </a:rPr>
              <a:t>中国有效专利数量（万件）</a:t>
            </a:r>
            <a:endParaRPr lang="zh-CN" sz="1800" b="1" dirty="0">
              <a:solidFill>
                <a:schemeClr val="tx1">
                  <a:lumMod val="75000"/>
                  <a:lumOff val="25000"/>
                </a:schemeClr>
              </a:solidFill>
              <a:cs typeface="+mn-ea"/>
              <a:sym typeface="+mn-lt"/>
            </a:endParaRPr>
          </a:p>
        </p:txBody>
      </p:sp>
      <p:graphicFrame>
        <p:nvGraphicFramePr>
          <p:cNvPr id="22" name="图表 21"/>
          <p:cNvGraphicFramePr/>
          <p:nvPr/>
        </p:nvGraphicFramePr>
        <p:xfrm>
          <a:off x="381383" y="1658095"/>
          <a:ext cx="3767184" cy="298555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 name="图表 1"/>
          <p:cNvGraphicFramePr/>
          <p:nvPr/>
        </p:nvGraphicFramePr>
        <p:xfrm>
          <a:off x="4778257" y="1658095"/>
          <a:ext cx="3767184" cy="2985550"/>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5"/>
          <p:cNvSpPr txBox="1"/>
          <p:nvPr/>
        </p:nvSpPr>
        <p:spPr>
          <a:xfrm>
            <a:off x="5127873" y="1030787"/>
            <a:ext cx="2940300" cy="368300"/>
          </a:xfrm>
          <a:prstGeom prst="rect">
            <a:avLst/>
          </a:prstGeom>
          <a:noFill/>
        </p:spPr>
        <p:txBody>
          <a:bodyPr wrap="square" rtlCol="0">
            <a:spAutoFit/>
          </a:bodyPr>
          <a:p>
            <a:r>
              <a:rPr lang="zh-CN" sz="1800" b="1" dirty="0">
                <a:solidFill>
                  <a:schemeClr val="tx1">
                    <a:lumMod val="75000"/>
                    <a:lumOff val="25000"/>
                  </a:schemeClr>
                </a:solidFill>
                <a:cs typeface="+mn-ea"/>
                <a:sym typeface="+mn-lt"/>
              </a:rPr>
              <a:t>四川省有效专利数量（万件）</a:t>
            </a:r>
            <a:endParaRPr lang="zh-CN" sz="1800" b="1" dirty="0">
              <a:solidFill>
                <a:schemeClr val="tx1">
                  <a:lumMod val="75000"/>
                  <a:lumOff val="25000"/>
                </a:schemeClr>
              </a:solidFill>
              <a:cs typeface="+mn-ea"/>
              <a:sym typeface="+mn-lt"/>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4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21"/>
                                        </p:tgtEl>
                                        <p:attrNameLst>
                                          <p:attrName>ppt_y</p:attrName>
                                        </p:attrNameLst>
                                      </p:cBhvr>
                                      <p:tavLst>
                                        <p:tav tm="0">
                                          <p:val>
                                            <p:strVal val="#ppt_y"/>
                                          </p:val>
                                        </p:tav>
                                        <p:tav tm="100000">
                                          <p:val>
                                            <p:strVal val="#ppt_y"/>
                                          </p:val>
                                        </p:tav>
                                      </p:tavLst>
                                    </p:anim>
                                    <p:anim calcmode="lin" valueType="num">
                                      <p:cBhvr>
                                        <p:cTn id="9" dur="4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21"/>
                                        </p:tgtEl>
                                      </p:cBhvr>
                                    </p:animEffect>
                                  </p:childTnLst>
                                </p:cTn>
                              </p:par>
                            </p:childTnLst>
                          </p:cTn>
                        </p:par>
                        <p:par>
                          <p:cTn id="12" fill="hold">
                            <p:stCondLst>
                              <p:cond delay="84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4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400" fill="hold"/>
                                        <p:tgtEl>
                                          <p:spTgt spid="5"/>
                                        </p:tgtEl>
                                        <p:attrNameLst>
                                          <p:attrName>ppt_y</p:attrName>
                                        </p:attrNameLst>
                                      </p:cBhvr>
                                      <p:tavLst>
                                        <p:tav tm="0">
                                          <p:val>
                                            <p:strVal val="#ppt_y"/>
                                          </p:val>
                                        </p:tav>
                                        <p:tav tm="100000">
                                          <p:val>
                                            <p:strVal val="#ppt_y"/>
                                          </p:val>
                                        </p:tav>
                                      </p:tavLst>
                                    </p:anim>
                                    <p:anim calcmode="lin" valueType="num">
                                      <p:cBhvr>
                                        <p:cTn id="17" dur="4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4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4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23286" y="1492565"/>
            <a:ext cx="2759986" cy="2773543"/>
            <a:chOff x="3223286" y="1492565"/>
            <a:chExt cx="2759986" cy="2773543"/>
          </a:xfrm>
        </p:grpSpPr>
        <p:grpSp>
          <p:nvGrpSpPr>
            <p:cNvPr id="64" name="组合 63"/>
            <p:cNvGrpSpPr/>
            <p:nvPr/>
          </p:nvGrpSpPr>
          <p:grpSpPr>
            <a:xfrm>
              <a:off x="3363044" y="1642862"/>
              <a:ext cx="2473835" cy="2473833"/>
              <a:chOff x="4483280" y="1780063"/>
              <a:chExt cx="3297875" cy="3297872"/>
            </a:xfrm>
          </p:grpSpPr>
          <p:sp>
            <p:nvSpPr>
              <p:cNvPr id="65" name="任意多边形 64"/>
              <p:cNvSpPr/>
              <p:nvPr/>
            </p:nvSpPr>
            <p:spPr>
              <a:xfrm>
                <a:off x="4483280" y="3000465"/>
                <a:ext cx="886189" cy="859723"/>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E8707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flipH="1">
                <a:off x="6894966" y="3000465"/>
                <a:ext cx="886189" cy="859723"/>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rot="5400000">
                <a:off x="5656038" y="1793625"/>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rot="5400000" flipH="1">
                <a:off x="5656035" y="4205308"/>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文本框 68"/>
              <p:cNvSpPr txBox="1"/>
              <p:nvPr/>
            </p:nvSpPr>
            <p:spPr>
              <a:xfrm>
                <a:off x="5770455" y="1929685"/>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1</a:t>
                </a:r>
                <a:endParaRPr lang="zh-CN" altLang="en-US" sz="2100" dirty="0">
                  <a:solidFill>
                    <a:schemeClr val="bg1"/>
                  </a:solidFill>
                  <a:latin typeface="Agency FB" panose="020B0503020202020204" pitchFamily="34" charset="0"/>
                </a:endParaRPr>
              </a:p>
            </p:txBody>
          </p:sp>
          <p:sp>
            <p:nvSpPr>
              <p:cNvPr id="70" name="文本框 69"/>
              <p:cNvSpPr txBox="1"/>
              <p:nvPr/>
            </p:nvSpPr>
            <p:spPr>
              <a:xfrm>
                <a:off x="5770455" y="4373234"/>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3</a:t>
                </a:r>
                <a:endParaRPr lang="zh-CN" altLang="en-US" sz="2100" dirty="0">
                  <a:solidFill>
                    <a:schemeClr val="bg1"/>
                  </a:solidFill>
                  <a:latin typeface="Agency FB" panose="020B0503020202020204" pitchFamily="34" charset="0"/>
                </a:endParaRPr>
              </a:p>
            </p:txBody>
          </p:sp>
          <p:sp>
            <p:nvSpPr>
              <p:cNvPr id="71" name="文本框 70"/>
              <p:cNvSpPr txBox="1"/>
              <p:nvPr/>
            </p:nvSpPr>
            <p:spPr>
              <a:xfrm>
                <a:off x="7086109" y="3166799"/>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2</a:t>
                </a:r>
                <a:endParaRPr lang="zh-CN" altLang="en-US" sz="2100" dirty="0">
                  <a:solidFill>
                    <a:schemeClr val="bg1"/>
                  </a:solidFill>
                  <a:latin typeface="Agency FB" panose="020B0503020202020204" pitchFamily="34" charset="0"/>
                </a:endParaRPr>
              </a:p>
            </p:txBody>
          </p:sp>
          <p:sp>
            <p:nvSpPr>
              <p:cNvPr id="72" name="文本框 71"/>
              <p:cNvSpPr txBox="1"/>
              <p:nvPr/>
            </p:nvSpPr>
            <p:spPr>
              <a:xfrm>
                <a:off x="4545187" y="3166799"/>
                <a:ext cx="651088" cy="551931"/>
              </a:xfrm>
              <a:prstGeom prst="rect">
                <a:avLst/>
              </a:prstGeom>
              <a:noFill/>
            </p:spPr>
            <p:txBody>
              <a:bodyPr wrap="square" rtlCol="0">
                <a:spAutoFit/>
              </a:bodyPr>
              <a:lstStyle/>
              <a:p>
                <a:pPr algn="ctr"/>
                <a:r>
                  <a:rPr lang="en-US" altLang="zh-CN" sz="2100" dirty="0">
                    <a:solidFill>
                      <a:schemeClr val="bg1"/>
                    </a:solidFill>
                    <a:latin typeface="Agency FB" panose="020B0503020202020204" pitchFamily="34" charset="0"/>
                  </a:rPr>
                  <a:t>4</a:t>
                </a:r>
                <a:endParaRPr lang="zh-CN" altLang="en-US" sz="2100" dirty="0">
                  <a:solidFill>
                    <a:schemeClr val="bg1"/>
                  </a:solidFill>
                  <a:latin typeface="Agency FB" panose="020B0503020202020204" pitchFamily="34" charset="0"/>
                </a:endParaRPr>
              </a:p>
            </p:txBody>
          </p:sp>
        </p:grpSp>
        <p:sp>
          <p:nvSpPr>
            <p:cNvPr id="76" name="任意多边形 75"/>
            <p:cNvSpPr/>
            <p:nvPr/>
          </p:nvSpPr>
          <p:spPr>
            <a:xfrm>
              <a:off x="3223286" y="1492565"/>
              <a:ext cx="2759986" cy="2773543"/>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gs>
                <a:gs pos="100000">
                  <a:schemeClr val="bg1">
                    <a:lumMod val="85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103130" y="2410115"/>
              <a:ext cx="939328" cy="939328"/>
              <a:chOff x="5469890" y="2802890"/>
              <a:chExt cx="1252220" cy="1252220"/>
            </a:xfrm>
          </p:grpSpPr>
          <p:sp>
            <p:nvSpPr>
              <p:cNvPr id="82" name="椭圆 81"/>
              <p:cNvSpPr/>
              <p:nvPr/>
            </p:nvSpPr>
            <p:spPr>
              <a:xfrm>
                <a:off x="5469890" y="2802890"/>
                <a:ext cx="1252220" cy="1252220"/>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p:cNvSpPr txBox="1"/>
              <p:nvPr/>
            </p:nvSpPr>
            <p:spPr>
              <a:xfrm>
                <a:off x="5646079" y="3074506"/>
                <a:ext cx="926295" cy="695839"/>
              </a:xfrm>
              <a:prstGeom prst="rect">
                <a:avLst/>
              </a:prstGeom>
              <a:noFill/>
            </p:spPr>
            <p:txBody>
              <a:bodyPr wrap="square" rtlCol="0">
                <a:spAutoFit/>
              </a:bodyPr>
              <a:lstStyle/>
              <a:p>
                <a:r>
                  <a:rPr lang="zh-CN" altLang="en-US" sz="1400" dirty="0">
                    <a:solidFill>
                      <a:srgbClr val="01ACBE"/>
                    </a:solidFill>
                    <a:latin typeface="+mn-ea"/>
                  </a:rPr>
                  <a:t>行业</a:t>
                </a:r>
                <a:endParaRPr lang="zh-CN" altLang="en-US" sz="1400" dirty="0">
                  <a:solidFill>
                    <a:srgbClr val="01ACBE"/>
                  </a:solidFill>
                  <a:latin typeface="+mn-ea"/>
                </a:endParaRPr>
              </a:p>
              <a:p>
                <a:r>
                  <a:rPr lang="zh-CN" altLang="en-US" sz="1400" dirty="0">
                    <a:solidFill>
                      <a:srgbClr val="01ACBE"/>
                    </a:solidFill>
                    <a:latin typeface="+mn-ea"/>
                  </a:rPr>
                  <a:t>问题</a:t>
                </a:r>
                <a:endParaRPr lang="zh-CN" altLang="en-US" sz="1400" dirty="0">
                  <a:solidFill>
                    <a:srgbClr val="01ACBE"/>
                  </a:solidFill>
                  <a:latin typeface="+mn-ea"/>
                </a:endParaRPr>
              </a:p>
            </p:txBody>
          </p:sp>
        </p:grpSp>
        <p:pic>
          <p:nvPicPr>
            <p:cNvPr id="85" name="图片 8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15394" y="1867544"/>
              <a:ext cx="324000" cy="324000"/>
            </a:xfrm>
            <a:prstGeom prst="rect">
              <a:avLst/>
            </a:prstGeom>
          </p:spPr>
        </p:pic>
        <p:pic>
          <p:nvPicPr>
            <p:cNvPr id="86" name="图片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6194" y="1867544"/>
              <a:ext cx="324000" cy="324000"/>
            </a:xfrm>
            <a:prstGeom prst="rect">
              <a:avLst/>
            </a:prstGeom>
          </p:spPr>
        </p:pic>
        <p:sp>
          <p:nvSpPr>
            <p:cNvPr id="87" name="Freeform 5"/>
            <p:cNvSpPr>
              <a:spLocks noEditPoints="1"/>
            </p:cNvSpPr>
            <p:nvPr/>
          </p:nvSpPr>
          <p:spPr bwMode="auto">
            <a:xfrm>
              <a:off x="3752231" y="3497197"/>
              <a:ext cx="287163" cy="287163"/>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D85C00"/>
            </a:solidFill>
            <a:ln w="9525">
              <a:noFill/>
              <a:round/>
            </a:ln>
          </p:spPr>
          <p:txBody>
            <a:bodyPr vert="horz" wrap="square" lIns="91440" tIns="45720" rIns="91440" bIns="45720" numCol="1" anchor="t" anchorCtr="0" compatLnSpc="1"/>
            <a:lstStyle/>
            <a:p>
              <a:endParaRPr lang="en-US" dirty="0">
                <a:solidFill>
                  <a:schemeClr val="bg1">
                    <a:lumMod val="50000"/>
                  </a:schemeClr>
                </a:solidFill>
                <a:cs typeface="+mn-ea"/>
                <a:sym typeface="+mn-lt"/>
              </a:endParaRPr>
            </a:p>
          </p:txBody>
        </p:sp>
        <p:sp>
          <p:nvSpPr>
            <p:cNvPr id="88" name="Freeform 44"/>
            <p:cNvSpPr>
              <a:spLocks noEditPoints="1"/>
            </p:cNvSpPr>
            <p:nvPr/>
          </p:nvSpPr>
          <p:spPr bwMode="auto">
            <a:xfrm>
              <a:off x="5150512" y="3451937"/>
              <a:ext cx="227510" cy="332379"/>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rgbClr val="FFB850"/>
            </a:solidFill>
            <a:ln w="9525">
              <a:noFill/>
              <a:round/>
            </a:ln>
          </p:spPr>
          <p:txBody>
            <a:bodyPr vert="horz" wrap="square" lIns="91440" tIns="45720" rIns="91440" bIns="45720" numCol="1" anchor="t" anchorCtr="0" compatLnSpc="1"/>
            <a:lstStyle/>
            <a:p>
              <a:endParaRPr lang="en-US" dirty="0">
                <a:solidFill>
                  <a:schemeClr val="bg1">
                    <a:lumMod val="50000"/>
                  </a:schemeClr>
                </a:solidFill>
                <a:cs typeface="+mn-ea"/>
                <a:sym typeface="+mn-lt"/>
              </a:endParaRPr>
            </a:p>
          </p:txBody>
        </p:sp>
      </p:grpSp>
      <p:sp>
        <p:nvSpPr>
          <p:cNvPr id="23" name="矩形 3"/>
          <p:cNvSpPr>
            <a:spLocks noChangeArrowheads="1"/>
          </p:cNvSpPr>
          <p:nvPr/>
        </p:nvSpPr>
        <p:spPr bwMode="auto">
          <a:xfrm>
            <a:off x="3989642" y="328726"/>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面临</a:t>
            </a:r>
            <a:r>
              <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rPr>
              <a:t>问题</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anose="020B0604020202020204" pitchFamily="34" charset="0"/>
            </a:endParaRPr>
          </a:p>
        </p:txBody>
      </p:sp>
      <p:grpSp>
        <p:nvGrpSpPr>
          <p:cNvPr id="13" name="组合 12"/>
          <p:cNvGrpSpPr/>
          <p:nvPr/>
        </p:nvGrpSpPr>
        <p:grpSpPr>
          <a:xfrm>
            <a:off x="2377854" y="2077898"/>
            <a:ext cx="1216077" cy="85740"/>
            <a:chOff x="3169920" y="2360011"/>
            <a:chExt cx="1621155" cy="114300"/>
          </a:xfrm>
        </p:grpSpPr>
        <p:sp>
          <p:nvSpPr>
            <p:cNvPr id="18" name="椭圆 17"/>
            <p:cNvSpPr/>
            <p:nvPr/>
          </p:nvSpPr>
          <p:spPr>
            <a:xfrm>
              <a:off x="4676775" y="2360011"/>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a:stCxn id="18" idx="2"/>
            </p:cNvCxnSpPr>
            <p:nvPr/>
          </p:nvCxnSpPr>
          <p:spPr>
            <a:xfrm flipH="1">
              <a:off x="3169920" y="2417161"/>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flipV="1">
            <a:off x="2377853" y="1838084"/>
            <a:ext cx="0" cy="555144"/>
          </a:xfrm>
          <a:prstGeom prst="line">
            <a:avLst/>
          </a:prstGeom>
          <a:ln w="38100">
            <a:solidFill>
              <a:srgbClr val="D85C00"/>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792971" y="3420149"/>
            <a:ext cx="1702435" cy="460375"/>
          </a:xfrm>
          <a:prstGeom prst="rect">
            <a:avLst/>
          </a:prstGeom>
          <a:noFill/>
        </p:spPr>
        <p:txBody>
          <a:bodyPr wrap="square" rtlCol="0">
            <a:spAutoFit/>
          </a:bodyPr>
          <a:lstStyle/>
          <a:p>
            <a:pPr algn="l"/>
            <a:r>
              <a:rPr lang="zh-CN" altLang="en-US" sz="1400" dirty="0">
                <a:solidFill>
                  <a:srgbClr val="01ACBE"/>
                </a:solidFill>
                <a:latin typeface="方正正纤黑简体" panose="02000000000000000000" pitchFamily="2" charset="-122"/>
                <a:ea typeface="方正正纤黑简体" panose="02000000000000000000" pitchFamily="2" charset="-122"/>
              </a:rPr>
              <a:t>专利权维持时间</a:t>
            </a:r>
            <a:r>
              <a:rPr lang="zh-CN" altLang="en-US" sz="1400" dirty="0">
                <a:solidFill>
                  <a:srgbClr val="01ACBE"/>
                </a:solidFill>
                <a:latin typeface="方正正纤黑简体" panose="02000000000000000000" pitchFamily="2" charset="-122"/>
                <a:ea typeface="方正正纤黑简体" panose="02000000000000000000" pitchFamily="2" charset="-122"/>
              </a:rPr>
              <a:t>短</a:t>
            </a:r>
            <a:endParaRPr lang="zh-CN" altLang="en-US" sz="1400" dirty="0">
              <a:solidFill>
                <a:srgbClr val="01ACBE"/>
              </a:solidFill>
              <a:latin typeface="方正正纤黑简体" panose="02000000000000000000" pitchFamily="2" charset="-122"/>
              <a:ea typeface="方正正纤黑简体" panose="02000000000000000000" pitchFamily="2" charset="-122"/>
            </a:endParaRPr>
          </a:p>
          <a:p>
            <a:pPr algn="l"/>
            <a:r>
              <a:rPr lang="zh-CN" altLang="en-US" sz="1000" dirty="0">
                <a:solidFill>
                  <a:srgbClr val="01ACBE"/>
                </a:solidFill>
                <a:latin typeface="方正正纤黑简体" panose="02000000000000000000" pitchFamily="2" charset="-122"/>
                <a:ea typeface="方正正纤黑简体" panose="02000000000000000000" pitchFamily="2" charset="-122"/>
              </a:rPr>
              <a:t>代理机构监控不到位</a:t>
            </a:r>
            <a:endParaRPr lang="zh-CN" altLang="en-US" sz="1000" dirty="0">
              <a:solidFill>
                <a:srgbClr val="01ACBE"/>
              </a:solidFill>
              <a:latin typeface="方正正纤黑简体" panose="02000000000000000000" pitchFamily="2" charset="-122"/>
              <a:ea typeface="方正正纤黑简体" panose="02000000000000000000" pitchFamily="2" charset="-122"/>
            </a:endParaRPr>
          </a:p>
        </p:txBody>
      </p:sp>
      <p:grpSp>
        <p:nvGrpSpPr>
          <p:cNvPr id="20" name="组合 19"/>
          <p:cNvGrpSpPr/>
          <p:nvPr/>
        </p:nvGrpSpPr>
        <p:grpSpPr>
          <a:xfrm>
            <a:off x="2377854" y="3565255"/>
            <a:ext cx="1216077" cy="85740"/>
            <a:chOff x="3169920" y="4342810"/>
            <a:chExt cx="1621155" cy="114300"/>
          </a:xfrm>
        </p:grpSpPr>
        <p:sp>
          <p:nvSpPr>
            <p:cNvPr id="52" name="椭圆 51"/>
            <p:cNvSpPr/>
            <p:nvPr/>
          </p:nvSpPr>
          <p:spPr>
            <a:xfrm>
              <a:off x="4676775" y="4342810"/>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a:stCxn id="52" idx="2"/>
            </p:cNvCxnSpPr>
            <p:nvPr/>
          </p:nvCxnSpPr>
          <p:spPr>
            <a:xfrm flipH="1">
              <a:off x="3169920" y="4399960"/>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54" name="直接连接符 53"/>
          <p:cNvCxnSpPr/>
          <p:nvPr/>
        </p:nvCxnSpPr>
        <p:spPr>
          <a:xfrm flipV="1">
            <a:off x="2377853" y="3325442"/>
            <a:ext cx="0" cy="555144"/>
          </a:xfrm>
          <a:prstGeom prst="line">
            <a:avLst/>
          </a:prstGeom>
          <a:ln w="38100">
            <a:solidFill>
              <a:srgbClr val="01ACBE"/>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591621" y="2077898"/>
            <a:ext cx="1216077" cy="85740"/>
            <a:chOff x="7454200" y="2360011"/>
            <a:chExt cx="1621155" cy="114300"/>
          </a:xfrm>
        </p:grpSpPr>
        <p:sp>
          <p:nvSpPr>
            <p:cNvPr id="73" name="椭圆 72"/>
            <p:cNvSpPr/>
            <p:nvPr/>
          </p:nvSpPr>
          <p:spPr>
            <a:xfrm flipH="1">
              <a:off x="7454200" y="2360011"/>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a:stCxn id="73" idx="2"/>
            </p:cNvCxnSpPr>
            <p:nvPr/>
          </p:nvCxnSpPr>
          <p:spPr>
            <a:xfrm>
              <a:off x="7568500" y="2417161"/>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75" name="直接连接符 74"/>
          <p:cNvCxnSpPr/>
          <p:nvPr/>
        </p:nvCxnSpPr>
        <p:spPr>
          <a:xfrm flipH="1" flipV="1">
            <a:off x="6807698" y="1838084"/>
            <a:ext cx="0" cy="555144"/>
          </a:xfrm>
          <a:prstGeom prst="line">
            <a:avLst/>
          </a:prstGeom>
          <a:ln w="38100">
            <a:solidFill>
              <a:srgbClr val="D85C00"/>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5591621" y="3565255"/>
            <a:ext cx="1216077" cy="85740"/>
            <a:chOff x="7454200" y="4342810"/>
            <a:chExt cx="1621155" cy="114300"/>
          </a:xfrm>
        </p:grpSpPr>
        <p:sp>
          <p:nvSpPr>
            <p:cNvPr id="77" name="椭圆 76"/>
            <p:cNvSpPr/>
            <p:nvPr/>
          </p:nvSpPr>
          <p:spPr>
            <a:xfrm flipH="1">
              <a:off x="7454200" y="4342810"/>
              <a:ext cx="114300" cy="114300"/>
            </a:xfrm>
            <a:prstGeom prst="ellipse">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连接符 77"/>
            <p:cNvCxnSpPr>
              <a:stCxn id="77" idx="2"/>
            </p:cNvCxnSpPr>
            <p:nvPr/>
          </p:nvCxnSpPr>
          <p:spPr>
            <a:xfrm>
              <a:off x="7568500" y="4399960"/>
              <a:ext cx="150685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79" name="直接连接符 78"/>
          <p:cNvCxnSpPr/>
          <p:nvPr/>
        </p:nvCxnSpPr>
        <p:spPr>
          <a:xfrm flipH="1" flipV="1">
            <a:off x="6807698" y="3325442"/>
            <a:ext cx="0" cy="555144"/>
          </a:xfrm>
          <a:prstGeom prst="line">
            <a:avLst/>
          </a:prstGeom>
          <a:ln w="38100">
            <a:solidFill>
              <a:srgbClr val="01ACBE"/>
            </a:solidFill>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710406" y="3410624"/>
            <a:ext cx="1646555" cy="460375"/>
          </a:xfrm>
          <a:prstGeom prst="rect">
            <a:avLst/>
          </a:prstGeom>
          <a:noFill/>
        </p:spPr>
        <p:txBody>
          <a:bodyPr wrap="square" rtlCol="0">
            <a:spAutoFit/>
          </a:bodyPr>
          <a:lstStyle/>
          <a:p>
            <a:pPr algn="r"/>
            <a:r>
              <a:rPr lang="zh-CN" altLang="en-US" sz="1400" dirty="0" smtClean="0">
                <a:solidFill>
                  <a:srgbClr val="01ACBE"/>
                </a:solidFill>
                <a:latin typeface="方正正纤黑简体" panose="02000000000000000000" pitchFamily="2" charset="-122"/>
                <a:ea typeface="方正正纤黑简体" panose="02000000000000000000" pitchFamily="2" charset="-122"/>
              </a:rPr>
              <a:t>成果转化率</a:t>
            </a:r>
            <a:r>
              <a:rPr lang="zh-CN" altLang="en-US" sz="1400" dirty="0" smtClean="0">
                <a:solidFill>
                  <a:srgbClr val="01ACBE"/>
                </a:solidFill>
                <a:latin typeface="方正正纤黑简体" panose="02000000000000000000" pitchFamily="2" charset="-122"/>
                <a:ea typeface="方正正纤黑简体" panose="02000000000000000000" pitchFamily="2" charset="-122"/>
              </a:rPr>
              <a:t>低下</a:t>
            </a:r>
            <a:endParaRPr lang="zh-CN" altLang="en-US" sz="1400" dirty="0" smtClean="0">
              <a:solidFill>
                <a:srgbClr val="01ACBE"/>
              </a:solidFill>
              <a:latin typeface="方正正纤黑简体" panose="02000000000000000000" pitchFamily="2" charset="-122"/>
              <a:ea typeface="方正正纤黑简体" panose="02000000000000000000" pitchFamily="2" charset="-122"/>
            </a:endParaRPr>
          </a:p>
          <a:p>
            <a:pPr algn="r"/>
            <a:r>
              <a:rPr lang="zh-CN" altLang="en-US" sz="1000" dirty="0" smtClean="0">
                <a:solidFill>
                  <a:srgbClr val="01ACBE"/>
                </a:solidFill>
                <a:latin typeface="方正正纤黑简体" panose="02000000000000000000" pitchFamily="2" charset="-122"/>
                <a:ea typeface="方正正纤黑简体" panose="02000000000000000000" pitchFamily="2" charset="-122"/>
              </a:rPr>
              <a:t>缺乏有效的推广途径</a:t>
            </a:r>
            <a:endParaRPr lang="zh-CN" altLang="en-US" sz="1000" dirty="0" smtClean="0">
              <a:solidFill>
                <a:srgbClr val="01ACBE"/>
              </a:solidFill>
              <a:latin typeface="方正正纤黑简体" panose="02000000000000000000" pitchFamily="2" charset="-122"/>
              <a:ea typeface="方正正纤黑简体" panose="02000000000000000000" pitchFamily="2" charset="-122"/>
            </a:endParaRPr>
          </a:p>
        </p:txBody>
      </p:sp>
      <p:sp>
        <p:nvSpPr>
          <p:cNvPr id="84" name="文本框 83"/>
          <p:cNvSpPr txBox="1"/>
          <p:nvPr/>
        </p:nvSpPr>
        <p:spPr>
          <a:xfrm>
            <a:off x="693738" y="1933044"/>
            <a:ext cx="1644331" cy="460375"/>
          </a:xfrm>
          <a:prstGeom prst="rect">
            <a:avLst/>
          </a:prstGeom>
          <a:noFill/>
        </p:spPr>
        <p:txBody>
          <a:bodyPr wrap="square" rtlCol="0">
            <a:spAutoFit/>
          </a:bodyPr>
          <a:lstStyle/>
          <a:p>
            <a:pPr algn="r"/>
            <a:r>
              <a:rPr lang="zh-CN" altLang="en-US" sz="1400" dirty="0" smtClean="0">
                <a:solidFill>
                  <a:srgbClr val="D85C00"/>
                </a:solidFill>
                <a:latin typeface="方正正纤黑简体" panose="02000000000000000000" pitchFamily="2" charset="-122"/>
                <a:ea typeface="方正正纤黑简体" panose="02000000000000000000" pitchFamily="2" charset="-122"/>
              </a:rPr>
              <a:t>专利申请周期</a:t>
            </a:r>
            <a:r>
              <a:rPr lang="zh-CN" altLang="en-US" sz="1400" dirty="0" smtClean="0">
                <a:solidFill>
                  <a:srgbClr val="D85C00"/>
                </a:solidFill>
                <a:latin typeface="方正正纤黑简体" panose="02000000000000000000" pitchFamily="2" charset="-122"/>
                <a:ea typeface="方正正纤黑简体" panose="02000000000000000000" pitchFamily="2" charset="-122"/>
              </a:rPr>
              <a:t>长</a:t>
            </a:r>
            <a:endParaRPr lang="zh-CN" altLang="en-US" sz="1400" dirty="0" smtClean="0">
              <a:solidFill>
                <a:srgbClr val="D85C00"/>
              </a:solidFill>
              <a:latin typeface="方正正纤黑简体" panose="02000000000000000000" pitchFamily="2" charset="-122"/>
              <a:ea typeface="方正正纤黑简体" panose="02000000000000000000" pitchFamily="2" charset="-122"/>
            </a:endParaRPr>
          </a:p>
          <a:p>
            <a:pPr algn="r"/>
            <a:r>
              <a:rPr lang="zh-CN" altLang="en-US" sz="1000" dirty="0" smtClean="0">
                <a:solidFill>
                  <a:srgbClr val="D85C00"/>
                </a:solidFill>
                <a:latin typeface="方正正纤黑简体" panose="02000000000000000000" pitchFamily="2" charset="-122"/>
                <a:ea typeface="方正正纤黑简体" panose="02000000000000000000" pitchFamily="2" charset="-122"/>
              </a:rPr>
              <a:t>审查进度信息不对称</a:t>
            </a:r>
            <a:endParaRPr lang="zh-CN" altLang="en-US" sz="1000" dirty="0" smtClean="0">
              <a:solidFill>
                <a:srgbClr val="D85C00"/>
              </a:solidFill>
              <a:latin typeface="方正正纤黑简体" panose="02000000000000000000" pitchFamily="2" charset="-122"/>
              <a:ea typeface="方正正纤黑简体" panose="02000000000000000000" pitchFamily="2" charset="-122"/>
            </a:endParaRPr>
          </a:p>
        </p:txBody>
      </p:sp>
      <p:sp>
        <p:nvSpPr>
          <p:cNvPr id="89" name="文本框 88"/>
          <p:cNvSpPr txBox="1"/>
          <p:nvPr/>
        </p:nvSpPr>
        <p:spPr>
          <a:xfrm>
            <a:off x="6792971" y="1933044"/>
            <a:ext cx="1702435" cy="460375"/>
          </a:xfrm>
          <a:prstGeom prst="rect">
            <a:avLst/>
          </a:prstGeom>
          <a:noFill/>
        </p:spPr>
        <p:txBody>
          <a:bodyPr wrap="square" rtlCol="0">
            <a:spAutoFit/>
          </a:bodyPr>
          <a:lstStyle/>
          <a:p>
            <a:pPr algn="l"/>
            <a:r>
              <a:rPr lang="zh-CN" altLang="zh-CN" sz="1400" dirty="0">
                <a:solidFill>
                  <a:srgbClr val="D85C00"/>
                </a:solidFill>
                <a:latin typeface="方正正纤黑简体" panose="02000000000000000000" pitchFamily="2" charset="-122"/>
                <a:ea typeface="方正正纤黑简体" panose="02000000000000000000" pitchFamily="2" charset="-122"/>
                <a:sym typeface="+mn-ea"/>
              </a:rPr>
              <a:t>专利申请质量</a:t>
            </a:r>
            <a:r>
              <a:rPr lang="zh-CN" altLang="zh-CN" sz="1400" dirty="0">
                <a:solidFill>
                  <a:srgbClr val="D85C00"/>
                </a:solidFill>
                <a:latin typeface="方正正纤黑简体" panose="02000000000000000000" pitchFamily="2" charset="-122"/>
                <a:ea typeface="方正正纤黑简体" panose="02000000000000000000" pitchFamily="2" charset="-122"/>
                <a:sym typeface="+mn-ea"/>
              </a:rPr>
              <a:t>低下</a:t>
            </a:r>
            <a:endParaRPr lang="zh-CN" altLang="zh-CN" sz="1400" dirty="0">
              <a:solidFill>
                <a:srgbClr val="D85C00"/>
              </a:solidFill>
              <a:latin typeface="方正正纤黑简体" panose="02000000000000000000" pitchFamily="2" charset="-122"/>
              <a:ea typeface="方正正纤黑简体" panose="02000000000000000000" pitchFamily="2" charset="-122"/>
              <a:sym typeface="+mn-ea"/>
            </a:endParaRPr>
          </a:p>
          <a:p>
            <a:pPr algn="l"/>
            <a:r>
              <a:rPr lang="zh-CN" altLang="zh-CN" sz="1000" dirty="0">
                <a:solidFill>
                  <a:srgbClr val="D85C00"/>
                </a:solidFill>
                <a:latin typeface="方正正纤黑简体" panose="02000000000000000000" pitchFamily="2" charset="-122"/>
                <a:ea typeface="方正正纤黑简体" panose="02000000000000000000" pitchFamily="2" charset="-122"/>
                <a:sym typeface="+mn-ea"/>
              </a:rPr>
              <a:t>代理人专业不对口</a:t>
            </a:r>
            <a:endParaRPr lang="zh-CN" altLang="zh-CN" sz="1000" dirty="0">
              <a:solidFill>
                <a:srgbClr val="D85C00"/>
              </a:solidFill>
              <a:latin typeface="方正正纤黑简体" panose="02000000000000000000" pitchFamily="2" charset="-122"/>
              <a:ea typeface="方正正纤黑简体" panose="02000000000000000000"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advTm="6000">
        <p14:pan/>
      </p:transition>
    </mc:Choice>
    <mc:Fallback>
      <p:transition spd="slow"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2794" y="1982788"/>
            <a:ext cx="4240238" cy="368300"/>
            <a:chOff x="4861671" y="1746528"/>
            <a:chExt cx="4132469" cy="368300"/>
          </a:xfrm>
        </p:grpSpPr>
        <p:sp>
          <p:nvSpPr>
            <p:cNvPr id="12" name="矩形 11"/>
            <p:cNvSpPr/>
            <p:nvPr/>
          </p:nvSpPr>
          <p:spPr>
            <a:xfrm>
              <a:off x="4861671" y="1776757"/>
              <a:ext cx="53020" cy="307842"/>
            </a:xfrm>
            <a:prstGeom prst="rect">
              <a:avLst/>
            </a:prstGeom>
            <a:solidFill>
              <a:srgbClr val="14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4953635" y="1746528"/>
              <a:ext cx="4040505" cy="368300"/>
            </a:xfrm>
            <a:prstGeom prst="rect">
              <a:avLst/>
            </a:prstGeom>
            <a:noFill/>
          </p:spPr>
          <p:txBody>
            <a:bodyPr wrap="square" rtlCol="0">
              <a:spAutoFit/>
            </a:bodyPr>
            <a:lstStyle/>
            <a:p>
              <a:pPr algn="l"/>
              <a:r>
                <a:rPr lang="zh-CN" altLang="en-US" dirty="0">
                  <a:solidFill>
                    <a:srgbClr val="14CCE1"/>
                  </a:solidFill>
                  <a:latin typeface="微软雅黑" panose="020B0503020204020204" pitchFamily="34" charset="-122"/>
                  <a:ea typeface="微软雅黑" panose="020B0503020204020204" pitchFamily="34" charset="-122"/>
                  <a:cs typeface="微软雅黑" panose="020B0503020204020204" pitchFamily="34" charset="-122"/>
                </a:rPr>
                <a:t>其知</a:t>
              </a:r>
              <a:r>
                <a:rPr lang="zh-CN" altLang="en-US" dirty="0">
                  <a:solidFill>
                    <a:srgbClr val="14CCE1"/>
                  </a:solidFill>
                  <a:latin typeface="微软雅黑" panose="020B0503020204020204" pitchFamily="34" charset="-122"/>
                  <a:ea typeface="微软雅黑" panose="020B0503020204020204" pitchFamily="34" charset="-122"/>
                  <a:cs typeface="微软雅黑" panose="020B0503020204020204" pitchFamily="34" charset="-122"/>
                </a:rPr>
                <a:t>创新 </a:t>
              </a:r>
              <a:r>
                <a:rPr lang="en-US" altLang="zh-CN"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专利服务供给侧改革的先驱者</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4" name="Content Placeholder 2"/>
          <p:cNvSpPr txBox="1"/>
          <p:nvPr/>
        </p:nvSpPr>
        <p:spPr>
          <a:xfrm>
            <a:off x="4494055" y="2558455"/>
            <a:ext cx="4318977" cy="1074391"/>
          </a:xfrm>
          <a:prstGeom prst="rect">
            <a:avLst/>
          </a:prstGeom>
        </p:spPr>
        <p:txBody>
          <a:bodyPr vert="horz" lIns="91456" tIns="45728" rIns="91456" bIns="45728"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None/>
            </a:pPr>
            <a:r>
              <a:rPr lang="zh-CN" altLang="en-US" sz="12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其知创新是一家致力于以互联网思维推动专利服务行业改革的创新型公司，其自主研发的“其知网”以及“专利卫士”小</a:t>
            </a:r>
            <a:r>
              <a:rPr lang="zh-CN" altLang="en-US" sz="12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程序是全国率先提出以专利服务人才为核心的</a:t>
            </a:r>
            <a:r>
              <a:rPr lang="zh-CN" altLang="en-US" sz="12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数据化、共享化、信息化、智能化的专利综合服务生态系统</a:t>
            </a:r>
            <a:r>
              <a:rPr lang="zh-CN" altLang="en-US" sz="12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spcBef>
                <a:spcPts val="0"/>
              </a:spcBef>
              <a:buClr>
                <a:schemeClr val="tx1">
                  <a:lumMod val="50000"/>
                  <a:lumOff val="50000"/>
                </a:schemeClr>
              </a:buClr>
              <a:buFont typeface="Wingdings" panose="05000000000000000000" pitchFamily="2" charset="2"/>
              <a:buNone/>
            </a:pPr>
            <a:endPar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Picture 3"/>
          <p:cNvPicPr>
            <a:picLocks noChangeAspect="1"/>
          </p:cNvPicPr>
          <p:nvPr/>
        </p:nvPicPr>
        <p:blipFill rotWithShape="1">
          <a:blip r:embed="rId1" cstate="print"/>
          <a:srcRect l="19221" t="29398" r="17922" b="13718"/>
          <a:stretch>
            <a:fillRect/>
          </a:stretch>
        </p:blipFill>
        <p:spPr>
          <a:xfrm>
            <a:off x="592676" y="1708292"/>
            <a:ext cx="3865024" cy="2085976"/>
          </a:xfrm>
          <a:prstGeom prst="rect">
            <a:avLst/>
          </a:prstGeom>
          <a:effectLst>
            <a:outerShdw blurRad="508000" dist="596900" dir="3600000" sx="89000" sy="89000" algn="tl" rotWithShape="0">
              <a:prstClr val="black">
                <a:alpha val="23000"/>
              </a:prstClr>
            </a:outerShdw>
          </a:effectLst>
        </p:spPr>
      </p:pic>
      <p:sp>
        <p:nvSpPr>
          <p:cNvPr id="22" name="矩形 3"/>
          <p:cNvSpPr>
            <a:spLocks noChangeArrowheads="1"/>
          </p:cNvSpPr>
          <p:nvPr/>
        </p:nvSpPr>
        <p:spPr bwMode="auto">
          <a:xfrm>
            <a:off x="3972320" y="324000"/>
            <a:ext cx="1155700" cy="37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公司</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简介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2"/>
          <a:stretch>
            <a:fillRect/>
          </a:stretch>
        </p:blipFill>
        <p:spPr>
          <a:xfrm>
            <a:off x="1143565" y="1963029"/>
            <a:ext cx="2656232" cy="1499677"/>
          </a:xfrm>
          <a:prstGeom prst="rect">
            <a:avLst/>
          </a:prstGeom>
        </p:spPr>
      </p:pic>
    </p:spTree>
  </p:cSld>
  <p:clrMapOvr>
    <a:masterClrMapping/>
  </p:clrMapOvr>
  <p:transition spd="slow" advTm="6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57" y="15875"/>
            <a:ext cx="2219397" cy="5145246"/>
          </a:xfrm>
          <a:prstGeom prst="rect">
            <a:avLst/>
          </a:prstGeom>
        </p:spPr>
      </p:pic>
      <p:pic>
        <p:nvPicPr>
          <p:cNvPr id="3" name="图片 2"/>
          <p:cNvPicPr>
            <a:picLocks noChangeAspect="1"/>
          </p:cNvPicPr>
          <p:nvPr/>
        </p:nvPicPr>
        <p:blipFill>
          <a:blip r:embed="rId2"/>
          <a:stretch>
            <a:fillRect/>
          </a:stretch>
        </p:blipFill>
        <p:spPr>
          <a:xfrm>
            <a:off x="2219736" y="16042"/>
            <a:ext cx="2225113" cy="5113330"/>
          </a:xfrm>
          <a:prstGeom prst="rect">
            <a:avLst/>
          </a:prstGeom>
        </p:spPr>
      </p:pic>
      <p:pic>
        <p:nvPicPr>
          <p:cNvPr id="4" name="图片 3"/>
          <p:cNvPicPr>
            <a:picLocks noChangeAspect="1"/>
          </p:cNvPicPr>
          <p:nvPr/>
        </p:nvPicPr>
        <p:blipFill>
          <a:blip r:embed="rId3"/>
          <a:stretch>
            <a:fillRect/>
          </a:stretch>
        </p:blipFill>
        <p:spPr>
          <a:xfrm>
            <a:off x="4444982" y="15566"/>
            <a:ext cx="2356590" cy="5099039"/>
          </a:xfrm>
          <a:prstGeom prst="rect">
            <a:avLst/>
          </a:prstGeom>
        </p:spPr>
      </p:pic>
      <p:pic>
        <p:nvPicPr>
          <p:cNvPr id="5" name="图片 4"/>
          <p:cNvPicPr>
            <a:picLocks noChangeAspect="1"/>
          </p:cNvPicPr>
          <p:nvPr/>
        </p:nvPicPr>
        <p:blipFill>
          <a:blip r:embed="rId4"/>
          <a:stretch>
            <a:fillRect/>
          </a:stretch>
        </p:blipFill>
        <p:spPr>
          <a:xfrm>
            <a:off x="6782435" y="15875"/>
            <a:ext cx="2342515" cy="5074285"/>
          </a:xfrm>
          <a:prstGeom prst="rect">
            <a:avLst/>
          </a:prstGeom>
        </p:spPr>
      </p:pic>
    </p:spTree>
  </p:cSld>
  <p:clrMapOvr>
    <a:masterClrMapping/>
  </p:clrMapOvr>
  <p:transition spd="slow">
    <p:cover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5" y="-6985"/>
            <a:ext cx="2222500" cy="5158105"/>
          </a:xfrm>
          <a:prstGeom prst="rect">
            <a:avLst/>
          </a:prstGeom>
        </p:spPr>
      </p:pic>
      <p:pic>
        <p:nvPicPr>
          <p:cNvPr id="4" name="图片 3"/>
          <p:cNvPicPr>
            <a:picLocks noChangeAspect="1"/>
          </p:cNvPicPr>
          <p:nvPr/>
        </p:nvPicPr>
        <p:blipFill>
          <a:blip r:embed="rId2"/>
          <a:stretch>
            <a:fillRect/>
          </a:stretch>
        </p:blipFill>
        <p:spPr>
          <a:xfrm>
            <a:off x="2223135" y="635"/>
            <a:ext cx="2364105" cy="5119370"/>
          </a:xfrm>
          <a:prstGeom prst="rect">
            <a:avLst/>
          </a:prstGeom>
        </p:spPr>
      </p:pic>
      <p:pic>
        <p:nvPicPr>
          <p:cNvPr id="5" name="图片 4"/>
          <p:cNvPicPr>
            <a:picLocks noChangeAspect="1"/>
          </p:cNvPicPr>
          <p:nvPr/>
        </p:nvPicPr>
        <p:blipFill>
          <a:blip r:embed="rId3"/>
          <a:stretch>
            <a:fillRect/>
          </a:stretch>
        </p:blipFill>
        <p:spPr>
          <a:xfrm>
            <a:off x="4572635" y="-6985"/>
            <a:ext cx="2219325" cy="5113020"/>
          </a:xfrm>
          <a:prstGeom prst="rect">
            <a:avLst/>
          </a:prstGeom>
        </p:spPr>
      </p:pic>
      <p:pic>
        <p:nvPicPr>
          <p:cNvPr id="6" name="图片 5"/>
          <p:cNvPicPr>
            <a:picLocks noChangeAspect="1"/>
          </p:cNvPicPr>
          <p:nvPr/>
        </p:nvPicPr>
        <p:blipFill>
          <a:blip r:embed="rId4"/>
          <a:stretch>
            <a:fillRect/>
          </a:stretch>
        </p:blipFill>
        <p:spPr>
          <a:xfrm>
            <a:off x="6827520" y="635"/>
            <a:ext cx="2295525" cy="5142865"/>
          </a:xfrm>
          <a:prstGeom prst="rect">
            <a:avLst/>
          </a:prstGeom>
        </p:spPr>
      </p:pic>
    </p:spTree>
  </p:cSld>
  <p:clrMapOvr>
    <a:masterClrMapping/>
  </p:clrMapOvr>
  <p:transition spd="slow">
    <p:cover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35" y="-6985"/>
            <a:ext cx="2222500" cy="5158105"/>
          </a:xfrm>
          <a:prstGeom prst="rect">
            <a:avLst/>
          </a:prstGeom>
        </p:spPr>
      </p:pic>
      <p:pic>
        <p:nvPicPr>
          <p:cNvPr id="4" name="图片 3"/>
          <p:cNvPicPr>
            <a:picLocks noChangeAspect="1"/>
          </p:cNvPicPr>
          <p:nvPr/>
        </p:nvPicPr>
        <p:blipFill>
          <a:blip r:embed="rId2"/>
          <a:stretch>
            <a:fillRect/>
          </a:stretch>
        </p:blipFill>
        <p:spPr>
          <a:xfrm>
            <a:off x="2223135" y="635"/>
            <a:ext cx="2364105" cy="5119370"/>
          </a:xfrm>
          <a:prstGeom prst="rect">
            <a:avLst/>
          </a:prstGeom>
        </p:spPr>
      </p:pic>
      <p:pic>
        <p:nvPicPr>
          <p:cNvPr id="5" name="图片 4"/>
          <p:cNvPicPr>
            <a:picLocks noChangeAspect="1"/>
          </p:cNvPicPr>
          <p:nvPr/>
        </p:nvPicPr>
        <p:blipFill>
          <a:blip r:embed="rId3"/>
          <a:stretch>
            <a:fillRect/>
          </a:stretch>
        </p:blipFill>
        <p:spPr>
          <a:xfrm>
            <a:off x="4572635" y="-6985"/>
            <a:ext cx="2219325" cy="5113020"/>
          </a:xfrm>
          <a:prstGeom prst="rect">
            <a:avLst/>
          </a:prstGeom>
        </p:spPr>
      </p:pic>
      <p:pic>
        <p:nvPicPr>
          <p:cNvPr id="6" name="图片 5"/>
          <p:cNvPicPr>
            <a:picLocks noChangeAspect="1"/>
          </p:cNvPicPr>
          <p:nvPr/>
        </p:nvPicPr>
        <p:blipFill>
          <a:blip r:embed="rId4"/>
          <a:stretch>
            <a:fillRect/>
          </a:stretch>
        </p:blipFill>
        <p:spPr>
          <a:xfrm>
            <a:off x="6827520" y="635"/>
            <a:ext cx="2295525" cy="5142865"/>
          </a:xfrm>
          <a:prstGeom prst="rect">
            <a:avLst/>
          </a:prstGeom>
        </p:spPr>
      </p:pic>
    </p:spTree>
  </p:cSld>
  <p:clrMapOvr>
    <a:masterClrMapping/>
  </p:clrMapOvr>
  <p:transition spd="slow">
    <p:cover dir="rd"/>
  </p:transition>
</p:sld>
</file>

<file path=ppt/tags/tag1.xml><?xml version="1.0" encoding="utf-8"?>
<p:tagLst xmlns:p="http://schemas.openxmlformats.org/presentationml/2006/main">
  <p:tag name="KSO_WM_UNIT_PLACING_PICTURE_USER_VIEWPORT" val="{&quot;height&quot;:6105,&quot;width&quot;:15090}"/>
</p:tagLst>
</file>

<file path=ppt/tags/tag2.xml><?xml version="1.0" encoding="utf-8"?>
<p:tagLst xmlns:p="http://schemas.openxmlformats.org/presentationml/2006/main">
  <p:tag name="KSO_WM_TAG_VERSION" val="1.0"/>
  <p:tag name="KSO_WM_BEAUTIFY_FLAG" val="#wm#"/>
  <p:tag name="KSO_WM_UNIT_ID" val="diagram160543_5*a*1"/>
  <p:tag name="KSO_WM_TEMPLATE_CATEGORY" val="diagram"/>
  <p:tag name="KSO_WM_TEMPLATE_INDEX" val="160543"/>
  <p:tag name="KSO_WM_UNIT_TYPE" val="a"/>
  <p:tag name="KSO_WM_UNIT_INDEX" val="1"/>
  <p:tag name="KSO_WM_UNIT_CLEAR" val="1"/>
  <p:tag name="KSO_WM_UNIT_LAYERLEVEL" val="1"/>
  <p:tag name="KSO_WM_UNIT_VALUE" val="25"/>
  <p:tag name="KSO_WM_UNIT_ISCONTENTSTITLE" val="0"/>
  <p:tag name="KSO_WM_UNIT_HIGHLIGHT" val="0"/>
  <p:tag name="KSO_WM_UNIT_COMPATIBLE" val="1"/>
  <p:tag name="KSO_WM_UNIT_PRESET_TEXT_INDEX" val="3"/>
  <p:tag name="KSO_WM_UNIT_PRESET_TEXT_LEN" val="17"/>
</p:tagLst>
</file>

<file path=ppt/tags/tag3.xml><?xml version="1.0" encoding="utf-8"?>
<p:tagLst xmlns:p="http://schemas.openxmlformats.org/presentationml/2006/main">
  <p:tag name="KSO_WM_TAG_VERSION" val="1.0"/>
  <p:tag name="KSO_WM_BEAUTIFY_FLAG" val="#wm#"/>
  <p:tag name="KSO_WM_UNIT_ID" val="diagram160543_5*a*1"/>
  <p:tag name="KSO_WM_TEMPLATE_CATEGORY" val="diagram"/>
  <p:tag name="KSO_WM_TEMPLATE_INDEX" val="160543"/>
  <p:tag name="KSO_WM_UNIT_TYPE" val="a"/>
  <p:tag name="KSO_WM_UNIT_INDEX" val="1"/>
  <p:tag name="KSO_WM_UNIT_CLEAR" val="1"/>
  <p:tag name="KSO_WM_UNIT_LAYERLEVEL" val="1"/>
  <p:tag name="KSO_WM_UNIT_VALUE" val="25"/>
  <p:tag name="KSO_WM_UNIT_ISCONTENTSTITLE" val="0"/>
  <p:tag name="KSO_WM_UNIT_HIGHLIGHT" val="0"/>
  <p:tag name="KSO_WM_UNIT_COMPATIBLE" val="1"/>
  <p:tag name="KSO_WM_UNIT_PRESET_TEXT_INDEX" val="3"/>
  <p:tag name="KSO_WM_UNIT_PRESET_TEXT_LEN" val="17"/>
</p:tagLst>
</file>

<file path=ppt/tags/tag4.xml><?xml version="1.0" encoding="utf-8"?>
<p:tagLst xmlns:p="http://schemas.openxmlformats.org/presentationml/2006/main">
  <p:tag name="KSO_WM_UNIT_PLACING_PICTURE_USER_VIEWPORT" val="{&quot;height&quot;:32940,&quot;width&quot;:17955}"/>
</p:tagLst>
</file>

<file path=ppt/tags/tag5.xml><?xml version="1.0" encoding="utf-8"?>
<p:tagLst xmlns:p="http://schemas.openxmlformats.org/presentationml/2006/main">
  <p:tag name="COMMONDATA" val="eyJoZGlkIjoiZTA4NzIyN2MxYTlmMzQ1NGE2MjU5NWRkMjhlOGMxYTAifQ=="/>
</p:tagLst>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主管人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1030</Words>
  <Application>WPS 文字</Application>
  <PresentationFormat>自定义</PresentationFormat>
  <Paragraphs>203</Paragraphs>
  <Slides>24</Slides>
  <Notes>19</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24</vt:i4>
      </vt:variant>
    </vt:vector>
  </HeadingPairs>
  <TitlesOfParts>
    <vt:vector size="52" baseType="lpstr">
      <vt:lpstr>Arial</vt:lpstr>
      <vt:lpstr>宋体</vt:lpstr>
      <vt:lpstr>Wingdings</vt:lpstr>
      <vt:lpstr>黑体</vt:lpstr>
      <vt:lpstr>汉仪中黑KW</vt:lpstr>
      <vt:lpstr>Courier New</vt:lpstr>
      <vt:lpstr>微软雅黑</vt:lpstr>
      <vt:lpstr>方正正纤黑简体</vt:lpstr>
      <vt:lpstr>汉仪书宋二KW</vt:lpstr>
      <vt:lpstr>Lao UI</vt:lpstr>
      <vt:lpstr>苹方-简</vt:lpstr>
      <vt:lpstr>汉仪旗黑</vt:lpstr>
      <vt:lpstr>Calibri</vt:lpstr>
      <vt:lpstr>Agency FB</vt:lpstr>
      <vt:lpstr>Calibri</vt:lpstr>
      <vt:lpstr>微软雅黑 Light</vt:lpstr>
      <vt:lpstr>Calibri Light</vt:lpstr>
      <vt:lpstr>方正宋刻本秀楷简体</vt:lpstr>
      <vt:lpstr>Gill Sans</vt:lpstr>
      <vt:lpstr>Times New Roman</vt:lpstr>
      <vt:lpstr>方正正黑简体</vt:lpstr>
      <vt:lpstr>宋体</vt:lpstr>
      <vt:lpstr>Arial Unicode MS</vt:lpstr>
      <vt:lpstr>Franklin Gothic Book</vt:lpstr>
      <vt:lpstr>Helvetica Neue</vt:lpstr>
      <vt:lpstr>Wingdings</vt:lpstr>
      <vt:lpstr>Franklin Gothic Medium</vt:lpstr>
      <vt:lpstr>主管人员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
  <cp:lastModifiedBy>房子哥</cp:lastModifiedBy>
  <cp:revision>40</cp:revision>
  <dcterms:created xsi:type="dcterms:W3CDTF">2022-11-17T08:34:12Z</dcterms:created>
  <dcterms:modified xsi:type="dcterms:W3CDTF">2022-11-17T08:34:12Z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A022DE15894D3B0E7CA8746333C38D5F</vt:lpwstr>
  </property>
</Properties>
</file>