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Override1.xml" ContentType="application/vnd.openxmlformats-officedocument.themeOverr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9" r:id="rId2"/>
  </p:sldMasterIdLst>
  <p:notesMasterIdLst>
    <p:notesMasterId r:id="rId21"/>
  </p:notesMasterIdLst>
  <p:sldIdLst>
    <p:sldId id="2190" r:id="rId3"/>
    <p:sldId id="260" r:id="rId4"/>
    <p:sldId id="286" r:id="rId5"/>
    <p:sldId id="259" r:id="rId6"/>
    <p:sldId id="2331" r:id="rId7"/>
    <p:sldId id="2347" r:id="rId8"/>
    <p:sldId id="2321" r:id="rId9"/>
    <p:sldId id="2352" r:id="rId10"/>
    <p:sldId id="2357" r:id="rId11"/>
    <p:sldId id="2356" r:id="rId12"/>
    <p:sldId id="2355" r:id="rId13"/>
    <p:sldId id="2250" r:id="rId14"/>
    <p:sldId id="2244" r:id="rId15"/>
    <p:sldId id="2249" r:id="rId16"/>
    <p:sldId id="2230" r:id="rId17"/>
    <p:sldId id="2188" r:id="rId18"/>
    <p:sldId id="2282" r:id="rId19"/>
    <p:sldId id="2204" r:id="rId20"/>
  </p:sldIdLst>
  <p:sldSz cx="12192000" cy="6858000"/>
  <p:notesSz cx="6858000" cy="9144000"/>
  <p:embeddedFontLs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HarmonyOS Sans SC" panose="00000500000000000000" pitchFamily="2" charset="-122"/>
      <p:regular r:id="rId28"/>
      <p:bold r:id="rId29"/>
    </p:embeddedFont>
    <p:embeddedFont>
      <p:font typeface="Helvetica" panose="020B0604020202020204" pitchFamily="34" charset="0"/>
      <p:regular r:id="rId30"/>
      <p:bold r:id="rId31"/>
      <p:italic r:id="rId32"/>
      <p:boldItalic r:id="rId33"/>
    </p:embeddedFont>
    <p:embeddedFont>
      <p:font typeface="Microsoft YaHei UI" panose="020B0503020204020204" pitchFamily="34" charset="-122"/>
      <p:regular r:id="rId34"/>
      <p:bold r:id="rId35"/>
    </p:embeddedFont>
    <p:embeddedFont>
      <p:font typeface="黑体" panose="02010609060101010101" pitchFamily="49" charset="-122"/>
      <p:regular r:id="rId36"/>
    </p:embeddedFont>
    <p:embeddedFont>
      <p:font typeface="思源黑体 CN Normal" panose="020B0400000000000000" pitchFamily="34" charset="-122"/>
      <p:regular r:id="rId37"/>
    </p:embeddedFont>
    <p:embeddedFont>
      <p:font typeface="微软雅黑" panose="020B0503020204020204" pitchFamily="34" charset="-122"/>
      <p:regular r:id="rId38"/>
      <p:bold r:id="rId39"/>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093">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FF"/>
    <a:srgbClr val="E56B5C"/>
    <a:srgbClr val="7F7F7F"/>
    <a:srgbClr val="E86E60"/>
    <a:srgbClr val="DD8B65"/>
    <a:srgbClr val="92A0C7"/>
    <a:srgbClr val="D3D9E9"/>
    <a:srgbClr val="88C3A5"/>
    <a:srgbClr val="F09D94"/>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38" autoAdjust="0"/>
  </p:normalViewPr>
  <p:slideViewPr>
    <p:cSldViewPr snapToGrid="0" snapToObjects="1">
      <p:cViewPr varScale="1">
        <p:scale>
          <a:sx n="56" d="100"/>
          <a:sy n="56" d="100"/>
        </p:scale>
        <p:origin x="336" y="4"/>
      </p:cViewPr>
      <p:guideLst>
        <p:guide orient="horz" pos="2093"/>
        <p:guide pos="3840"/>
      </p:guideLst>
    </p:cSldViewPr>
  </p:slideViewPr>
  <p:notesTextViewPr>
    <p:cViewPr>
      <p:scale>
        <a:sx n="1" d="1"/>
        <a:sy n="1" d="1"/>
      </p:scale>
      <p:origin x="0" y="0"/>
    </p:cViewPr>
  </p:notesTextViewPr>
  <p:sorterViewPr>
    <p:cViewPr>
      <p:scale>
        <a:sx n="102" d="100"/>
        <a:sy n="10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lstStyle>
            <a:lvl1pPr eaLnBrk="1" hangingPunct="1">
              <a:defRPr sz="1200">
                <a:latin typeface="Calibri" panose="020F0502020204030204" pitchFamily="34" charset="0"/>
              </a:defRPr>
            </a:lvl1pPr>
          </a:lstStyle>
          <a:p>
            <a:pPr>
              <a:defRPr/>
            </a:pPr>
            <a:endParaRPr lang="en-US" altLang="zh-CN"/>
          </a:p>
        </p:txBody>
      </p:sp>
      <p:sp>
        <p:nvSpPr>
          <p:cNvPr id="3" name="Date Placeholder 2"/>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lstStyle>
            <a:lvl1pPr algn="r" eaLnBrk="1" hangingPunct="1">
              <a:defRPr sz="1200">
                <a:latin typeface="Calibri" panose="020F0502020204030204" pitchFamily="34" charset="0"/>
              </a:defRPr>
            </a:lvl1pPr>
          </a:lstStyle>
          <a:p>
            <a:pPr>
              <a:defRPr/>
            </a:pPr>
            <a:fld id="{C2E91A99-DD51-409C-AB3E-45461FC0B8C0}" type="datetimeFigureOut">
              <a:rPr lang="en-US" altLang="zh-CN"/>
              <a:t>11/15/2022</a:t>
            </a:fld>
            <a:endParaRPr lang="en-US" altLang="zh-C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lstStyle>
            <a:lvl1pPr eaLnBrk="1" hangingPunct="1">
              <a:defRPr sz="1200">
                <a:latin typeface="Calibri" panose="020F0502020204030204" pitchFamily="34" charset="0"/>
              </a:defRPr>
            </a:lvl1pPr>
          </a:lstStyle>
          <a:p>
            <a:pPr>
              <a:defRPr/>
            </a:pPr>
            <a:endParaRPr lang="en-US" altLang="zh-C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lstStyle>
            <a:lvl1pPr algn="r" eaLnBrk="1" hangingPunct="1">
              <a:defRPr sz="1200">
                <a:latin typeface="Calibri" panose="020F0502020204030204" pitchFamily="34" charset="0"/>
              </a:defRPr>
            </a:lvl1pPr>
          </a:lstStyle>
          <a:p>
            <a:pPr>
              <a:defRPr/>
            </a:pPr>
            <a:fld id="{30745C90-514B-4775-8390-45FE86554445}" type="slidenum">
              <a:rPr lang="en-US" altLang="zh-CN"/>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379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大家好，我们是邦家生物。很荣幸为大家汇报我们公司。一家</a:t>
            </a:r>
            <a:r>
              <a:rPr lang="zh-CN" altLang="en-US" b="1" i="1" dirty="0">
                <a:solidFill>
                  <a:schemeClr val="bg1"/>
                </a:solidFill>
                <a:latin typeface="Microsoft YaHei UI" panose="020B0503020204020204" pitchFamily="34" charset="-122"/>
                <a:ea typeface="Microsoft YaHei UI" panose="020B0503020204020204" pitchFamily="34" charset="-122"/>
              </a:rPr>
              <a:t>全球领先的单细胞级纳米材料研发者</a:t>
            </a:r>
          </a:p>
          <a:p>
            <a:pPr eaLnBrk="1" hangingPunct="1">
              <a:spcBef>
                <a:spcPct val="0"/>
              </a:spcBef>
            </a:pPr>
            <a:endParaRPr lang="en-US" altLang="zh-CN" dirty="0"/>
          </a:p>
        </p:txBody>
      </p:sp>
      <p:sp>
        <p:nvSpPr>
          <p:cNvPr id="3379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90204" pitchFamily="34" charset="0"/>
                <a:ea typeface="SimSun" panose="02010600030101010101" pitchFamily="2" charset="-122"/>
              </a:defRPr>
            </a:lvl1pPr>
            <a:lvl2pPr marL="742950" indent="-285750">
              <a:defRPr>
                <a:solidFill>
                  <a:schemeClr val="tx1"/>
                </a:solidFill>
                <a:latin typeface="Arial" panose="020B0604020202090204" pitchFamily="34" charset="0"/>
                <a:ea typeface="SimSun" panose="02010600030101010101" pitchFamily="2" charset="-122"/>
              </a:defRPr>
            </a:lvl2pPr>
            <a:lvl3pPr marL="1143000" indent="-228600">
              <a:defRPr>
                <a:solidFill>
                  <a:schemeClr val="tx1"/>
                </a:solidFill>
                <a:latin typeface="Arial" panose="020B0604020202090204" pitchFamily="34" charset="0"/>
                <a:ea typeface="SimSun" panose="02010600030101010101" pitchFamily="2" charset="-122"/>
              </a:defRPr>
            </a:lvl3pPr>
            <a:lvl4pPr marL="1600200" indent="-228600">
              <a:defRPr>
                <a:solidFill>
                  <a:schemeClr val="tx1"/>
                </a:solidFill>
                <a:latin typeface="Arial" panose="020B0604020202090204" pitchFamily="34" charset="0"/>
                <a:ea typeface="SimSun" panose="02010600030101010101" pitchFamily="2" charset="-122"/>
              </a:defRPr>
            </a:lvl4pPr>
            <a:lvl5pPr marL="2057400" indent="-228600">
              <a:defRPr>
                <a:solidFill>
                  <a:schemeClr val="tx1"/>
                </a:solidFill>
                <a:latin typeface="Arial" panose="020B060402020209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9pPr>
          </a:lstStyle>
          <a:p>
            <a:fld id="{5BEF9D6C-1F47-441C-AD5A-6D71F03C7C30}" type="slidenum">
              <a:rPr lang="zh-CN" altLang="en-US" smtClean="0">
                <a:latin typeface="Calibri" panose="020F0502020204030204" pitchFamily="34" charset="0"/>
                <a:ea typeface="等线" panose="02010600030101010101" pitchFamily="2" charset="-122"/>
              </a:rPr>
              <a:t>1</a:t>
            </a:fld>
            <a:endParaRPr lang="zh-CN" altLang="en-US">
              <a:latin typeface="Calibri" panose="020F0502020204030204" pitchFamily="34" charset="0"/>
              <a:ea typeface="等线"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a:extLst>
              <a:ext uri="{FF2B5EF4-FFF2-40B4-BE49-F238E27FC236}">
                <a16:creationId xmlns:a16="http://schemas.microsoft.com/office/drawing/2014/main" id="{FC7CB182-3EA1-467F-8102-5DE14A4905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备注占位符 2">
            <a:extLst>
              <a:ext uri="{FF2B5EF4-FFF2-40B4-BE49-F238E27FC236}">
                <a16:creationId xmlns:a16="http://schemas.microsoft.com/office/drawing/2014/main" id="{B7780D0A-D4B0-4292-B433-B50B9D004B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kumimoji="1" lang="zh-CN" altLang="en-US" dirty="0"/>
              <a:t>同时我们也落地了的衍生产品，消费级的抗新冠喷雾，草本医生。他是与湖北省疾控中心联合研发的，全球首款官方验证 能够 杀灭 新冠病毒的 纯植物基 喷雾。他对常见的致病微生物也同样具有良好的抑制效果。</a:t>
            </a:r>
            <a:endParaRPr kumimoji="1" lang="en-US" altLang="zh-CN" dirty="0"/>
          </a:p>
          <a:p>
            <a:pPr eaLnBrk="1" hangingPunct="1">
              <a:spcBef>
                <a:spcPct val="0"/>
              </a:spcBef>
            </a:pPr>
            <a:r>
              <a:rPr kumimoji="1" lang="zh-CN" altLang="en-US" dirty="0"/>
              <a:t>这项技术得到了国际顶级期刊的背书和同行的严谨评议</a:t>
            </a:r>
            <a:endParaRPr kumimoji="1" lang="en-US" altLang="zh-CN" dirty="0"/>
          </a:p>
          <a:p>
            <a:pPr eaLnBrk="1" hangingPunct="1">
              <a:spcBef>
                <a:spcPct val="0"/>
              </a:spcBef>
            </a:pPr>
            <a:r>
              <a:rPr kumimoji="1" lang="zh-CN" altLang="en-US" dirty="0"/>
              <a:t>近期这项技术和产品得到了四川日报的报道。他是唯一一款由</a:t>
            </a:r>
            <a:r>
              <a:rPr kumimoji="1" lang="en-US" altLang="zh-CN" dirty="0"/>
              <a:t>P3</a:t>
            </a:r>
            <a:r>
              <a:rPr kumimoji="1" lang="zh-CN" altLang="en-US" dirty="0"/>
              <a:t>实验室进行研发和验证的纯植物基抗菌抗病毒喷雾。</a:t>
            </a:r>
          </a:p>
        </p:txBody>
      </p:sp>
      <p:sp>
        <p:nvSpPr>
          <p:cNvPr id="106500" name="灯片编号占位符 3">
            <a:extLst>
              <a:ext uri="{FF2B5EF4-FFF2-40B4-BE49-F238E27FC236}">
                <a16:creationId xmlns:a16="http://schemas.microsoft.com/office/drawing/2014/main" id="{DC311FEB-8E2E-48FB-B986-8A46E93CAE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87D134B-B866-44C3-8249-6AB7C3992264}" type="slidenum">
              <a:rPr lang="en-US" altLang="zh-CN" smtClean="0">
                <a:latin typeface="Calibri" panose="020F0502020204030204" pitchFamily="34" charset="0"/>
              </a:rPr>
              <a:pPr/>
              <a:t>10</a:t>
            </a:fld>
            <a:endParaRPr lang="en-US" altLang="zh-CN">
              <a:latin typeface="Calibri" panose="020F0502020204030204" pitchFamily="34" charset="0"/>
            </a:endParaRPr>
          </a:p>
        </p:txBody>
      </p:sp>
    </p:spTree>
    <p:extLst>
      <p:ext uri="{BB962C8B-B14F-4D97-AF65-F5344CB8AC3E}">
        <p14:creationId xmlns:p14="http://schemas.microsoft.com/office/powerpoint/2010/main" val="1496333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幻灯片图像占位符 1">
            <a:extLst>
              <a:ext uri="{FF2B5EF4-FFF2-40B4-BE49-F238E27FC236}">
                <a16:creationId xmlns:a16="http://schemas.microsoft.com/office/drawing/2014/main" id="{FC7CB182-3EA1-467F-8102-5DE14A4905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备注占位符 2">
            <a:extLst>
              <a:ext uri="{FF2B5EF4-FFF2-40B4-BE49-F238E27FC236}">
                <a16:creationId xmlns:a16="http://schemas.microsoft.com/office/drawing/2014/main" id="{B7780D0A-D4B0-4292-B433-B50B9D004B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kumimoji="1" lang="zh-CN" altLang="en-US" dirty="0"/>
              <a:t>同时我们也落地了的衍生产品，消费级的抗新冠喷雾，草本医生。他是与湖北省疾控中心联合研发的，全球首款官方验证 能够 杀灭 新冠病毒的 纯植物基 喷雾。他对常见的致病微生物也同样具有良好的抑制效果。</a:t>
            </a:r>
            <a:endParaRPr kumimoji="1" lang="en-US" altLang="zh-CN" dirty="0"/>
          </a:p>
          <a:p>
            <a:pPr eaLnBrk="1" hangingPunct="1">
              <a:spcBef>
                <a:spcPct val="0"/>
              </a:spcBef>
            </a:pPr>
            <a:r>
              <a:rPr kumimoji="1" lang="zh-CN" altLang="en-US" dirty="0"/>
              <a:t>这项技术得到了国际顶级期刊的背书和同行的严谨评议</a:t>
            </a:r>
            <a:endParaRPr kumimoji="1" lang="en-US" altLang="zh-CN" dirty="0"/>
          </a:p>
          <a:p>
            <a:pPr eaLnBrk="1" hangingPunct="1">
              <a:spcBef>
                <a:spcPct val="0"/>
              </a:spcBef>
            </a:pPr>
            <a:r>
              <a:rPr kumimoji="1" lang="zh-CN" altLang="en-US" dirty="0"/>
              <a:t>近期这项技术和产品得到了四川日报的报道。他是唯一一款由</a:t>
            </a:r>
            <a:r>
              <a:rPr kumimoji="1" lang="en-US" altLang="zh-CN" dirty="0"/>
              <a:t>P3</a:t>
            </a:r>
            <a:r>
              <a:rPr kumimoji="1" lang="zh-CN" altLang="en-US" dirty="0"/>
              <a:t>实验室进行研发和验证的纯植物基抗菌抗病毒喷雾。</a:t>
            </a:r>
          </a:p>
        </p:txBody>
      </p:sp>
      <p:sp>
        <p:nvSpPr>
          <p:cNvPr id="106500" name="灯片编号占位符 3">
            <a:extLst>
              <a:ext uri="{FF2B5EF4-FFF2-40B4-BE49-F238E27FC236}">
                <a16:creationId xmlns:a16="http://schemas.microsoft.com/office/drawing/2014/main" id="{DC311FEB-8E2E-48FB-B986-8A46E93CAE5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187D134B-B866-44C3-8249-6AB7C3992264}" type="slidenum">
              <a:rPr lang="en-US" altLang="zh-CN" smtClean="0">
                <a:latin typeface="Calibri" panose="020F0502020204030204" pitchFamily="34" charset="0"/>
              </a:rPr>
              <a:pPr/>
              <a:t>11</a:t>
            </a:fld>
            <a:endParaRPr lang="en-US" altLang="zh-CN">
              <a:latin typeface="Calibri" panose="020F0502020204030204" pitchFamily="34" charset="0"/>
            </a:endParaRPr>
          </a:p>
        </p:txBody>
      </p:sp>
    </p:spTree>
    <p:extLst>
      <p:ext uri="{BB962C8B-B14F-4D97-AF65-F5344CB8AC3E}">
        <p14:creationId xmlns:p14="http://schemas.microsoft.com/office/powerpoint/2010/main" val="3871125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幻灯片图像占位符 1">
            <a:extLst>
              <a:ext uri="{FF2B5EF4-FFF2-40B4-BE49-F238E27FC236}">
                <a16:creationId xmlns:a16="http://schemas.microsoft.com/office/drawing/2014/main" id="{52736F54-F3CA-473C-93FD-5A7DB7892B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备注占位符 2">
            <a:extLst>
              <a:ext uri="{FF2B5EF4-FFF2-40B4-BE49-F238E27FC236}">
                <a16:creationId xmlns:a16="http://schemas.microsoft.com/office/drawing/2014/main" id="{E8C58C13-36CE-49A0-8B64-47418670A9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38244" name="灯片编号占位符 3">
            <a:extLst>
              <a:ext uri="{FF2B5EF4-FFF2-40B4-BE49-F238E27FC236}">
                <a16:creationId xmlns:a16="http://schemas.microsoft.com/office/drawing/2014/main" id="{114B8EA9-25F1-4B2D-8701-FAD52AD221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fld id="{6F4FAA31-FB31-4118-B395-E29C6BFECD29}" type="slidenum">
              <a:rPr lang="zh-CN" altLang="en-US" smtClean="0">
                <a:latin typeface="Calibri" panose="020F0502020204030204" pitchFamily="34" charset="0"/>
                <a:ea typeface="等线" panose="02010600030101010101" pitchFamily="2" charset="-122"/>
              </a:rPr>
              <a:pPr/>
              <a:t>15</a:t>
            </a:fld>
            <a:endParaRPr lang="zh-CN" altLang="en-US">
              <a:latin typeface="Calibri" panose="020F0502020204030204" pitchFamily="34" charset="0"/>
              <a:ea typeface="等线" panose="02010600030101010101" pitchFamily="2" charset="-122"/>
            </a:endParaRPr>
          </a:p>
        </p:txBody>
      </p:sp>
    </p:spTree>
    <p:extLst>
      <p:ext uri="{BB962C8B-B14F-4D97-AF65-F5344CB8AC3E}">
        <p14:creationId xmlns:p14="http://schemas.microsoft.com/office/powerpoint/2010/main" val="3390635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ea typeface="SimSun" panose="02010600030101010101" pitchFamily="2" charset="-122"/>
              </a:rPr>
              <a:t>简单介绍我们的融资计划。</a:t>
            </a:r>
            <a:endParaRPr lang="en-US" altLang="zh-CN" dirty="0">
              <a:ea typeface="SimSun" panose="02010600030101010101" pitchFamily="2" charset="-122"/>
            </a:endParaRPr>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90204" pitchFamily="34" charset="0"/>
                <a:ea typeface="SimSun" panose="02010600030101010101" pitchFamily="2" charset="-122"/>
              </a:defRPr>
            </a:lvl1pPr>
            <a:lvl2pPr marL="742950" indent="-285750">
              <a:defRPr>
                <a:solidFill>
                  <a:schemeClr val="tx1"/>
                </a:solidFill>
                <a:latin typeface="Arial" panose="020B0604020202090204" pitchFamily="34" charset="0"/>
                <a:ea typeface="SimSun" panose="02010600030101010101" pitchFamily="2" charset="-122"/>
              </a:defRPr>
            </a:lvl2pPr>
            <a:lvl3pPr marL="1143000" indent="-228600">
              <a:defRPr>
                <a:solidFill>
                  <a:schemeClr val="tx1"/>
                </a:solidFill>
                <a:latin typeface="Arial" panose="020B0604020202090204" pitchFamily="34" charset="0"/>
                <a:ea typeface="SimSun" panose="02010600030101010101" pitchFamily="2" charset="-122"/>
              </a:defRPr>
            </a:lvl3pPr>
            <a:lvl4pPr marL="1600200" indent="-228600">
              <a:defRPr>
                <a:solidFill>
                  <a:schemeClr val="tx1"/>
                </a:solidFill>
                <a:latin typeface="Arial" panose="020B0604020202090204" pitchFamily="34" charset="0"/>
                <a:ea typeface="SimSun" panose="02010600030101010101" pitchFamily="2" charset="-122"/>
              </a:defRPr>
            </a:lvl4pPr>
            <a:lvl5pPr marL="2057400" indent="-228600">
              <a:defRPr>
                <a:solidFill>
                  <a:schemeClr val="tx1"/>
                </a:solidFill>
                <a:latin typeface="Arial" panose="020B060402020209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9pPr>
          </a:lstStyle>
          <a:p>
            <a:fld id="{C4E1CFFA-5D00-4319-B1E1-FA9E0B5777C9}" type="slidenum">
              <a:rPr lang="en-US" altLang="zh-CN" smtClean="0">
                <a:solidFill>
                  <a:srgbClr val="000000"/>
                </a:solidFill>
                <a:latin typeface="Calibri" panose="020F0502020204030204" pitchFamily="34" charset="0"/>
              </a:rPr>
              <a:t>16</a:t>
            </a:fld>
            <a:endParaRPr lang="en-US" altLang="zh-CN">
              <a:solidFill>
                <a:srgbClr val="000000"/>
              </a:solidFill>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下面介绍一下公司未来的</a:t>
            </a:r>
            <a:r>
              <a:rPr lang="en-US" altLang="zh-CN" dirty="0"/>
              <a:t>5</a:t>
            </a:r>
            <a:r>
              <a:rPr lang="zh-CN" altLang="en-US" dirty="0"/>
              <a:t>年规划。对于盔甲益生菌和抗菌抗病毒材料两个成熟的产品管线，今年拟上市盔甲益生菌和抗新冠喷雾两款医疗级消费品。未来主要针对治疗性抗菌抗病毒凝胶进行械字号的申报，以及治疗性盔甲益生菌的药字号申报推进工作。</a:t>
            </a:r>
          </a:p>
          <a:p>
            <a:endParaRPr lang="zh-CN" altLang="en-US" dirty="0"/>
          </a:p>
          <a:p>
            <a:r>
              <a:rPr lang="zh-CN" altLang="en-US" dirty="0"/>
              <a:t>按照规划，邦家生物在今年就可以通过两款消费品的上市取得营收，成为在严肃医疗产品上市前邦家生物的主要营收来源。而械字号和药字号的两款产品预计分别于</a:t>
            </a:r>
            <a:r>
              <a:rPr lang="en-US" altLang="zh-CN" dirty="0"/>
              <a:t>2024</a:t>
            </a:r>
            <a:r>
              <a:rPr lang="zh-CN" altLang="en-US" dirty="0"/>
              <a:t>和</a:t>
            </a:r>
            <a:r>
              <a:rPr lang="en-US" altLang="zh-CN" dirty="0"/>
              <a:t>2026</a:t>
            </a:r>
            <a:r>
              <a:rPr lang="zh-CN" altLang="en-US" dirty="0"/>
              <a:t>年完成申报，进行上市。</a:t>
            </a:r>
            <a:endParaRPr lang="en-US" altLang="zh-CN" dirty="0"/>
          </a:p>
          <a:p>
            <a:endParaRPr lang="en-US" altLang="zh-CN" dirty="0"/>
          </a:p>
          <a:p>
            <a:r>
              <a:rPr lang="zh-CN" altLang="en-US" dirty="0"/>
              <a:t>研发端布局通过母胎细胞界面纳米材料</a:t>
            </a:r>
            <a:r>
              <a:rPr lang="zh-CN" altLang="en-US" sz="1200" dirty="0">
                <a:ea typeface="" pitchFamily="34" charset="-122"/>
              </a:rPr>
              <a:t>修饰，</a:t>
            </a:r>
            <a:r>
              <a:rPr lang="zh-CN" altLang="en-US" sz="1200" dirty="0">
                <a:latin typeface="" pitchFamily="34" charset="-122"/>
                <a:ea typeface="" pitchFamily="34" charset="-122"/>
              </a:rPr>
              <a:t>提高受孕率以及生育力的未来生殖医学技术、以及</a:t>
            </a:r>
            <a:r>
              <a:rPr lang="zh-CN" altLang="en-US" dirty="0"/>
              <a:t>单细胞纳米包裹技术</a:t>
            </a:r>
            <a:r>
              <a:rPr lang="en-US" altLang="zh-CN" sz="1200" dirty="0" err="1">
                <a:latin typeface="" pitchFamily="34" charset="-122"/>
                <a:ea typeface="" pitchFamily="34" charset="-122"/>
              </a:rPr>
              <a:t>cellnex</a:t>
            </a:r>
            <a:r>
              <a:rPr lang="zh-CN" altLang="en-US" sz="1200" dirty="0">
                <a:latin typeface="" pitchFamily="34" charset="-122"/>
                <a:ea typeface="" pitchFamily="34" charset="-122"/>
              </a:rPr>
              <a:t>等，实现</a:t>
            </a:r>
            <a:r>
              <a:rPr lang="zh-CN" altLang="en-US" dirty="0"/>
              <a:t>各种细胞及生物活性分子进行精准修饰和包裹，实现药物缓释，生物靶向递送，</a:t>
            </a:r>
            <a:r>
              <a:rPr lang="zh-CN" altLang="en-US" sz="1200" dirty="0"/>
              <a:t>体内精准成像</a:t>
            </a:r>
            <a:r>
              <a:rPr lang="zh-CN" altLang="en-US" dirty="0"/>
              <a:t>等多种生物功能。 实现新的细胞及生物活性分子纳米材料治疗性技术落地和迭代升级</a:t>
            </a:r>
            <a:endParaRPr lang="en-US" altLang="zh-CN" dirty="0"/>
          </a:p>
          <a:p>
            <a:endParaRPr lang="en-US" altLang="zh-CN" dirty="0"/>
          </a:p>
        </p:txBody>
      </p:sp>
      <p:sp>
        <p:nvSpPr>
          <p:cNvPr id="4" name="灯片编号占位符 3"/>
          <p:cNvSpPr>
            <a:spLocks noGrp="1"/>
          </p:cNvSpPr>
          <p:nvPr>
            <p:ph type="sldNum" sz="quarter" idx="5"/>
          </p:nvPr>
        </p:nvSpPr>
        <p:spPr/>
        <p:txBody>
          <a:bodyPr/>
          <a:lstStyle/>
          <a:p>
            <a:pPr>
              <a:defRPr/>
            </a:pPr>
            <a:fld id="{30745C90-514B-4775-8390-45FE86554445}" type="slidenum">
              <a:rPr lang="en-US" altLang="zh-CN" smtClean="0"/>
              <a:t>17</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我们是全球领先的植物基纳米材料研发者，邦家生物期待与您以，开启精准医学新时代。</a:t>
            </a:r>
            <a:endParaRPr lang="zh-CN"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首先介绍一下我们的团队</a:t>
            </a:r>
          </a:p>
        </p:txBody>
      </p:sp>
      <p:sp>
        <p:nvSpPr>
          <p:cNvPr id="378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90204" pitchFamily="34" charset="0"/>
                <a:ea typeface="SimSun" panose="02010600030101010101" pitchFamily="2" charset="-122"/>
              </a:defRPr>
            </a:lvl1pPr>
            <a:lvl2pPr marL="742950" indent="-285750">
              <a:defRPr>
                <a:solidFill>
                  <a:schemeClr val="tx1"/>
                </a:solidFill>
                <a:latin typeface="Arial" panose="020B0604020202090204" pitchFamily="34" charset="0"/>
                <a:ea typeface="SimSun" panose="02010600030101010101" pitchFamily="2" charset="-122"/>
              </a:defRPr>
            </a:lvl2pPr>
            <a:lvl3pPr marL="1143000" indent="-228600">
              <a:defRPr>
                <a:solidFill>
                  <a:schemeClr val="tx1"/>
                </a:solidFill>
                <a:latin typeface="Arial" panose="020B0604020202090204" pitchFamily="34" charset="0"/>
                <a:ea typeface="SimSun" panose="02010600030101010101" pitchFamily="2" charset="-122"/>
              </a:defRPr>
            </a:lvl3pPr>
            <a:lvl4pPr marL="1600200" indent="-228600">
              <a:defRPr>
                <a:solidFill>
                  <a:schemeClr val="tx1"/>
                </a:solidFill>
                <a:latin typeface="Arial" panose="020B0604020202090204" pitchFamily="34" charset="0"/>
                <a:ea typeface="SimSun" panose="02010600030101010101" pitchFamily="2" charset="-122"/>
              </a:defRPr>
            </a:lvl4pPr>
            <a:lvl5pPr marL="2057400" indent="-228600">
              <a:defRPr>
                <a:solidFill>
                  <a:schemeClr val="tx1"/>
                </a:solidFill>
                <a:latin typeface="Arial" panose="020B060402020209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9pPr>
          </a:lstStyle>
          <a:p>
            <a:fld id="{0FA45D83-1C08-4ECF-9CCC-84EF0459737C}" type="slidenum">
              <a:rPr lang="zh-CN" altLang="en-US" smtClean="0">
                <a:latin typeface="Calibri" panose="020F0502020204030204" pitchFamily="34" charset="0"/>
                <a:ea typeface="等线" panose="02010600030101010101" pitchFamily="2" charset="-122"/>
              </a:rPr>
              <a:t>2</a:t>
            </a:fld>
            <a:endParaRPr lang="zh-CN" altLang="en-US">
              <a:latin typeface="Calibri" panose="020F0502020204030204" pitchFamily="34" charset="0"/>
              <a:ea typeface="等线"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632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邦家的研发，起源于两位创始人分别的研究经历，郭俊凌教授在哈佛大学期间所带领的研究小组开创了世界首个单细胞纳米包裹技术，该技术也是一个诺奖级的技术。而张曜耀医生在北大期间的研究小组建立了世界首个单细胞测序技术。</a:t>
            </a:r>
            <a:endParaRPr lang="en-US" altLang="zh-CN" dirty="0"/>
          </a:p>
          <a:p>
            <a:pPr eaLnBrk="1" hangingPunct="1">
              <a:spcBef>
                <a:spcPct val="0"/>
              </a:spcBef>
            </a:pPr>
            <a:r>
              <a:rPr lang="zh-CN" altLang="en-US" dirty="0"/>
              <a:t>他们在</a:t>
            </a:r>
            <a:r>
              <a:rPr lang="en-US" altLang="zh-CN" dirty="0"/>
              <a:t>2019</a:t>
            </a:r>
            <a:r>
              <a:rPr lang="zh-CN" altLang="en-US" dirty="0"/>
              <a:t>年全职回到川大共同建立了交叉学科研究团队，于</a:t>
            </a:r>
            <a:r>
              <a:rPr lang="en-US" altLang="zh-CN" dirty="0"/>
              <a:t>2021</a:t>
            </a:r>
            <a:r>
              <a:rPr lang="zh-CN" altLang="en-US" dirty="0"/>
              <a:t>年成立了邦家生物，作为我们研究团队的商业转化主体，得到了</a:t>
            </a:r>
            <a:r>
              <a:rPr lang="zh-CN" altLang="en-US" sz="1200" dirty="0">
                <a:solidFill>
                  <a:schemeClr val="bg1">
                    <a:lumMod val="50000"/>
                  </a:schemeClr>
                </a:solidFill>
                <a:latin typeface="" pitchFamily="34" charset="-122"/>
                <a:ea typeface="" pitchFamily="34" charset="-122"/>
              </a:rPr>
              <a:t>国家级领军人才创业计划，</a:t>
            </a:r>
            <a:r>
              <a:rPr lang="zh-CN" altLang="en-US" dirty="0"/>
              <a:t>成都市委组织部人才计划，高新区产业教授计划等支持。</a:t>
            </a:r>
          </a:p>
        </p:txBody>
      </p:sp>
      <p:sp>
        <p:nvSpPr>
          <p:cNvPr id="5632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90204" pitchFamily="34" charset="0"/>
                <a:ea typeface="SimSun" panose="02010600030101010101" pitchFamily="2" charset="-122"/>
              </a:defRPr>
            </a:lvl1pPr>
            <a:lvl2pPr marL="742950" indent="-285750">
              <a:defRPr>
                <a:solidFill>
                  <a:schemeClr val="tx1"/>
                </a:solidFill>
                <a:latin typeface="Arial" panose="020B0604020202090204" pitchFamily="34" charset="0"/>
                <a:ea typeface="SimSun" panose="02010600030101010101" pitchFamily="2" charset="-122"/>
              </a:defRPr>
            </a:lvl2pPr>
            <a:lvl3pPr marL="1143000" indent="-228600">
              <a:defRPr>
                <a:solidFill>
                  <a:schemeClr val="tx1"/>
                </a:solidFill>
                <a:latin typeface="Arial" panose="020B0604020202090204" pitchFamily="34" charset="0"/>
                <a:ea typeface="SimSun" panose="02010600030101010101" pitchFamily="2" charset="-122"/>
              </a:defRPr>
            </a:lvl3pPr>
            <a:lvl4pPr marL="1600200" indent="-228600">
              <a:defRPr>
                <a:solidFill>
                  <a:schemeClr val="tx1"/>
                </a:solidFill>
                <a:latin typeface="Arial" panose="020B0604020202090204" pitchFamily="34" charset="0"/>
                <a:ea typeface="SimSun" panose="02010600030101010101" pitchFamily="2" charset="-122"/>
              </a:defRPr>
            </a:lvl4pPr>
            <a:lvl5pPr marL="2057400" indent="-228600">
              <a:defRPr>
                <a:solidFill>
                  <a:schemeClr val="tx1"/>
                </a:solidFill>
                <a:latin typeface="Arial" panose="020B060402020209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9pPr>
          </a:lstStyle>
          <a:p>
            <a:fld id="{CA44693C-E069-4963-8AC4-5BF524FA0A16}" type="slidenum">
              <a:rPr lang="zh-CN" altLang="en-US" smtClean="0">
                <a:latin typeface="Calibri" panose="020F0502020204030204" pitchFamily="34" charset="0"/>
                <a:ea typeface="等线" panose="02010600030101010101" pitchFamily="2" charset="-122"/>
              </a:rPr>
              <a:t>3</a:t>
            </a:fld>
            <a:endParaRPr lang="zh-CN" altLang="en-US">
              <a:latin typeface="Calibri" panose="020F0502020204030204" pitchFamily="34" charset="0"/>
              <a:ea typeface="等线"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246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公司创始人郭俊凌教授，是国家千人计划特聘专家，曾任职于哈佛大学，于</a:t>
            </a:r>
            <a:r>
              <a:rPr lang="en-US" altLang="zh-CN" dirty="0"/>
              <a:t>2018</a:t>
            </a:r>
            <a:r>
              <a:rPr lang="zh-CN" altLang="en-US" dirty="0"/>
              <a:t>年全职回国，加盟四川大学。他在植物基纳米技术的研究领域具有国际开创性地位。</a:t>
            </a:r>
            <a:endParaRPr lang="en-US" altLang="zh-CN" dirty="0"/>
          </a:p>
          <a:p>
            <a:pPr eaLnBrk="1" hangingPunct="1">
              <a:spcBef>
                <a:spcPct val="0"/>
              </a:spcBef>
            </a:pPr>
            <a:r>
              <a:rPr lang="zh-CN" altLang="en-US" dirty="0"/>
              <a:t>回国后建立先进生物质材料与纳米界面研究中心，目前带领全职科研人员</a:t>
            </a:r>
            <a:r>
              <a:rPr lang="en-US" altLang="zh-CN" dirty="0"/>
              <a:t>40</a:t>
            </a:r>
            <a:r>
              <a:rPr lang="zh-CN" altLang="en-US" dirty="0"/>
              <a:t>余人，而他带领的科研中心也成为了邦家生物的研发依托。</a:t>
            </a:r>
          </a:p>
          <a:p>
            <a:pPr eaLnBrk="1" hangingPunct="1">
              <a:spcBef>
                <a:spcPct val="0"/>
              </a:spcBef>
            </a:pPr>
            <a:endParaRPr lang="zh-CN" altLang="en-US" dirty="0"/>
          </a:p>
          <a:p>
            <a:pPr eaLnBrk="1" hangingPunct="1">
              <a:spcBef>
                <a:spcPct val="0"/>
              </a:spcBef>
            </a:pPr>
            <a:r>
              <a:rPr lang="zh-CN" altLang="en-US" dirty="0"/>
              <a:t>联合创始人张曜耀是省“千人计划‘专家，四川大学“双百人才工程计划”特聘专家，同时也是华西第二医院的妇产科医生。</a:t>
            </a:r>
            <a:r>
              <a:rPr lang="en-US" altLang="zh-CN" dirty="0"/>
              <a:t>ceo</a:t>
            </a:r>
            <a:r>
              <a:rPr lang="zh-CN" altLang="en-US" dirty="0"/>
              <a:t>何云翔是四川大学的助理教授，作为郭俊凌教授的博士后，他一起加入了邦家生物的创业。</a:t>
            </a:r>
          </a:p>
        </p:txBody>
      </p:sp>
      <p:sp>
        <p:nvSpPr>
          <p:cNvPr id="6246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90204" pitchFamily="34" charset="0"/>
                <a:ea typeface="SimSun" panose="02010600030101010101" pitchFamily="2" charset="-122"/>
              </a:defRPr>
            </a:lvl1pPr>
            <a:lvl2pPr marL="742950" indent="-285750">
              <a:defRPr>
                <a:solidFill>
                  <a:schemeClr val="tx1"/>
                </a:solidFill>
                <a:latin typeface="Arial" panose="020B0604020202090204" pitchFamily="34" charset="0"/>
                <a:ea typeface="SimSun" panose="02010600030101010101" pitchFamily="2" charset="-122"/>
              </a:defRPr>
            </a:lvl2pPr>
            <a:lvl3pPr marL="1143000" indent="-228600">
              <a:defRPr>
                <a:solidFill>
                  <a:schemeClr val="tx1"/>
                </a:solidFill>
                <a:latin typeface="Arial" panose="020B0604020202090204" pitchFamily="34" charset="0"/>
                <a:ea typeface="SimSun" panose="02010600030101010101" pitchFamily="2" charset="-122"/>
              </a:defRPr>
            </a:lvl3pPr>
            <a:lvl4pPr marL="1600200" indent="-228600">
              <a:defRPr>
                <a:solidFill>
                  <a:schemeClr val="tx1"/>
                </a:solidFill>
                <a:latin typeface="Arial" panose="020B0604020202090204" pitchFamily="34" charset="0"/>
                <a:ea typeface="SimSun" panose="02010600030101010101" pitchFamily="2" charset="-122"/>
              </a:defRPr>
            </a:lvl4pPr>
            <a:lvl5pPr marL="2057400" indent="-228600">
              <a:defRPr>
                <a:solidFill>
                  <a:schemeClr val="tx1"/>
                </a:solidFill>
                <a:latin typeface="Arial" panose="020B060402020209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SimSun" panose="02010600030101010101" pitchFamily="2" charset="-122"/>
              </a:defRPr>
            </a:lvl9pPr>
          </a:lstStyle>
          <a:p>
            <a:fld id="{5BD5880E-8D5D-4020-8AD2-9B0D0C9EF3C6}" type="slidenum">
              <a:rPr lang="zh-CN" altLang="en-US" smtClean="0">
                <a:latin typeface="Calibri" panose="020F0502020204030204" pitchFamily="34" charset="0"/>
                <a:ea typeface="等线" panose="02010600030101010101" pitchFamily="2" charset="-122"/>
              </a:rPr>
              <a:t>4</a:t>
            </a:fld>
            <a:endParaRPr lang="zh-CN" altLang="en-US">
              <a:latin typeface="Calibri" panose="020F0502020204030204" pitchFamily="34" charset="0"/>
              <a:ea typeface="等线"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30745C90-514B-4775-8390-45FE86554445}" type="slidenum">
              <a:rPr lang="en-US" altLang="zh-CN" smtClean="0"/>
              <a:pPr>
                <a:defRPr/>
              </a:pPr>
              <a:t>5</a:t>
            </a:fld>
            <a:endParaRPr lang="en-US" altLang="zh-CN"/>
          </a:p>
        </p:txBody>
      </p:sp>
    </p:spTree>
    <p:extLst>
      <p:ext uri="{BB962C8B-B14F-4D97-AF65-F5344CB8AC3E}">
        <p14:creationId xmlns:p14="http://schemas.microsoft.com/office/powerpoint/2010/main" val="34789647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下面再介绍一下我们的市场机会和核心技术</a:t>
            </a:r>
          </a:p>
        </p:txBody>
      </p:sp>
      <p:sp>
        <p:nvSpPr>
          <p:cNvPr id="378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90204" pitchFamily="34" charset="0"/>
                <a:ea typeface="SimSun" pitchFamily="2" charset="-122"/>
              </a:defRPr>
            </a:lvl1pPr>
            <a:lvl2pPr marL="742950" indent="-285750">
              <a:defRPr>
                <a:solidFill>
                  <a:schemeClr val="tx1"/>
                </a:solidFill>
                <a:latin typeface="Arial" panose="020B0604020202090204" pitchFamily="34" charset="0"/>
                <a:ea typeface="SimSun" pitchFamily="2" charset="-122"/>
              </a:defRPr>
            </a:lvl2pPr>
            <a:lvl3pPr marL="1143000" indent="-228600">
              <a:defRPr>
                <a:solidFill>
                  <a:schemeClr val="tx1"/>
                </a:solidFill>
                <a:latin typeface="Arial" panose="020B0604020202090204" pitchFamily="34" charset="0"/>
                <a:ea typeface="SimSun" pitchFamily="2" charset="-122"/>
              </a:defRPr>
            </a:lvl3pPr>
            <a:lvl4pPr marL="1600200" indent="-228600">
              <a:defRPr>
                <a:solidFill>
                  <a:schemeClr val="tx1"/>
                </a:solidFill>
                <a:latin typeface="Arial" panose="020B0604020202090204" pitchFamily="34" charset="0"/>
                <a:ea typeface="SimSun" pitchFamily="2" charset="-122"/>
              </a:defRPr>
            </a:lvl4pPr>
            <a:lvl5pPr marL="2057400" indent="-228600">
              <a:defRPr>
                <a:solidFill>
                  <a:schemeClr val="tx1"/>
                </a:solidFill>
                <a:latin typeface="Arial" panose="020B0604020202090204"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SimSun" pitchFamily="2" charset="-122"/>
              </a:defRPr>
            </a:lvl9pPr>
          </a:lstStyle>
          <a:p>
            <a:fld id="{0FA45D83-1C08-4ECF-9CCC-84EF0459737C}" type="slidenum">
              <a:rPr lang="zh-CN" altLang="en-US" smtClean="0">
                <a:latin typeface="Calibri" panose="020F0502020204030204" pitchFamily="34" charset="0"/>
                <a:ea typeface="等线" panose="02010600030101010101" pitchFamily="2" charset="-122"/>
              </a:rPr>
              <a:t>6</a:t>
            </a:fld>
            <a:endParaRPr lang="zh-CN" altLang="en-US">
              <a:latin typeface="Calibri" panose="020F0502020204030204" pitchFamily="34" charset="0"/>
              <a:ea typeface="等线"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邦家生物专注一类大宗生物质资源</a:t>
            </a:r>
            <a:r>
              <a:rPr lang="en-US" altLang="zh-CN" dirty="0"/>
              <a:t>——</a:t>
            </a:r>
            <a:r>
              <a:rPr lang="zh-CN" altLang="en-US" dirty="0"/>
              <a:t>植物多酚。也就是我们平时喝到的茶多酚、或者红酒里面的单宁。它是长久在制革行业中当做鞣剂使用，具有良好的工业属性。</a:t>
            </a:r>
            <a:endParaRPr lang="en-US" altLang="zh-CN" dirty="0"/>
          </a:p>
          <a:p>
            <a:r>
              <a:rPr lang="zh-CN" altLang="en-US" dirty="0"/>
              <a:t>由于其安全可食用，高生物相容性和抗氧化的特点，被大量使用在食品添加剂领域。但是单独使用天然多酚存在这稳定性差、水溶性差、和分子结构复杂多样的应用缺陷。难以直接在对结构、性能有高要求的其他领域进行应用。</a:t>
            </a:r>
          </a:p>
          <a:p>
            <a:r>
              <a:rPr lang="zh-CN" altLang="en-US" dirty="0"/>
              <a:t>而我们邦家生物发现，利用我们独立自主的</a:t>
            </a:r>
            <a:r>
              <a:rPr lang="en-US" altLang="zh-CN" dirty="0"/>
              <a:t>phenolix</a:t>
            </a:r>
            <a:r>
              <a:rPr lang="zh-CN" altLang="en-US" dirty="0"/>
              <a:t>技术，对植物多酚进行纳米化加工后，可以给植物多酚带来规模化的产品创新机会，并可以被实际运用到广泛的领域内。</a:t>
            </a:r>
          </a:p>
        </p:txBody>
      </p:sp>
      <p:sp>
        <p:nvSpPr>
          <p:cNvPr id="4" name="灯片编号占位符 3"/>
          <p:cNvSpPr>
            <a:spLocks noGrp="1"/>
          </p:cNvSpPr>
          <p:nvPr>
            <p:ph type="sldNum" sz="quarter" idx="5"/>
          </p:nvPr>
        </p:nvSpPr>
        <p:spPr/>
        <p:txBody>
          <a:bodyPr/>
          <a:lstStyle/>
          <a:p>
            <a:pPr>
              <a:defRPr/>
            </a:pPr>
            <a:fld id="{30745C90-514B-4775-8390-45FE86554445}" type="slidenum">
              <a:rPr lang="en-US" altLang="zh-CN" smtClean="0"/>
              <a:t>7</a:t>
            </a:fld>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邦家生物首次在全球提出颠覆性的抗菌抗病毒技术，</a:t>
            </a:r>
            <a:r>
              <a:rPr lang="en-US" altLang="zh-CN" dirty="0" err="1"/>
              <a:t>antibiomax</a:t>
            </a:r>
            <a:r>
              <a:rPr lang="zh-CN" altLang="en-US" dirty="0"/>
              <a:t>。它是通过植物多酚在致病微生物表面，形成致密包裹的牢笼状薄膜，抑制致病微生物的扩散和增殖。这项技术经历了严格的国际科学同行评议。我们的技术将在今年于</a:t>
            </a:r>
            <a:r>
              <a:rPr lang="en-US" altLang="zh-CN" dirty="0"/>
              <a:t>nature communication</a:t>
            </a:r>
            <a:r>
              <a:rPr lang="zh-CN" altLang="en-US" dirty="0"/>
              <a:t>见刊，也有</a:t>
            </a:r>
            <a:r>
              <a:rPr lang="en-US" altLang="zh-CN" dirty="0"/>
              <a:t>science</a:t>
            </a:r>
            <a:r>
              <a:rPr lang="zh-CN" altLang="en-US" dirty="0"/>
              <a:t>在投。</a:t>
            </a:r>
          </a:p>
        </p:txBody>
      </p:sp>
      <p:sp>
        <p:nvSpPr>
          <p:cNvPr id="4" name="灯片编号占位符 3"/>
          <p:cNvSpPr>
            <a:spLocks noGrp="1"/>
          </p:cNvSpPr>
          <p:nvPr>
            <p:ph type="sldNum" sz="quarter" idx="5"/>
          </p:nvPr>
        </p:nvSpPr>
        <p:spPr/>
        <p:txBody>
          <a:bodyPr/>
          <a:lstStyle/>
          <a:p>
            <a:pPr>
              <a:defRPr/>
            </a:pPr>
            <a:fld id="{30745C90-514B-4775-8390-45FE86554445}" type="slidenum">
              <a:rPr lang="en-US" altLang="zh-CN" smtClean="0"/>
              <a:pPr>
                <a:defRPr/>
              </a:pPr>
              <a:t>8</a:t>
            </a:fld>
            <a:endParaRPr lang="en-US" altLang="zh-CN"/>
          </a:p>
        </p:txBody>
      </p:sp>
    </p:spTree>
    <p:extLst>
      <p:ext uri="{BB962C8B-B14F-4D97-AF65-F5344CB8AC3E}">
        <p14:creationId xmlns:p14="http://schemas.microsoft.com/office/powerpoint/2010/main" val="336769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78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zh-CN" altLang="en-US" dirty="0"/>
              <a:t>下面再介绍一下我们的市场机会和核心技术</a:t>
            </a:r>
          </a:p>
        </p:txBody>
      </p:sp>
      <p:sp>
        <p:nvSpPr>
          <p:cNvPr id="378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90204" pitchFamily="34" charset="0"/>
                <a:ea typeface="SimSun" pitchFamily="2" charset="-122"/>
              </a:defRPr>
            </a:lvl1pPr>
            <a:lvl2pPr marL="742950" indent="-285750">
              <a:defRPr>
                <a:solidFill>
                  <a:schemeClr val="tx1"/>
                </a:solidFill>
                <a:latin typeface="Arial" panose="020B0604020202090204" pitchFamily="34" charset="0"/>
                <a:ea typeface="SimSun" pitchFamily="2" charset="-122"/>
              </a:defRPr>
            </a:lvl2pPr>
            <a:lvl3pPr marL="1143000" indent="-228600">
              <a:defRPr>
                <a:solidFill>
                  <a:schemeClr val="tx1"/>
                </a:solidFill>
                <a:latin typeface="Arial" panose="020B0604020202090204" pitchFamily="34" charset="0"/>
                <a:ea typeface="SimSun" pitchFamily="2" charset="-122"/>
              </a:defRPr>
            </a:lvl3pPr>
            <a:lvl4pPr marL="1600200" indent="-228600">
              <a:defRPr>
                <a:solidFill>
                  <a:schemeClr val="tx1"/>
                </a:solidFill>
                <a:latin typeface="Arial" panose="020B0604020202090204" pitchFamily="34" charset="0"/>
                <a:ea typeface="SimSun" pitchFamily="2" charset="-122"/>
              </a:defRPr>
            </a:lvl4pPr>
            <a:lvl5pPr marL="2057400" indent="-228600">
              <a:defRPr>
                <a:solidFill>
                  <a:schemeClr val="tx1"/>
                </a:solidFill>
                <a:latin typeface="Arial" panose="020B0604020202090204" pitchFamily="34" charset="0"/>
                <a:ea typeface="SimSun" pitchFamily="2" charset="-122"/>
              </a:defRPr>
            </a:lvl5pPr>
            <a:lvl6pPr marL="2514600" indent="-228600" eaLnBrk="0" fontAlgn="base" hangingPunct="0">
              <a:spcBef>
                <a:spcPct val="0"/>
              </a:spcBef>
              <a:spcAft>
                <a:spcPct val="0"/>
              </a:spcAft>
              <a:defRPr>
                <a:solidFill>
                  <a:schemeClr val="tx1"/>
                </a:solidFill>
                <a:latin typeface="Arial" panose="020B0604020202090204" pitchFamily="34" charset="0"/>
                <a:ea typeface="SimSun" pitchFamily="2" charset="-122"/>
              </a:defRPr>
            </a:lvl6pPr>
            <a:lvl7pPr marL="2971800" indent="-228600" eaLnBrk="0" fontAlgn="base" hangingPunct="0">
              <a:spcBef>
                <a:spcPct val="0"/>
              </a:spcBef>
              <a:spcAft>
                <a:spcPct val="0"/>
              </a:spcAft>
              <a:defRPr>
                <a:solidFill>
                  <a:schemeClr val="tx1"/>
                </a:solidFill>
                <a:latin typeface="Arial" panose="020B0604020202090204" pitchFamily="34" charset="0"/>
                <a:ea typeface="SimSun" pitchFamily="2" charset="-122"/>
              </a:defRPr>
            </a:lvl7pPr>
            <a:lvl8pPr marL="3429000" indent="-228600" eaLnBrk="0" fontAlgn="base" hangingPunct="0">
              <a:spcBef>
                <a:spcPct val="0"/>
              </a:spcBef>
              <a:spcAft>
                <a:spcPct val="0"/>
              </a:spcAft>
              <a:defRPr>
                <a:solidFill>
                  <a:schemeClr val="tx1"/>
                </a:solidFill>
                <a:latin typeface="Arial" panose="020B0604020202090204" pitchFamily="34" charset="0"/>
                <a:ea typeface="SimSun" pitchFamily="2" charset="-122"/>
              </a:defRPr>
            </a:lvl8pPr>
            <a:lvl9pPr marL="3886200" indent="-228600" eaLnBrk="0" fontAlgn="base" hangingPunct="0">
              <a:spcBef>
                <a:spcPct val="0"/>
              </a:spcBef>
              <a:spcAft>
                <a:spcPct val="0"/>
              </a:spcAft>
              <a:defRPr>
                <a:solidFill>
                  <a:schemeClr val="tx1"/>
                </a:solidFill>
                <a:latin typeface="Arial" panose="020B0604020202090204" pitchFamily="34" charset="0"/>
                <a:ea typeface="SimSun" pitchFamily="2" charset="-122"/>
              </a:defRPr>
            </a:lvl9pPr>
          </a:lstStyle>
          <a:p>
            <a:fld id="{0FA45D83-1C08-4ECF-9CCC-84EF0459737C}" type="slidenum">
              <a:rPr lang="zh-CN" altLang="en-US" smtClean="0">
                <a:latin typeface="Calibri" panose="020F0502020204030204" pitchFamily="34" charset="0"/>
                <a:ea typeface="等线" panose="02010600030101010101" pitchFamily="2" charset="-122"/>
              </a:rPr>
              <a:t>9</a:t>
            </a:fld>
            <a:endParaRPr lang="zh-CN" altLang="en-US">
              <a:latin typeface="Calibri" panose="020F0502020204030204" pitchFamily="34" charset="0"/>
              <a:ea typeface="等线" panose="02010600030101010101" pitchFamily="2" charset="-122"/>
            </a:endParaRPr>
          </a:p>
        </p:txBody>
      </p:sp>
    </p:spTree>
    <p:extLst>
      <p:ext uri="{BB962C8B-B14F-4D97-AF65-F5344CB8AC3E}">
        <p14:creationId xmlns:p14="http://schemas.microsoft.com/office/powerpoint/2010/main" val="29167207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1077048E-7ED0-4792-903F-0C5368EA320B}" type="slidenum">
              <a:rPr lang="en-US" altLang="zh-CN"/>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F0DCAF8B-A2C8-4466-B947-B71C9ED418EE}" type="slidenum">
              <a:rPr lang="en-US" altLang="zh-CN"/>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29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1317D5A1-FFAD-4DB3-853C-9CA6B07EE05E}" type="slidenum">
              <a:rPr lang="en-US" altLang="zh-CN"/>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rtlCol="0">
            <a:noAutofit/>
          </a:bodyPr>
          <a:lstStyle/>
          <a:p>
            <a:pPr lvl="0"/>
            <a:endParaRPr lang="en-US" noProof="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6782669" y="1"/>
            <a:ext cx="5409330" cy="6857999"/>
          </a:xfrm>
          <a:custGeom>
            <a:avLst/>
            <a:gdLst>
              <a:gd name="connsiteX0" fmla="*/ 1017722 w 5409330"/>
              <a:gd name="connsiteY0" fmla="*/ 5212999 h 6857999"/>
              <a:gd name="connsiteX1" fmla="*/ 1871163 w 5409330"/>
              <a:gd name="connsiteY1" fmla="*/ 5212999 h 6857999"/>
              <a:gd name="connsiteX2" fmla="*/ 1871163 w 5409330"/>
              <a:gd name="connsiteY2" fmla="*/ 5404414 h 6857999"/>
              <a:gd name="connsiteX3" fmla="*/ 1344468 w 5409330"/>
              <a:gd name="connsiteY3" fmla="*/ 5798216 h 6857999"/>
              <a:gd name="connsiteX4" fmla="*/ 1871163 w 5409330"/>
              <a:gd name="connsiteY4" fmla="*/ 5798216 h 6857999"/>
              <a:gd name="connsiteX5" fmla="*/ 1871163 w 5409330"/>
              <a:gd name="connsiteY5" fmla="*/ 6000603 h 6857999"/>
              <a:gd name="connsiteX6" fmla="*/ 1017722 w 5409330"/>
              <a:gd name="connsiteY6" fmla="*/ 6000603 h 6857999"/>
              <a:gd name="connsiteX7" fmla="*/ 1017722 w 5409330"/>
              <a:gd name="connsiteY7" fmla="*/ 5809188 h 6857999"/>
              <a:gd name="connsiteX8" fmla="*/ 1543198 w 5409330"/>
              <a:gd name="connsiteY8" fmla="*/ 5416606 h 6857999"/>
              <a:gd name="connsiteX9" fmla="*/ 1017722 w 5409330"/>
              <a:gd name="connsiteY9" fmla="*/ 5416606 h 6857999"/>
              <a:gd name="connsiteX10" fmla="*/ 1444443 w 5409330"/>
              <a:gd name="connsiteY10" fmla="*/ 4435836 h 6857999"/>
              <a:gd name="connsiteX11" fmla="*/ 1189629 w 5409330"/>
              <a:gd name="connsiteY11" fmla="*/ 4677237 h 6857999"/>
              <a:gd name="connsiteX12" fmla="*/ 1444443 w 5409330"/>
              <a:gd name="connsiteY12" fmla="*/ 4913762 h 6857999"/>
              <a:gd name="connsiteX13" fmla="*/ 1696817 w 5409330"/>
              <a:gd name="connsiteY13" fmla="*/ 4677237 h 6857999"/>
              <a:gd name="connsiteX14" fmla="*/ 1444443 w 5409330"/>
              <a:gd name="connsiteY14" fmla="*/ 4435836 h 6857999"/>
              <a:gd name="connsiteX15" fmla="*/ 1445662 w 5409330"/>
              <a:gd name="connsiteY15" fmla="*/ 4213941 h 6857999"/>
              <a:gd name="connsiteX16" fmla="*/ 1878478 w 5409330"/>
              <a:gd name="connsiteY16" fmla="*/ 4674799 h 6857999"/>
              <a:gd name="connsiteX17" fmla="*/ 1445662 w 5409330"/>
              <a:gd name="connsiteY17" fmla="*/ 5136876 h 6857999"/>
              <a:gd name="connsiteX18" fmla="*/ 1007969 w 5409330"/>
              <a:gd name="connsiteY18" fmla="*/ 4674799 h 6857999"/>
              <a:gd name="connsiteX19" fmla="*/ 1445662 w 5409330"/>
              <a:gd name="connsiteY19" fmla="*/ 4213941 h 6857999"/>
              <a:gd name="connsiteX20" fmla="*/ 9754 w 5409330"/>
              <a:gd name="connsiteY20" fmla="*/ 4053331 h 6857999"/>
              <a:gd name="connsiteX21" fmla="*/ 863194 w 5409330"/>
              <a:gd name="connsiteY21" fmla="*/ 4053331 h 6857999"/>
              <a:gd name="connsiteX22" fmla="*/ 863194 w 5409330"/>
              <a:gd name="connsiteY22" fmla="*/ 4721453 h 6857999"/>
              <a:gd name="connsiteX23" fmla="*/ 692506 w 5409330"/>
              <a:gd name="connsiteY23" fmla="*/ 4721453 h 6857999"/>
              <a:gd name="connsiteX24" fmla="*/ 692506 w 5409330"/>
              <a:gd name="connsiteY24" fmla="*/ 4270349 h 6857999"/>
              <a:gd name="connsiteX25" fmla="*/ 523037 w 5409330"/>
              <a:gd name="connsiteY25" fmla="*/ 4270349 h 6857999"/>
              <a:gd name="connsiteX26" fmla="*/ 523037 w 5409330"/>
              <a:gd name="connsiteY26" fmla="*/ 4677561 h 6857999"/>
              <a:gd name="connsiteX27" fmla="*/ 352349 w 5409330"/>
              <a:gd name="connsiteY27" fmla="*/ 4677561 h 6857999"/>
              <a:gd name="connsiteX28" fmla="*/ 352349 w 5409330"/>
              <a:gd name="connsiteY28" fmla="*/ 4270349 h 6857999"/>
              <a:gd name="connsiteX29" fmla="*/ 180442 w 5409330"/>
              <a:gd name="connsiteY29" fmla="*/ 4270349 h 6857999"/>
              <a:gd name="connsiteX30" fmla="*/ 180442 w 5409330"/>
              <a:gd name="connsiteY30" fmla="*/ 4734864 h 6857999"/>
              <a:gd name="connsiteX31" fmla="*/ 9754 w 5409330"/>
              <a:gd name="connsiteY31" fmla="*/ 4734864 h 6857999"/>
              <a:gd name="connsiteX32" fmla="*/ 1017722 w 5409330"/>
              <a:gd name="connsiteY32" fmla="*/ 3917599 h 6857999"/>
              <a:gd name="connsiteX33" fmla="*/ 1871163 w 5409330"/>
              <a:gd name="connsiteY33" fmla="*/ 3917599 h 6857999"/>
              <a:gd name="connsiteX34" fmla="*/ 1871163 w 5409330"/>
              <a:gd name="connsiteY34" fmla="*/ 4134616 h 6857999"/>
              <a:gd name="connsiteX35" fmla="*/ 1017722 w 5409330"/>
              <a:gd name="connsiteY35" fmla="*/ 4134616 h 6857999"/>
              <a:gd name="connsiteX36" fmla="*/ 9754 w 5409330"/>
              <a:gd name="connsiteY36" fmla="*/ 3129406 h 6857999"/>
              <a:gd name="connsiteX37" fmla="*/ 863194 w 5409330"/>
              <a:gd name="connsiteY37" fmla="*/ 3129406 h 6857999"/>
              <a:gd name="connsiteX38" fmla="*/ 863194 w 5409330"/>
              <a:gd name="connsiteY38" fmla="*/ 3320820 h 6857999"/>
              <a:gd name="connsiteX39" fmla="*/ 336499 w 5409330"/>
              <a:gd name="connsiteY39" fmla="*/ 3714622 h 6857999"/>
              <a:gd name="connsiteX40" fmla="*/ 863194 w 5409330"/>
              <a:gd name="connsiteY40" fmla="*/ 3714622 h 6857999"/>
              <a:gd name="connsiteX41" fmla="*/ 863194 w 5409330"/>
              <a:gd name="connsiteY41" fmla="*/ 3917009 h 6857999"/>
              <a:gd name="connsiteX42" fmla="*/ 9754 w 5409330"/>
              <a:gd name="connsiteY42" fmla="*/ 3917009 h 6857999"/>
              <a:gd name="connsiteX43" fmla="*/ 9754 w 5409330"/>
              <a:gd name="connsiteY43" fmla="*/ 3725595 h 6857999"/>
              <a:gd name="connsiteX44" fmla="*/ 535229 w 5409330"/>
              <a:gd name="connsiteY44" fmla="*/ 3333012 h 6857999"/>
              <a:gd name="connsiteX45" fmla="*/ 9754 w 5409330"/>
              <a:gd name="connsiteY45" fmla="*/ 3333012 h 6857999"/>
              <a:gd name="connsiteX46" fmla="*/ 436474 w 5409330"/>
              <a:gd name="connsiteY46" fmla="*/ 2352242 h 6857999"/>
              <a:gd name="connsiteX47" fmla="*/ 181661 w 5409330"/>
              <a:gd name="connsiteY47" fmla="*/ 2593644 h 6857999"/>
              <a:gd name="connsiteX48" fmla="*/ 436474 w 5409330"/>
              <a:gd name="connsiteY48" fmla="*/ 2830168 h 6857999"/>
              <a:gd name="connsiteX49" fmla="*/ 688848 w 5409330"/>
              <a:gd name="connsiteY49" fmla="*/ 2593644 h 6857999"/>
              <a:gd name="connsiteX50" fmla="*/ 436474 w 5409330"/>
              <a:gd name="connsiteY50" fmla="*/ 2352242 h 6857999"/>
              <a:gd name="connsiteX51" fmla="*/ 1446881 w 5409330"/>
              <a:gd name="connsiteY51" fmla="*/ 2347041 h 6857999"/>
              <a:gd name="connsiteX52" fmla="*/ 1878478 w 5409330"/>
              <a:gd name="connsiteY52" fmla="*/ 2803022 h 6857999"/>
              <a:gd name="connsiteX53" fmla="*/ 1765997 w 5409330"/>
              <a:gd name="connsiteY53" fmla="*/ 3112761 h 6857999"/>
              <a:gd name="connsiteX54" fmla="*/ 1744649 w 5409330"/>
              <a:gd name="connsiteY54" fmla="*/ 3135940 h 6857999"/>
              <a:gd name="connsiteX55" fmla="*/ 1872382 w 5409330"/>
              <a:gd name="connsiteY55" fmla="*/ 3135940 h 6857999"/>
              <a:gd name="connsiteX56" fmla="*/ 1872382 w 5409330"/>
              <a:gd name="connsiteY56" fmla="*/ 3865021 h 6857999"/>
              <a:gd name="connsiteX57" fmla="*/ 1696817 w 5409330"/>
              <a:gd name="connsiteY57" fmla="*/ 3865021 h 6857999"/>
              <a:gd name="connsiteX58" fmla="*/ 1696817 w 5409330"/>
              <a:gd name="connsiteY58" fmla="*/ 3607770 h 6857999"/>
              <a:gd name="connsiteX59" fmla="*/ 1017722 w 5409330"/>
              <a:gd name="connsiteY59" fmla="*/ 3607770 h 6857999"/>
              <a:gd name="connsiteX60" fmla="*/ 1017722 w 5409330"/>
              <a:gd name="connsiteY60" fmla="*/ 3390752 h 6857999"/>
              <a:gd name="connsiteX61" fmla="*/ 1696817 w 5409330"/>
              <a:gd name="connsiteY61" fmla="*/ 3390752 h 6857999"/>
              <a:gd name="connsiteX62" fmla="*/ 1696817 w 5409330"/>
              <a:gd name="connsiteY62" fmla="*/ 3135940 h 6857999"/>
              <a:gd name="connsiteX63" fmla="*/ 1721706 w 5409330"/>
              <a:gd name="connsiteY63" fmla="*/ 3135940 h 6857999"/>
              <a:gd name="connsiteX64" fmla="*/ 1585870 w 5409330"/>
              <a:gd name="connsiteY64" fmla="*/ 3021259 h 6857999"/>
              <a:gd name="connsiteX65" fmla="*/ 1696817 w 5409330"/>
              <a:gd name="connsiteY65" fmla="*/ 2806680 h 6857999"/>
              <a:gd name="connsiteX66" fmla="*/ 1449320 w 5409330"/>
              <a:gd name="connsiteY66" fmla="*/ 2568936 h 6857999"/>
              <a:gd name="connsiteX67" fmla="*/ 1198164 w 5409330"/>
              <a:gd name="connsiteY67" fmla="*/ 2806680 h 6857999"/>
              <a:gd name="connsiteX68" fmla="*/ 1298139 w 5409330"/>
              <a:gd name="connsiteY68" fmla="*/ 3021259 h 6857999"/>
              <a:gd name="connsiteX69" fmla="*/ 1164026 w 5409330"/>
              <a:gd name="connsiteY69" fmla="*/ 3148055 h 6857999"/>
              <a:gd name="connsiteX70" fmla="*/ 1007969 w 5409330"/>
              <a:gd name="connsiteY70" fmla="*/ 2795707 h 6857999"/>
              <a:gd name="connsiteX71" fmla="*/ 1446881 w 5409330"/>
              <a:gd name="connsiteY71" fmla="*/ 2347041 h 6857999"/>
              <a:gd name="connsiteX72" fmla="*/ 437693 w 5409330"/>
              <a:gd name="connsiteY72" fmla="*/ 2130347 h 6857999"/>
              <a:gd name="connsiteX73" fmla="*/ 870509 w 5409330"/>
              <a:gd name="connsiteY73" fmla="*/ 2591205 h 6857999"/>
              <a:gd name="connsiteX74" fmla="*/ 437693 w 5409330"/>
              <a:gd name="connsiteY74" fmla="*/ 3053282 h 6857999"/>
              <a:gd name="connsiteX75" fmla="*/ 0 w 5409330"/>
              <a:gd name="connsiteY75" fmla="*/ 2591205 h 6857999"/>
              <a:gd name="connsiteX76" fmla="*/ 437693 w 5409330"/>
              <a:gd name="connsiteY76" fmla="*/ 2130347 h 6857999"/>
              <a:gd name="connsiteX77" fmla="*/ 1017722 w 5409330"/>
              <a:gd name="connsiteY77" fmla="*/ 1622074 h 6857999"/>
              <a:gd name="connsiteX78" fmla="*/ 1871163 w 5409330"/>
              <a:gd name="connsiteY78" fmla="*/ 1622074 h 6857999"/>
              <a:gd name="connsiteX79" fmla="*/ 1871163 w 5409330"/>
              <a:gd name="connsiteY79" fmla="*/ 2290196 h 6857999"/>
              <a:gd name="connsiteX80" fmla="*/ 1700475 w 5409330"/>
              <a:gd name="connsiteY80" fmla="*/ 2290196 h 6857999"/>
              <a:gd name="connsiteX81" fmla="*/ 1700475 w 5409330"/>
              <a:gd name="connsiteY81" fmla="*/ 1839092 h 6857999"/>
              <a:gd name="connsiteX82" fmla="*/ 1531006 w 5409330"/>
              <a:gd name="connsiteY82" fmla="*/ 1839092 h 6857999"/>
              <a:gd name="connsiteX83" fmla="*/ 1531006 w 5409330"/>
              <a:gd name="connsiteY83" fmla="*/ 2246305 h 6857999"/>
              <a:gd name="connsiteX84" fmla="*/ 1360318 w 5409330"/>
              <a:gd name="connsiteY84" fmla="*/ 2246305 h 6857999"/>
              <a:gd name="connsiteX85" fmla="*/ 1360318 w 5409330"/>
              <a:gd name="connsiteY85" fmla="*/ 1839092 h 6857999"/>
              <a:gd name="connsiteX86" fmla="*/ 1188410 w 5409330"/>
              <a:gd name="connsiteY86" fmla="*/ 1839092 h 6857999"/>
              <a:gd name="connsiteX87" fmla="*/ 1188410 w 5409330"/>
              <a:gd name="connsiteY87" fmla="*/ 2303607 h 6857999"/>
              <a:gd name="connsiteX88" fmla="*/ 1017722 w 5409330"/>
              <a:gd name="connsiteY88" fmla="*/ 2303607 h 6857999"/>
              <a:gd name="connsiteX89" fmla="*/ 1146957 w 5409330"/>
              <a:gd name="connsiteY89" fmla="*/ 814506 h 6857999"/>
              <a:gd name="connsiteX90" fmla="*/ 1313988 w 5409330"/>
              <a:gd name="connsiteY90" fmla="*/ 898631 h 6857999"/>
              <a:gd name="connsiteX91" fmla="*/ 1185972 w 5409330"/>
              <a:gd name="connsiteY91" fmla="*/ 1207089 h 6857999"/>
              <a:gd name="connsiteX92" fmla="*/ 1260343 w 5409330"/>
              <a:gd name="connsiteY92" fmla="*/ 1318036 h 6857999"/>
              <a:gd name="connsiteX93" fmla="*/ 1623665 w 5409330"/>
              <a:gd name="connsiteY93" fmla="*/ 866932 h 6857999"/>
              <a:gd name="connsiteX94" fmla="*/ 1880917 w 5409330"/>
              <a:gd name="connsiteY94" fmla="*/ 1207089 h 6857999"/>
              <a:gd name="connsiteX95" fmla="*/ 1785819 w 5409330"/>
              <a:gd name="connsiteY95" fmla="*/ 1543588 h 6857999"/>
              <a:gd name="connsiteX96" fmla="*/ 1616350 w 5409330"/>
              <a:gd name="connsiteY96" fmla="*/ 1461902 h 6857999"/>
              <a:gd name="connsiteX97" fmla="*/ 1705352 w 5409330"/>
              <a:gd name="connsiteY97" fmla="*/ 1188801 h 6857999"/>
              <a:gd name="connsiteX98" fmla="*/ 1643173 w 5409330"/>
              <a:gd name="connsiteY98" fmla="*/ 1094923 h 6857999"/>
              <a:gd name="connsiteX99" fmla="*/ 1271316 w 5409330"/>
              <a:gd name="connsiteY99" fmla="*/ 1546026 h 6857999"/>
              <a:gd name="connsiteX100" fmla="*/ 1010407 w 5409330"/>
              <a:gd name="connsiteY100" fmla="*/ 1204651 h 6857999"/>
              <a:gd name="connsiteX101" fmla="*/ 1146957 w 5409330"/>
              <a:gd name="connsiteY101" fmla="*/ 814506 h 6857999"/>
              <a:gd name="connsiteX102" fmla="*/ 2050246 w 5409330"/>
              <a:gd name="connsiteY102" fmla="*/ 0 h 6857999"/>
              <a:gd name="connsiteX103" fmla="*/ 5409330 w 5409330"/>
              <a:gd name="connsiteY103" fmla="*/ 0 h 6857999"/>
              <a:gd name="connsiteX104" fmla="*/ 5409330 w 5409330"/>
              <a:gd name="connsiteY104" fmla="*/ 6857999 h 6857999"/>
              <a:gd name="connsiteX105" fmla="*/ 2050246 w 5409330"/>
              <a:gd name="connsiteY10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409330" h="6857999">
                <a:moveTo>
                  <a:pt x="1017722" y="5212999"/>
                </a:moveTo>
                <a:lnTo>
                  <a:pt x="1871163" y="5212999"/>
                </a:lnTo>
                <a:lnTo>
                  <a:pt x="1871163" y="5404414"/>
                </a:lnTo>
                <a:lnTo>
                  <a:pt x="1344468" y="5798216"/>
                </a:lnTo>
                <a:lnTo>
                  <a:pt x="1871163" y="5798216"/>
                </a:lnTo>
                <a:lnTo>
                  <a:pt x="1871163" y="6000603"/>
                </a:lnTo>
                <a:lnTo>
                  <a:pt x="1017722" y="6000603"/>
                </a:lnTo>
                <a:lnTo>
                  <a:pt x="1017722" y="5809188"/>
                </a:lnTo>
                <a:lnTo>
                  <a:pt x="1543198" y="5416606"/>
                </a:lnTo>
                <a:lnTo>
                  <a:pt x="1017722" y="5416606"/>
                </a:lnTo>
                <a:close/>
                <a:moveTo>
                  <a:pt x="1444443" y="4435836"/>
                </a:moveTo>
                <a:cubicBezTo>
                  <a:pt x="1300577" y="4435836"/>
                  <a:pt x="1189629" y="4546783"/>
                  <a:pt x="1189629" y="4677237"/>
                </a:cubicBezTo>
                <a:cubicBezTo>
                  <a:pt x="1189629" y="4808911"/>
                  <a:pt x="1300577" y="4913762"/>
                  <a:pt x="1444443" y="4913762"/>
                </a:cubicBezTo>
                <a:cubicBezTo>
                  <a:pt x="1588308" y="4913762"/>
                  <a:pt x="1696817" y="4808911"/>
                  <a:pt x="1696817" y="4677237"/>
                </a:cubicBezTo>
                <a:cubicBezTo>
                  <a:pt x="1696817" y="4545563"/>
                  <a:pt x="1588308" y="4435836"/>
                  <a:pt x="1444443" y="4435836"/>
                </a:cubicBezTo>
                <a:close/>
                <a:moveTo>
                  <a:pt x="1445662" y="4213941"/>
                </a:moveTo>
                <a:cubicBezTo>
                  <a:pt x="1694379" y="4213941"/>
                  <a:pt x="1878478" y="4411452"/>
                  <a:pt x="1878478" y="4674799"/>
                </a:cubicBezTo>
                <a:cubicBezTo>
                  <a:pt x="1878478" y="4939365"/>
                  <a:pt x="1693160" y="5136876"/>
                  <a:pt x="1445662" y="5136876"/>
                </a:cubicBezTo>
                <a:cubicBezTo>
                  <a:pt x="1196945" y="5136876"/>
                  <a:pt x="1007969" y="4939365"/>
                  <a:pt x="1007969" y="4674799"/>
                </a:cubicBezTo>
                <a:cubicBezTo>
                  <a:pt x="1007969" y="4411452"/>
                  <a:pt x="1195725" y="4213941"/>
                  <a:pt x="1445662" y="4213941"/>
                </a:cubicBezTo>
                <a:close/>
                <a:moveTo>
                  <a:pt x="9754" y="4053331"/>
                </a:moveTo>
                <a:lnTo>
                  <a:pt x="863194" y="4053331"/>
                </a:lnTo>
                <a:lnTo>
                  <a:pt x="863194" y="4721453"/>
                </a:lnTo>
                <a:lnTo>
                  <a:pt x="692506" y="4721453"/>
                </a:lnTo>
                <a:lnTo>
                  <a:pt x="692506" y="4270349"/>
                </a:lnTo>
                <a:lnTo>
                  <a:pt x="523037" y="4270349"/>
                </a:lnTo>
                <a:lnTo>
                  <a:pt x="523037" y="4677561"/>
                </a:lnTo>
                <a:lnTo>
                  <a:pt x="352349" y="4677561"/>
                </a:lnTo>
                <a:lnTo>
                  <a:pt x="352349" y="4270349"/>
                </a:lnTo>
                <a:lnTo>
                  <a:pt x="180442" y="4270349"/>
                </a:lnTo>
                <a:lnTo>
                  <a:pt x="180442" y="4734864"/>
                </a:lnTo>
                <a:lnTo>
                  <a:pt x="9754" y="4734864"/>
                </a:lnTo>
                <a:close/>
                <a:moveTo>
                  <a:pt x="1017722" y="3917599"/>
                </a:moveTo>
                <a:lnTo>
                  <a:pt x="1871163" y="3917599"/>
                </a:lnTo>
                <a:lnTo>
                  <a:pt x="1871163" y="4134616"/>
                </a:lnTo>
                <a:lnTo>
                  <a:pt x="1017722" y="4134616"/>
                </a:lnTo>
                <a:close/>
                <a:moveTo>
                  <a:pt x="9754" y="3129406"/>
                </a:moveTo>
                <a:lnTo>
                  <a:pt x="863194" y="3129406"/>
                </a:lnTo>
                <a:lnTo>
                  <a:pt x="863194" y="3320820"/>
                </a:lnTo>
                <a:lnTo>
                  <a:pt x="336499" y="3714622"/>
                </a:lnTo>
                <a:lnTo>
                  <a:pt x="863194" y="3714622"/>
                </a:lnTo>
                <a:lnTo>
                  <a:pt x="863194" y="3917009"/>
                </a:lnTo>
                <a:lnTo>
                  <a:pt x="9754" y="3917009"/>
                </a:lnTo>
                <a:lnTo>
                  <a:pt x="9754" y="3725595"/>
                </a:lnTo>
                <a:lnTo>
                  <a:pt x="535229" y="3333012"/>
                </a:lnTo>
                <a:lnTo>
                  <a:pt x="9754" y="3333012"/>
                </a:lnTo>
                <a:close/>
                <a:moveTo>
                  <a:pt x="436474" y="2352242"/>
                </a:moveTo>
                <a:cubicBezTo>
                  <a:pt x="292608" y="2352242"/>
                  <a:pt x="181661" y="2463189"/>
                  <a:pt x="181661" y="2593644"/>
                </a:cubicBezTo>
                <a:cubicBezTo>
                  <a:pt x="181661" y="2725317"/>
                  <a:pt x="292608" y="2830168"/>
                  <a:pt x="436474" y="2830168"/>
                </a:cubicBezTo>
                <a:cubicBezTo>
                  <a:pt x="580339" y="2830168"/>
                  <a:pt x="688848" y="2725317"/>
                  <a:pt x="688848" y="2593644"/>
                </a:cubicBezTo>
                <a:cubicBezTo>
                  <a:pt x="688848" y="2461970"/>
                  <a:pt x="580339" y="2352242"/>
                  <a:pt x="436474" y="2352242"/>
                </a:cubicBezTo>
                <a:close/>
                <a:moveTo>
                  <a:pt x="1446881" y="2347041"/>
                </a:moveTo>
                <a:cubicBezTo>
                  <a:pt x="1693160" y="2347041"/>
                  <a:pt x="1878478" y="2543332"/>
                  <a:pt x="1878478" y="2803022"/>
                </a:cubicBezTo>
                <a:cubicBezTo>
                  <a:pt x="1878478" y="2913969"/>
                  <a:pt x="1835540" y="3028650"/>
                  <a:pt x="1765997" y="3112761"/>
                </a:cubicBezTo>
                <a:lnTo>
                  <a:pt x="1744649" y="3135940"/>
                </a:lnTo>
                <a:lnTo>
                  <a:pt x="1872382" y="3135940"/>
                </a:lnTo>
                <a:lnTo>
                  <a:pt x="1872382" y="3865021"/>
                </a:lnTo>
                <a:lnTo>
                  <a:pt x="1696817" y="3865021"/>
                </a:lnTo>
                <a:lnTo>
                  <a:pt x="1696817" y="3607770"/>
                </a:lnTo>
                <a:lnTo>
                  <a:pt x="1017722" y="3607770"/>
                </a:lnTo>
                <a:lnTo>
                  <a:pt x="1017722" y="3390752"/>
                </a:lnTo>
                <a:lnTo>
                  <a:pt x="1696817" y="3390752"/>
                </a:lnTo>
                <a:lnTo>
                  <a:pt x="1696817" y="3135940"/>
                </a:lnTo>
                <a:lnTo>
                  <a:pt x="1721706" y="3135940"/>
                </a:lnTo>
                <a:lnTo>
                  <a:pt x="1585870" y="3021259"/>
                </a:lnTo>
                <a:cubicBezTo>
                  <a:pt x="1654145" y="2965176"/>
                  <a:pt x="1696817" y="2882270"/>
                  <a:pt x="1696817" y="2806680"/>
                </a:cubicBezTo>
                <a:cubicBezTo>
                  <a:pt x="1696817" y="2671348"/>
                  <a:pt x="1589528" y="2568936"/>
                  <a:pt x="1449320" y="2568936"/>
                </a:cubicBezTo>
                <a:cubicBezTo>
                  <a:pt x="1306673" y="2568936"/>
                  <a:pt x="1198164" y="2671348"/>
                  <a:pt x="1198164" y="2806680"/>
                </a:cubicBezTo>
                <a:cubicBezTo>
                  <a:pt x="1198164" y="2878612"/>
                  <a:pt x="1237178" y="2961518"/>
                  <a:pt x="1298139" y="3021259"/>
                </a:cubicBezTo>
                <a:lnTo>
                  <a:pt x="1164026" y="3148055"/>
                </a:lnTo>
                <a:cubicBezTo>
                  <a:pt x="1070148" y="3056615"/>
                  <a:pt x="1007969" y="2921284"/>
                  <a:pt x="1007969" y="2795707"/>
                </a:cubicBezTo>
                <a:cubicBezTo>
                  <a:pt x="1007969" y="2538455"/>
                  <a:pt x="1196945" y="2347041"/>
                  <a:pt x="1446881" y="2347041"/>
                </a:cubicBezTo>
                <a:close/>
                <a:moveTo>
                  <a:pt x="437693" y="2130347"/>
                </a:moveTo>
                <a:cubicBezTo>
                  <a:pt x="686410" y="2130347"/>
                  <a:pt x="870509" y="2327858"/>
                  <a:pt x="870509" y="2591205"/>
                </a:cubicBezTo>
                <a:cubicBezTo>
                  <a:pt x="870509" y="2855772"/>
                  <a:pt x="685191" y="3053282"/>
                  <a:pt x="437693" y="3053282"/>
                </a:cubicBezTo>
                <a:cubicBezTo>
                  <a:pt x="188976" y="3053282"/>
                  <a:pt x="0" y="2855772"/>
                  <a:pt x="0" y="2591205"/>
                </a:cubicBezTo>
                <a:cubicBezTo>
                  <a:pt x="0" y="2327858"/>
                  <a:pt x="187757" y="2130347"/>
                  <a:pt x="437693" y="2130347"/>
                </a:cubicBezTo>
                <a:close/>
                <a:moveTo>
                  <a:pt x="1017722" y="1622074"/>
                </a:moveTo>
                <a:lnTo>
                  <a:pt x="1871163" y="1622074"/>
                </a:lnTo>
                <a:lnTo>
                  <a:pt x="1871163" y="2290196"/>
                </a:lnTo>
                <a:lnTo>
                  <a:pt x="1700475" y="2290196"/>
                </a:lnTo>
                <a:lnTo>
                  <a:pt x="1700475" y="1839092"/>
                </a:lnTo>
                <a:lnTo>
                  <a:pt x="1531006" y="1839092"/>
                </a:lnTo>
                <a:lnTo>
                  <a:pt x="1531006" y="2246305"/>
                </a:lnTo>
                <a:lnTo>
                  <a:pt x="1360318" y="2246305"/>
                </a:lnTo>
                <a:lnTo>
                  <a:pt x="1360318" y="1839092"/>
                </a:lnTo>
                <a:lnTo>
                  <a:pt x="1188410" y="1839092"/>
                </a:lnTo>
                <a:lnTo>
                  <a:pt x="1188410" y="2303607"/>
                </a:lnTo>
                <a:lnTo>
                  <a:pt x="1017722" y="2303607"/>
                </a:lnTo>
                <a:close/>
                <a:moveTo>
                  <a:pt x="1146957" y="814506"/>
                </a:moveTo>
                <a:lnTo>
                  <a:pt x="1313988" y="898631"/>
                </a:lnTo>
                <a:cubicBezTo>
                  <a:pt x="1237178" y="986414"/>
                  <a:pt x="1185972" y="1118087"/>
                  <a:pt x="1185972" y="1207089"/>
                </a:cubicBezTo>
                <a:cubicBezTo>
                  <a:pt x="1185972" y="1275364"/>
                  <a:pt x="1211575" y="1318036"/>
                  <a:pt x="1260343" y="1318036"/>
                </a:cubicBezTo>
                <a:cubicBezTo>
                  <a:pt x="1411524" y="1318036"/>
                  <a:pt x="1321304" y="866932"/>
                  <a:pt x="1623665" y="866932"/>
                </a:cubicBezTo>
                <a:cubicBezTo>
                  <a:pt x="1780942" y="866932"/>
                  <a:pt x="1880917" y="1002263"/>
                  <a:pt x="1880917" y="1207089"/>
                </a:cubicBezTo>
                <a:cubicBezTo>
                  <a:pt x="1880917" y="1330228"/>
                  <a:pt x="1843121" y="1455806"/>
                  <a:pt x="1785819" y="1543588"/>
                </a:cubicBezTo>
                <a:lnTo>
                  <a:pt x="1616350" y="1461902"/>
                </a:lnTo>
                <a:cubicBezTo>
                  <a:pt x="1668776" y="1371681"/>
                  <a:pt x="1705352" y="1258295"/>
                  <a:pt x="1705352" y="1188801"/>
                </a:cubicBezTo>
                <a:cubicBezTo>
                  <a:pt x="1705352" y="1132718"/>
                  <a:pt x="1684625" y="1094923"/>
                  <a:pt x="1643173" y="1094923"/>
                </a:cubicBezTo>
                <a:cubicBezTo>
                  <a:pt x="1495649" y="1094923"/>
                  <a:pt x="1579774" y="1546026"/>
                  <a:pt x="1271316" y="1546026"/>
                </a:cubicBezTo>
                <a:cubicBezTo>
                  <a:pt x="1100628" y="1546026"/>
                  <a:pt x="1010407" y="1394846"/>
                  <a:pt x="1010407" y="1204651"/>
                </a:cubicBezTo>
                <a:cubicBezTo>
                  <a:pt x="1010407" y="1062004"/>
                  <a:pt x="1064052" y="915700"/>
                  <a:pt x="1146957" y="814506"/>
                </a:cubicBezTo>
                <a:close/>
                <a:moveTo>
                  <a:pt x="2050246" y="0"/>
                </a:moveTo>
                <a:lnTo>
                  <a:pt x="5409330" y="0"/>
                </a:lnTo>
                <a:lnTo>
                  <a:pt x="5409330" y="6857999"/>
                </a:lnTo>
                <a:lnTo>
                  <a:pt x="2050246" y="6857999"/>
                </a:lnTo>
                <a:close/>
              </a:path>
            </a:pathLst>
          </a:custGeom>
        </p:spPr>
        <p:txBody>
          <a:bodyPr rtlCol="0">
            <a:noAutofit/>
          </a:bodyPr>
          <a:lstStyle/>
          <a:p>
            <a:pPr lvl="0"/>
            <a:endParaRPr lang="en-U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286552" y="-779489"/>
            <a:ext cx="8668885" cy="8828997"/>
          </a:xfrm>
          <a:custGeom>
            <a:avLst/>
            <a:gdLst>
              <a:gd name="connsiteX0" fmla="*/ 6964467 w 10154041"/>
              <a:gd name="connsiteY0" fmla="*/ 4384223 h 10341583"/>
              <a:gd name="connsiteX1" fmla="*/ 7001716 w 10154041"/>
              <a:gd name="connsiteY1" fmla="*/ 4399651 h 10341583"/>
              <a:gd name="connsiteX2" fmla="*/ 7001717 w 10154041"/>
              <a:gd name="connsiteY2" fmla="*/ 4474148 h 10341583"/>
              <a:gd name="connsiteX3" fmla="*/ 6937540 w 10154041"/>
              <a:gd name="connsiteY3" fmla="*/ 4538324 h 10341583"/>
              <a:gd name="connsiteX4" fmla="*/ 6939508 w 10154041"/>
              <a:gd name="connsiteY4" fmla="*/ 4538706 h 10341583"/>
              <a:gd name="connsiteX5" fmla="*/ 6991405 w 10154041"/>
              <a:gd name="connsiteY5" fmla="*/ 4573169 h 10341583"/>
              <a:gd name="connsiteX6" fmla="*/ 7025868 w 10154041"/>
              <a:gd name="connsiteY6" fmla="*/ 4625068 h 10341583"/>
              <a:gd name="connsiteX7" fmla="*/ 6991405 w 10154041"/>
              <a:gd name="connsiteY7" fmla="*/ 4795040 h 10341583"/>
              <a:gd name="connsiteX8" fmla="*/ 5945471 w 10154041"/>
              <a:gd name="connsiteY8" fmla="*/ 5840973 h 10341583"/>
              <a:gd name="connsiteX9" fmla="*/ 5723602 w 10154041"/>
              <a:gd name="connsiteY9" fmla="*/ 5840973 h 10341583"/>
              <a:gd name="connsiteX10" fmla="*/ 5723601 w 10154041"/>
              <a:gd name="connsiteY10" fmla="*/ 5840972 h 10341583"/>
              <a:gd name="connsiteX11" fmla="*/ 5689138 w 10154041"/>
              <a:gd name="connsiteY11" fmla="*/ 5789073 h 10341583"/>
              <a:gd name="connsiteX12" fmla="*/ 5688755 w 10154041"/>
              <a:gd name="connsiteY12" fmla="*/ 5787108 h 10341583"/>
              <a:gd name="connsiteX13" fmla="*/ 4394814 w 10154041"/>
              <a:gd name="connsiteY13" fmla="*/ 7081051 h 10341583"/>
              <a:gd name="connsiteX14" fmla="*/ 4320316 w 10154041"/>
              <a:gd name="connsiteY14" fmla="*/ 7081051 h 10341583"/>
              <a:gd name="connsiteX15" fmla="*/ 4320316 w 10154041"/>
              <a:gd name="connsiteY15" fmla="*/ 7006555 h 10341583"/>
              <a:gd name="connsiteX16" fmla="*/ 6927219 w 10154041"/>
              <a:gd name="connsiteY16" fmla="*/ 4399652 h 10341583"/>
              <a:gd name="connsiteX17" fmla="*/ 6964467 w 10154041"/>
              <a:gd name="connsiteY17" fmla="*/ 4384223 h 10341583"/>
              <a:gd name="connsiteX18" fmla="*/ 9701323 w 10154041"/>
              <a:gd name="connsiteY18" fmla="*/ 3757012 h 10341583"/>
              <a:gd name="connsiteX19" fmla="*/ 10021443 w 10154041"/>
              <a:gd name="connsiteY19" fmla="*/ 3889610 h 10341583"/>
              <a:gd name="connsiteX20" fmla="*/ 10021443 w 10154041"/>
              <a:gd name="connsiteY20" fmla="*/ 4529850 h 10341583"/>
              <a:gd name="connsiteX21" fmla="*/ 6148313 w 10154041"/>
              <a:gd name="connsiteY21" fmla="*/ 8402980 h 10341583"/>
              <a:gd name="connsiteX22" fmla="*/ 5508072 w 10154041"/>
              <a:gd name="connsiteY22" fmla="*/ 8402981 h 10341583"/>
              <a:gd name="connsiteX23" fmla="*/ 5457922 w 10154041"/>
              <a:gd name="connsiteY23" fmla="*/ 8341587 h 10341583"/>
              <a:gd name="connsiteX24" fmla="*/ 3590523 w 10154041"/>
              <a:gd name="connsiteY24" fmla="*/ 10208986 h 10341583"/>
              <a:gd name="connsiteX25" fmla="*/ 2950283 w 10154041"/>
              <a:gd name="connsiteY25" fmla="*/ 10208986 h 10341583"/>
              <a:gd name="connsiteX26" fmla="*/ 2950283 w 10154041"/>
              <a:gd name="connsiteY26" fmla="*/ 9568746 h 10341583"/>
              <a:gd name="connsiteX27" fmla="*/ 6823414 w 10154041"/>
              <a:gd name="connsiteY27" fmla="*/ 5695614 h 10341583"/>
              <a:gd name="connsiteX28" fmla="*/ 7143534 w 10154041"/>
              <a:gd name="connsiteY28" fmla="*/ 5563016 h 10341583"/>
              <a:gd name="connsiteX29" fmla="*/ 7463654 w 10154041"/>
              <a:gd name="connsiteY29" fmla="*/ 5695614 h 10341583"/>
              <a:gd name="connsiteX30" fmla="*/ 7513804 w 10154041"/>
              <a:gd name="connsiteY30" fmla="*/ 5757009 h 10341583"/>
              <a:gd name="connsiteX31" fmla="*/ 9381203 w 10154041"/>
              <a:gd name="connsiteY31" fmla="*/ 3889610 h 10341583"/>
              <a:gd name="connsiteX32" fmla="*/ 9701323 w 10154041"/>
              <a:gd name="connsiteY32" fmla="*/ 3757012 h 10341583"/>
              <a:gd name="connsiteX33" fmla="*/ 7246546 w 10154041"/>
              <a:gd name="connsiteY33" fmla="*/ 3106335 h 10341583"/>
              <a:gd name="connsiteX34" fmla="*/ 7329195 w 10154041"/>
              <a:gd name="connsiteY34" fmla="*/ 3122417 h 10341583"/>
              <a:gd name="connsiteX35" fmla="*/ 7401852 w 10154041"/>
              <a:gd name="connsiteY35" fmla="*/ 3170664 h 10341583"/>
              <a:gd name="connsiteX36" fmla="*/ 7429996 w 10154041"/>
              <a:gd name="connsiteY36" fmla="*/ 3205119 h 10341583"/>
              <a:gd name="connsiteX37" fmla="*/ 7401852 w 10154041"/>
              <a:gd name="connsiteY37" fmla="*/ 3481278 h 10341583"/>
              <a:gd name="connsiteX38" fmla="*/ 7165135 w 10154041"/>
              <a:gd name="connsiteY38" fmla="*/ 3717994 h 10341583"/>
              <a:gd name="connsiteX39" fmla="*/ 7194212 w 10154041"/>
              <a:gd name="connsiteY39" fmla="*/ 3773248 h 10341583"/>
              <a:gd name="connsiteX40" fmla="*/ 7121349 w 10154041"/>
              <a:gd name="connsiteY40" fmla="*/ 4132608 h 10341583"/>
              <a:gd name="connsiteX41" fmla="*/ 3761677 w 10154041"/>
              <a:gd name="connsiteY41" fmla="*/ 7492279 h 10341583"/>
              <a:gd name="connsiteX42" fmla="*/ 3292589 w 10154041"/>
              <a:gd name="connsiteY42" fmla="*/ 7492279 h 10341583"/>
              <a:gd name="connsiteX43" fmla="*/ 3292589 w 10154041"/>
              <a:gd name="connsiteY43" fmla="*/ 7023191 h 10341583"/>
              <a:gd name="connsiteX44" fmla="*/ 3778933 w 10154041"/>
              <a:gd name="connsiteY44" fmla="*/ 6536847 h 10341583"/>
              <a:gd name="connsiteX45" fmla="*/ 3779021 w 10154041"/>
              <a:gd name="connsiteY45" fmla="*/ 6535929 h 10341583"/>
              <a:gd name="connsiteX46" fmla="*/ 3839330 w 10154041"/>
              <a:gd name="connsiteY46" fmla="*/ 6422571 h 10341583"/>
              <a:gd name="connsiteX47" fmla="*/ 7091238 w 10154041"/>
              <a:gd name="connsiteY47" fmla="*/ 3170664 h 10341583"/>
              <a:gd name="connsiteX48" fmla="*/ 7246546 w 10154041"/>
              <a:gd name="connsiteY48" fmla="*/ 3106335 h 10341583"/>
              <a:gd name="connsiteX49" fmla="*/ 6733323 w 10154041"/>
              <a:gd name="connsiteY49" fmla="*/ 1744840 h 10341583"/>
              <a:gd name="connsiteX50" fmla="*/ 7003408 w 10154041"/>
              <a:gd name="connsiteY50" fmla="*/ 1856713 h 10341583"/>
              <a:gd name="connsiteX51" fmla="*/ 7003408 w 10154041"/>
              <a:gd name="connsiteY51" fmla="*/ 2396884 h 10341583"/>
              <a:gd name="connsiteX52" fmla="*/ 6858503 w 10154041"/>
              <a:gd name="connsiteY52" fmla="*/ 2541788 h 10341583"/>
              <a:gd name="connsiteX53" fmla="*/ 6882357 w 10154041"/>
              <a:gd name="connsiteY53" fmla="*/ 2554341 h 10341583"/>
              <a:gd name="connsiteX54" fmla="*/ 6953376 w 10154041"/>
              <a:gd name="connsiteY54" fmla="*/ 2612352 h 10341583"/>
              <a:gd name="connsiteX55" fmla="*/ 6953375 w 10154041"/>
              <a:gd name="connsiteY55" fmla="*/ 3252593 h 10341583"/>
              <a:gd name="connsiteX56" fmla="*/ 3080244 w 10154041"/>
              <a:gd name="connsiteY56" fmla="*/ 7125722 h 10341583"/>
              <a:gd name="connsiteX57" fmla="*/ 2440004 w 10154041"/>
              <a:gd name="connsiteY57" fmla="*/ 7125722 h 10341583"/>
              <a:gd name="connsiteX58" fmla="*/ 2381992 w 10154041"/>
              <a:gd name="connsiteY58" fmla="*/ 7054704 h 10341583"/>
              <a:gd name="connsiteX59" fmla="*/ 2369440 w 10154041"/>
              <a:gd name="connsiteY59" fmla="*/ 7030851 h 10341583"/>
              <a:gd name="connsiteX60" fmla="*/ 1881850 w 10154041"/>
              <a:gd name="connsiteY60" fmla="*/ 7518441 h 10341583"/>
              <a:gd name="connsiteX61" fmla="*/ 1341679 w 10154041"/>
              <a:gd name="connsiteY61" fmla="*/ 7518441 h 10341583"/>
              <a:gd name="connsiteX62" fmla="*/ 1341678 w 10154041"/>
              <a:gd name="connsiteY62" fmla="*/ 6978270 h 10341583"/>
              <a:gd name="connsiteX63" fmla="*/ 6463237 w 10154041"/>
              <a:gd name="connsiteY63" fmla="*/ 1856712 h 10341583"/>
              <a:gd name="connsiteX64" fmla="*/ 6733323 w 10154041"/>
              <a:gd name="connsiteY64" fmla="*/ 1744840 h 10341583"/>
              <a:gd name="connsiteX65" fmla="*/ 4720454 w 10154041"/>
              <a:gd name="connsiteY65" fmla="*/ 580243 h 10341583"/>
              <a:gd name="connsiteX66" fmla="*/ 4875762 w 10154041"/>
              <a:gd name="connsiteY66" fmla="*/ 644573 h 10341583"/>
              <a:gd name="connsiteX67" fmla="*/ 4875760 w 10154041"/>
              <a:gd name="connsiteY67" fmla="*/ 644573 h 10341583"/>
              <a:gd name="connsiteX68" fmla="*/ 4875760 w 10154041"/>
              <a:gd name="connsiteY68" fmla="*/ 955187 h 10341583"/>
              <a:gd name="connsiteX69" fmla="*/ 1623851 w 10154041"/>
              <a:gd name="connsiteY69" fmla="*/ 4207094 h 10341583"/>
              <a:gd name="connsiteX70" fmla="*/ 1313239 w 10154041"/>
              <a:gd name="connsiteY70" fmla="*/ 4207095 h 10341583"/>
              <a:gd name="connsiteX71" fmla="*/ 1313239 w 10154041"/>
              <a:gd name="connsiteY71" fmla="*/ 4207093 h 10341583"/>
              <a:gd name="connsiteX72" fmla="*/ 1313239 w 10154041"/>
              <a:gd name="connsiteY72" fmla="*/ 3896480 h 10341583"/>
              <a:gd name="connsiteX73" fmla="*/ 4565147 w 10154041"/>
              <a:gd name="connsiteY73" fmla="*/ 644573 h 10341583"/>
              <a:gd name="connsiteX74" fmla="*/ 4720454 w 10154041"/>
              <a:gd name="connsiteY74" fmla="*/ 580243 h 10341583"/>
              <a:gd name="connsiteX75" fmla="*/ 6988230 w 10154041"/>
              <a:gd name="connsiteY75" fmla="*/ 79336 h 10341583"/>
              <a:gd name="connsiteX76" fmla="*/ 7308350 w 10154041"/>
              <a:gd name="connsiteY76" fmla="*/ 211934 h 10341583"/>
              <a:gd name="connsiteX77" fmla="*/ 7308350 w 10154041"/>
              <a:gd name="connsiteY77" fmla="*/ 852174 h 10341583"/>
              <a:gd name="connsiteX78" fmla="*/ 7081851 w 10154041"/>
              <a:gd name="connsiteY78" fmla="*/ 1078673 h 10341583"/>
              <a:gd name="connsiteX79" fmla="*/ 7079081 w 10154041"/>
              <a:gd name="connsiteY79" fmla="*/ 1107570 h 10341583"/>
              <a:gd name="connsiteX80" fmla="*/ 6954771 w 10154041"/>
              <a:gd name="connsiteY80" fmla="*/ 1341223 h 10341583"/>
              <a:gd name="connsiteX81" fmla="*/ 3081640 w 10154041"/>
              <a:gd name="connsiteY81" fmla="*/ 5214354 h 10341583"/>
              <a:gd name="connsiteX82" fmla="*/ 2847987 w 10154041"/>
              <a:gd name="connsiteY82" fmla="*/ 5338666 h 10341583"/>
              <a:gd name="connsiteX83" fmla="*/ 2819088 w 10154041"/>
              <a:gd name="connsiteY83" fmla="*/ 5341435 h 10341583"/>
              <a:gd name="connsiteX84" fmla="*/ 772837 w 10154041"/>
              <a:gd name="connsiteY84" fmla="*/ 7387685 h 10341583"/>
              <a:gd name="connsiteX85" fmla="*/ 132597 w 10154041"/>
              <a:gd name="connsiteY85" fmla="*/ 7387685 h 10341583"/>
              <a:gd name="connsiteX86" fmla="*/ 132597 w 10154041"/>
              <a:gd name="connsiteY86" fmla="*/ 6747445 h 10341583"/>
              <a:gd name="connsiteX87" fmla="*/ 1550025 w 10154041"/>
              <a:gd name="connsiteY87" fmla="*/ 5330017 h 10341583"/>
              <a:gd name="connsiteX88" fmla="*/ 1529561 w 10154041"/>
              <a:gd name="connsiteY88" fmla="*/ 5323952 h 10341583"/>
              <a:gd name="connsiteX89" fmla="*/ 1379798 w 10154041"/>
              <a:gd name="connsiteY89" fmla="*/ 5224504 h 10341583"/>
              <a:gd name="connsiteX90" fmla="*/ 1379799 w 10154041"/>
              <a:gd name="connsiteY90" fmla="*/ 4584265 h 10341583"/>
              <a:gd name="connsiteX91" fmla="*/ 5252930 w 10154041"/>
              <a:gd name="connsiteY91" fmla="*/ 711133 h 10341583"/>
              <a:gd name="connsiteX92" fmla="*/ 5893170 w 10154041"/>
              <a:gd name="connsiteY92" fmla="*/ 711133 h 10341583"/>
              <a:gd name="connsiteX93" fmla="*/ 5992618 w 10154041"/>
              <a:gd name="connsiteY93" fmla="*/ 860895 h 10341583"/>
              <a:gd name="connsiteX94" fmla="*/ 5998683 w 10154041"/>
              <a:gd name="connsiteY94" fmla="*/ 881361 h 10341583"/>
              <a:gd name="connsiteX95" fmla="*/ 6668110 w 10154041"/>
              <a:gd name="connsiteY95" fmla="*/ 211934 h 10341583"/>
              <a:gd name="connsiteX96" fmla="*/ 6988230 w 10154041"/>
              <a:gd name="connsiteY96" fmla="*/ 79336 h 10341583"/>
              <a:gd name="connsiteX97" fmla="*/ 4995405 w 10154041"/>
              <a:gd name="connsiteY97" fmla="*/ 0 h 10341583"/>
              <a:gd name="connsiteX98" fmla="*/ 5032652 w 10154041"/>
              <a:gd name="connsiteY98" fmla="*/ 15429 h 10341583"/>
              <a:gd name="connsiteX99" fmla="*/ 5032652 w 10154041"/>
              <a:gd name="connsiteY99" fmla="*/ 89926 h 10341583"/>
              <a:gd name="connsiteX100" fmla="*/ 2425749 w 10154041"/>
              <a:gd name="connsiteY100" fmla="*/ 2696830 h 10341583"/>
              <a:gd name="connsiteX101" fmla="*/ 2351252 w 10154041"/>
              <a:gd name="connsiteY101" fmla="*/ 2696830 h 10341583"/>
              <a:gd name="connsiteX102" fmla="*/ 2351252 w 10154041"/>
              <a:gd name="connsiteY102" fmla="*/ 2622333 h 10341583"/>
              <a:gd name="connsiteX103" fmla="*/ 4958156 w 10154041"/>
              <a:gd name="connsiteY103" fmla="*/ 15429 h 10341583"/>
              <a:gd name="connsiteX104" fmla="*/ 4995405 w 10154041"/>
              <a:gd name="connsiteY104" fmla="*/ 0 h 1034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154041" h="10341583">
                <a:moveTo>
                  <a:pt x="6964467" y="4384223"/>
                </a:moveTo>
                <a:cubicBezTo>
                  <a:pt x="6977949" y="4384223"/>
                  <a:pt x="6991431" y="4389365"/>
                  <a:pt x="7001716" y="4399651"/>
                </a:cubicBezTo>
                <a:cubicBezTo>
                  <a:pt x="7022288" y="4420224"/>
                  <a:pt x="7022289" y="4453576"/>
                  <a:pt x="7001717" y="4474148"/>
                </a:cubicBezTo>
                <a:lnTo>
                  <a:pt x="6937540" y="4538324"/>
                </a:lnTo>
                <a:lnTo>
                  <a:pt x="6939508" y="4538706"/>
                </a:lnTo>
                <a:lnTo>
                  <a:pt x="6991405" y="4573169"/>
                </a:lnTo>
                <a:lnTo>
                  <a:pt x="7025868" y="4625068"/>
                </a:lnTo>
                <a:cubicBezTo>
                  <a:pt x="7048844" y="4681725"/>
                  <a:pt x="7037357" y="4749088"/>
                  <a:pt x="6991405" y="4795040"/>
                </a:cubicBezTo>
                <a:lnTo>
                  <a:pt x="5945471" y="5840973"/>
                </a:lnTo>
                <a:cubicBezTo>
                  <a:pt x="5884203" y="5902241"/>
                  <a:pt x="5784870" y="5902241"/>
                  <a:pt x="5723602" y="5840973"/>
                </a:cubicBezTo>
                <a:lnTo>
                  <a:pt x="5723601" y="5840972"/>
                </a:lnTo>
                <a:cubicBezTo>
                  <a:pt x="5708284" y="5825655"/>
                  <a:pt x="5696796" y="5807959"/>
                  <a:pt x="5689138" y="5789073"/>
                </a:cubicBezTo>
                <a:lnTo>
                  <a:pt x="5688755" y="5787108"/>
                </a:lnTo>
                <a:lnTo>
                  <a:pt x="4394814" y="7081051"/>
                </a:lnTo>
                <a:cubicBezTo>
                  <a:pt x="4374242" y="7101623"/>
                  <a:pt x="4340888" y="7101623"/>
                  <a:pt x="4320316" y="7081051"/>
                </a:cubicBezTo>
                <a:cubicBezTo>
                  <a:pt x="4299744" y="7060480"/>
                  <a:pt x="4299745" y="7027126"/>
                  <a:pt x="4320316" y="7006555"/>
                </a:cubicBezTo>
                <a:lnTo>
                  <a:pt x="6927219" y="4399652"/>
                </a:lnTo>
                <a:cubicBezTo>
                  <a:pt x="6937505" y="4389365"/>
                  <a:pt x="6950986" y="4384223"/>
                  <a:pt x="6964467" y="4384223"/>
                </a:cubicBezTo>
                <a:close/>
                <a:moveTo>
                  <a:pt x="9701323" y="3757012"/>
                </a:moveTo>
                <a:cubicBezTo>
                  <a:pt x="9817184" y="3757012"/>
                  <a:pt x="9933044" y="3801211"/>
                  <a:pt x="10021443" y="3889610"/>
                </a:cubicBezTo>
                <a:cubicBezTo>
                  <a:pt x="10198241" y="4066407"/>
                  <a:pt x="10198241" y="4353052"/>
                  <a:pt x="10021443" y="4529850"/>
                </a:cubicBezTo>
                <a:lnTo>
                  <a:pt x="6148313" y="8402980"/>
                </a:lnTo>
                <a:cubicBezTo>
                  <a:pt x="5971515" y="8579778"/>
                  <a:pt x="5684869" y="8579778"/>
                  <a:pt x="5508072" y="8402981"/>
                </a:cubicBezTo>
                <a:lnTo>
                  <a:pt x="5457922" y="8341587"/>
                </a:lnTo>
                <a:lnTo>
                  <a:pt x="3590523" y="10208986"/>
                </a:lnTo>
                <a:cubicBezTo>
                  <a:pt x="3413726" y="10385783"/>
                  <a:pt x="3127080" y="10385783"/>
                  <a:pt x="2950283" y="10208986"/>
                </a:cubicBezTo>
                <a:cubicBezTo>
                  <a:pt x="2773486" y="10032189"/>
                  <a:pt x="2773486" y="9745544"/>
                  <a:pt x="2950283" y="9568746"/>
                </a:cubicBezTo>
                <a:lnTo>
                  <a:pt x="6823414" y="5695614"/>
                </a:lnTo>
                <a:cubicBezTo>
                  <a:pt x="6911813" y="5607216"/>
                  <a:pt x="7027673" y="5563016"/>
                  <a:pt x="7143534" y="5563016"/>
                </a:cubicBezTo>
                <a:cubicBezTo>
                  <a:pt x="7259395" y="5563016"/>
                  <a:pt x="7375256" y="5607216"/>
                  <a:pt x="7463654" y="5695614"/>
                </a:cubicBezTo>
                <a:lnTo>
                  <a:pt x="7513804" y="5757009"/>
                </a:lnTo>
                <a:lnTo>
                  <a:pt x="9381203" y="3889610"/>
                </a:lnTo>
                <a:cubicBezTo>
                  <a:pt x="9469601" y="3801211"/>
                  <a:pt x="9585462" y="3757012"/>
                  <a:pt x="9701323" y="3757012"/>
                </a:cubicBezTo>
                <a:close/>
                <a:moveTo>
                  <a:pt x="7246546" y="3106335"/>
                </a:moveTo>
                <a:cubicBezTo>
                  <a:pt x="7274650" y="3106335"/>
                  <a:pt x="7302756" y="3111695"/>
                  <a:pt x="7329195" y="3122417"/>
                </a:cubicBezTo>
                <a:lnTo>
                  <a:pt x="7401852" y="3170664"/>
                </a:lnTo>
                <a:lnTo>
                  <a:pt x="7429996" y="3205119"/>
                </a:lnTo>
                <a:cubicBezTo>
                  <a:pt x="7486285" y="3290371"/>
                  <a:pt x="7476903" y="3406227"/>
                  <a:pt x="7401852" y="3481278"/>
                </a:cubicBezTo>
                <a:lnTo>
                  <a:pt x="7165135" y="3717994"/>
                </a:lnTo>
                <a:lnTo>
                  <a:pt x="7194212" y="3773248"/>
                </a:lnTo>
                <a:cubicBezTo>
                  <a:pt x="7242787" y="3893034"/>
                  <a:pt x="7218499" y="4035456"/>
                  <a:pt x="7121349" y="4132608"/>
                </a:cubicBezTo>
                <a:lnTo>
                  <a:pt x="3761677" y="7492279"/>
                </a:lnTo>
                <a:cubicBezTo>
                  <a:pt x="3632142" y="7621814"/>
                  <a:pt x="3422124" y="7621813"/>
                  <a:pt x="3292589" y="7492279"/>
                </a:cubicBezTo>
                <a:cubicBezTo>
                  <a:pt x="3163054" y="7362744"/>
                  <a:pt x="3163054" y="7152726"/>
                  <a:pt x="3292589" y="7023191"/>
                </a:cubicBezTo>
                <a:lnTo>
                  <a:pt x="3778933" y="6536847"/>
                </a:lnTo>
                <a:lnTo>
                  <a:pt x="3779021" y="6535929"/>
                </a:lnTo>
                <a:cubicBezTo>
                  <a:pt x="3787062" y="6494396"/>
                  <a:pt x="3807165" y="6454736"/>
                  <a:pt x="3839330" y="6422571"/>
                </a:cubicBezTo>
                <a:lnTo>
                  <a:pt x="7091238" y="3170664"/>
                </a:lnTo>
                <a:cubicBezTo>
                  <a:pt x="7134126" y="3127778"/>
                  <a:pt x="7190335" y="3106335"/>
                  <a:pt x="7246546" y="3106335"/>
                </a:cubicBezTo>
                <a:close/>
                <a:moveTo>
                  <a:pt x="6733323" y="1744840"/>
                </a:moveTo>
                <a:cubicBezTo>
                  <a:pt x="6831074" y="1744840"/>
                  <a:pt x="6928826" y="1782131"/>
                  <a:pt x="7003408" y="1856713"/>
                </a:cubicBezTo>
                <a:cubicBezTo>
                  <a:pt x="7152573" y="2005876"/>
                  <a:pt x="7152573" y="2247720"/>
                  <a:pt x="7003408" y="2396884"/>
                </a:cubicBezTo>
                <a:lnTo>
                  <a:pt x="6858503" y="2541788"/>
                </a:lnTo>
                <a:lnTo>
                  <a:pt x="6882357" y="2554341"/>
                </a:lnTo>
                <a:cubicBezTo>
                  <a:pt x="6907459" y="2570916"/>
                  <a:pt x="6931275" y="2590253"/>
                  <a:pt x="6953376" y="2612352"/>
                </a:cubicBezTo>
                <a:cubicBezTo>
                  <a:pt x="7130172" y="2789150"/>
                  <a:pt x="7130172" y="3075796"/>
                  <a:pt x="6953375" y="3252593"/>
                </a:cubicBezTo>
                <a:lnTo>
                  <a:pt x="3080244" y="7125722"/>
                </a:lnTo>
                <a:cubicBezTo>
                  <a:pt x="2903448" y="7302520"/>
                  <a:pt x="2616800" y="7302520"/>
                  <a:pt x="2440004" y="7125722"/>
                </a:cubicBezTo>
                <a:cubicBezTo>
                  <a:pt x="2417905" y="7103623"/>
                  <a:pt x="2398567" y="7079808"/>
                  <a:pt x="2381992" y="7054704"/>
                </a:cubicBezTo>
                <a:lnTo>
                  <a:pt x="2369440" y="7030851"/>
                </a:lnTo>
                <a:lnTo>
                  <a:pt x="1881850" y="7518441"/>
                </a:lnTo>
                <a:cubicBezTo>
                  <a:pt x="1732686" y="7667605"/>
                  <a:pt x="1490843" y="7667605"/>
                  <a:pt x="1341679" y="7518441"/>
                </a:cubicBezTo>
                <a:cubicBezTo>
                  <a:pt x="1192515" y="7369277"/>
                  <a:pt x="1192515" y="7127433"/>
                  <a:pt x="1341678" y="6978270"/>
                </a:cubicBezTo>
                <a:lnTo>
                  <a:pt x="6463237" y="1856712"/>
                </a:lnTo>
                <a:cubicBezTo>
                  <a:pt x="6537820" y="1782130"/>
                  <a:pt x="6635571" y="1744839"/>
                  <a:pt x="6733323" y="1744840"/>
                </a:cubicBezTo>
                <a:close/>
                <a:moveTo>
                  <a:pt x="4720454" y="580243"/>
                </a:moveTo>
                <a:cubicBezTo>
                  <a:pt x="4776665" y="580243"/>
                  <a:pt x="4832875" y="601686"/>
                  <a:pt x="4875762" y="644573"/>
                </a:cubicBezTo>
                <a:lnTo>
                  <a:pt x="4875760" y="644573"/>
                </a:lnTo>
                <a:cubicBezTo>
                  <a:pt x="4961534" y="730345"/>
                  <a:pt x="4961534" y="869412"/>
                  <a:pt x="4875760" y="955187"/>
                </a:cubicBezTo>
                <a:lnTo>
                  <a:pt x="1623851" y="4207094"/>
                </a:lnTo>
                <a:cubicBezTo>
                  <a:pt x="1538079" y="4292868"/>
                  <a:pt x="1399011" y="4292867"/>
                  <a:pt x="1313239" y="4207095"/>
                </a:cubicBezTo>
                <a:lnTo>
                  <a:pt x="1313239" y="4207093"/>
                </a:lnTo>
                <a:cubicBezTo>
                  <a:pt x="1227466" y="4121320"/>
                  <a:pt x="1227465" y="3982253"/>
                  <a:pt x="1313239" y="3896480"/>
                </a:cubicBezTo>
                <a:lnTo>
                  <a:pt x="4565147" y="644573"/>
                </a:lnTo>
                <a:cubicBezTo>
                  <a:pt x="4608035" y="601686"/>
                  <a:pt x="4664245" y="580243"/>
                  <a:pt x="4720454" y="580243"/>
                </a:cubicBezTo>
                <a:close/>
                <a:moveTo>
                  <a:pt x="6988230" y="79336"/>
                </a:moveTo>
                <a:cubicBezTo>
                  <a:pt x="7104091" y="79336"/>
                  <a:pt x="7219951" y="123535"/>
                  <a:pt x="7308350" y="211934"/>
                </a:cubicBezTo>
                <a:cubicBezTo>
                  <a:pt x="7485147" y="388731"/>
                  <a:pt x="7485147" y="675377"/>
                  <a:pt x="7308350" y="852174"/>
                </a:cubicBezTo>
                <a:lnTo>
                  <a:pt x="7081851" y="1078673"/>
                </a:lnTo>
                <a:lnTo>
                  <a:pt x="7079081" y="1107570"/>
                </a:lnTo>
                <a:cubicBezTo>
                  <a:pt x="7062507" y="1193178"/>
                  <a:pt x="7021070" y="1274925"/>
                  <a:pt x="6954771" y="1341223"/>
                </a:cubicBezTo>
                <a:lnTo>
                  <a:pt x="3081640" y="5214354"/>
                </a:lnTo>
                <a:cubicBezTo>
                  <a:pt x="3015341" y="5280653"/>
                  <a:pt x="2933595" y="5322090"/>
                  <a:pt x="2847987" y="5338666"/>
                </a:cubicBezTo>
                <a:lnTo>
                  <a:pt x="2819088" y="5341435"/>
                </a:lnTo>
                <a:lnTo>
                  <a:pt x="772837" y="7387685"/>
                </a:lnTo>
                <a:cubicBezTo>
                  <a:pt x="596040" y="7564483"/>
                  <a:pt x="309394" y="7564483"/>
                  <a:pt x="132597" y="7387685"/>
                </a:cubicBezTo>
                <a:cubicBezTo>
                  <a:pt x="-44200" y="7210888"/>
                  <a:pt x="-44200" y="6924243"/>
                  <a:pt x="132597" y="6747445"/>
                </a:cubicBezTo>
                <a:lnTo>
                  <a:pt x="1550025" y="5330017"/>
                </a:lnTo>
                <a:lnTo>
                  <a:pt x="1529561" y="5323952"/>
                </a:lnTo>
                <a:cubicBezTo>
                  <a:pt x="1475063" y="5301853"/>
                  <a:pt x="1423998" y="5268703"/>
                  <a:pt x="1379798" y="5224504"/>
                </a:cubicBezTo>
                <a:cubicBezTo>
                  <a:pt x="1203002" y="5047707"/>
                  <a:pt x="1203001" y="4761061"/>
                  <a:pt x="1379799" y="4584265"/>
                </a:cubicBezTo>
                <a:lnTo>
                  <a:pt x="5252930" y="711133"/>
                </a:lnTo>
                <a:cubicBezTo>
                  <a:pt x="5429727" y="534336"/>
                  <a:pt x="5716373" y="534336"/>
                  <a:pt x="5893170" y="711133"/>
                </a:cubicBezTo>
                <a:cubicBezTo>
                  <a:pt x="5937369" y="755333"/>
                  <a:pt x="5970519" y="806398"/>
                  <a:pt x="5992618" y="860895"/>
                </a:cubicBezTo>
                <a:lnTo>
                  <a:pt x="5998683" y="881361"/>
                </a:lnTo>
                <a:lnTo>
                  <a:pt x="6668110" y="211934"/>
                </a:lnTo>
                <a:cubicBezTo>
                  <a:pt x="6756509" y="123535"/>
                  <a:pt x="6872369" y="79336"/>
                  <a:pt x="6988230" y="79336"/>
                </a:cubicBezTo>
                <a:close/>
                <a:moveTo>
                  <a:pt x="4995405" y="0"/>
                </a:moveTo>
                <a:cubicBezTo>
                  <a:pt x="5008885" y="0"/>
                  <a:pt x="5022366" y="5143"/>
                  <a:pt x="5032652" y="15429"/>
                </a:cubicBezTo>
                <a:cubicBezTo>
                  <a:pt x="5053224" y="36001"/>
                  <a:pt x="5053224" y="69354"/>
                  <a:pt x="5032652" y="89926"/>
                </a:cubicBezTo>
                <a:lnTo>
                  <a:pt x="2425749" y="2696830"/>
                </a:lnTo>
                <a:cubicBezTo>
                  <a:pt x="2405177" y="2717401"/>
                  <a:pt x="2371824" y="2717401"/>
                  <a:pt x="2351252" y="2696830"/>
                </a:cubicBezTo>
                <a:cubicBezTo>
                  <a:pt x="2330680" y="2676258"/>
                  <a:pt x="2330680" y="2642905"/>
                  <a:pt x="2351252" y="2622333"/>
                </a:cubicBezTo>
                <a:lnTo>
                  <a:pt x="4958156" y="15429"/>
                </a:lnTo>
                <a:cubicBezTo>
                  <a:pt x="4968441" y="5144"/>
                  <a:pt x="4981922" y="1"/>
                  <a:pt x="4995405" y="0"/>
                </a:cubicBezTo>
                <a:close/>
              </a:path>
            </a:pathLst>
          </a:custGeom>
        </p:spPr>
        <p:txBody>
          <a:bodyPr rtlCol="0">
            <a:noAutofit/>
          </a:bodyPr>
          <a:lstStyle/>
          <a:p>
            <a:pPr lvl="0"/>
            <a:endParaRPr lang="en-US"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dex">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0" y="0"/>
            <a:ext cx="12192000" cy="6858000"/>
          </a:xfrm>
          <a:prstGeom prst="rect">
            <a:avLst/>
          </a:prstGeom>
          <a:solidFill>
            <a:schemeClr val="bg1">
              <a:lumMod val="85000"/>
            </a:schemeClr>
          </a:solidFill>
        </p:spPr>
        <p:txBody>
          <a:bodyPr rtlCol="0" anchor="ctr">
            <a:normAutofit/>
          </a:bodyPr>
          <a:lstStyle>
            <a:lvl1pPr marL="0" indent="0" algn="ctr">
              <a:buNone/>
              <a:defRPr sz="2400">
                <a:latin typeface="Helvetica" pitchFamily="2" charset="0"/>
              </a:defRPr>
            </a:lvl1pPr>
          </a:lstStyle>
          <a:p>
            <a:pPr lvl="0"/>
            <a:endParaRPr lang="zh-CN" altLang="en-U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3" name="Picture Placeholder 4"/>
          <p:cNvSpPr>
            <a:spLocks noGrp="1"/>
          </p:cNvSpPr>
          <p:nvPr>
            <p:ph type="pic" sz="quarter" idx="11"/>
          </p:nvPr>
        </p:nvSpPr>
        <p:spPr>
          <a:xfrm>
            <a:off x="4730925" y="-246184"/>
            <a:ext cx="7627793" cy="7350367"/>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rtlCol="0" anchor="ctr">
            <a:noAutofit/>
          </a:bodyPr>
          <a:lstStyle>
            <a:lvl1pPr marL="0" indent="0" algn="ctr">
              <a:buFontTx/>
              <a:buNone/>
              <a:defRPr sz="1200"/>
            </a:lvl1pPr>
          </a:lstStyle>
          <a:p>
            <a:pPr lvl="0"/>
            <a:endParaRPr lang="en-US" noProof="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785108" y="2"/>
            <a:ext cx="5406893" cy="6857999"/>
          </a:xfrm>
          <a:custGeom>
            <a:avLst/>
            <a:gdLst>
              <a:gd name="connsiteX0" fmla="*/ 1015283 w 5406893"/>
              <a:gd name="connsiteY0" fmla="*/ 5212998 h 6857999"/>
              <a:gd name="connsiteX1" fmla="*/ 1868725 w 5406893"/>
              <a:gd name="connsiteY1" fmla="*/ 5212998 h 6857999"/>
              <a:gd name="connsiteX2" fmla="*/ 1868725 w 5406893"/>
              <a:gd name="connsiteY2" fmla="*/ 5404413 h 6857999"/>
              <a:gd name="connsiteX3" fmla="*/ 1342029 w 5406893"/>
              <a:gd name="connsiteY3" fmla="*/ 5798215 h 6857999"/>
              <a:gd name="connsiteX4" fmla="*/ 1868725 w 5406893"/>
              <a:gd name="connsiteY4" fmla="*/ 5798215 h 6857999"/>
              <a:gd name="connsiteX5" fmla="*/ 1868725 w 5406893"/>
              <a:gd name="connsiteY5" fmla="*/ 6000602 h 6857999"/>
              <a:gd name="connsiteX6" fmla="*/ 1015283 w 5406893"/>
              <a:gd name="connsiteY6" fmla="*/ 6000602 h 6857999"/>
              <a:gd name="connsiteX7" fmla="*/ 1015283 w 5406893"/>
              <a:gd name="connsiteY7" fmla="*/ 5809187 h 6857999"/>
              <a:gd name="connsiteX8" fmla="*/ 1540759 w 5406893"/>
              <a:gd name="connsiteY8" fmla="*/ 5416605 h 6857999"/>
              <a:gd name="connsiteX9" fmla="*/ 1015283 w 5406893"/>
              <a:gd name="connsiteY9" fmla="*/ 5416605 h 6857999"/>
              <a:gd name="connsiteX10" fmla="*/ 1442004 w 5406893"/>
              <a:gd name="connsiteY10" fmla="*/ 4435835 h 6857999"/>
              <a:gd name="connsiteX11" fmla="*/ 1187190 w 5406893"/>
              <a:gd name="connsiteY11" fmla="*/ 4677236 h 6857999"/>
              <a:gd name="connsiteX12" fmla="*/ 1442004 w 5406893"/>
              <a:gd name="connsiteY12" fmla="*/ 4913761 h 6857999"/>
              <a:gd name="connsiteX13" fmla="*/ 1694379 w 5406893"/>
              <a:gd name="connsiteY13" fmla="*/ 4677236 h 6857999"/>
              <a:gd name="connsiteX14" fmla="*/ 1442004 w 5406893"/>
              <a:gd name="connsiteY14" fmla="*/ 4435835 h 6857999"/>
              <a:gd name="connsiteX15" fmla="*/ 1443223 w 5406893"/>
              <a:gd name="connsiteY15" fmla="*/ 4213940 h 6857999"/>
              <a:gd name="connsiteX16" fmla="*/ 1876039 w 5406893"/>
              <a:gd name="connsiteY16" fmla="*/ 4674798 h 6857999"/>
              <a:gd name="connsiteX17" fmla="*/ 1443223 w 5406893"/>
              <a:gd name="connsiteY17" fmla="*/ 5136875 h 6857999"/>
              <a:gd name="connsiteX18" fmla="*/ 1005530 w 5406893"/>
              <a:gd name="connsiteY18" fmla="*/ 4674798 h 6857999"/>
              <a:gd name="connsiteX19" fmla="*/ 1443223 w 5406893"/>
              <a:gd name="connsiteY19" fmla="*/ 4213940 h 6857999"/>
              <a:gd name="connsiteX20" fmla="*/ 1015283 w 5406893"/>
              <a:gd name="connsiteY20" fmla="*/ 3917598 h 6857999"/>
              <a:gd name="connsiteX21" fmla="*/ 1868725 w 5406893"/>
              <a:gd name="connsiteY21" fmla="*/ 3917598 h 6857999"/>
              <a:gd name="connsiteX22" fmla="*/ 1868725 w 5406893"/>
              <a:gd name="connsiteY22" fmla="*/ 4134615 h 6857999"/>
              <a:gd name="connsiteX23" fmla="*/ 1015283 w 5406893"/>
              <a:gd name="connsiteY23" fmla="*/ 4134615 h 6857999"/>
              <a:gd name="connsiteX24" fmla="*/ 7315 w 5406893"/>
              <a:gd name="connsiteY24" fmla="*/ 3552600 h 6857999"/>
              <a:gd name="connsiteX25" fmla="*/ 443788 w 5406893"/>
              <a:gd name="connsiteY25" fmla="*/ 3857400 h 6857999"/>
              <a:gd name="connsiteX26" fmla="*/ 860755 w 5406893"/>
              <a:gd name="connsiteY26" fmla="*/ 3572107 h 6857999"/>
              <a:gd name="connsiteX27" fmla="*/ 860755 w 5406893"/>
              <a:gd name="connsiteY27" fmla="*/ 3824482 h 6857999"/>
              <a:gd name="connsiteX28" fmla="*/ 612038 w 5406893"/>
              <a:gd name="connsiteY28" fmla="*/ 3989074 h 6857999"/>
              <a:gd name="connsiteX29" fmla="*/ 860755 w 5406893"/>
              <a:gd name="connsiteY29" fmla="*/ 4153666 h 6857999"/>
              <a:gd name="connsiteX30" fmla="*/ 860755 w 5406893"/>
              <a:gd name="connsiteY30" fmla="*/ 4408479 h 6857999"/>
              <a:gd name="connsiteX31" fmla="*/ 453542 w 5406893"/>
              <a:gd name="connsiteY31" fmla="*/ 4126843 h 6857999"/>
              <a:gd name="connsiteX32" fmla="*/ 7315 w 5406893"/>
              <a:gd name="connsiteY32" fmla="*/ 4432863 h 6857999"/>
              <a:gd name="connsiteX33" fmla="*/ 7315 w 5406893"/>
              <a:gd name="connsiteY33" fmla="*/ 4173173 h 6857999"/>
              <a:gd name="connsiteX34" fmla="*/ 279196 w 5406893"/>
              <a:gd name="connsiteY34" fmla="*/ 3989074 h 6857999"/>
              <a:gd name="connsiteX35" fmla="*/ 7315 w 5406893"/>
              <a:gd name="connsiteY35" fmla="*/ 3804975 h 6857999"/>
              <a:gd name="connsiteX36" fmla="*/ 7315 w 5406893"/>
              <a:gd name="connsiteY36" fmla="*/ 3279423 h 6857999"/>
              <a:gd name="connsiteX37" fmla="*/ 860755 w 5406893"/>
              <a:gd name="connsiteY37" fmla="*/ 3279423 h 6857999"/>
              <a:gd name="connsiteX38" fmla="*/ 860755 w 5406893"/>
              <a:gd name="connsiteY38" fmla="*/ 3496441 h 6857999"/>
              <a:gd name="connsiteX39" fmla="*/ 7315 w 5406893"/>
              <a:gd name="connsiteY39" fmla="*/ 3496441 h 6857999"/>
              <a:gd name="connsiteX40" fmla="*/ 136550 w 5406893"/>
              <a:gd name="connsiteY40" fmla="*/ 2471856 h 6857999"/>
              <a:gd name="connsiteX41" fmla="*/ 303580 w 5406893"/>
              <a:gd name="connsiteY41" fmla="*/ 2555980 h 6857999"/>
              <a:gd name="connsiteX42" fmla="*/ 175564 w 5406893"/>
              <a:gd name="connsiteY42" fmla="*/ 2864438 h 6857999"/>
              <a:gd name="connsiteX43" fmla="*/ 249935 w 5406893"/>
              <a:gd name="connsiteY43" fmla="*/ 2975385 h 6857999"/>
              <a:gd name="connsiteX44" fmla="*/ 613257 w 5406893"/>
              <a:gd name="connsiteY44" fmla="*/ 2524281 h 6857999"/>
              <a:gd name="connsiteX45" fmla="*/ 870508 w 5406893"/>
              <a:gd name="connsiteY45" fmla="*/ 2864438 h 6857999"/>
              <a:gd name="connsiteX46" fmla="*/ 775411 w 5406893"/>
              <a:gd name="connsiteY46" fmla="*/ 3200937 h 6857999"/>
              <a:gd name="connsiteX47" fmla="*/ 605942 w 5406893"/>
              <a:gd name="connsiteY47" fmla="*/ 3119251 h 6857999"/>
              <a:gd name="connsiteX48" fmla="*/ 694944 w 5406893"/>
              <a:gd name="connsiteY48" fmla="*/ 2846150 h 6857999"/>
              <a:gd name="connsiteX49" fmla="*/ 632764 w 5406893"/>
              <a:gd name="connsiteY49" fmla="*/ 2752272 h 6857999"/>
              <a:gd name="connsiteX50" fmla="*/ 260908 w 5406893"/>
              <a:gd name="connsiteY50" fmla="*/ 3203376 h 6857999"/>
              <a:gd name="connsiteX51" fmla="*/ 0 w 5406893"/>
              <a:gd name="connsiteY51" fmla="*/ 2862000 h 6857999"/>
              <a:gd name="connsiteX52" fmla="*/ 136550 w 5406893"/>
              <a:gd name="connsiteY52" fmla="*/ 2471856 h 6857999"/>
              <a:gd name="connsiteX53" fmla="*/ 1444442 w 5406893"/>
              <a:gd name="connsiteY53" fmla="*/ 2347040 h 6857999"/>
              <a:gd name="connsiteX54" fmla="*/ 1876039 w 5406893"/>
              <a:gd name="connsiteY54" fmla="*/ 2803021 h 6857999"/>
              <a:gd name="connsiteX55" fmla="*/ 1763559 w 5406893"/>
              <a:gd name="connsiteY55" fmla="*/ 3112760 h 6857999"/>
              <a:gd name="connsiteX56" fmla="*/ 1742211 w 5406893"/>
              <a:gd name="connsiteY56" fmla="*/ 3135939 h 6857999"/>
              <a:gd name="connsiteX57" fmla="*/ 1869943 w 5406893"/>
              <a:gd name="connsiteY57" fmla="*/ 3135939 h 6857999"/>
              <a:gd name="connsiteX58" fmla="*/ 1869943 w 5406893"/>
              <a:gd name="connsiteY58" fmla="*/ 3865020 h 6857999"/>
              <a:gd name="connsiteX59" fmla="*/ 1694379 w 5406893"/>
              <a:gd name="connsiteY59" fmla="*/ 3865020 h 6857999"/>
              <a:gd name="connsiteX60" fmla="*/ 1694379 w 5406893"/>
              <a:gd name="connsiteY60" fmla="*/ 3607769 h 6857999"/>
              <a:gd name="connsiteX61" fmla="*/ 1015283 w 5406893"/>
              <a:gd name="connsiteY61" fmla="*/ 3607769 h 6857999"/>
              <a:gd name="connsiteX62" fmla="*/ 1015283 w 5406893"/>
              <a:gd name="connsiteY62" fmla="*/ 3390752 h 6857999"/>
              <a:gd name="connsiteX63" fmla="*/ 1694379 w 5406893"/>
              <a:gd name="connsiteY63" fmla="*/ 3390752 h 6857999"/>
              <a:gd name="connsiteX64" fmla="*/ 1694379 w 5406893"/>
              <a:gd name="connsiteY64" fmla="*/ 3135939 h 6857999"/>
              <a:gd name="connsiteX65" fmla="*/ 1719267 w 5406893"/>
              <a:gd name="connsiteY65" fmla="*/ 3135939 h 6857999"/>
              <a:gd name="connsiteX66" fmla="*/ 1583431 w 5406893"/>
              <a:gd name="connsiteY66" fmla="*/ 3021258 h 6857999"/>
              <a:gd name="connsiteX67" fmla="*/ 1694379 w 5406893"/>
              <a:gd name="connsiteY67" fmla="*/ 2806679 h 6857999"/>
              <a:gd name="connsiteX68" fmla="*/ 1446881 w 5406893"/>
              <a:gd name="connsiteY68" fmla="*/ 2568935 h 6857999"/>
              <a:gd name="connsiteX69" fmla="*/ 1195725 w 5406893"/>
              <a:gd name="connsiteY69" fmla="*/ 2806679 h 6857999"/>
              <a:gd name="connsiteX70" fmla="*/ 1295700 w 5406893"/>
              <a:gd name="connsiteY70" fmla="*/ 3021258 h 6857999"/>
              <a:gd name="connsiteX71" fmla="*/ 1161587 w 5406893"/>
              <a:gd name="connsiteY71" fmla="*/ 3148054 h 6857999"/>
              <a:gd name="connsiteX72" fmla="*/ 1005530 w 5406893"/>
              <a:gd name="connsiteY72" fmla="*/ 2795706 h 6857999"/>
              <a:gd name="connsiteX73" fmla="*/ 1444442 w 5406893"/>
              <a:gd name="connsiteY73" fmla="*/ 2347040 h 6857999"/>
              <a:gd name="connsiteX74" fmla="*/ 1015283 w 5406893"/>
              <a:gd name="connsiteY74" fmla="*/ 1622073 h 6857999"/>
              <a:gd name="connsiteX75" fmla="*/ 1868725 w 5406893"/>
              <a:gd name="connsiteY75" fmla="*/ 1622073 h 6857999"/>
              <a:gd name="connsiteX76" fmla="*/ 1868725 w 5406893"/>
              <a:gd name="connsiteY76" fmla="*/ 2290194 h 6857999"/>
              <a:gd name="connsiteX77" fmla="*/ 1698037 w 5406893"/>
              <a:gd name="connsiteY77" fmla="*/ 2290194 h 6857999"/>
              <a:gd name="connsiteX78" fmla="*/ 1698037 w 5406893"/>
              <a:gd name="connsiteY78" fmla="*/ 1839091 h 6857999"/>
              <a:gd name="connsiteX79" fmla="*/ 1528567 w 5406893"/>
              <a:gd name="connsiteY79" fmla="*/ 1839091 h 6857999"/>
              <a:gd name="connsiteX80" fmla="*/ 1528567 w 5406893"/>
              <a:gd name="connsiteY80" fmla="*/ 2246303 h 6857999"/>
              <a:gd name="connsiteX81" fmla="*/ 1357879 w 5406893"/>
              <a:gd name="connsiteY81" fmla="*/ 2246303 h 6857999"/>
              <a:gd name="connsiteX82" fmla="*/ 1357879 w 5406893"/>
              <a:gd name="connsiteY82" fmla="*/ 1839091 h 6857999"/>
              <a:gd name="connsiteX83" fmla="*/ 1185971 w 5406893"/>
              <a:gd name="connsiteY83" fmla="*/ 1839091 h 6857999"/>
              <a:gd name="connsiteX84" fmla="*/ 1185971 w 5406893"/>
              <a:gd name="connsiteY84" fmla="*/ 2303606 h 6857999"/>
              <a:gd name="connsiteX85" fmla="*/ 1015283 w 5406893"/>
              <a:gd name="connsiteY85" fmla="*/ 2303606 h 6857999"/>
              <a:gd name="connsiteX86" fmla="*/ 1144518 w 5406893"/>
              <a:gd name="connsiteY86" fmla="*/ 814505 h 6857999"/>
              <a:gd name="connsiteX87" fmla="*/ 1311549 w 5406893"/>
              <a:gd name="connsiteY87" fmla="*/ 898630 h 6857999"/>
              <a:gd name="connsiteX88" fmla="*/ 1183533 w 5406893"/>
              <a:gd name="connsiteY88" fmla="*/ 1207088 h 6857999"/>
              <a:gd name="connsiteX89" fmla="*/ 1257904 w 5406893"/>
              <a:gd name="connsiteY89" fmla="*/ 1318035 h 6857999"/>
              <a:gd name="connsiteX90" fmla="*/ 1621227 w 5406893"/>
              <a:gd name="connsiteY90" fmla="*/ 866931 h 6857999"/>
              <a:gd name="connsiteX91" fmla="*/ 1878479 w 5406893"/>
              <a:gd name="connsiteY91" fmla="*/ 1207088 h 6857999"/>
              <a:gd name="connsiteX92" fmla="*/ 1783381 w 5406893"/>
              <a:gd name="connsiteY92" fmla="*/ 1543587 h 6857999"/>
              <a:gd name="connsiteX93" fmla="*/ 1613911 w 5406893"/>
              <a:gd name="connsiteY93" fmla="*/ 1461901 h 6857999"/>
              <a:gd name="connsiteX94" fmla="*/ 1702913 w 5406893"/>
              <a:gd name="connsiteY94" fmla="*/ 1188800 h 6857999"/>
              <a:gd name="connsiteX95" fmla="*/ 1640735 w 5406893"/>
              <a:gd name="connsiteY95" fmla="*/ 1094922 h 6857999"/>
              <a:gd name="connsiteX96" fmla="*/ 1268877 w 5406893"/>
              <a:gd name="connsiteY96" fmla="*/ 1546025 h 6857999"/>
              <a:gd name="connsiteX97" fmla="*/ 1007968 w 5406893"/>
              <a:gd name="connsiteY97" fmla="*/ 1204650 h 6857999"/>
              <a:gd name="connsiteX98" fmla="*/ 1144518 w 5406893"/>
              <a:gd name="connsiteY98" fmla="*/ 814505 h 6857999"/>
              <a:gd name="connsiteX99" fmla="*/ 2047809 w 5406893"/>
              <a:gd name="connsiteY99" fmla="*/ 0 h 6857999"/>
              <a:gd name="connsiteX100" fmla="*/ 5406893 w 5406893"/>
              <a:gd name="connsiteY100" fmla="*/ 0 h 6857999"/>
              <a:gd name="connsiteX101" fmla="*/ 5406893 w 5406893"/>
              <a:gd name="connsiteY101" fmla="*/ 6857999 h 6857999"/>
              <a:gd name="connsiteX102" fmla="*/ 2047809 w 5406893"/>
              <a:gd name="connsiteY102"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406893" h="6857999">
                <a:moveTo>
                  <a:pt x="1015283" y="5212998"/>
                </a:moveTo>
                <a:lnTo>
                  <a:pt x="1868725" y="5212998"/>
                </a:lnTo>
                <a:lnTo>
                  <a:pt x="1868725" y="5404413"/>
                </a:lnTo>
                <a:lnTo>
                  <a:pt x="1342029" y="5798215"/>
                </a:lnTo>
                <a:lnTo>
                  <a:pt x="1868725" y="5798215"/>
                </a:lnTo>
                <a:lnTo>
                  <a:pt x="1868725" y="6000602"/>
                </a:lnTo>
                <a:lnTo>
                  <a:pt x="1015283" y="6000602"/>
                </a:lnTo>
                <a:lnTo>
                  <a:pt x="1015283" y="5809187"/>
                </a:lnTo>
                <a:lnTo>
                  <a:pt x="1540759" y="5416605"/>
                </a:lnTo>
                <a:lnTo>
                  <a:pt x="1015283" y="5416605"/>
                </a:lnTo>
                <a:close/>
                <a:moveTo>
                  <a:pt x="1442004" y="4435835"/>
                </a:moveTo>
                <a:cubicBezTo>
                  <a:pt x="1298138" y="4435835"/>
                  <a:pt x="1187190" y="4546782"/>
                  <a:pt x="1187190" y="4677236"/>
                </a:cubicBezTo>
                <a:cubicBezTo>
                  <a:pt x="1187190" y="4808910"/>
                  <a:pt x="1298138" y="4913761"/>
                  <a:pt x="1442004" y="4913761"/>
                </a:cubicBezTo>
                <a:cubicBezTo>
                  <a:pt x="1585869" y="4913761"/>
                  <a:pt x="1694379" y="4808910"/>
                  <a:pt x="1694379" y="4677236"/>
                </a:cubicBezTo>
                <a:cubicBezTo>
                  <a:pt x="1694379" y="4545562"/>
                  <a:pt x="1585869" y="4435835"/>
                  <a:pt x="1442004" y="4435835"/>
                </a:cubicBezTo>
                <a:close/>
                <a:moveTo>
                  <a:pt x="1443223" y="4213940"/>
                </a:moveTo>
                <a:cubicBezTo>
                  <a:pt x="1691941" y="4213940"/>
                  <a:pt x="1876039" y="4411451"/>
                  <a:pt x="1876039" y="4674798"/>
                </a:cubicBezTo>
                <a:cubicBezTo>
                  <a:pt x="1876039" y="4939364"/>
                  <a:pt x="1690721" y="5136875"/>
                  <a:pt x="1443223" y="5136875"/>
                </a:cubicBezTo>
                <a:cubicBezTo>
                  <a:pt x="1194506" y="5136875"/>
                  <a:pt x="1005530" y="4939364"/>
                  <a:pt x="1005530" y="4674798"/>
                </a:cubicBezTo>
                <a:cubicBezTo>
                  <a:pt x="1005530" y="4411451"/>
                  <a:pt x="1193286" y="4213940"/>
                  <a:pt x="1443223" y="4213940"/>
                </a:cubicBezTo>
                <a:close/>
                <a:moveTo>
                  <a:pt x="1015283" y="3917598"/>
                </a:moveTo>
                <a:lnTo>
                  <a:pt x="1868725" y="3917598"/>
                </a:lnTo>
                <a:lnTo>
                  <a:pt x="1868725" y="4134615"/>
                </a:lnTo>
                <a:lnTo>
                  <a:pt x="1015283" y="4134615"/>
                </a:lnTo>
                <a:close/>
                <a:moveTo>
                  <a:pt x="7315" y="3552600"/>
                </a:moveTo>
                <a:lnTo>
                  <a:pt x="443788" y="3857400"/>
                </a:lnTo>
                <a:lnTo>
                  <a:pt x="860755" y="3572107"/>
                </a:lnTo>
                <a:lnTo>
                  <a:pt x="860755" y="3824482"/>
                </a:lnTo>
                <a:lnTo>
                  <a:pt x="612038" y="3989074"/>
                </a:lnTo>
                <a:lnTo>
                  <a:pt x="860755" y="4153666"/>
                </a:lnTo>
                <a:lnTo>
                  <a:pt x="860755" y="4408479"/>
                </a:lnTo>
                <a:lnTo>
                  <a:pt x="453542" y="4126843"/>
                </a:lnTo>
                <a:lnTo>
                  <a:pt x="7315" y="4432863"/>
                </a:lnTo>
                <a:lnTo>
                  <a:pt x="7315" y="4173173"/>
                </a:lnTo>
                <a:lnTo>
                  <a:pt x="279196" y="3989074"/>
                </a:lnTo>
                <a:lnTo>
                  <a:pt x="7315" y="3804975"/>
                </a:lnTo>
                <a:close/>
                <a:moveTo>
                  <a:pt x="7315" y="3279423"/>
                </a:moveTo>
                <a:lnTo>
                  <a:pt x="860755" y="3279423"/>
                </a:lnTo>
                <a:lnTo>
                  <a:pt x="860755" y="3496441"/>
                </a:lnTo>
                <a:lnTo>
                  <a:pt x="7315" y="3496441"/>
                </a:lnTo>
                <a:close/>
                <a:moveTo>
                  <a:pt x="136550" y="2471856"/>
                </a:moveTo>
                <a:lnTo>
                  <a:pt x="303580" y="2555980"/>
                </a:lnTo>
                <a:cubicBezTo>
                  <a:pt x="226771" y="2643763"/>
                  <a:pt x="175564" y="2775436"/>
                  <a:pt x="175564" y="2864438"/>
                </a:cubicBezTo>
                <a:cubicBezTo>
                  <a:pt x="175564" y="2932713"/>
                  <a:pt x="201168" y="2975385"/>
                  <a:pt x="249935" y="2975385"/>
                </a:cubicBezTo>
                <a:cubicBezTo>
                  <a:pt x="401116" y="2975385"/>
                  <a:pt x="310896" y="2524281"/>
                  <a:pt x="613257" y="2524281"/>
                </a:cubicBezTo>
                <a:cubicBezTo>
                  <a:pt x="770534" y="2524281"/>
                  <a:pt x="870508" y="2659613"/>
                  <a:pt x="870508" y="2864438"/>
                </a:cubicBezTo>
                <a:cubicBezTo>
                  <a:pt x="870508" y="2987577"/>
                  <a:pt x="832713" y="3113155"/>
                  <a:pt x="775411" y="3200937"/>
                </a:cubicBezTo>
                <a:lnTo>
                  <a:pt x="605942" y="3119251"/>
                </a:lnTo>
                <a:cubicBezTo>
                  <a:pt x="658367" y="3029030"/>
                  <a:pt x="694944" y="2915644"/>
                  <a:pt x="694944" y="2846150"/>
                </a:cubicBezTo>
                <a:cubicBezTo>
                  <a:pt x="694944" y="2790067"/>
                  <a:pt x="674217" y="2752272"/>
                  <a:pt x="632764" y="2752272"/>
                </a:cubicBezTo>
                <a:cubicBezTo>
                  <a:pt x="485241" y="2752272"/>
                  <a:pt x="569366" y="3203376"/>
                  <a:pt x="260908" y="3203376"/>
                </a:cubicBezTo>
                <a:cubicBezTo>
                  <a:pt x="90220" y="3203376"/>
                  <a:pt x="0" y="3052195"/>
                  <a:pt x="0" y="2862000"/>
                </a:cubicBezTo>
                <a:cubicBezTo>
                  <a:pt x="0" y="2719353"/>
                  <a:pt x="53644" y="2573049"/>
                  <a:pt x="136550" y="2471856"/>
                </a:cubicBezTo>
                <a:close/>
                <a:moveTo>
                  <a:pt x="1444442" y="2347040"/>
                </a:moveTo>
                <a:cubicBezTo>
                  <a:pt x="1690721" y="2347040"/>
                  <a:pt x="1876039" y="2543331"/>
                  <a:pt x="1876039" y="2803021"/>
                </a:cubicBezTo>
                <a:cubicBezTo>
                  <a:pt x="1876039" y="2913968"/>
                  <a:pt x="1833101" y="3028649"/>
                  <a:pt x="1763559" y="3112760"/>
                </a:cubicBezTo>
                <a:lnTo>
                  <a:pt x="1742211" y="3135939"/>
                </a:lnTo>
                <a:lnTo>
                  <a:pt x="1869943" y="3135939"/>
                </a:lnTo>
                <a:lnTo>
                  <a:pt x="1869943" y="3865020"/>
                </a:lnTo>
                <a:lnTo>
                  <a:pt x="1694379" y="3865020"/>
                </a:lnTo>
                <a:lnTo>
                  <a:pt x="1694379" y="3607769"/>
                </a:lnTo>
                <a:lnTo>
                  <a:pt x="1015283" y="3607769"/>
                </a:lnTo>
                <a:lnTo>
                  <a:pt x="1015283" y="3390752"/>
                </a:lnTo>
                <a:lnTo>
                  <a:pt x="1694379" y="3390752"/>
                </a:lnTo>
                <a:lnTo>
                  <a:pt x="1694379" y="3135939"/>
                </a:lnTo>
                <a:lnTo>
                  <a:pt x="1719267" y="3135939"/>
                </a:lnTo>
                <a:lnTo>
                  <a:pt x="1583431" y="3021258"/>
                </a:lnTo>
                <a:cubicBezTo>
                  <a:pt x="1651707" y="2965175"/>
                  <a:pt x="1694379" y="2882269"/>
                  <a:pt x="1694379" y="2806679"/>
                </a:cubicBezTo>
                <a:cubicBezTo>
                  <a:pt x="1694379" y="2671347"/>
                  <a:pt x="1587089" y="2568935"/>
                  <a:pt x="1446881" y="2568935"/>
                </a:cubicBezTo>
                <a:cubicBezTo>
                  <a:pt x="1304234" y="2568935"/>
                  <a:pt x="1195725" y="2671347"/>
                  <a:pt x="1195725" y="2806679"/>
                </a:cubicBezTo>
                <a:cubicBezTo>
                  <a:pt x="1195725" y="2878611"/>
                  <a:pt x="1234739" y="2961517"/>
                  <a:pt x="1295700" y="3021258"/>
                </a:cubicBezTo>
                <a:lnTo>
                  <a:pt x="1161587" y="3148054"/>
                </a:lnTo>
                <a:cubicBezTo>
                  <a:pt x="1067709" y="3056614"/>
                  <a:pt x="1005530" y="2921283"/>
                  <a:pt x="1005530" y="2795706"/>
                </a:cubicBezTo>
                <a:cubicBezTo>
                  <a:pt x="1005530" y="2538454"/>
                  <a:pt x="1194506" y="2347040"/>
                  <a:pt x="1444442" y="2347040"/>
                </a:cubicBezTo>
                <a:close/>
                <a:moveTo>
                  <a:pt x="1015283" y="1622073"/>
                </a:moveTo>
                <a:lnTo>
                  <a:pt x="1868725" y="1622073"/>
                </a:lnTo>
                <a:lnTo>
                  <a:pt x="1868725" y="2290194"/>
                </a:lnTo>
                <a:lnTo>
                  <a:pt x="1698037" y="2290194"/>
                </a:lnTo>
                <a:lnTo>
                  <a:pt x="1698037" y="1839091"/>
                </a:lnTo>
                <a:lnTo>
                  <a:pt x="1528567" y="1839091"/>
                </a:lnTo>
                <a:lnTo>
                  <a:pt x="1528567" y="2246303"/>
                </a:lnTo>
                <a:lnTo>
                  <a:pt x="1357879" y="2246303"/>
                </a:lnTo>
                <a:lnTo>
                  <a:pt x="1357879" y="1839091"/>
                </a:lnTo>
                <a:lnTo>
                  <a:pt x="1185971" y="1839091"/>
                </a:lnTo>
                <a:lnTo>
                  <a:pt x="1185971" y="2303606"/>
                </a:lnTo>
                <a:lnTo>
                  <a:pt x="1015283" y="2303606"/>
                </a:lnTo>
                <a:close/>
                <a:moveTo>
                  <a:pt x="1144518" y="814505"/>
                </a:moveTo>
                <a:lnTo>
                  <a:pt x="1311549" y="898630"/>
                </a:lnTo>
                <a:cubicBezTo>
                  <a:pt x="1234739" y="986413"/>
                  <a:pt x="1183533" y="1118086"/>
                  <a:pt x="1183533" y="1207088"/>
                </a:cubicBezTo>
                <a:cubicBezTo>
                  <a:pt x="1183533" y="1275363"/>
                  <a:pt x="1209136" y="1318035"/>
                  <a:pt x="1257904" y="1318035"/>
                </a:cubicBezTo>
                <a:cubicBezTo>
                  <a:pt x="1409085" y="1318035"/>
                  <a:pt x="1318865" y="866931"/>
                  <a:pt x="1621227" y="866931"/>
                </a:cubicBezTo>
                <a:cubicBezTo>
                  <a:pt x="1778503" y="866931"/>
                  <a:pt x="1878479" y="1002262"/>
                  <a:pt x="1878479" y="1207088"/>
                </a:cubicBezTo>
                <a:cubicBezTo>
                  <a:pt x="1878479" y="1330227"/>
                  <a:pt x="1840683" y="1455805"/>
                  <a:pt x="1783381" y="1543587"/>
                </a:cubicBezTo>
                <a:lnTo>
                  <a:pt x="1613911" y="1461901"/>
                </a:lnTo>
                <a:cubicBezTo>
                  <a:pt x="1666337" y="1371680"/>
                  <a:pt x="1702913" y="1258294"/>
                  <a:pt x="1702913" y="1188800"/>
                </a:cubicBezTo>
                <a:cubicBezTo>
                  <a:pt x="1702913" y="1132717"/>
                  <a:pt x="1682187" y="1094922"/>
                  <a:pt x="1640735" y="1094922"/>
                </a:cubicBezTo>
                <a:cubicBezTo>
                  <a:pt x="1493210" y="1094922"/>
                  <a:pt x="1577335" y="1546025"/>
                  <a:pt x="1268877" y="1546025"/>
                </a:cubicBezTo>
                <a:cubicBezTo>
                  <a:pt x="1098189" y="1546025"/>
                  <a:pt x="1007968" y="1394845"/>
                  <a:pt x="1007968" y="1204650"/>
                </a:cubicBezTo>
                <a:cubicBezTo>
                  <a:pt x="1007968" y="1062003"/>
                  <a:pt x="1061613" y="915699"/>
                  <a:pt x="1144518" y="814505"/>
                </a:cubicBezTo>
                <a:close/>
                <a:moveTo>
                  <a:pt x="2047809" y="0"/>
                </a:moveTo>
                <a:lnTo>
                  <a:pt x="5406893" y="0"/>
                </a:lnTo>
                <a:lnTo>
                  <a:pt x="5406893" y="6857999"/>
                </a:lnTo>
                <a:lnTo>
                  <a:pt x="2047809" y="6857999"/>
                </a:lnTo>
                <a:close/>
              </a:path>
            </a:pathLst>
          </a:custGeom>
        </p:spPr>
        <p:txBody>
          <a:bodyPr rtlCol="0">
            <a:noAutofit/>
          </a:bodyPr>
          <a:lstStyle/>
          <a:p>
            <a:pPr lvl="0"/>
            <a:endParaRPr lang="en-US" noProof="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Pic">
    <p:bg>
      <p:bgPr>
        <a:solidFill>
          <a:srgbClr val="FFFFFF"/>
        </a:solidFill>
        <a:effectLst/>
      </p:bgPr>
    </p:bg>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4009537" y="1342537"/>
            <a:ext cx="4172735" cy="4172735"/>
          </a:xfrm>
          <a:custGeom>
            <a:avLst/>
            <a:gdLst>
              <a:gd name="connsiteX0" fmla="*/ 4172735 w 8345469"/>
              <a:gd name="connsiteY0" fmla="*/ 0 h 8345469"/>
              <a:gd name="connsiteX1" fmla="*/ 4475719 w 8345469"/>
              <a:gd name="connsiteY1" fmla="*/ 67297 h 8345469"/>
              <a:gd name="connsiteX2" fmla="*/ 5004777 w 8345469"/>
              <a:gd name="connsiteY2" fmla="*/ 514782 h 8345469"/>
              <a:gd name="connsiteX3" fmla="*/ 5008273 w 8345469"/>
              <a:gd name="connsiteY3" fmla="*/ 518278 h 8345469"/>
              <a:gd name="connsiteX4" fmla="*/ 7830687 w 8345469"/>
              <a:gd name="connsiteY4" fmla="*/ 3340693 h 8345469"/>
              <a:gd name="connsiteX5" fmla="*/ 8278172 w 8345469"/>
              <a:gd name="connsiteY5" fmla="*/ 3869751 h 8345469"/>
              <a:gd name="connsiteX6" fmla="*/ 8278172 w 8345469"/>
              <a:gd name="connsiteY6" fmla="*/ 4475719 h 8345469"/>
              <a:gd name="connsiteX7" fmla="*/ 7827191 w 8345469"/>
              <a:gd name="connsiteY7" fmla="*/ 5008273 h 8345469"/>
              <a:gd name="connsiteX8" fmla="*/ 5004777 w 8345469"/>
              <a:gd name="connsiteY8" fmla="*/ 7830687 h 8345469"/>
              <a:gd name="connsiteX9" fmla="*/ 4475719 w 8345469"/>
              <a:gd name="connsiteY9" fmla="*/ 8278172 h 8345469"/>
              <a:gd name="connsiteX10" fmla="*/ 3869751 w 8345469"/>
              <a:gd name="connsiteY10" fmla="*/ 8278172 h 8345469"/>
              <a:gd name="connsiteX11" fmla="*/ 3337197 w 8345469"/>
              <a:gd name="connsiteY11" fmla="*/ 7827191 h 8345469"/>
              <a:gd name="connsiteX12" fmla="*/ 514782 w 8345469"/>
              <a:gd name="connsiteY12" fmla="*/ 5004777 h 8345469"/>
              <a:gd name="connsiteX13" fmla="*/ 67298 w 8345469"/>
              <a:gd name="connsiteY13" fmla="*/ 4475719 h 8345469"/>
              <a:gd name="connsiteX14" fmla="*/ 67298 w 8345469"/>
              <a:gd name="connsiteY14" fmla="*/ 3869751 h 8345469"/>
              <a:gd name="connsiteX15" fmla="*/ 518278 w 8345469"/>
              <a:gd name="connsiteY15" fmla="*/ 3337197 h 8345469"/>
              <a:gd name="connsiteX16" fmla="*/ 3340693 w 8345469"/>
              <a:gd name="connsiteY16" fmla="*/ 514782 h 8345469"/>
              <a:gd name="connsiteX17" fmla="*/ 3869751 w 8345469"/>
              <a:gd name="connsiteY17" fmla="*/ 67297 h 8345469"/>
              <a:gd name="connsiteX18" fmla="*/ 4172735 w 8345469"/>
              <a:gd name="connsiteY18" fmla="*/ 0 h 8345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345469" h="8345469">
                <a:moveTo>
                  <a:pt x="4172735" y="0"/>
                </a:moveTo>
                <a:cubicBezTo>
                  <a:pt x="4276254" y="0"/>
                  <a:pt x="4379774" y="22433"/>
                  <a:pt x="4475719" y="67297"/>
                </a:cubicBezTo>
                <a:cubicBezTo>
                  <a:pt x="4644303" y="154697"/>
                  <a:pt x="4765108" y="275114"/>
                  <a:pt x="5004777" y="514782"/>
                </a:cubicBezTo>
                <a:lnTo>
                  <a:pt x="5008273" y="518278"/>
                </a:lnTo>
                <a:lnTo>
                  <a:pt x="7830687" y="3340693"/>
                </a:lnTo>
                <a:cubicBezTo>
                  <a:pt x="8069191" y="3579196"/>
                  <a:pt x="8190385" y="3700390"/>
                  <a:pt x="8278172" y="3869751"/>
                </a:cubicBezTo>
                <a:cubicBezTo>
                  <a:pt x="8367902" y="4061641"/>
                  <a:pt x="8367902" y="4283829"/>
                  <a:pt x="8278172" y="4475719"/>
                </a:cubicBezTo>
                <a:cubicBezTo>
                  <a:pt x="8190385" y="4645080"/>
                  <a:pt x="8069191" y="4766274"/>
                  <a:pt x="7827191" y="5008273"/>
                </a:cubicBezTo>
                <a:lnTo>
                  <a:pt x="5004777" y="7830687"/>
                </a:lnTo>
                <a:cubicBezTo>
                  <a:pt x="4766273" y="8069191"/>
                  <a:pt x="4645079" y="8190385"/>
                  <a:pt x="4475719" y="8278172"/>
                </a:cubicBezTo>
                <a:cubicBezTo>
                  <a:pt x="4283829" y="8367902"/>
                  <a:pt x="4061641" y="8367902"/>
                  <a:pt x="3869751" y="8278172"/>
                </a:cubicBezTo>
                <a:cubicBezTo>
                  <a:pt x="3700390" y="8190385"/>
                  <a:pt x="3579196" y="8069191"/>
                  <a:pt x="3337197" y="7827191"/>
                </a:cubicBezTo>
                <a:lnTo>
                  <a:pt x="514782" y="5004777"/>
                </a:lnTo>
                <a:cubicBezTo>
                  <a:pt x="276280" y="4766274"/>
                  <a:pt x="155085" y="4645080"/>
                  <a:pt x="67298" y="4475719"/>
                </a:cubicBezTo>
                <a:cubicBezTo>
                  <a:pt x="-22432" y="4283829"/>
                  <a:pt x="-22432" y="4061641"/>
                  <a:pt x="67298" y="3869751"/>
                </a:cubicBezTo>
                <a:cubicBezTo>
                  <a:pt x="155085" y="3700390"/>
                  <a:pt x="276280" y="3579196"/>
                  <a:pt x="518278" y="3337197"/>
                </a:cubicBezTo>
                <a:lnTo>
                  <a:pt x="3340693" y="514782"/>
                </a:lnTo>
                <a:cubicBezTo>
                  <a:pt x="3579196" y="276279"/>
                  <a:pt x="3700390" y="155085"/>
                  <a:pt x="3869751" y="67297"/>
                </a:cubicBezTo>
                <a:cubicBezTo>
                  <a:pt x="3965696" y="22433"/>
                  <a:pt x="4069215" y="0"/>
                  <a:pt x="4172735" y="0"/>
                </a:cubicBezTo>
                <a:close/>
              </a:path>
            </a:pathLst>
          </a:custGeom>
          <a:solidFill>
            <a:schemeClr val="accent1">
              <a:lumMod val="25000"/>
              <a:lumOff val="75000"/>
            </a:schemeClr>
          </a:solidFill>
        </p:spPr>
        <p:txBody>
          <a:bodyPr rtlCol="0">
            <a:noAutofit/>
          </a:bodyPr>
          <a:lstStyle>
            <a:lvl1pPr marL="0" indent="0" algn="ctr">
              <a:buNone/>
              <a:defRPr sz="1800">
                <a:solidFill>
                  <a:schemeClr val="accent1"/>
                </a:solidFill>
              </a:defRPr>
            </a:lvl1pPr>
          </a:lstStyle>
          <a:p>
            <a:pPr lvl="0"/>
            <a:endParaRPr lang="zh-CN" altLang="en-US" noProof="0"/>
          </a:p>
        </p:txBody>
      </p:sp>
    </p:spTree>
    <p:extLst>
      <p:ext uri="{BB962C8B-B14F-4D97-AF65-F5344CB8AC3E}">
        <p14:creationId xmlns:p14="http://schemas.microsoft.com/office/powerpoint/2010/main" val="2192268645"/>
      </p:ext>
    </p:extLst>
  </p:cSld>
  <p:clrMapOvr>
    <a:overrideClrMapping bg1="lt1" tx1="dk1" bg2="lt2" tx2="dk2" accent1="accent1" accent2="accent2" accent3="accent3" accent4="accent4" accent5="accent5" accent6="accent6" hlink="hlink" folHlink="folHlink"/>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760DB894-E9EF-4A96-89DE-CF5491E8AED6}" type="slidenum">
              <a:rPr lang="en-US" altLang="zh-CN"/>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1077048E-7ED0-4792-903F-0C5368EA320B}" type="slidenum">
              <a:rPr lang="en-US" altLang="zh-CN"/>
              <a:t>‹#›</a:t>
            </a:fld>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760DB894-E9EF-4A96-89DE-CF5491E8AED6}" type="slidenum">
              <a:rPr lang="en-US" altLang="zh-CN"/>
              <a:t>‹#›</a:t>
            </a:fld>
            <a:endParaRPr lang="en-US"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F309C2DC-ED2F-4077-AD4B-F7F40AEC7332}" type="slidenum">
              <a:rPr lang="en-US" altLang="zh-CN"/>
              <a:t>‹#›</a:t>
            </a:fld>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6"/>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2E8363EA-197C-4811-98D9-6BF0EEAF85C7}" type="slidenum">
              <a:rPr lang="en-US" altLang="zh-CN"/>
              <a:t>‹#›</a:t>
            </a:fld>
            <a:endParaRPr lang="en-US"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199"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19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zh-CN"/>
          </a:p>
        </p:txBody>
      </p:sp>
      <p:sp>
        <p:nvSpPr>
          <p:cNvPr id="8" name="Footer Placeholder 4"/>
          <p:cNvSpPr>
            <a:spLocks noGrp="1"/>
          </p:cNvSpPr>
          <p:nvPr>
            <p:ph type="ftr" sz="quarter" idx="11"/>
          </p:nvPr>
        </p:nvSpPr>
        <p:spPr/>
        <p:txBody>
          <a:bodyPr/>
          <a:lstStyle>
            <a:lvl1pPr>
              <a:defRPr/>
            </a:lvl1pPr>
          </a:lstStyle>
          <a:p>
            <a:pPr>
              <a:defRPr/>
            </a:pPr>
            <a:endParaRPr lang="en-US" altLang="zh-CN"/>
          </a:p>
        </p:txBody>
      </p:sp>
      <p:sp>
        <p:nvSpPr>
          <p:cNvPr id="9" name="Slide Number Placeholder 5"/>
          <p:cNvSpPr>
            <a:spLocks noGrp="1"/>
          </p:cNvSpPr>
          <p:nvPr>
            <p:ph type="sldNum" sz="quarter" idx="12"/>
          </p:nvPr>
        </p:nvSpPr>
        <p:spPr/>
        <p:txBody>
          <a:bodyPr/>
          <a:lstStyle>
            <a:lvl1pPr>
              <a:defRPr/>
            </a:lvl1pPr>
          </a:lstStyle>
          <a:p>
            <a:pPr>
              <a:defRPr/>
            </a:pPr>
            <a:fld id="{AD8E8B75-25D2-4F3C-A383-81B631B58154}" type="slidenum">
              <a:rPr lang="en-US" altLang="zh-CN"/>
              <a:t>‹#›</a:t>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ltLang="zh-CN"/>
          </a:p>
        </p:txBody>
      </p:sp>
      <p:sp>
        <p:nvSpPr>
          <p:cNvPr id="5" name="Slide Number Placeholder 5"/>
          <p:cNvSpPr>
            <a:spLocks noGrp="1"/>
          </p:cNvSpPr>
          <p:nvPr>
            <p:ph type="sldNum" sz="quarter" idx="12"/>
          </p:nvPr>
        </p:nvSpPr>
        <p:spPr/>
        <p:txBody>
          <a:bodyPr/>
          <a:lstStyle>
            <a:lvl1pPr>
              <a:defRPr/>
            </a:lvl1pPr>
          </a:lstStyle>
          <a:p>
            <a:pPr>
              <a:defRPr/>
            </a:pPr>
            <a:fld id="{46FF00B6-8031-48E6-B01A-A5EE92C73E9F}" type="slidenum">
              <a:rPr lang="en-US" altLang="zh-CN"/>
              <a:t>‹#›</a:t>
            </a:fld>
            <a:endParaRPr lang="en-US" altLang="zh-C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ltLang="zh-CN"/>
          </a:p>
        </p:txBody>
      </p:sp>
      <p:sp>
        <p:nvSpPr>
          <p:cNvPr id="4" name="Slide Number Placeholder 5"/>
          <p:cNvSpPr>
            <a:spLocks noGrp="1"/>
          </p:cNvSpPr>
          <p:nvPr>
            <p:ph type="sldNum" sz="quarter" idx="12"/>
          </p:nvPr>
        </p:nvSpPr>
        <p:spPr/>
        <p:txBody>
          <a:bodyPr/>
          <a:lstStyle>
            <a:lvl1pPr>
              <a:defRPr/>
            </a:lvl1pPr>
          </a:lstStyle>
          <a:p>
            <a:pPr>
              <a:defRPr/>
            </a:pPr>
            <a:fld id="{68EE2189-2A70-457C-9802-C407B5C73872}" type="slidenum">
              <a:rPr lang="en-US" altLang="zh-CN"/>
              <a:t>‹#›</a:t>
            </a:fld>
            <a:endParaRPr lang="en-US" altLang="zh-C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9"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FA8F7403-9ABE-401B-BFE0-1044E3F2A01A}" type="slidenum">
              <a:rPr lang="en-US" altLang="zh-CN"/>
              <a:t>‹#›</a:t>
            </a:fld>
            <a:endParaRPr lang="en-US"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9"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BF40D5FB-9C0A-4A02-B5BD-40C8DBF57616}" type="slidenum">
              <a:rPr lang="en-US" altLang="zh-CN"/>
              <a:t>‹#›</a:t>
            </a:fld>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F0DCAF8B-A2C8-4466-B947-B71C9ED418EE}" type="slidenum">
              <a:rPr lang="en-US" altLang="zh-CN"/>
              <a:t>‹#›</a:t>
            </a:fld>
            <a:endParaRPr lang="en-US"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F309C2DC-ED2F-4077-AD4B-F7F40AEC7332}" type="slidenum">
              <a:rPr lang="en-US" altLang="zh-CN"/>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1"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6"/>
            <a:ext cx="773429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tLang="zh-CN"/>
          </a:p>
        </p:txBody>
      </p:sp>
      <p:sp>
        <p:nvSpPr>
          <p:cNvPr id="5" name="Footer Placeholder 4"/>
          <p:cNvSpPr>
            <a:spLocks noGrp="1"/>
          </p:cNvSpPr>
          <p:nvPr>
            <p:ph type="ftr" sz="quarter" idx="11"/>
          </p:nvPr>
        </p:nvSpPr>
        <p:spPr/>
        <p:txBody>
          <a:bodyPr/>
          <a:lstStyle>
            <a:lvl1pPr>
              <a:defRPr/>
            </a:lvl1pPr>
          </a:lstStyle>
          <a:p>
            <a:pPr>
              <a:defRPr/>
            </a:pPr>
            <a:endParaRPr lang="en-US" altLang="zh-CN"/>
          </a:p>
        </p:txBody>
      </p:sp>
      <p:sp>
        <p:nvSpPr>
          <p:cNvPr id="6" name="Slide Number Placeholder 5"/>
          <p:cNvSpPr>
            <a:spLocks noGrp="1"/>
          </p:cNvSpPr>
          <p:nvPr>
            <p:ph type="sldNum" sz="quarter" idx="12"/>
          </p:nvPr>
        </p:nvSpPr>
        <p:spPr/>
        <p:txBody>
          <a:bodyPr/>
          <a:lstStyle>
            <a:lvl1pPr>
              <a:defRPr/>
            </a:lvl1pPr>
          </a:lstStyle>
          <a:p>
            <a:pPr>
              <a:defRPr/>
            </a:pPr>
            <a:fld id="{1317D5A1-FFAD-4DB3-853C-9CA6B07EE05E}" type="slidenum">
              <a:rPr lang="en-US" altLang="zh-CN"/>
              <a:t>‹#›</a:t>
            </a:fld>
            <a:endParaRPr lang="en-US" altLang="zh-CN"/>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96000" h="6858000">
                <a:moveTo>
                  <a:pt x="0" y="0"/>
                </a:moveTo>
                <a:lnTo>
                  <a:pt x="6096000" y="0"/>
                </a:lnTo>
                <a:lnTo>
                  <a:pt x="6096000" y="6858000"/>
                </a:lnTo>
                <a:lnTo>
                  <a:pt x="0" y="6858000"/>
                </a:lnTo>
                <a:close/>
              </a:path>
            </a:pathLst>
          </a:custGeom>
        </p:spPr>
        <p:txBody>
          <a:bodyPr rtlCol="0">
            <a:noAutofit/>
          </a:bodyPr>
          <a:lstStyle/>
          <a:p>
            <a:pPr lvl="0"/>
            <a:endParaRPr lang="en-US" noProof="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6782669" y="1"/>
            <a:ext cx="5409330" cy="6857999"/>
          </a:xfrm>
          <a:custGeom>
            <a:avLst/>
            <a:gdLst>
              <a:gd name="connsiteX0" fmla="*/ 1017722 w 5409330"/>
              <a:gd name="connsiteY0" fmla="*/ 5212999 h 6857999"/>
              <a:gd name="connsiteX1" fmla="*/ 1871163 w 5409330"/>
              <a:gd name="connsiteY1" fmla="*/ 5212999 h 6857999"/>
              <a:gd name="connsiteX2" fmla="*/ 1871163 w 5409330"/>
              <a:gd name="connsiteY2" fmla="*/ 5404414 h 6857999"/>
              <a:gd name="connsiteX3" fmla="*/ 1344468 w 5409330"/>
              <a:gd name="connsiteY3" fmla="*/ 5798216 h 6857999"/>
              <a:gd name="connsiteX4" fmla="*/ 1871163 w 5409330"/>
              <a:gd name="connsiteY4" fmla="*/ 5798216 h 6857999"/>
              <a:gd name="connsiteX5" fmla="*/ 1871163 w 5409330"/>
              <a:gd name="connsiteY5" fmla="*/ 6000603 h 6857999"/>
              <a:gd name="connsiteX6" fmla="*/ 1017722 w 5409330"/>
              <a:gd name="connsiteY6" fmla="*/ 6000603 h 6857999"/>
              <a:gd name="connsiteX7" fmla="*/ 1017722 w 5409330"/>
              <a:gd name="connsiteY7" fmla="*/ 5809188 h 6857999"/>
              <a:gd name="connsiteX8" fmla="*/ 1543198 w 5409330"/>
              <a:gd name="connsiteY8" fmla="*/ 5416606 h 6857999"/>
              <a:gd name="connsiteX9" fmla="*/ 1017722 w 5409330"/>
              <a:gd name="connsiteY9" fmla="*/ 5416606 h 6857999"/>
              <a:gd name="connsiteX10" fmla="*/ 1444443 w 5409330"/>
              <a:gd name="connsiteY10" fmla="*/ 4435836 h 6857999"/>
              <a:gd name="connsiteX11" fmla="*/ 1189629 w 5409330"/>
              <a:gd name="connsiteY11" fmla="*/ 4677237 h 6857999"/>
              <a:gd name="connsiteX12" fmla="*/ 1444443 w 5409330"/>
              <a:gd name="connsiteY12" fmla="*/ 4913762 h 6857999"/>
              <a:gd name="connsiteX13" fmla="*/ 1696817 w 5409330"/>
              <a:gd name="connsiteY13" fmla="*/ 4677237 h 6857999"/>
              <a:gd name="connsiteX14" fmla="*/ 1444443 w 5409330"/>
              <a:gd name="connsiteY14" fmla="*/ 4435836 h 6857999"/>
              <a:gd name="connsiteX15" fmla="*/ 1445662 w 5409330"/>
              <a:gd name="connsiteY15" fmla="*/ 4213941 h 6857999"/>
              <a:gd name="connsiteX16" fmla="*/ 1878478 w 5409330"/>
              <a:gd name="connsiteY16" fmla="*/ 4674799 h 6857999"/>
              <a:gd name="connsiteX17" fmla="*/ 1445662 w 5409330"/>
              <a:gd name="connsiteY17" fmla="*/ 5136876 h 6857999"/>
              <a:gd name="connsiteX18" fmla="*/ 1007969 w 5409330"/>
              <a:gd name="connsiteY18" fmla="*/ 4674799 h 6857999"/>
              <a:gd name="connsiteX19" fmla="*/ 1445662 w 5409330"/>
              <a:gd name="connsiteY19" fmla="*/ 4213941 h 6857999"/>
              <a:gd name="connsiteX20" fmla="*/ 9754 w 5409330"/>
              <a:gd name="connsiteY20" fmla="*/ 4053331 h 6857999"/>
              <a:gd name="connsiteX21" fmla="*/ 863194 w 5409330"/>
              <a:gd name="connsiteY21" fmla="*/ 4053331 h 6857999"/>
              <a:gd name="connsiteX22" fmla="*/ 863194 w 5409330"/>
              <a:gd name="connsiteY22" fmla="*/ 4721453 h 6857999"/>
              <a:gd name="connsiteX23" fmla="*/ 692506 w 5409330"/>
              <a:gd name="connsiteY23" fmla="*/ 4721453 h 6857999"/>
              <a:gd name="connsiteX24" fmla="*/ 692506 w 5409330"/>
              <a:gd name="connsiteY24" fmla="*/ 4270349 h 6857999"/>
              <a:gd name="connsiteX25" fmla="*/ 523037 w 5409330"/>
              <a:gd name="connsiteY25" fmla="*/ 4270349 h 6857999"/>
              <a:gd name="connsiteX26" fmla="*/ 523037 w 5409330"/>
              <a:gd name="connsiteY26" fmla="*/ 4677561 h 6857999"/>
              <a:gd name="connsiteX27" fmla="*/ 352349 w 5409330"/>
              <a:gd name="connsiteY27" fmla="*/ 4677561 h 6857999"/>
              <a:gd name="connsiteX28" fmla="*/ 352349 w 5409330"/>
              <a:gd name="connsiteY28" fmla="*/ 4270349 h 6857999"/>
              <a:gd name="connsiteX29" fmla="*/ 180442 w 5409330"/>
              <a:gd name="connsiteY29" fmla="*/ 4270349 h 6857999"/>
              <a:gd name="connsiteX30" fmla="*/ 180442 w 5409330"/>
              <a:gd name="connsiteY30" fmla="*/ 4734864 h 6857999"/>
              <a:gd name="connsiteX31" fmla="*/ 9754 w 5409330"/>
              <a:gd name="connsiteY31" fmla="*/ 4734864 h 6857999"/>
              <a:gd name="connsiteX32" fmla="*/ 1017722 w 5409330"/>
              <a:gd name="connsiteY32" fmla="*/ 3917599 h 6857999"/>
              <a:gd name="connsiteX33" fmla="*/ 1871163 w 5409330"/>
              <a:gd name="connsiteY33" fmla="*/ 3917599 h 6857999"/>
              <a:gd name="connsiteX34" fmla="*/ 1871163 w 5409330"/>
              <a:gd name="connsiteY34" fmla="*/ 4134616 h 6857999"/>
              <a:gd name="connsiteX35" fmla="*/ 1017722 w 5409330"/>
              <a:gd name="connsiteY35" fmla="*/ 4134616 h 6857999"/>
              <a:gd name="connsiteX36" fmla="*/ 9754 w 5409330"/>
              <a:gd name="connsiteY36" fmla="*/ 3129406 h 6857999"/>
              <a:gd name="connsiteX37" fmla="*/ 863194 w 5409330"/>
              <a:gd name="connsiteY37" fmla="*/ 3129406 h 6857999"/>
              <a:gd name="connsiteX38" fmla="*/ 863194 w 5409330"/>
              <a:gd name="connsiteY38" fmla="*/ 3320820 h 6857999"/>
              <a:gd name="connsiteX39" fmla="*/ 336499 w 5409330"/>
              <a:gd name="connsiteY39" fmla="*/ 3714622 h 6857999"/>
              <a:gd name="connsiteX40" fmla="*/ 863194 w 5409330"/>
              <a:gd name="connsiteY40" fmla="*/ 3714622 h 6857999"/>
              <a:gd name="connsiteX41" fmla="*/ 863194 w 5409330"/>
              <a:gd name="connsiteY41" fmla="*/ 3917009 h 6857999"/>
              <a:gd name="connsiteX42" fmla="*/ 9754 w 5409330"/>
              <a:gd name="connsiteY42" fmla="*/ 3917009 h 6857999"/>
              <a:gd name="connsiteX43" fmla="*/ 9754 w 5409330"/>
              <a:gd name="connsiteY43" fmla="*/ 3725595 h 6857999"/>
              <a:gd name="connsiteX44" fmla="*/ 535229 w 5409330"/>
              <a:gd name="connsiteY44" fmla="*/ 3333012 h 6857999"/>
              <a:gd name="connsiteX45" fmla="*/ 9754 w 5409330"/>
              <a:gd name="connsiteY45" fmla="*/ 3333012 h 6857999"/>
              <a:gd name="connsiteX46" fmla="*/ 436474 w 5409330"/>
              <a:gd name="connsiteY46" fmla="*/ 2352242 h 6857999"/>
              <a:gd name="connsiteX47" fmla="*/ 181661 w 5409330"/>
              <a:gd name="connsiteY47" fmla="*/ 2593644 h 6857999"/>
              <a:gd name="connsiteX48" fmla="*/ 436474 w 5409330"/>
              <a:gd name="connsiteY48" fmla="*/ 2830168 h 6857999"/>
              <a:gd name="connsiteX49" fmla="*/ 688848 w 5409330"/>
              <a:gd name="connsiteY49" fmla="*/ 2593644 h 6857999"/>
              <a:gd name="connsiteX50" fmla="*/ 436474 w 5409330"/>
              <a:gd name="connsiteY50" fmla="*/ 2352242 h 6857999"/>
              <a:gd name="connsiteX51" fmla="*/ 1446881 w 5409330"/>
              <a:gd name="connsiteY51" fmla="*/ 2347041 h 6857999"/>
              <a:gd name="connsiteX52" fmla="*/ 1878478 w 5409330"/>
              <a:gd name="connsiteY52" fmla="*/ 2803022 h 6857999"/>
              <a:gd name="connsiteX53" fmla="*/ 1765997 w 5409330"/>
              <a:gd name="connsiteY53" fmla="*/ 3112761 h 6857999"/>
              <a:gd name="connsiteX54" fmla="*/ 1744649 w 5409330"/>
              <a:gd name="connsiteY54" fmla="*/ 3135940 h 6857999"/>
              <a:gd name="connsiteX55" fmla="*/ 1872382 w 5409330"/>
              <a:gd name="connsiteY55" fmla="*/ 3135940 h 6857999"/>
              <a:gd name="connsiteX56" fmla="*/ 1872382 w 5409330"/>
              <a:gd name="connsiteY56" fmla="*/ 3865021 h 6857999"/>
              <a:gd name="connsiteX57" fmla="*/ 1696817 w 5409330"/>
              <a:gd name="connsiteY57" fmla="*/ 3865021 h 6857999"/>
              <a:gd name="connsiteX58" fmla="*/ 1696817 w 5409330"/>
              <a:gd name="connsiteY58" fmla="*/ 3607770 h 6857999"/>
              <a:gd name="connsiteX59" fmla="*/ 1017722 w 5409330"/>
              <a:gd name="connsiteY59" fmla="*/ 3607770 h 6857999"/>
              <a:gd name="connsiteX60" fmla="*/ 1017722 w 5409330"/>
              <a:gd name="connsiteY60" fmla="*/ 3390752 h 6857999"/>
              <a:gd name="connsiteX61" fmla="*/ 1696817 w 5409330"/>
              <a:gd name="connsiteY61" fmla="*/ 3390752 h 6857999"/>
              <a:gd name="connsiteX62" fmla="*/ 1696817 w 5409330"/>
              <a:gd name="connsiteY62" fmla="*/ 3135940 h 6857999"/>
              <a:gd name="connsiteX63" fmla="*/ 1721706 w 5409330"/>
              <a:gd name="connsiteY63" fmla="*/ 3135940 h 6857999"/>
              <a:gd name="connsiteX64" fmla="*/ 1585870 w 5409330"/>
              <a:gd name="connsiteY64" fmla="*/ 3021259 h 6857999"/>
              <a:gd name="connsiteX65" fmla="*/ 1696817 w 5409330"/>
              <a:gd name="connsiteY65" fmla="*/ 2806680 h 6857999"/>
              <a:gd name="connsiteX66" fmla="*/ 1449320 w 5409330"/>
              <a:gd name="connsiteY66" fmla="*/ 2568936 h 6857999"/>
              <a:gd name="connsiteX67" fmla="*/ 1198164 w 5409330"/>
              <a:gd name="connsiteY67" fmla="*/ 2806680 h 6857999"/>
              <a:gd name="connsiteX68" fmla="*/ 1298139 w 5409330"/>
              <a:gd name="connsiteY68" fmla="*/ 3021259 h 6857999"/>
              <a:gd name="connsiteX69" fmla="*/ 1164026 w 5409330"/>
              <a:gd name="connsiteY69" fmla="*/ 3148055 h 6857999"/>
              <a:gd name="connsiteX70" fmla="*/ 1007969 w 5409330"/>
              <a:gd name="connsiteY70" fmla="*/ 2795707 h 6857999"/>
              <a:gd name="connsiteX71" fmla="*/ 1446881 w 5409330"/>
              <a:gd name="connsiteY71" fmla="*/ 2347041 h 6857999"/>
              <a:gd name="connsiteX72" fmla="*/ 437693 w 5409330"/>
              <a:gd name="connsiteY72" fmla="*/ 2130347 h 6857999"/>
              <a:gd name="connsiteX73" fmla="*/ 870509 w 5409330"/>
              <a:gd name="connsiteY73" fmla="*/ 2591205 h 6857999"/>
              <a:gd name="connsiteX74" fmla="*/ 437693 w 5409330"/>
              <a:gd name="connsiteY74" fmla="*/ 3053282 h 6857999"/>
              <a:gd name="connsiteX75" fmla="*/ 0 w 5409330"/>
              <a:gd name="connsiteY75" fmla="*/ 2591205 h 6857999"/>
              <a:gd name="connsiteX76" fmla="*/ 437693 w 5409330"/>
              <a:gd name="connsiteY76" fmla="*/ 2130347 h 6857999"/>
              <a:gd name="connsiteX77" fmla="*/ 1017722 w 5409330"/>
              <a:gd name="connsiteY77" fmla="*/ 1622074 h 6857999"/>
              <a:gd name="connsiteX78" fmla="*/ 1871163 w 5409330"/>
              <a:gd name="connsiteY78" fmla="*/ 1622074 h 6857999"/>
              <a:gd name="connsiteX79" fmla="*/ 1871163 w 5409330"/>
              <a:gd name="connsiteY79" fmla="*/ 2290196 h 6857999"/>
              <a:gd name="connsiteX80" fmla="*/ 1700475 w 5409330"/>
              <a:gd name="connsiteY80" fmla="*/ 2290196 h 6857999"/>
              <a:gd name="connsiteX81" fmla="*/ 1700475 w 5409330"/>
              <a:gd name="connsiteY81" fmla="*/ 1839092 h 6857999"/>
              <a:gd name="connsiteX82" fmla="*/ 1531006 w 5409330"/>
              <a:gd name="connsiteY82" fmla="*/ 1839092 h 6857999"/>
              <a:gd name="connsiteX83" fmla="*/ 1531006 w 5409330"/>
              <a:gd name="connsiteY83" fmla="*/ 2246305 h 6857999"/>
              <a:gd name="connsiteX84" fmla="*/ 1360318 w 5409330"/>
              <a:gd name="connsiteY84" fmla="*/ 2246305 h 6857999"/>
              <a:gd name="connsiteX85" fmla="*/ 1360318 w 5409330"/>
              <a:gd name="connsiteY85" fmla="*/ 1839092 h 6857999"/>
              <a:gd name="connsiteX86" fmla="*/ 1188410 w 5409330"/>
              <a:gd name="connsiteY86" fmla="*/ 1839092 h 6857999"/>
              <a:gd name="connsiteX87" fmla="*/ 1188410 w 5409330"/>
              <a:gd name="connsiteY87" fmla="*/ 2303607 h 6857999"/>
              <a:gd name="connsiteX88" fmla="*/ 1017722 w 5409330"/>
              <a:gd name="connsiteY88" fmla="*/ 2303607 h 6857999"/>
              <a:gd name="connsiteX89" fmla="*/ 1146957 w 5409330"/>
              <a:gd name="connsiteY89" fmla="*/ 814506 h 6857999"/>
              <a:gd name="connsiteX90" fmla="*/ 1313988 w 5409330"/>
              <a:gd name="connsiteY90" fmla="*/ 898631 h 6857999"/>
              <a:gd name="connsiteX91" fmla="*/ 1185972 w 5409330"/>
              <a:gd name="connsiteY91" fmla="*/ 1207089 h 6857999"/>
              <a:gd name="connsiteX92" fmla="*/ 1260343 w 5409330"/>
              <a:gd name="connsiteY92" fmla="*/ 1318036 h 6857999"/>
              <a:gd name="connsiteX93" fmla="*/ 1623665 w 5409330"/>
              <a:gd name="connsiteY93" fmla="*/ 866932 h 6857999"/>
              <a:gd name="connsiteX94" fmla="*/ 1880917 w 5409330"/>
              <a:gd name="connsiteY94" fmla="*/ 1207089 h 6857999"/>
              <a:gd name="connsiteX95" fmla="*/ 1785819 w 5409330"/>
              <a:gd name="connsiteY95" fmla="*/ 1543588 h 6857999"/>
              <a:gd name="connsiteX96" fmla="*/ 1616350 w 5409330"/>
              <a:gd name="connsiteY96" fmla="*/ 1461902 h 6857999"/>
              <a:gd name="connsiteX97" fmla="*/ 1705352 w 5409330"/>
              <a:gd name="connsiteY97" fmla="*/ 1188801 h 6857999"/>
              <a:gd name="connsiteX98" fmla="*/ 1643173 w 5409330"/>
              <a:gd name="connsiteY98" fmla="*/ 1094923 h 6857999"/>
              <a:gd name="connsiteX99" fmla="*/ 1271316 w 5409330"/>
              <a:gd name="connsiteY99" fmla="*/ 1546026 h 6857999"/>
              <a:gd name="connsiteX100" fmla="*/ 1010407 w 5409330"/>
              <a:gd name="connsiteY100" fmla="*/ 1204651 h 6857999"/>
              <a:gd name="connsiteX101" fmla="*/ 1146957 w 5409330"/>
              <a:gd name="connsiteY101" fmla="*/ 814506 h 6857999"/>
              <a:gd name="connsiteX102" fmla="*/ 2050246 w 5409330"/>
              <a:gd name="connsiteY102" fmla="*/ 0 h 6857999"/>
              <a:gd name="connsiteX103" fmla="*/ 5409330 w 5409330"/>
              <a:gd name="connsiteY103" fmla="*/ 0 h 6857999"/>
              <a:gd name="connsiteX104" fmla="*/ 5409330 w 5409330"/>
              <a:gd name="connsiteY104" fmla="*/ 6857999 h 6857999"/>
              <a:gd name="connsiteX105" fmla="*/ 2050246 w 5409330"/>
              <a:gd name="connsiteY105"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5409330" h="6857999">
                <a:moveTo>
                  <a:pt x="1017722" y="5212999"/>
                </a:moveTo>
                <a:lnTo>
                  <a:pt x="1871163" y="5212999"/>
                </a:lnTo>
                <a:lnTo>
                  <a:pt x="1871163" y="5404414"/>
                </a:lnTo>
                <a:lnTo>
                  <a:pt x="1344468" y="5798216"/>
                </a:lnTo>
                <a:lnTo>
                  <a:pt x="1871163" y="5798216"/>
                </a:lnTo>
                <a:lnTo>
                  <a:pt x="1871163" y="6000603"/>
                </a:lnTo>
                <a:lnTo>
                  <a:pt x="1017722" y="6000603"/>
                </a:lnTo>
                <a:lnTo>
                  <a:pt x="1017722" y="5809188"/>
                </a:lnTo>
                <a:lnTo>
                  <a:pt x="1543198" y="5416606"/>
                </a:lnTo>
                <a:lnTo>
                  <a:pt x="1017722" y="5416606"/>
                </a:lnTo>
                <a:close/>
                <a:moveTo>
                  <a:pt x="1444443" y="4435836"/>
                </a:moveTo>
                <a:cubicBezTo>
                  <a:pt x="1300577" y="4435836"/>
                  <a:pt x="1189629" y="4546783"/>
                  <a:pt x="1189629" y="4677237"/>
                </a:cubicBezTo>
                <a:cubicBezTo>
                  <a:pt x="1189629" y="4808911"/>
                  <a:pt x="1300577" y="4913762"/>
                  <a:pt x="1444443" y="4913762"/>
                </a:cubicBezTo>
                <a:cubicBezTo>
                  <a:pt x="1588308" y="4913762"/>
                  <a:pt x="1696817" y="4808911"/>
                  <a:pt x="1696817" y="4677237"/>
                </a:cubicBezTo>
                <a:cubicBezTo>
                  <a:pt x="1696817" y="4545563"/>
                  <a:pt x="1588308" y="4435836"/>
                  <a:pt x="1444443" y="4435836"/>
                </a:cubicBezTo>
                <a:close/>
                <a:moveTo>
                  <a:pt x="1445662" y="4213941"/>
                </a:moveTo>
                <a:cubicBezTo>
                  <a:pt x="1694379" y="4213941"/>
                  <a:pt x="1878478" y="4411452"/>
                  <a:pt x="1878478" y="4674799"/>
                </a:cubicBezTo>
                <a:cubicBezTo>
                  <a:pt x="1878478" y="4939365"/>
                  <a:pt x="1693160" y="5136876"/>
                  <a:pt x="1445662" y="5136876"/>
                </a:cubicBezTo>
                <a:cubicBezTo>
                  <a:pt x="1196945" y="5136876"/>
                  <a:pt x="1007969" y="4939365"/>
                  <a:pt x="1007969" y="4674799"/>
                </a:cubicBezTo>
                <a:cubicBezTo>
                  <a:pt x="1007969" y="4411452"/>
                  <a:pt x="1195725" y="4213941"/>
                  <a:pt x="1445662" y="4213941"/>
                </a:cubicBezTo>
                <a:close/>
                <a:moveTo>
                  <a:pt x="9754" y="4053331"/>
                </a:moveTo>
                <a:lnTo>
                  <a:pt x="863194" y="4053331"/>
                </a:lnTo>
                <a:lnTo>
                  <a:pt x="863194" y="4721453"/>
                </a:lnTo>
                <a:lnTo>
                  <a:pt x="692506" y="4721453"/>
                </a:lnTo>
                <a:lnTo>
                  <a:pt x="692506" y="4270349"/>
                </a:lnTo>
                <a:lnTo>
                  <a:pt x="523037" y="4270349"/>
                </a:lnTo>
                <a:lnTo>
                  <a:pt x="523037" y="4677561"/>
                </a:lnTo>
                <a:lnTo>
                  <a:pt x="352349" y="4677561"/>
                </a:lnTo>
                <a:lnTo>
                  <a:pt x="352349" y="4270349"/>
                </a:lnTo>
                <a:lnTo>
                  <a:pt x="180442" y="4270349"/>
                </a:lnTo>
                <a:lnTo>
                  <a:pt x="180442" y="4734864"/>
                </a:lnTo>
                <a:lnTo>
                  <a:pt x="9754" y="4734864"/>
                </a:lnTo>
                <a:close/>
                <a:moveTo>
                  <a:pt x="1017722" y="3917599"/>
                </a:moveTo>
                <a:lnTo>
                  <a:pt x="1871163" y="3917599"/>
                </a:lnTo>
                <a:lnTo>
                  <a:pt x="1871163" y="4134616"/>
                </a:lnTo>
                <a:lnTo>
                  <a:pt x="1017722" y="4134616"/>
                </a:lnTo>
                <a:close/>
                <a:moveTo>
                  <a:pt x="9754" y="3129406"/>
                </a:moveTo>
                <a:lnTo>
                  <a:pt x="863194" y="3129406"/>
                </a:lnTo>
                <a:lnTo>
                  <a:pt x="863194" y="3320820"/>
                </a:lnTo>
                <a:lnTo>
                  <a:pt x="336499" y="3714622"/>
                </a:lnTo>
                <a:lnTo>
                  <a:pt x="863194" y="3714622"/>
                </a:lnTo>
                <a:lnTo>
                  <a:pt x="863194" y="3917009"/>
                </a:lnTo>
                <a:lnTo>
                  <a:pt x="9754" y="3917009"/>
                </a:lnTo>
                <a:lnTo>
                  <a:pt x="9754" y="3725595"/>
                </a:lnTo>
                <a:lnTo>
                  <a:pt x="535229" y="3333012"/>
                </a:lnTo>
                <a:lnTo>
                  <a:pt x="9754" y="3333012"/>
                </a:lnTo>
                <a:close/>
                <a:moveTo>
                  <a:pt x="436474" y="2352242"/>
                </a:moveTo>
                <a:cubicBezTo>
                  <a:pt x="292608" y="2352242"/>
                  <a:pt x="181661" y="2463189"/>
                  <a:pt x="181661" y="2593644"/>
                </a:cubicBezTo>
                <a:cubicBezTo>
                  <a:pt x="181661" y="2725317"/>
                  <a:pt x="292608" y="2830168"/>
                  <a:pt x="436474" y="2830168"/>
                </a:cubicBezTo>
                <a:cubicBezTo>
                  <a:pt x="580339" y="2830168"/>
                  <a:pt x="688848" y="2725317"/>
                  <a:pt x="688848" y="2593644"/>
                </a:cubicBezTo>
                <a:cubicBezTo>
                  <a:pt x="688848" y="2461970"/>
                  <a:pt x="580339" y="2352242"/>
                  <a:pt x="436474" y="2352242"/>
                </a:cubicBezTo>
                <a:close/>
                <a:moveTo>
                  <a:pt x="1446881" y="2347041"/>
                </a:moveTo>
                <a:cubicBezTo>
                  <a:pt x="1693160" y="2347041"/>
                  <a:pt x="1878478" y="2543332"/>
                  <a:pt x="1878478" y="2803022"/>
                </a:cubicBezTo>
                <a:cubicBezTo>
                  <a:pt x="1878478" y="2913969"/>
                  <a:pt x="1835540" y="3028650"/>
                  <a:pt x="1765997" y="3112761"/>
                </a:cubicBezTo>
                <a:lnTo>
                  <a:pt x="1744649" y="3135940"/>
                </a:lnTo>
                <a:lnTo>
                  <a:pt x="1872382" y="3135940"/>
                </a:lnTo>
                <a:lnTo>
                  <a:pt x="1872382" y="3865021"/>
                </a:lnTo>
                <a:lnTo>
                  <a:pt x="1696817" y="3865021"/>
                </a:lnTo>
                <a:lnTo>
                  <a:pt x="1696817" y="3607770"/>
                </a:lnTo>
                <a:lnTo>
                  <a:pt x="1017722" y="3607770"/>
                </a:lnTo>
                <a:lnTo>
                  <a:pt x="1017722" y="3390752"/>
                </a:lnTo>
                <a:lnTo>
                  <a:pt x="1696817" y="3390752"/>
                </a:lnTo>
                <a:lnTo>
                  <a:pt x="1696817" y="3135940"/>
                </a:lnTo>
                <a:lnTo>
                  <a:pt x="1721706" y="3135940"/>
                </a:lnTo>
                <a:lnTo>
                  <a:pt x="1585870" y="3021259"/>
                </a:lnTo>
                <a:cubicBezTo>
                  <a:pt x="1654145" y="2965176"/>
                  <a:pt x="1696817" y="2882270"/>
                  <a:pt x="1696817" y="2806680"/>
                </a:cubicBezTo>
                <a:cubicBezTo>
                  <a:pt x="1696817" y="2671348"/>
                  <a:pt x="1589528" y="2568936"/>
                  <a:pt x="1449320" y="2568936"/>
                </a:cubicBezTo>
                <a:cubicBezTo>
                  <a:pt x="1306673" y="2568936"/>
                  <a:pt x="1198164" y="2671348"/>
                  <a:pt x="1198164" y="2806680"/>
                </a:cubicBezTo>
                <a:cubicBezTo>
                  <a:pt x="1198164" y="2878612"/>
                  <a:pt x="1237178" y="2961518"/>
                  <a:pt x="1298139" y="3021259"/>
                </a:cubicBezTo>
                <a:lnTo>
                  <a:pt x="1164026" y="3148055"/>
                </a:lnTo>
                <a:cubicBezTo>
                  <a:pt x="1070148" y="3056615"/>
                  <a:pt x="1007969" y="2921284"/>
                  <a:pt x="1007969" y="2795707"/>
                </a:cubicBezTo>
                <a:cubicBezTo>
                  <a:pt x="1007969" y="2538455"/>
                  <a:pt x="1196945" y="2347041"/>
                  <a:pt x="1446881" y="2347041"/>
                </a:cubicBezTo>
                <a:close/>
                <a:moveTo>
                  <a:pt x="437693" y="2130347"/>
                </a:moveTo>
                <a:cubicBezTo>
                  <a:pt x="686410" y="2130347"/>
                  <a:pt x="870509" y="2327858"/>
                  <a:pt x="870509" y="2591205"/>
                </a:cubicBezTo>
                <a:cubicBezTo>
                  <a:pt x="870509" y="2855772"/>
                  <a:pt x="685191" y="3053282"/>
                  <a:pt x="437693" y="3053282"/>
                </a:cubicBezTo>
                <a:cubicBezTo>
                  <a:pt x="188976" y="3053282"/>
                  <a:pt x="0" y="2855772"/>
                  <a:pt x="0" y="2591205"/>
                </a:cubicBezTo>
                <a:cubicBezTo>
                  <a:pt x="0" y="2327858"/>
                  <a:pt x="187757" y="2130347"/>
                  <a:pt x="437693" y="2130347"/>
                </a:cubicBezTo>
                <a:close/>
                <a:moveTo>
                  <a:pt x="1017722" y="1622074"/>
                </a:moveTo>
                <a:lnTo>
                  <a:pt x="1871163" y="1622074"/>
                </a:lnTo>
                <a:lnTo>
                  <a:pt x="1871163" y="2290196"/>
                </a:lnTo>
                <a:lnTo>
                  <a:pt x="1700475" y="2290196"/>
                </a:lnTo>
                <a:lnTo>
                  <a:pt x="1700475" y="1839092"/>
                </a:lnTo>
                <a:lnTo>
                  <a:pt x="1531006" y="1839092"/>
                </a:lnTo>
                <a:lnTo>
                  <a:pt x="1531006" y="2246305"/>
                </a:lnTo>
                <a:lnTo>
                  <a:pt x="1360318" y="2246305"/>
                </a:lnTo>
                <a:lnTo>
                  <a:pt x="1360318" y="1839092"/>
                </a:lnTo>
                <a:lnTo>
                  <a:pt x="1188410" y="1839092"/>
                </a:lnTo>
                <a:lnTo>
                  <a:pt x="1188410" y="2303607"/>
                </a:lnTo>
                <a:lnTo>
                  <a:pt x="1017722" y="2303607"/>
                </a:lnTo>
                <a:close/>
                <a:moveTo>
                  <a:pt x="1146957" y="814506"/>
                </a:moveTo>
                <a:lnTo>
                  <a:pt x="1313988" y="898631"/>
                </a:lnTo>
                <a:cubicBezTo>
                  <a:pt x="1237178" y="986414"/>
                  <a:pt x="1185972" y="1118087"/>
                  <a:pt x="1185972" y="1207089"/>
                </a:cubicBezTo>
                <a:cubicBezTo>
                  <a:pt x="1185972" y="1275364"/>
                  <a:pt x="1211575" y="1318036"/>
                  <a:pt x="1260343" y="1318036"/>
                </a:cubicBezTo>
                <a:cubicBezTo>
                  <a:pt x="1411524" y="1318036"/>
                  <a:pt x="1321304" y="866932"/>
                  <a:pt x="1623665" y="866932"/>
                </a:cubicBezTo>
                <a:cubicBezTo>
                  <a:pt x="1780942" y="866932"/>
                  <a:pt x="1880917" y="1002263"/>
                  <a:pt x="1880917" y="1207089"/>
                </a:cubicBezTo>
                <a:cubicBezTo>
                  <a:pt x="1880917" y="1330228"/>
                  <a:pt x="1843121" y="1455806"/>
                  <a:pt x="1785819" y="1543588"/>
                </a:cubicBezTo>
                <a:lnTo>
                  <a:pt x="1616350" y="1461902"/>
                </a:lnTo>
                <a:cubicBezTo>
                  <a:pt x="1668776" y="1371681"/>
                  <a:pt x="1705352" y="1258295"/>
                  <a:pt x="1705352" y="1188801"/>
                </a:cubicBezTo>
                <a:cubicBezTo>
                  <a:pt x="1705352" y="1132718"/>
                  <a:pt x="1684625" y="1094923"/>
                  <a:pt x="1643173" y="1094923"/>
                </a:cubicBezTo>
                <a:cubicBezTo>
                  <a:pt x="1495649" y="1094923"/>
                  <a:pt x="1579774" y="1546026"/>
                  <a:pt x="1271316" y="1546026"/>
                </a:cubicBezTo>
                <a:cubicBezTo>
                  <a:pt x="1100628" y="1546026"/>
                  <a:pt x="1010407" y="1394846"/>
                  <a:pt x="1010407" y="1204651"/>
                </a:cubicBezTo>
                <a:cubicBezTo>
                  <a:pt x="1010407" y="1062004"/>
                  <a:pt x="1064052" y="915700"/>
                  <a:pt x="1146957" y="814506"/>
                </a:cubicBezTo>
                <a:close/>
                <a:moveTo>
                  <a:pt x="2050246" y="0"/>
                </a:moveTo>
                <a:lnTo>
                  <a:pt x="5409330" y="0"/>
                </a:lnTo>
                <a:lnTo>
                  <a:pt x="5409330" y="6857999"/>
                </a:lnTo>
                <a:lnTo>
                  <a:pt x="2050246" y="6857999"/>
                </a:lnTo>
                <a:close/>
              </a:path>
            </a:pathLst>
          </a:custGeom>
        </p:spPr>
        <p:txBody>
          <a:bodyPr rtlCol="0">
            <a:noAutofit/>
          </a:bodyPr>
          <a:lstStyle/>
          <a:p>
            <a:pPr lvl="0"/>
            <a:endParaRPr lang="en-US" noProof="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286552" y="-779489"/>
            <a:ext cx="8668885" cy="8828997"/>
          </a:xfrm>
          <a:custGeom>
            <a:avLst/>
            <a:gdLst>
              <a:gd name="connsiteX0" fmla="*/ 6964467 w 10154041"/>
              <a:gd name="connsiteY0" fmla="*/ 4384223 h 10341583"/>
              <a:gd name="connsiteX1" fmla="*/ 7001716 w 10154041"/>
              <a:gd name="connsiteY1" fmla="*/ 4399651 h 10341583"/>
              <a:gd name="connsiteX2" fmla="*/ 7001717 w 10154041"/>
              <a:gd name="connsiteY2" fmla="*/ 4474148 h 10341583"/>
              <a:gd name="connsiteX3" fmla="*/ 6937540 w 10154041"/>
              <a:gd name="connsiteY3" fmla="*/ 4538324 h 10341583"/>
              <a:gd name="connsiteX4" fmla="*/ 6939508 w 10154041"/>
              <a:gd name="connsiteY4" fmla="*/ 4538706 h 10341583"/>
              <a:gd name="connsiteX5" fmla="*/ 6991405 w 10154041"/>
              <a:gd name="connsiteY5" fmla="*/ 4573169 h 10341583"/>
              <a:gd name="connsiteX6" fmla="*/ 7025868 w 10154041"/>
              <a:gd name="connsiteY6" fmla="*/ 4625068 h 10341583"/>
              <a:gd name="connsiteX7" fmla="*/ 6991405 w 10154041"/>
              <a:gd name="connsiteY7" fmla="*/ 4795040 h 10341583"/>
              <a:gd name="connsiteX8" fmla="*/ 5945471 w 10154041"/>
              <a:gd name="connsiteY8" fmla="*/ 5840973 h 10341583"/>
              <a:gd name="connsiteX9" fmla="*/ 5723602 w 10154041"/>
              <a:gd name="connsiteY9" fmla="*/ 5840973 h 10341583"/>
              <a:gd name="connsiteX10" fmla="*/ 5723601 w 10154041"/>
              <a:gd name="connsiteY10" fmla="*/ 5840972 h 10341583"/>
              <a:gd name="connsiteX11" fmla="*/ 5689138 w 10154041"/>
              <a:gd name="connsiteY11" fmla="*/ 5789073 h 10341583"/>
              <a:gd name="connsiteX12" fmla="*/ 5688755 w 10154041"/>
              <a:gd name="connsiteY12" fmla="*/ 5787108 h 10341583"/>
              <a:gd name="connsiteX13" fmla="*/ 4394814 w 10154041"/>
              <a:gd name="connsiteY13" fmla="*/ 7081051 h 10341583"/>
              <a:gd name="connsiteX14" fmla="*/ 4320316 w 10154041"/>
              <a:gd name="connsiteY14" fmla="*/ 7081051 h 10341583"/>
              <a:gd name="connsiteX15" fmla="*/ 4320316 w 10154041"/>
              <a:gd name="connsiteY15" fmla="*/ 7006555 h 10341583"/>
              <a:gd name="connsiteX16" fmla="*/ 6927219 w 10154041"/>
              <a:gd name="connsiteY16" fmla="*/ 4399652 h 10341583"/>
              <a:gd name="connsiteX17" fmla="*/ 6964467 w 10154041"/>
              <a:gd name="connsiteY17" fmla="*/ 4384223 h 10341583"/>
              <a:gd name="connsiteX18" fmla="*/ 9701323 w 10154041"/>
              <a:gd name="connsiteY18" fmla="*/ 3757012 h 10341583"/>
              <a:gd name="connsiteX19" fmla="*/ 10021443 w 10154041"/>
              <a:gd name="connsiteY19" fmla="*/ 3889610 h 10341583"/>
              <a:gd name="connsiteX20" fmla="*/ 10021443 w 10154041"/>
              <a:gd name="connsiteY20" fmla="*/ 4529850 h 10341583"/>
              <a:gd name="connsiteX21" fmla="*/ 6148313 w 10154041"/>
              <a:gd name="connsiteY21" fmla="*/ 8402980 h 10341583"/>
              <a:gd name="connsiteX22" fmla="*/ 5508072 w 10154041"/>
              <a:gd name="connsiteY22" fmla="*/ 8402981 h 10341583"/>
              <a:gd name="connsiteX23" fmla="*/ 5457922 w 10154041"/>
              <a:gd name="connsiteY23" fmla="*/ 8341587 h 10341583"/>
              <a:gd name="connsiteX24" fmla="*/ 3590523 w 10154041"/>
              <a:gd name="connsiteY24" fmla="*/ 10208986 h 10341583"/>
              <a:gd name="connsiteX25" fmla="*/ 2950283 w 10154041"/>
              <a:gd name="connsiteY25" fmla="*/ 10208986 h 10341583"/>
              <a:gd name="connsiteX26" fmla="*/ 2950283 w 10154041"/>
              <a:gd name="connsiteY26" fmla="*/ 9568746 h 10341583"/>
              <a:gd name="connsiteX27" fmla="*/ 6823414 w 10154041"/>
              <a:gd name="connsiteY27" fmla="*/ 5695614 h 10341583"/>
              <a:gd name="connsiteX28" fmla="*/ 7143534 w 10154041"/>
              <a:gd name="connsiteY28" fmla="*/ 5563016 h 10341583"/>
              <a:gd name="connsiteX29" fmla="*/ 7463654 w 10154041"/>
              <a:gd name="connsiteY29" fmla="*/ 5695614 h 10341583"/>
              <a:gd name="connsiteX30" fmla="*/ 7513804 w 10154041"/>
              <a:gd name="connsiteY30" fmla="*/ 5757009 h 10341583"/>
              <a:gd name="connsiteX31" fmla="*/ 9381203 w 10154041"/>
              <a:gd name="connsiteY31" fmla="*/ 3889610 h 10341583"/>
              <a:gd name="connsiteX32" fmla="*/ 9701323 w 10154041"/>
              <a:gd name="connsiteY32" fmla="*/ 3757012 h 10341583"/>
              <a:gd name="connsiteX33" fmla="*/ 7246546 w 10154041"/>
              <a:gd name="connsiteY33" fmla="*/ 3106335 h 10341583"/>
              <a:gd name="connsiteX34" fmla="*/ 7329195 w 10154041"/>
              <a:gd name="connsiteY34" fmla="*/ 3122417 h 10341583"/>
              <a:gd name="connsiteX35" fmla="*/ 7401852 w 10154041"/>
              <a:gd name="connsiteY35" fmla="*/ 3170664 h 10341583"/>
              <a:gd name="connsiteX36" fmla="*/ 7429996 w 10154041"/>
              <a:gd name="connsiteY36" fmla="*/ 3205119 h 10341583"/>
              <a:gd name="connsiteX37" fmla="*/ 7401852 w 10154041"/>
              <a:gd name="connsiteY37" fmla="*/ 3481278 h 10341583"/>
              <a:gd name="connsiteX38" fmla="*/ 7165135 w 10154041"/>
              <a:gd name="connsiteY38" fmla="*/ 3717994 h 10341583"/>
              <a:gd name="connsiteX39" fmla="*/ 7194212 w 10154041"/>
              <a:gd name="connsiteY39" fmla="*/ 3773248 h 10341583"/>
              <a:gd name="connsiteX40" fmla="*/ 7121349 w 10154041"/>
              <a:gd name="connsiteY40" fmla="*/ 4132608 h 10341583"/>
              <a:gd name="connsiteX41" fmla="*/ 3761677 w 10154041"/>
              <a:gd name="connsiteY41" fmla="*/ 7492279 h 10341583"/>
              <a:gd name="connsiteX42" fmla="*/ 3292589 w 10154041"/>
              <a:gd name="connsiteY42" fmla="*/ 7492279 h 10341583"/>
              <a:gd name="connsiteX43" fmla="*/ 3292589 w 10154041"/>
              <a:gd name="connsiteY43" fmla="*/ 7023191 h 10341583"/>
              <a:gd name="connsiteX44" fmla="*/ 3778933 w 10154041"/>
              <a:gd name="connsiteY44" fmla="*/ 6536847 h 10341583"/>
              <a:gd name="connsiteX45" fmla="*/ 3779021 w 10154041"/>
              <a:gd name="connsiteY45" fmla="*/ 6535929 h 10341583"/>
              <a:gd name="connsiteX46" fmla="*/ 3839330 w 10154041"/>
              <a:gd name="connsiteY46" fmla="*/ 6422571 h 10341583"/>
              <a:gd name="connsiteX47" fmla="*/ 7091238 w 10154041"/>
              <a:gd name="connsiteY47" fmla="*/ 3170664 h 10341583"/>
              <a:gd name="connsiteX48" fmla="*/ 7246546 w 10154041"/>
              <a:gd name="connsiteY48" fmla="*/ 3106335 h 10341583"/>
              <a:gd name="connsiteX49" fmla="*/ 6733323 w 10154041"/>
              <a:gd name="connsiteY49" fmla="*/ 1744840 h 10341583"/>
              <a:gd name="connsiteX50" fmla="*/ 7003408 w 10154041"/>
              <a:gd name="connsiteY50" fmla="*/ 1856713 h 10341583"/>
              <a:gd name="connsiteX51" fmla="*/ 7003408 w 10154041"/>
              <a:gd name="connsiteY51" fmla="*/ 2396884 h 10341583"/>
              <a:gd name="connsiteX52" fmla="*/ 6858503 w 10154041"/>
              <a:gd name="connsiteY52" fmla="*/ 2541788 h 10341583"/>
              <a:gd name="connsiteX53" fmla="*/ 6882357 w 10154041"/>
              <a:gd name="connsiteY53" fmla="*/ 2554341 h 10341583"/>
              <a:gd name="connsiteX54" fmla="*/ 6953376 w 10154041"/>
              <a:gd name="connsiteY54" fmla="*/ 2612352 h 10341583"/>
              <a:gd name="connsiteX55" fmla="*/ 6953375 w 10154041"/>
              <a:gd name="connsiteY55" fmla="*/ 3252593 h 10341583"/>
              <a:gd name="connsiteX56" fmla="*/ 3080244 w 10154041"/>
              <a:gd name="connsiteY56" fmla="*/ 7125722 h 10341583"/>
              <a:gd name="connsiteX57" fmla="*/ 2440004 w 10154041"/>
              <a:gd name="connsiteY57" fmla="*/ 7125722 h 10341583"/>
              <a:gd name="connsiteX58" fmla="*/ 2381992 w 10154041"/>
              <a:gd name="connsiteY58" fmla="*/ 7054704 h 10341583"/>
              <a:gd name="connsiteX59" fmla="*/ 2369440 w 10154041"/>
              <a:gd name="connsiteY59" fmla="*/ 7030851 h 10341583"/>
              <a:gd name="connsiteX60" fmla="*/ 1881850 w 10154041"/>
              <a:gd name="connsiteY60" fmla="*/ 7518441 h 10341583"/>
              <a:gd name="connsiteX61" fmla="*/ 1341679 w 10154041"/>
              <a:gd name="connsiteY61" fmla="*/ 7518441 h 10341583"/>
              <a:gd name="connsiteX62" fmla="*/ 1341678 w 10154041"/>
              <a:gd name="connsiteY62" fmla="*/ 6978270 h 10341583"/>
              <a:gd name="connsiteX63" fmla="*/ 6463237 w 10154041"/>
              <a:gd name="connsiteY63" fmla="*/ 1856712 h 10341583"/>
              <a:gd name="connsiteX64" fmla="*/ 6733323 w 10154041"/>
              <a:gd name="connsiteY64" fmla="*/ 1744840 h 10341583"/>
              <a:gd name="connsiteX65" fmla="*/ 4720454 w 10154041"/>
              <a:gd name="connsiteY65" fmla="*/ 580243 h 10341583"/>
              <a:gd name="connsiteX66" fmla="*/ 4875762 w 10154041"/>
              <a:gd name="connsiteY66" fmla="*/ 644573 h 10341583"/>
              <a:gd name="connsiteX67" fmla="*/ 4875760 w 10154041"/>
              <a:gd name="connsiteY67" fmla="*/ 644573 h 10341583"/>
              <a:gd name="connsiteX68" fmla="*/ 4875760 w 10154041"/>
              <a:gd name="connsiteY68" fmla="*/ 955187 h 10341583"/>
              <a:gd name="connsiteX69" fmla="*/ 1623851 w 10154041"/>
              <a:gd name="connsiteY69" fmla="*/ 4207094 h 10341583"/>
              <a:gd name="connsiteX70" fmla="*/ 1313239 w 10154041"/>
              <a:gd name="connsiteY70" fmla="*/ 4207095 h 10341583"/>
              <a:gd name="connsiteX71" fmla="*/ 1313239 w 10154041"/>
              <a:gd name="connsiteY71" fmla="*/ 4207093 h 10341583"/>
              <a:gd name="connsiteX72" fmla="*/ 1313239 w 10154041"/>
              <a:gd name="connsiteY72" fmla="*/ 3896480 h 10341583"/>
              <a:gd name="connsiteX73" fmla="*/ 4565147 w 10154041"/>
              <a:gd name="connsiteY73" fmla="*/ 644573 h 10341583"/>
              <a:gd name="connsiteX74" fmla="*/ 4720454 w 10154041"/>
              <a:gd name="connsiteY74" fmla="*/ 580243 h 10341583"/>
              <a:gd name="connsiteX75" fmla="*/ 6988230 w 10154041"/>
              <a:gd name="connsiteY75" fmla="*/ 79336 h 10341583"/>
              <a:gd name="connsiteX76" fmla="*/ 7308350 w 10154041"/>
              <a:gd name="connsiteY76" fmla="*/ 211934 h 10341583"/>
              <a:gd name="connsiteX77" fmla="*/ 7308350 w 10154041"/>
              <a:gd name="connsiteY77" fmla="*/ 852174 h 10341583"/>
              <a:gd name="connsiteX78" fmla="*/ 7081851 w 10154041"/>
              <a:gd name="connsiteY78" fmla="*/ 1078673 h 10341583"/>
              <a:gd name="connsiteX79" fmla="*/ 7079081 w 10154041"/>
              <a:gd name="connsiteY79" fmla="*/ 1107570 h 10341583"/>
              <a:gd name="connsiteX80" fmla="*/ 6954771 w 10154041"/>
              <a:gd name="connsiteY80" fmla="*/ 1341223 h 10341583"/>
              <a:gd name="connsiteX81" fmla="*/ 3081640 w 10154041"/>
              <a:gd name="connsiteY81" fmla="*/ 5214354 h 10341583"/>
              <a:gd name="connsiteX82" fmla="*/ 2847987 w 10154041"/>
              <a:gd name="connsiteY82" fmla="*/ 5338666 h 10341583"/>
              <a:gd name="connsiteX83" fmla="*/ 2819088 w 10154041"/>
              <a:gd name="connsiteY83" fmla="*/ 5341435 h 10341583"/>
              <a:gd name="connsiteX84" fmla="*/ 772837 w 10154041"/>
              <a:gd name="connsiteY84" fmla="*/ 7387685 h 10341583"/>
              <a:gd name="connsiteX85" fmla="*/ 132597 w 10154041"/>
              <a:gd name="connsiteY85" fmla="*/ 7387685 h 10341583"/>
              <a:gd name="connsiteX86" fmla="*/ 132597 w 10154041"/>
              <a:gd name="connsiteY86" fmla="*/ 6747445 h 10341583"/>
              <a:gd name="connsiteX87" fmla="*/ 1550025 w 10154041"/>
              <a:gd name="connsiteY87" fmla="*/ 5330017 h 10341583"/>
              <a:gd name="connsiteX88" fmla="*/ 1529561 w 10154041"/>
              <a:gd name="connsiteY88" fmla="*/ 5323952 h 10341583"/>
              <a:gd name="connsiteX89" fmla="*/ 1379798 w 10154041"/>
              <a:gd name="connsiteY89" fmla="*/ 5224504 h 10341583"/>
              <a:gd name="connsiteX90" fmla="*/ 1379799 w 10154041"/>
              <a:gd name="connsiteY90" fmla="*/ 4584265 h 10341583"/>
              <a:gd name="connsiteX91" fmla="*/ 5252930 w 10154041"/>
              <a:gd name="connsiteY91" fmla="*/ 711133 h 10341583"/>
              <a:gd name="connsiteX92" fmla="*/ 5893170 w 10154041"/>
              <a:gd name="connsiteY92" fmla="*/ 711133 h 10341583"/>
              <a:gd name="connsiteX93" fmla="*/ 5992618 w 10154041"/>
              <a:gd name="connsiteY93" fmla="*/ 860895 h 10341583"/>
              <a:gd name="connsiteX94" fmla="*/ 5998683 w 10154041"/>
              <a:gd name="connsiteY94" fmla="*/ 881361 h 10341583"/>
              <a:gd name="connsiteX95" fmla="*/ 6668110 w 10154041"/>
              <a:gd name="connsiteY95" fmla="*/ 211934 h 10341583"/>
              <a:gd name="connsiteX96" fmla="*/ 6988230 w 10154041"/>
              <a:gd name="connsiteY96" fmla="*/ 79336 h 10341583"/>
              <a:gd name="connsiteX97" fmla="*/ 4995405 w 10154041"/>
              <a:gd name="connsiteY97" fmla="*/ 0 h 10341583"/>
              <a:gd name="connsiteX98" fmla="*/ 5032652 w 10154041"/>
              <a:gd name="connsiteY98" fmla="*/ 15429 h 10341583"/>
              <a:gd name="connsiteX99" fmla="*/ 5032652 w 10154041"/>
              <a:gd name="connsiteY99" fmla="*/ 89926 h 10341583"/>
              <a:gd name="connsiteX100" fmla="*/ 2425749 w 10154041"/>
              <a:gd name="connsiteY100" fmla="*/ 2696830 h 10341583"/>
              <a:gd name="connsiteX101" fmla="*/ 2351252 w 10154041"/>
              <a:gd name="connsiteY101" fmla="*/ 2696830 h 10341583"/>
              <a:gd name="connsiteX102" fmla="*/ 2351252 w 10154041"/>
              <a:gd name="connsiteY102" fmla="*/ 2622333 h 10341583"/>
              <a:gd name="connsiteX103" fmla="*/ 4958156 w 10154041"/>
              <a:gd name="connsiteY103" fmla="*/ 15429 h 10341583"/>
              <a:gd name="connsiteX104" fmla="*/ 4995405 w 10154041"/>
              <a:gd name="connsiteY104" fmla="*/ 0 h 10341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0154041" h="10341583">
                <a:moveTo>
                  <a:pt x="6964467" y="4384223"/>
                </a:moveTo>
                <a:cubicBezTo>
                  <a:pt x="6977949" y="4384223"/>
                  <a:pt x="6991431" y="4389365"/>
                  <a:pt x="7001716" y="4399651"/>
                </a:cubicBezTo>
                <a:cubicBezTo>
                  <a:pt x="7022288" y="4420224"/>
                  <a:pt x="7022289" y="4453576"/>
                  <a:pt x="7001717" y="4474148"/>
                </a:cubicBezTo>
                <a:lnTo>
                  <a:pt x="6937540" y="4538324"/>
                </a:lnTo>
                <a:lnTo>
                  <a:pt x="6939508" y="4538706"/>
                </a:lnTo>
                <a:lnTo>
                  <a:pt x="6991405" y="4573169"/>
                </a:lnTo>
                <a:lnTo>
                  <a:pt x="7025868" y="4625068"/>
                </a:lnTo>
                <a:cubicBezTo>
                  <a:pt x="7048844" y="4681725"/>
                  <a:pt x="7037357" y="4749088"/>
                  <a:pt x="6991405" y="4795040"/>
                </a:cubicBezTo>
                <a:lnTo>
                  <a:pt x="5945471" y="5840973"/>
                </a:lnTo>
                <a:cubicBezTo>
                  <a:pt x="5884203" y="5902241"/>
                  <a:pt x="5784870" y="5902241"/>
                  <a:pt x="5723602" y="5840973"/>
                </a:cubicBezTo>
                <a:lnTo>
                  <a:pt x="5723601" y="5840972"/>
                </a:lnTo>
                <a:cubicBezTo>
                  <a:pt x="5708284" y="5825655"/>
                  <a:pt x="5696796" y="5807959"/>
                  <a:pt x="5689138" y="5789073"/>
                </a:cubicBezTo>
                <a:lnTo>
                  <a:pt x="5688755" y="5787108"/>
                </a:lnTo>
                <a:lnTo>
                  <a:pt x="4394814" y="7081051"/>
                </a:lnTo>
                <a:cubicBezTo>
                  <a:pt x="4374242" y="7101623"/>
                  <a:pt x="4340888" y="7101623"/>
                  <a:pt x="4320316" y="7081051"/>
                </a:cubicBezTo>
                <a:cubicBezTo>
                  <a:pt x="4299744" y="7060480"/>
                  <a:pt x="4299745" y="7027126"/>
                  <a:pt x="4320316" y="7006555"/>
                </a:cubicBezTo>
                <a:lnTo>
                  <a:pt x="6927219" y="4399652"/>
                </a:lnTo>
                <a:cubicBezTo>
                  <a:pt x="6937505" y="4389365"/>
                  <a:pt x="6950986" y="4384223"/>
                  <a:pt x="6964467" y="4384223"/>
                </a:cubicBezTo>
                <a:close/>
                <a:moveTo>
                  <a:pt x="9701323" y="3757012"/>
                </a:moveTo>
                <a:cubicBezTo>
                  <a:pt x="9817184" y="3757012"/>
                  <a:pt x="9933044" y="3801211"/>
                  <a:pt x="10021443" y="3889610"/>
                </a:cubicBezTo>
                <a:cubicBezTo>
                  <a:pt x="10198241" y="4066407"/>
                  <a:pt x="10198241" y="4353052"/>
                  <a:pt x="10021443" y="4529850"/>
                </a:cubicBezTo>
                <a:lnTo>
                  <a:pt x="6148313" y="8402980"/>
                </a:lnTo>
                <a:cubicBezTo>
                  <a:pt x="5971515" y="8579778"/>
                  <a:pt x="5684869" y="8579778"/>
                  <a:pt x="5508072" y="8402981"/>
                </a:cubicBezTo>
                <a:lnTo>
                  <a:pt x="5457922" y="8341587"/>
                </a:lnTo>
                <a:lnTo>
                  <a:pt x="3590523" y="10208986"/>
                </a:lnTo>
                <a:cubicBezTo>
                  <a:pt x="3413726" y="10385783"/>
                  <a:pt x="3127080" y="10385783"/>
                  <a:pt x="2950283" y="10208986"/>
                </a:cubicBezTo>
                <a:cubicBezTo>
                  <a:pt x="2773486" y="10032189"/>
                  <a:pt x="2773486" y="9745544"/>
                  <a:pt x="2950283" y="9568746"/>
                </a:cubicBezTo>
                <a:lnTo>
                  <a:pt x="6823414" y="5695614"/>
                </a:lnTo>
                <a:cubicBezTo>
                  <a:pt x="6911813" y="5607216"/>
                  <a:pt x="7027673" y="5563016"/>
                  <a:pt x="7143534" y="5563016"/>
                </a:cubicBezTo>
                <a:cubicBezTo>
                  <a:pt x="7259395" y="5563016"/>
                  <a:pt x="7375256" y="5607216"/>
                  <a:pt x="7463654" y="5695614"/>
                </a:cubicBezTo>
                <a:lnTo>
                  <a:pt x="7513804" y="5757009"/>
                </a:lnTo>
                <a:lnTo>
                  <a:pt x="9381203" y="3889610"/>
                </a:lnTo>
                <a:cubicBezTo>
                  <a:pt x="9469601" y="3801211"/>
                  <a:pt x="9585462" y="3757012"/>
                  <a:pt x="9701323" y="3757012"/>
                </a:cubicBezTo>
                <a:close/>
                <a:moveTo>
                  <a:pt x="7246546" y="3106335"/>
                </a:moveTo>
                <a:cubicBezTo>
                  <a:pt x="7274650" y="3106335"/>
                  <a:pt x="7302756" y="3111695"/>
                  <a:pt x="7329195" y="3122417"/>
                </a:cubicBezTo>
                <a:lnTo>
                  <a:pt x="7401852" y="3170664"/>
                </a:lnTo>
                <a:lnTo>
                  <a:pt x="7429996" y="3205119"/>
                </a:lnTo>
                <a:cubicBezTo>
                  <a:pt x="7486285" y="3290371"/>
                  <a:pt x="7476903" y="3406227"/>
                  <a:pt x="7401852" y="3481278"/>
                </a:cubicBezTo>
                <a:lnTo>
                  <a:pt x="7165135" y="3717994"/>
                </a:lnTo>
                <a:lnTo>
                  <a:pt x="7194212" y="3773248"/>
                </a:lnTo>
                <a:cubicBezTo>
                  <a:pt x="7242787" y="3893034"/>
                  <a:pt x="7218499" y="4035456"/>
                  <a:pt x="7121349" y="4132608"/>
                </a:cubicBezTo>
                <a:lnTo>
                  <a:pt x="3761677" y="7492279"/>
                </a:lnTo>
                <a:cubicBezTo>
                  <a:pt x="3632142" y="7621814"/>
                  <a:pt x="3422124" y="7621813"/>
                  <a:pt x="3292589" y="7492279"/>
                </a:cubicBezTo>
                <a:cubicBezTo>
                  <a:pt x="3163054" y="7362744"/>
                  <a:pt x="3163054" y="7152726"/>
                  <a:pt x="3292589" y="7023191"/>
                </a:cubicBezTo>
                <a:lnTo>
                  <a:pt x="3778933" y="6536847"/>
                </a:lnTo>
                <a:lnTo>
                  <a:pt x="3779021" y="6535929"/>
                </a:lnTo>
                <a:cubicBezTo>
                  <a:pt x="3787062" y="6494396"/>
                  <a:pt x="3807165" y="6454736"/>
                  <a:pt x="3839330" y="6422571"/>
                </a:cubicBezTo>
                <a:lnTo>
                  <a:pt x="7091238" y="3170664"/>
                </a:lnTo>
                <a:cubicBezTo>
                  <a:pt x="7134126" y="3127778"/>
                  <a:pt x="7190335" y="3106335"/>
                  <a:pt x="7246546" y="3106335"/>
                </a:cubicBezTo>
                <a:close/>
                <a:moveTo>
                  <a:pt x="6733323" y="1744840"/>
                </a:moveTo>
                <a:cubicBezTo>
                  <a:pt x="6831074" y="1744840"/>
                  <a:pt x="6928826" y="1782131"/>
                  <a:pt x="7003408" y="1856713"/>
                </a:cubicBezTo>
                <a:cubicBezTo>
                  <a:pt x="7152573" y="2005876"/>
                  <a:pt x="7152573" y="2247720"/>
                  <a:pt x="7003408" y="2396884"/>
                </a:cubicBezTo>
                <a:lnTo>
                  <a:pt x="6858503" y="2541788"/>
                </a:lnTo>
                <a:lnTo>
                  <a:pt x="6882357" y="2554341"/>
                </a:lnTo>
                <a:cubicBezTo>
                  <a:pt x="6907459" y="2570916"/>
                  <a:pt x="6931275" y="2590253"/>
                  <a:pt x="6953376" y="2612352"/>
                </a:cubicBezTo>
                <a:cubicBezTo>
                  <a:pt x="7130172" y="2789150"/>
                  <a:pt x="7130172" y="3075796"/>
                  <a:pt x="6953375" y="3252593"/>
                </a:cubicBezTo>
                <a:lnTo>
                  <a:pt x="3080244" y="7125722"/>
                </a:lnTo>
                <a:cubicBezTo>
                  <a:pt x="2903448" y="7302520"/>
                  <a:pt x="2616800" y="7302520"/>
                  <a:pt x="2440004" y="7125722"/>
                </a:cubicBezTo>
                <a:cubicBezTo>
                  <a:pt x="2417905" y="7103623"/>
                  <a:pt x="2398567" y="7079808"/>
                  <a:pt x="2381992" y="7054704"/>
                </a:cubicBezTo>
                <a:lnTo>
                  <a:pt x="2369440" y="7030851"/>
                </a:lnTo>
                <a:lnTo>
                  <a:pt x="1881850" y="7518441"/>
                </a:lnTo>
                <a:cubicBezTo>
                  <a:pt x="1732686" y="7667605"/>
                  <a:pt x="1490843" y="7667605"/>
                  <a:pt x="1341679" y="7518441"/>
                </a:cubicBezTo>
                <a:cubicBezTo>
                  <a:pt x="1192515" y="7369277"/>
                  <a:pt x="1192515" y="7127433"/>
                  <a:pt x="1341678" y="6978270"/>
                </a:cubicBezTo>
                <a:lnTo>
                  <a:pt x="6463237" y="1856712"/>
                </a:lnTo>
                <a:cubicBezTo>
                  <a:pt x="6537820" y="1782130"/>
                  <a:pt x="6635571" y="1744839"/>
                  <a:pt x="6733323" y="1744840"/>
                </a:cubicBezTo>
                <a:close/>
                <a:moveTo>
                  <a:pt x="4720454" y="580243"/>
                </a:moveTo>
                <a:cubicBezTo>
                  <a:pt x="4776665" y="580243"/>
                  <a:pt x="4832875" y="601686"/>
                  <a:pt x="4875762" y="644573"/>
                </a:cubicBezTo>
                <a:lnTo>
                  <a:pt x="4875760" y="644573"/>
                </a:lnTo>
                <a:cubicBezTo>
                  <a:pt x="4961534" y="730345"/>
                  <a:pt x="4961534" y="869412"/>
                  <a:pt x="4875760" y="955187"/>
                </a:cubicBezTo>
                <a:lnTo>
                  <a:pt x="1623851" y="4207094"/>
                </a:lnTo>
                <a:cubicBezTo>
                  <a:pt x="1538079" y="4292868"/>
                  <a:pt x="1399011" y="4292867"/>
                  <a:pt x="1313239" y="4207095"/>
                </a:cubicBezTo>
                <a:lnTo>
                  <a:pt x="1313239" y="4207093"/>
                </a:lnTo>
                <a:cubicBezTo>
                  <a:pt x="1227466" y="4121320"/>
                  <a:pt x="1227465" y="3982253"/>
                  <a:pt x="1313239" y="3896480"/>
                </a:cubicBezTo>
                <a:lnTo>
                  <a:pt x="4565147" y="644573"/>
                </a:lnTo>
                <a:cubicBezTo>
                  <a:pt x="4608035" y="601686"/>
                  <a:pt x="4664245" y="580243"/>
                  <a:pt x="4720454" y="580243"/>
                </a:cubicBezTo>
                <a:close/>
                <a:moveTo>
                  <a:pt x="6988230" y="79336"/>
                </a:moveTo>
                <a:cubicBezTo>
                  <a:pt x="7104091" y="79336"/>
                  <a:pt x="7219951" y="123535"/>
                  <a:pt x="7308350" y="211934"/>
                </a:cubicBezTo>
                <a:cubicBezTo>
                  <a:pt x="7485147" y="388731"/>
                  <a:pt x="7485147" y="675377"/>
                  <a:pt x="7308350" y="852174"/>
                </a:cubicBezTo>
                <a:lnTo>
                  <a:pt x="7081851" y="1078673"/>
                </a:lnTo>
                <a:lnTo>
                  <a:pt x="7079081" y="1107570"/>
                </a:lnTo>
                <a:cubicBezTo>
                  <a:pt x="7062507" y="1193178"/>
                  <a:pt x="7021070" y="1274925"/>
                  <a:pt x="6954771" y="1341223"/>
                </a:cubicBezTo>
                <a:lnTo>
                  <a:pt x="3081640" y="5214354"/>
                </a:lnTo>
                <a:cubicBezTo>
                  <a:pt x="3015341" y="5280653"/>
                  <a:pt x="2933595" y="5322090"/>
                  <a:pt x="2847987" y="5338666"/>
                </a:cubicBezTo>
                <a:lnTo>
                  <a:pt x="2819088" y="5341435"/>
                </a:lnTo>
                <a:lnTo>
                  <a:pt x="772837" y="7387685"/>
                </a:lnTo>
                <a:cubicBezTo>
                  <a:pt x="596040" y="7564483"/>
                  <a:pt x="309394" y="7564483"/>
                  <a:pt x="132597" y="7387685"/>
                </a:cubicBezTo>
                <a:cubicBezTo>
                  <a:pt x="-44200" y="7210888"/>
                  <a:pt x="-44200" y="6924243"/>
                  <a:pt x="132597" y="6747445"/>
                </a:cubicBezTo>
                <a:lnTo>
                  <a:pt x="1550025" y="5330017"/>
                </a:lnTo>
                <a:lnTo>
                  <a:pt x="1529561" y="5323952"/>
                </a:lnTo>
                <a:cubicBezTo>
                  <a:pt x="1475063" y="5301853"/>
                  <a:pt x="1423998" y="5268703"/>
                  <a:pt x="1379798" y="5224504"/>
                </a:cubicBezTo>
                <a:cubicBezTo>
                  <a:pt x="1203002" y="5047707"/>
                  <a:pt x="1203001" y="4761061"/>
                  <a:pt x="1379799" y="4584265"/>
                </a:cubicBezTo>
                <a:lnTo>
                  <a:pt x="5252930" y="711133"/>
                </a:lnTo>
                <a:cubicBezTo>
                  <a:pt x="5429727" y="534336"/>
                  <a:pt x="5716373" y="534336"/>
                  <a:pt x="5893170" y="711133"/>
                </a:cubicBezTo>
                <a:cubicBezTo>
                  <a:pt x="5937369" y="755333"/>
                  <a:pt x="5970519" y="806398"/>
                  <a:pt x="5992618" y="860895"/>
                </a:cubicBezTo>
                <a:lnTo>
                  <a:pt x="5998683" y="881361"/>
                </a:lnTo>
                <a:lnTo>
                  <a:pt x="6668110" y="211934"/>
                </a:lnTo>
                <a:cubicBezTo>
                  <a:pt x="6756509" y="123535"/>
                  <a:pt x="6872369" y="79336"/>
                  <a:pt x="6988230" y="79336"/>
                </a:cubicBezTo>
                <a:close/>
                <a:moveTo>
                  <a:pt x="4995405" y="0"/>
                </a:moveTo>
                <a:cubicBezTo>
                  <a:pt x="5008885" y="0"/>
                  <a:pt x="5022366" y="5143"/>
                  <a:pt x="5032652" y="15429"/>
                </a:cubicBezTo>
                <a:cubicBezTo>
                  <a:pt x="5053224" y="36001"/>
                  <a:pt x="5053224" y="69354"/>
                  <a:pt x="5032652" y="89926"/>
                </a:cubicBezTo>
                <a:lnTo>
                  <a:pt x="2425749" y="2696830"/>
                </a:lnTo>
                <a:cubicBezTo>
                  <a:pt x="2405177" y="2717401"/>
                  <a:pt x="2371824" y="2717401"/>
                  <a:pt x="2351252" y="2696830"/>
                </a:cubicBezTo>
                <a:cubicBezTo>
                  <a:pt x="2330680" y="2676258"/>
                  <a:pt x="2330680" y="2642905"/>
                  <a:pt x="2351252" y="2622333"/>
                </a:cubicBezTo>
                <a:lnTo>
                  <a:pt x="4958156" y="15429"/>
                </a:lnTo>
                <a:cubicBezTo>
                  <a:pt x="4968441" y="5144"/>
                  <a:pt x="4981922" y="1"/>
                  <a:pt x="4995405" y="0"/>
                </a:cubicBezTo>
                <a:close/>
              </a:path>
            </a:pathLst>
          </a:custGeom>
        </p:spPr>
        <p:txBody>
          <a:bodyPr rtlCol="0">
            <a:noAutofit/>
          </a:bodyPr>
          <a:lstStyle/>
          <a:p>
            <a:pPr lvl="0"/>
            <a:endParaRPr lang="en-US" noProof="0"/>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Index">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0" y="0"/>
            <a:ext cx="12192000" cy="6858000"/>
          </a:xfrm>
          <a:prstGeom prst="rect">
            <a:avLst/>
          </a:prstGeom>
          <a:solidFill>
            <a:schemeClr val="bg1">
              <a:lumMod val="85000"/>
            </a:schemeClr>
          </a:solidFill>
        </p:spPr>
        <p:txBody>
          <a:bodyPr rtlCol="0" anchor="ctr">
            <a:normAutofit/>
          </a:bodyPr>
          <a:lstStyle>
            <a:lvl1pPr marL="0" indent="0" algn="ctr">
              <a:buNone/>
              <a:defRPr sz="2400">
                <a:latin typeface="Helvetica" pitchFamily="2" charset="0"/>
              </a:defRPr>
            </a:lvl1pPr>
          </a:lstStyle>
          <a:p>
            <a:pPr lvl="0"/>
            <a:endParaRPr lang="zh-CN" altLang="en-US" noProof="0"/>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Image Place Holder 08">
    <p:spTree>
      <p:nvGrpSpPr>
        <p:cNvPr id="1" name=""/>
        <p:cNvGrpSpPr/>
        <p:nvPr/>
      </p:nvGrpSpPr>
      <p:grpSpPr>
        <a:xfrm>
          <a:off x="0" y="0"/>
          <a:ext cx="0" cy="0"/>
          <a:chOff x="0" y="0"/>
          <a:chExt cx="0" cy="0"/>
        </a:xfrm>
      </p:grpSpPr>
      <p:sp>
        <p:nvSpPr>
          <p:cNvPr id="4" name="Picture Placeholder 1"/>
          <p:cNvSpPr>
            <a:spLocks noGrp="1"/>
          </p:cNvSpPr>
          <p:nvPr>
            <p:ph type="pic" sz="quarter" idx="13"/>
          </p:nvPr>
        </p:nvSpPr>
        <p:spPr>
          <a:xfrm>
            <a:off x="6" y="0"/>
            <a:ext cx="6096001" cy="6858000"/>
          </a:xfrm>
          <a:prstGeom prst="rect">
            <a:avLst/>
          </a:prstGeom>
          <a:solidFill>
            <a:schemeClr val="accent3">
              <a:lumMod val="75000"/>
            </a:schemeClr>
          </a:solidFill>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Image Place Holder 41">
    <p:spTree>
      <p:nvGrpSpPr>
        <p:cNvPr id="1" name=""/>
        <p:cNvGrpSpPr/>
        <p:nvPr/>
      </p:nvGrpSpPr>
      <p:grpSpPr>
        <a:xfrm>
          <a:off x="0" y="0"/>
          <a:ext cx="0" cy="0"/>
          <a:chOff x="0" y="0"/>
          <a:chExt cx="0" cy="0"/>
        </a:xfrm>
      </p:grpSpPr>
      <p:sp>
        <p:nvSpPr>
          <p:cNvPr id="4" name="Picture Placeholder 1"/>
          <p:cNvSpPr>
            <a:spLocks noGrp="1"/>
          </p:cNvSpPr>
          <p:nvPr>
            <p:ph type="pic" sz="quarter" idx="13"/>
          </p:nvPr>
        </p:nvSpPr>
        <p:spPr>
          <a:xfrm>
            <a:off x="5042437" y="1566337"/>
            <a:ext cx="2087331" cy="3748100"/>
          </a:xfrm>
          <a:prstGeom prst="rect">
            <a:avLst/>
          </a:prstGeom>
          <a:solidFill>
            <a:schemeClr val="accent3">
              <a:lumMod val="75000"/>
            </a:schemeClr>
          </a:solidFill>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1_Title Slide">
    <p:spTree>
      <p:nvGrpSpPr>
        <p:cNvPr id="1" name=""/>
        <p:cNvGrpSpPr/>
        <p:nvPr/>
      </p:nvGrpSpPr>
      <p:grpSpPr>
        <a:xfrm>
          <a:off x="0" y="0"/>
          <a:ext cx="0" cy="0"/>
          <a:chOff x="0" y="0"/>
          <a:chExt cx="0" cy="0"/>
        </a:xfrm>
      </p:grpSpPr>
      <p:sp>
        <p:nvSpPr>
          <p:cNvPr id="3" name="Picture Placeholder 4"/>
          <p:cNvSpPr>
            <a:spLocks noGrp="1"/>
          </p:cNvSpPr>
          <p:nvPr>
            <p:ph type="pic" sz="quarter" idx="11"/>
          </p:nvPr>
        </p:nvSpPr>
        <p:spPr>
          <a:xfrm>
            <a:off x="4730925" y="-246184"/>
            <a:ext cx="7627793" cy="7350367"/>
          </a:xfrm>
          <a:custGeom>
            <a:avLst/>
            <a:gdLst>
              <a:gd name="connsiteX0" fmla="*/ 0 w 7829549"/>
              <a:gd name="connsiteY0" fmla="*/ 0 h 7543801"/>
              <a:gd name="connsiteX1" fmla="*/ 7829549 w 7829549"/>
              <a:gd name="connsiteY1" fmla="*/ 0 h 7543801"/>
              <a:gd name="connsiteX2" fmla="*/ 7829549 w 7829549"/>
              <a:gd name="connsiteY2" fmla="*/ 7543801 h 7543801"/>
              <a:gd name="connsiteX3" fmla="*/ 0 w 7829549"/>
              <a:gd name="connsiteY3" fmla="*/ 7543801 h 7543801"/>
            </a:gdLst>
            <a:ahLst/>
            <a:cxnLst>
              <a:cxn ang="0">
                <a:pos x="connsiteX0" y="connsiteY0"/>
              </a:cxn>
              <a:cxn ang="0">
                <a:pos x="connsiteX1" y="connsiteY1"/>
              </a:cxn>
              <a:cxn ang="0">
                <a:pos x="connsiteX2" y="connsiteY2"/>
              </a:cxn>
              <a:cxn ang="0">
                <a:pos x="connsiteX3" y="connsiteY3"/>
              </a:cxn>
            </a:cxnLst>
            <a:rect l="l" t="t" r="r" b="b"/>
            <a:pathLst>
              <a:path w="7829549" h="7543801">
                <a:moveTo>
                  <a:pt x="0" y="0"/>
                </a:moveTo>
                <a:lnTo>
                  <a:pt x="7829549" y="0"/>
                </a:lnTo>
                <a:lnTo>
                  <a:pt x="7829549" y="7543801"/>
                </a:lnTo>
                <a:lnTo>
                  <a:pt x="0" y="7543801"/>
                </a:lnTo>
                <a:close/>
              </a:path>
            </a:pathLst>
          </a:custGeom>
          <a:pattFill prst="pct60">
            <a:fgClr>
              <a:schemeClr val="bg1"/>
            </a:fgClr>
            <a:bgClr>
              <a:schemeClr val="bg1">
                <a:lumMod val="85000"/>
              </a:schemeClr>
            </a:bgClr>
          </a:pattFill>
          <a:effectLst/>
        </p:spPr>
        <p:txBody>
          <a:bodyPr rtlCol="0" anchor="ctr">
            <a:noAutofit/>
          </a:bodyPr>
          <a:lstStyle>
            <a:lvl1pPr marL="0" indent="0" algn="ctr">
              <a:buFontTx/>
              <a:buNone/>
              <a:defRPr sz="1200"/>
            </a:lvl1pPr>
          </a:lstStyle>
          <a:p>
            <a:pPr lvl="0"/>
            <a:endParaRPr lang="en-US" noProof="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785108" y="2"/>
            <a:ext cx="5406893" cy="6857999"/>
          </a:xfrm>
          <a:custGeom>
            <a:avLst/>
            <a:gdLst>
              <a:gd name="connsiteX0" fmla="*/ 1015283 w 5406893"/>
              <a:gd name="connsiteY0" fmla="*/ 5212998 h 6857999"/>
              <a:gd name="connsiteX1" fmla="*/ 1868725 w 5406893"/>
              <a:gd name="connsiteY1" fmla="*/ 5212998 h 6857999"/>
              <a:gd name="connsiteX2" fmla="*/ 1868725 w 5406893"/>
              <a:gd name="connsiteY2" fmla="*/ 5404413 h 6857999"/>
              <a:gd name="connsiteX3" fmla="*/ 1342029 w 5406893"/>
              <a:gd name="connsiteY3" fmla="*/ 5798215 h 6857999"/>
              <a:gd name="connsiteX4" fmla="*/ 1868725 w 5406893"/>
              <a:gd name="connsiteY4" fmla="*/ 5798215 h 6857999"/>
              <a:gd name="connsiteX5" fmla="*/ 1868725 w 5406893"/>
              <a:gd name="connsiteY5" fmla="*/ 6000602 h 6857999"/>
              <a:gd name="connsiteX6" fmla="*/ 1015283 w 5406893"/>
              <a:gd name="connsiteY6" fmla="*/ 6000602 h 6857999"/>
              <a:gd name="connsiteX7" fmla="*/ 1015283 w 5406893"/>
              <a:gd name="connsiteY7" fmla="*/ 5809187 h 6857999"/>
              <a:gd name="connsiteX8" fmla="*/ 1540759 w 5406893"/>
              <a:gd name="connsiteY8" fmla="*/ 5416605 h 6857999"/>
              <a:gd name="connsiteX9" fmla="*/ 1015283 w 5406893"/>
              <a:gd name="connsiteY9" fmla="*/ 5416605 h 6857999"/>
              <a:gd name="connsiteX10" fmla="*/ 1442004 w 5406893"/>
              <a:gd name="connsiteY10" fmla="*/ 4435835 h 6857999"/>
              <a:gd name="connsiteX11" fmla="*/ 1187190 w 5406893"/>
              <a:gd name="connsiteY11" fmla="*/ 4677236 h 6857999"/>
              <a:gd name="connsiteX12" fmla="*/ 1442004 w 5406893"/>
              <a:gd name="connsiteY12" fmla="*/ 4913761 h 6857999"/>
              <a:gd name="connsiteX13" fmla="*/ 1694379 w 5406893"/>
              <a:gd name="connsiteY13" fmla="*/ 4677236 h 6857999"/>
              <a:gd name="connsiteX14" fmla="*/ 1442004 w 5406893"/>
              <a:gd name="connsiteY14" fmla="*/ 4435835 h 6857999"/>
              <a:gd name="connsiteX15" fmla="*/ 1443223 w 5406893"/>
              <a:gd name="connsiteY15" fmla="*/ 4213940 h 6857999"/>
              <a:gd name="connsiteX16" fmla="*/ 1876039 w 5406893"/>
              <a:gd name="connsiteY16" fmla="*/ 4674798 h 6857999"/>
              <a:gd name="connsiteX17" fmla="*/ 1443223 w 5406893"/>
              <a:gd name="connsiteY17" fmla="*/ 5136875 h 6857999"/>
              <a:gd name="connsiteX18" fmla="*/ 1005530 w 5406893"/>
              <a:gd name="connsiteY18" fmla="*/ 4674798 h 6857999"/>
              <a:gd name="connsiteX19" fmla="*/ 1443223 w 5406893"/>
              <a:gd name="connsiteY19" fmla="*/ 4213940 h 6857999"/>
              <a:gd name="connsiteX20" fmla="*/ 1015283 w 5406893"/>
              <a:gd name="connsiteY20" fmla="*/ 3917598 h 6857999"/>
              <a:gd name="connsiteX21" fmla="*/ 1868725 w 5406893"/>
              <a:gd name="connsiteY21" fmla="*/ 3917598 h 6857999"/>
              <a:gd name="connsiteX22" fmla="*/ 1868725 w 5406893"/>
              <a:gd name="connsiteY22" fmla="*/ 4134615 h 6857999"/>
              <a:gd name="connsiteX23" fmla="*/ 1015283 w 5406893"/>
              <a:gd name="connsiteY23" fmla="*/ 4134615 h 6857999"/>
              <a:gd name="connsiteX24" fmla="*/ 7315 w 5406893"/>
              <a:gd name="connsiteY24" fmla="*/ 3552600 h 6857999"/>
              <a:gd name="connsiteX25" fmla="*/ 443788 w 5406893"/>
              <a:gd name="connsiteY25" fmla="*/ 3857400 h 6857999"/>
              <a:gd name="connsiteX26" fmla="*/ 860755 w 5406893"/>
              <a:gd name="connsiteY26" fmla="*/ 3572107 h 6857999"/>
              <a:gd name="connsiteX27" fmla="*/ 860755 w 5406893"/>
              <a:gd name="connsiteY27" fmla="*/ 3824482 h 6857999"/>
              <a:gd name="connsiteX28" fmla="*/ 612038 w 5406893"/>
              <a:gd name="connsiteY28" fmla="*/ 3989074 h 6857999"/>
              <a:gd name="connsiteX29" fmla="*/ 860755 w 5406893"/>
              <a:gd name="connsiteY29" fmla="*/ 4153666 h 6857999"/>
              <a:gd name="connsiteX30" fmla="*/ 860755 w 5406893"/>
              <a:gd name="connsiteY30" fmla="*/ 4408479 h 6857999"/>
              <a:gd name="connsiteX31" fmla="*/ 453542 w 5406893"/>
              <a:gd name="connsiteY31" fmla="*/ 4126843 h 6857999"/>
              <a:gd name="connsiteX32" fmla="*/ 7315 w 5406893"/>
              <a:gd name="connsiteY32" fmla="*/ 4432863 h 6857999"/>
              <a:gd name="connsiteX33" fmla="*/ 7315 w 5406893"/>
              <a:gd name="connsiteY33" fmla="*/ 4173173 h 6857999"/>
              <a:gd name="connsiteX34" fmla="*/ 279196 w 5406893"/>
              <a:gd name="connsiteY34" fmla="*/ 3989074 h 6857999"/>
              <a:gd name="connsiteX35" fmla="*/ 7315 w 5406893"/>
              <a:gd name="connsiteY35" fmla="*/ 3804975 h 6857999"/>
              <a:gd name="connsiteX36" fmla="*/ 7315 w 5406893"/>
              <a:gd name="connsiteY36" fmla="*/ 3279423 h 6857999"/>
              <a:gd name="connsiteX37" fmla="*/ 860755 w 5406893"/>
              <a:gd name="connsiteY37" fmla="*/ 3279423 h 6857999"/>
              <a:gd name="connsiteX38" fmla="*/ 860755 w 5406893"/>
              <a:gd name="connsiteY38" fmla="*/ 3496441 h 6857999"/>
              <a:gd name="connsiteX39" fmla="*/ 7315 w 5406893"/>
              <a:gd name="connsiteY39" fmla="*/ 3496441 h 6857999"/>
              <a:gd name="connsiteX40" fmla="*/ 136550 w 5406893"/>
              <a:gd name="connsiteY40" fmla="*/ 2471856 h 6857999"/>
              <a:gd name="connsiteX41" fmla="*/ 303580 w 5406893"/>
              <a:gd name="connsiteY41" fmla="*/ 2555980 h 6857999"/>
              <a:gd name="connsiteX42" fmla="*/ 175564 w 5406893"/>
              <a:gd name="connsiteY42" fmla="*/ 2864438 h 6857999"/>
              <a:gd name="connsiteX43" fmla="*/ 249935 w 5406893"/>
              <a:gd name="connsiteY43" fmla="*/ 2975385 h 6857999"/>
              <a:gd name="connsiteX44" fmla="*/ 613257 w 5406893"/>
              <a:gd name="connsiteY44" fmla="*/ 2524281 h 6857999"/>
              <a:gd name="connsiteX45" fmla="*/ 870508 w 5406893"/>
              <a:gd name="connsiteY45" fmla="*/ 2864438 h 6857999"/>
              <a:gd name="connsiteX46" fmla="*/ 775411 w 5406893"/>
              <a:gd name="connsiteY46" fmla="*/ 3200937 h 6857999"/>
              <a:gd name="connsiteX47" fmla="*/ 605942 w 5406893"/>
              <a:gd name="connsiteY47" fmla="*/ 3119251 h 6857999"/>
              <a:gd name="connsiteX48" fmla="*/ 694944 w 5406893"/>
              <a:gd name="connsiteY48" fmla="*/ 2846150 h 6857999"/>
              <a:gd name="connsiteX49" fmla="*/ 632764 w 5406893"/>
              <a:gd name="connsiteY49" fmla="*/ 2752272 h 6857999"/>
              <a:gd name="connsiteX50" fmla="*/ 260908 w 5406893"/>
              <a:gd name="connsiteY50" fmla="*/ 3203376 h 6857999"/>
              <a:gd name="connsiteX51" fmla="*/ 0 w 5406893"/>
              <a:gd name="connsiteY51" fmla="*/ 2862000 h 6857999"/>
              <a:gd name="connsiteX52" fmla="*/ 136550 w 5406893"/>
              <a:gd name="connsiteY52" fmla="*/ 2471856 h 6857999"/>
              <a:gd name="connsiteX53" fmla="*/ 1444442 w 5406893"/>
              <a:gd name="connsiteY53" fmla="*/ 2347040 h 6857999"/>
              <a:gd name="connsiteX54" fmla="*/ 1876039 w 5406893"/>
              <a:gd name="connsiteY54" fmla="*/ 2803021 h 6857999"/>
              <a:gd name="connsiteX55" fmla="*/ 1763559 w 5406893"/>
              <a:gd name="connsiteY55" fmla="*/ 3112760 h 6857999"/>
              <a:gd name="connsiteX56" fmla="*/ 1742211 w 5406893"/>
              <a:gd name="connsiteY56" fmla="*/ 3135939 h 6857999"/>
              <a:gd name="connsiteX57" fmla="*/ 1869943 w 5406893"/>
              <a:gd name="connsiteY57" fmla="*/ 3135939 h 6857999"/>
              <a:gd name="connsiteX58" fmla="*/ 1869943 w 5406893"/>
              <a:gd name="connsiteY58" fmla="*/ 3865020 h 6857999"/>
              <a:gd name="connsiteX59" fmla="*/ 1694379 w 5406893"/>
              <a:gd name="connsiteY59" fmla="*/ 3865020 h 6857999"/>
              <a:gd name="connsiteX60" fmla="*/ 1694379 w 5406893"/>
              <a:gd name="connsiteY60" fmla="*/ 3607769 h 6857999"/>
              <a:gd name="connsiteX61" fmla="*/ 1015283 w 5406893"/>
              <a:gd name="connsiteY61" fmla="*/ 3607769 h 6857999"/>
              <a:gd name="connsiteX62" fmla="*/ 1015283 w 5406893"/>
              <a:gd name="connsiteY62" fmla="*/ 3390752 h 6857999"/>
              <a:gd name="connsiteX63" fmla="*/ 1694379 w 5406893"/>
              <a:gd name="connsiteY63" fmla="*/ 3390752 h 6857999"/>
              <a:gd name="connsiteX64" fmla="*/ 1694379 w 5406893"/>
              <a:gd name="connsiteY64" fmla="*/ 3135939 h 6857999"/>
              <a:gd name="connsiteX65" fmla="*/ 1719267 w 5406893"/>
              <a:gd name="connsiteY65" fmla="*/ 3135939 h 6857999"/>
              <a:gd name="connsiteX66" fmla="*/ 1583431 w 5406893"/>
              <a:gd name="connsiteY66" fmla="*/ 3021258 h 6857999"/>
              <a:gd name="connsiteX67" fmla="*/ 1694379 w 5406893"/>
              <a:gd name="connsiteY67" fmla="*/ 2806679 h 6857999"/>
              <a:gd name="connsiteX68" fmla="*/ 1446881 w 5406893"/>
              <a:gd name="connsiteY68" fmla="*/ 2568935 h 6857999"/>
              <a:gd name="connsiteX69" fmla="*/ 1195725 w 5406893"/>
              <a:gd name="connsiteY69" fmla="*/ 2806679 h 6857999"/>
              <a:gd name="connsiteX70" fmla="*/ 1295700 w 5406893"/>
              <a:gd name="connsiteY70" fmla="*/ 3021258 h 6857999"/>
              <a:gd name="connsiteX71" fmla="*/ 1161587 w 5406893"/>
              <a:gd name="connsiteY71" fmla="*/ 3148054 h 6857999"/>
              <a:gd name="connsiteX72" fmla="*/ 1005530 w 5406893"/>
              <a:gd name="connsiteY72" fmla="*/ 2795706 h 6857999"/>
              <a:gd name="connsiteX73" fmla="*/ 1444442 w 5406893"/>
              <a:gd name="connsiteY73" fmla="*/ 2347040 h 6857999"/>
              <a:gd name="connsiteX74" fmla="*/ 1015283 w 5406893"/>
              <a:gd name="connsiteY74" fmla="*/ 1622073 h 6857999"/>
              <a:gd name="connsiteX75" fmla="*/ 1868725 w 5406893"/>
              <a:gd name="connsiteY75" fmla="*/ 1622073 h 6857999"/>
              <a:gd name="connsiteX76" fmla="*/ 1868725 w 5406893"/>
              <a:gd name="connsiteY76" fmla="*/ 2290194 h 6857999"/>
              <a:gd name="connsiteX77" fmla="*/ 1698037 w 5406893"/>
              <a:gd name="connsiteY77" fmla="*/ 2290194 h 6857999"/>
              <a:gd name="connsiteX78" fmla="*/ 1698037 w 5406893"/>
              <a:gd name="connsiteY78" fmla="*/ 1839091 h 6857999"/>
              <a:gd name="connsiteX79" fmla="*/ 1528567 w 5406893"/>
              <a:gd name="connsiteY79" fmla="*/ 1839091 h 6857999"/>
              <a:gd name="connsiteX80" fmla="*/ 1528567 w 5406893"/>
              <a:gd name="connsiteY80" fmla="*/ 2246303 h 6857999"/>
              <a:gd name="connsiteX81" fmla="*/ 1357879 w 5406893"/>
              <a:gd name="connsiteY81" fmla="*/ 2246303 h 6857999"/>
              <a:gd name="connsiteX82" fmla="*/ 1357879 w 5406893"/>
              <a:gd name="connsiteY82" fmla="*/ 1839091 h 6857999"/>
              <a:gd name="connsiteX83" fmla="*/ 1185971 w 5406893"/>
              <a:gd name="connsiteY83" fmla="*/ 1839091 h 6857999"/>
              <a:gd name="connsiteX84" fmla="*/ 1185971 w 5406893"/>
              <a:gd name="connsiteY84" fmla="*/ 2303606 h 6857999"/>
              <a:gd name="connsiteX85" fmla="*/ 1015283 w 5406893"/>
              <a:gd name="connsiteY85" fmla="*/ 2303606 h 6857999"/>
              <a:gd name="connsiteX86" fmla="*/ 1144518 w 5406893"/>
              <a:gd name="connsiteY86" fmla="*/ 814505 h 6857999"/>
              <a:gd name="connsiteX87" fmla="*/ 1311549 w 5406893"/>
              <a:gd name="connsiteY87" fmla="*/ 898630 h 6857999"/>
              <a:gd name="connsiteX88" fmla="*/ 1183533 w 5406893"/>
              <a:gd name="connsiteY88" fmla="*/ 1207088 h 6857999"/>
              <a:gd name="connsiteX89" fmla="*/ 1257904 w 5406893"/>
              <a:gd name="connsiteY89" fmla="*/ 1318035 h 6857999"/>
              <a:gd name="connsiteX90" fmla="*/ 1621227 w 5406893"/>
              <a:gd name="connsiteY90" fmla="*/ 866931 h 6857999"/>
              <a:gd name="connsiteX91" fmla="*/ 1878479 w 5406893"/>
              <a:gd name="connsiteY91" fmla="*/ 1207088 h 6857999"/>
              <a:gd name="connsiteX92" fmla="*/ 1783381 w 5406893"/>
              <a:gd name="connsiteY92" fmla="*/ 1543587 h 6857999"/>
              <a:gd name="connsiteX93" fmla="*/ 1613911 w 5406893"/>
              <a:gd name="connsiteY93" fmla="*/ 1461901 h 6857999"/>
              <a:gd name="connsiteX94" fmla="*/ 1702913 w 5406893"/>
              <a:gd name="connsiteY94" fmla="*/ 1188800 h 6857999"/>
              <a:gd name="connsiteX95" fmla="*/ 1640735 w 5406893"/>
              <a:gd name="connsiteY95" fmla="*/ 1094922 h 6857999"/>
              <a:gd name="connsiteX96" fmla="*/ 1268877 w 5406893"/>
              <a:gd name="connsiteY96" fmla="*/ 1546025 h 6857999"/>
              <a:gd name="connsiteX97" fmla="*/ 1007968 w 5406893"/>
              <a:gd name="connsiteY97" fmla="*/ 1204650 h 6857999"/>
              <a:gd name="connsiteX98" fmla="*/ 1144518 w 5406893"/>
              <a:gd name="connsiteY98" fmla="*/ 814505 h 6857999"/>
              <a:gd name="connsiteX99" fmla="*/ 2047809 w 5406893"/>
              <a:gd name="connsiteY99" fmla="*/ 0 h 6857999"/>
              <a:gd name="connsiteX100" fmla="*/ 5406893 w 5406893"/>
              <a:gd name="connsiteY100" fmla="*/ 0 h 6857999"/>
              <a:gd name="connsiteX101" fmla="*/ 5406893 w 5406893"/>
              <a:gd name="connsiteY101" fmla="*/ 6857999 h 6857999"/>
              <a:gd name="connsiteX102" fmla="*/ 2047809 w 5406893"/>
              <a:gd name="connsiteY102"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406893" h="6857999">
                <a:moveTo>
                  <a:pt x="1015283" y="5212998"/>
                </a:moveTo>
                <a:lnTo>
                  <a:pt x="1868725" y="5212998"/>
                </a:lnTo>
                <a:lnTo>
                  <a:pt x="1868725" y="5404413"/>
                </a:lnTo>
                <a:lnTo>
                  <a:pt x="1342029" y="5798215"/>
                </a:lnTo>
                <a:lnTo>
                  <a:pt x="1868725" y="5798215"/>
                </a:lnTo>
                <a:lnTo>
                  <a:pt x="1868725" y="6000602"/>
                </a:lnTo>
                <a:lnTo>
                  <a:pt x="1015283" y="6000602"/>
                </a:lnTo>
                <a:lnTo>
                  <a:pt x="1015283" y="5809187"/>
                </a:lnTo>
                <a:lnTo>
                  <a:pt x="1540759" y="5416605"/>
                </a:lnTo>
                <a:lnTo>
                  <a:pt x="1015283" y="5416605"/>
                </a:lnTo>
                <a:close/>
                <a:moveTo>
                  <a:pt x="1442004" y="4435835"/>
                </a:moveTo>
                <a:cubicBezTo>
                  <a:pt x="1298138" y="4435835"/>
                  <a:pt x="1187190" y="4546782"/>
                  <a:pt x="1187190" y="4677236"/>
                </a:cubicBezTo>
                <a:cubicBezTo>
                  <a:pt x="1187190" y="4808910"/>
                  <a:pt x="1298138" y="4913761"/>
                  <a:pt x="1442004" y="4913761"/>
                </a:cubicBezTo>
                <a:cubicBezTo>
                  <a:pt x="1585869" y="4913761"/>
                  <a:pt x="1694379" y="4808910"/>
                  <a:pt x="1694379" y="4677236"/>
                </a:cubicBezTo>
                <a:cubicBezTo>
                  <a:pt x="1694379" y="4545562"/>
                  <a:pt x="1585869" y="4435835"/>
                  <a:pt x="1442004" y="4435835"/>
                </a:cubicBezTo>
                <a:close/>
                <a:moveTo>
                  <a:pt x="1443223" y="4213940"/>
                </a:moveTo>
                <a:cubicBezTo>
                  <a:pt x="1691941" y="4213940"/>
                  <a:pt x="1876039" y="4411451"/>
                  <a:pt x="1876039" y="4674798"/>
                </a:cubicBezTo>
                <a:cubicBezTo>
                  <a:pt x="1876039" y="4939364"/>
                  <a:pt x="1690721" y="5136875"/>
                  <a:pt x="1443223" y="5136875"/>
                </a:cubicBezTo>
                <a:cubicBezTo>
                  <a:pt x="1194506" y="5136875"/>
                  <a:pt x="1005530" y="4939364"/>
                  <a:pt x="1005530" y="4674798"/>
                </a:cubicBezTo>
                <a:cubicBezTo>
                  <a:pt x="1005530" y="4411451"/>
                  <a:pt x="1193286" y="4213940"/>
                  <a:pt x="1443223" y="4213940"/>
                </a:cubicBezTo>
                <a:close/>
                <a:moveTo>
                  <a:pt x="1015283" y="3917598"/>
                </a:moveTo>
                <a:lnTo>
                  <a:pt x="1868725" y="3917598"/>
                </a:lnTo>
                <a:lnTo>
                  <a:pt x="1868725" y="4134615"/>
                </a:lnTo>
                <a:lnTo>
                  <a:pt x="1015283" y="4134615"/>
                </a:lnTo>
                <a:close/>
                <a:moveTo>
                  <a:pt x="7315" y="3552600"/>
                </a:moveTo>
                <a:lnTo>
                  <a:pt x="443788" y="3857400"/>
                </a:lnTo>
                <a:lnTo>
                  <a:pt x="860755" y="3572107"/>
                </a:lnTo>
                <a:lnTo>
                  <a:pt x="860755" y="3824482"/>
                </a:lnTo>
                <a:lnTo>
                  <a:pt x="612038" y="3989074"/>
                </a:lnTo>
                <a:lnTo>
                  <a:pt x="860755" y="4153666"/>
                </a:lnTo>
                <a:lnTo>
                  <a:pt x="860755" y="4408479"/>
                </a:lnTo>
                <a:lnTo>
                  <a:pt x="453542" y="4126843"/>
                </a:lnTo>
                <a:lnTo>
                  <a:pt x="7315" y="4432863"/>
                </a:lnTo>
                <a:lnTo>
                  <a:pt x="7315" y="4173173"/>
                </a:lnTo>
                <a:lnTo>
                  <a:pt x="279196" y="3989074"/>
                </a:lnTo>
                <a:lnTo>
                  <a:pt x="7315" y="3804975"/>
                </a:lnTo>
                <a:close/>
                <a:moveTo>
                  <a:pt x="7315" y="3279423"/>
                </a:moveTo>
                <a:lnTo>
                  <a:pt x="860755" y="3279423"/>
                </a:lnTo>
                <a:lnTo>
                  <a:pt x="860755" y="3496441"/>
                </a:lnTo>
                <a:lnTo>
                  <a:pt x="7315" y="3496441"/>
                </a:lnTo>
                <a:close/>
                <a:moveTo>
                  <a:pt x="136550" y="2471856"/>
                </a:moveTo>
                <a:lnTo>
                  <a:pt x="303580" y="2555980"/>
                </a:lnTo>
                <a:cubicBezTo>
                  <a:pt x="226771" y="2643763"/>
                  <a:pt x="175564" y="2775436"/>
                  <a:pt x="175564" y="2864438"/>
                </a:cubicBezTo>
                <a:cubicBezTo>
                  <a:pt x="175564" y="2932713"/>
                  <a:pt x="201168" y="2975385"/>
                  <a:pt x="249935" y="2975385"/>
                </a:cubicBezTo>
                <a:cubicBezTo>
                  <a:pt x="401116" y="2975385"/>
                  <a:pt x="310896" y="2524281"/>
                  <a:pt x="613257" y="2524281"/>
                </a:cubicBezTo>
                <a:cubicBezTo>
                  <a:pt x="770534" y="2524281"/>
                  <a:pt x="870508" y="2659613"/>
                  <a:pt x="870508" y="2864438"/>
                </a:cubicBezTo>
                <a:cubicBezTo>
                  <a:pt x="870508" y="2987577"/>
                  <a:pt x="832713" y="3113155"/>
                  <a:pt x="775411" y="3200937"/>
                </a:cubicBezTo>
                <a:lnTo>
                  <a:pt x="605942" y="3119251"/>
                </a:lnTo>
                <a:cubicBezTo>
                  <a:pt x="658367" y="3029030"/>
                  <a:pt x="694944" y="2915644"/>
                  <a:pt x="694944" y="2846150"/>
                </a:cubicBezTo>
                <a:cubicBezTo>
                  <a:pt x="694944" y="2790067"/>
                  <a:pt x="674217" y="2752272"/>
                  <a:pt x="632764" y="2752272"/>
                </a:cubicBezTo>
                <a:cubicBezTo>
                  <a:pt x="485241" y="2752272"/>
                  <a:pt x="569366" y="3203376"/>
                  <a:pt x="260908" y="3203376"/>
                </a:cubicBezTo>
                <a:cubicBezTo>
                  <a:pt x="90220" y="3203376"/>
                  <a:pt x="0" y="3052195"/>
                  <a:pt x="0" y="2862000"/>
                </a:cubicBezTo>
                <a:cubicBezTo>
                  <a:pt x="0" y="2719353"/>
                  <a:pt x="53644" y="2573049"/>
                  <a:pt x="136550" y="2471856"/>
                </a:cubicBezTo>
                <a:close/>
                <a:moveTo>
                  <a:pt x="1444442" y="2347040"/>
                </a:moveTo>
                <a:cubicBezTo>
                  <a:pt x="1690721" y="2347040"/>
                  <a:pt x="1876039" y="2543331"/>
                  <a:pt x="1876039" y="2803021"/>
                </a:cubicBezTo>
                <a:cubicBezTo>
                  <a:pt x="1876039" y="2913968"/>
                  <a:pt x="1833101" y="3028649"/>
                  <a:pt x="1763559" y="3112760"/>
                </a:cubicBezTo>
                <a:lnTo>
                  <a:pt x="1742211" y="3135939"/>
                </a:lnTo>
                <a:lnTo>
                  <a:pt x="1869943" y="3135939"/>
                </a:lnTo>
                <a:lnTo>
                  <a:pt x="1869943" y="3865020"/>
                </a:lnTo>
                <a:lnTo>
                  <a:pt x="1694379" y="3865020"/>
                </a:lnTo>
                <a:lnTo>
                  <a:pt x="1694379" y="3607769"/>
                </a:lnTo>
                <a:lnTo>
                  <a:pt x="1015283" y="3607769"/>
                </a:lnTo>
                <a:lnTo>
                  <a:pt x="1015283" y="3390752"/>
                </a:lnTo>
                <a:lnTo>
                  <a:pt x="1694379" y="3390752"/>
                </a:lnTo>
                <a:lnTo>
                  <a:pt x="1694379" y="3135939"/>
                </a:lnTo>
                <a:lnTo>
                  <a:pt x="1719267" y="3135939"/>
                </a:lnTo>
                <a:lnTo>
                  <a:pt x="1583431" y="3021258"/>
                </a:lnTo>
                <a:cubicBezTo>
                  <a:pt x="1651707" y="2965175"/>
                  <a:pt x="1694379" y="2882269"/>
                  <a:pt x="1694379" y="2806679"/>
                </a:cubicBezTo>
                <a:cubicBezTo>
                  <a:pt x="1694379" y="2671347"/>
                  <a:pt x="1587089" y="2568935"/>
                  <a:pt x="1446881" y="2568935"/>
                </a:cubicBezTo>
                <a:cubicBezTo>
                  <a:pt x="1304234" y="2568935"/>
                  <a:pt x="1195725" y="2671347"/>
                  <a:pt x="1195725" y="2806679"/>
                </a:cubicBezTo>
                <a:cubicBezTo>
                  <a:pt x="1195725" y="2878611"/>
                  <a:pt x="1234739" y="2961517"/>
                  <a:pt x="1295700" y="3021258"/>
                </a:cubicBezTo>
                <a:lnTo>
                  <a:pt x="1161587" y="3148054"/>
                </a:lnTo>
                <a:cubicBezTo>
                  <a:pt x="1067709" y="3056614"/>
                  <a:pt x="1005530" y="2921283"/>
                  <a:pt x="1005530" y="2795706"/>
                </a:cubicBezTo>
                <a:cubicBezTo>
                  <a:pt x="1005530" y="2538454"/>
                  <a:pt x="1194506" y="2347040"/>
                  <a:pt x="1444442" y="2347040"/>
                </a:cubicBezTo>
                <a:close/>
                <a:moveTo>
                  <a:pt x="1015283" y="1622073"/>
                </a:moveTo>
                <a:lnTo>
                  <a:pt x="1868725" y="1622073"/>
                </a:lnTo>
                <a:lnTo>
                  <a:pt x="1868725" y="2290194"/>
                </a:lnTo>
                <a:lnTo>
                  <a:pt x="1698037" y="2290194"/>
                </a:lnTo>
                <a:lnTo>
                  <a:pt x="1698037" y="1839091"/>
                </a:lnTo>
                <a:lnTo>
                  <a:pt x="1528567" y="1839091"/>
                </a:lnTo>
                <a:lnTo>
                  <a:pt x="1528567" y="2246303"/>
                </a:lnTo>
                <a:lnTo>
                  <a:pt x="1357879" y="2246303"/>
                </a:lnTo>
                <a:lnTo>
                  <a:pt x="1357879" y="1839091"/>
                </a:lnTo>
                <a:lnTo>
                  <a:pt x="1185971" y="1839091"/>
                </a:lnTo>
                <a:lnTo>
                  <a:pt x="1185971" y="2303606"/>
                </a:lnTo>
                <a:lnTo>
                  <a:pt x="1015283" y="2303606"/>
                </a:lnTo>
                <a:close/>
                <a:moveTo>
                  <a:pt x="1144518" y="814505"/>
                </a:moveTo>
                <a:lnTo>
                  <a:pt x="1311549" y="898630"/>
                </a:lnTo>
                <a:cubicBezTo>
                  <a:pt x="1234739" y="986413"/>
                  <a:pt x="1183533" y="1118086"/>
                  <a:pt x="1183533" y="1207088"/>
                </a:cubicBezTo>
                <a:cubicBezTo>
                  <a:pt x="1183533" y="1275363"/>
                  <a:pt x="1209136" y="1318035"/>
                  <a:pt x="1257904" y="1318035"/>
                </a:cubicBezTo>
                <a:cubicBezTo>
                  <a:pt x="1409085" y="1318035"/>
                  <a:pt x="1318865" y="866931"/>
                  <a:pt x="1621227" y="866931"/>
                </a:cubicBezTo>
                <a:cubicBezTo>
                  <a:pt x="1778503" y="866931"/>
                  <a:pt x="1878479" y="1002262"/>
                  <a:pt x="1878479" y="1207088"/>
                </a:cubicBezTo>
                <a:cubicBezTo>
                  <a:pt x="1878479" y="1330227"/>
                  <a:pt x="1840683" y="1455805"/>
                  <a:pt x="1783381" y="1543587"/>
                </a:cubicBezTo>
                <a:lnTo>
                  <a:pt x="1613911" y="1461901"/>
                </a:lnTo>
                <a:cubicBezTo>
                  <a:pt x="1666337" y="1371680"/>
                  <a:pt x="1702913" y="1258294"/>
                  <a:pt x="1702913" y="1188800"/>
                </a:cubicBezTo>
                <a:cubicBezTo>
                  <a:pt x="1702913" y="1132717"/>
                  <a:pt x="1682187" y="1094922"/>
                  <a:pt x="1640735" y="1094922"/>
                </a:cubicBezTo>
                <a:cubicBezTo>
                  <a:pt x="1493210" y="1094922"/>
                  <a:pt x="1577335" y="1546025"/>
                  <a:pt x="1268877" y="1546025"/>
                </a:cubicBezTo>
                <a:cubicBezTo>
                  <a:pt x="1098189" y="1546025"/>
                  <a:pt x="1007968" y="1394845"/>
                  <a:pt x="1007968" y="1204650"/>
                </a:cubicBezTo>
                <a:cubicBezTo>
                  <a:pt x="1007968" y="1062003"/>
                  <a:pt x="1061613" y="915699"/>
                  <a:pt x="1144518" y="814505"/>
                </a:cubicBezTo>
                <a:close/>
                <a:moveTo>
                  <a:pt x="2047809" y="0"/>
                </a:moveTo>
                <a:lnTo>
                  <a:pt x="5406893" y="0"/>
                </a:lnTo>
                <a:lnTo>
                  <a:pt x="5406893" y="6857999"/>
                </a:lnTo>
                <a:lnTo>
                  <a:pt x="2047809" y="6857999"/>
                </a:lnTo>
                <a:close/>
              </a:path>
            </a:pathLst>
          </a:custGeom>
        </p:spPr>
        <p:txBody>
          <a:bodyPr rtlCol="0">
            <a:noAutofit/>
          </a:bodyPr>
          <a:lstStyle/>
          <a:p>
            <a:pPr lvl="0"/>
            <a:endParaRPr lang="en-US"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6"/>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6"/>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2E8363EA-197C-4811-98D9-6BF0EEAF85C7}" type="slidenum">
              <a:rPr lang="en-US" altLang="zh-CN"/>
              <a:t>‹#›</a:t>
            </a:fld>
            <a:endParaRPr lang="en-US" alt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199"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199"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tLang="zh-CN"/>
          </a:p>
        </p:txBody>
      </p:sp>
      <p:sp>
        <p:nvSpPr>
          <p:cNvPr id="8" name="Footer Placeholder 4"/>
          <p:cNvSpPr>
            <a:spLocks noGrp="1"/>
          </p:cNvSpPr>
          <p:nvPr>
            <p:ph type="ftr" sz="quarter" idx="11"/>
          </p:nvPr>
        </p:nvSpPr>
        <p:spPr/>
        <p:txBody>
          <a:bodyPr/>
          <a:lstStyle>
            <a:lvl1pPr>
              <a:defRPr/>
            </a:lvl1pPr>
          </a:lstStyle>
          <a:p>
            <a:pPr>
              <a:defRPr/>
            </a:pPr>
            <a:endParaRPr lang="en-US" altLang="zh-CN"/>
          </a:p>
        </p:txBody>
      </p:sp>
      <p:sp>
        <p:nvSpPr>
          <p:cNvPr id="9" name="Slide Number Placeholder 5"/>
          <p:cNvSpPr>
            <a:spLocks noGrp="1"/>
          </p:cNvSpPr>
          <p:nvPr>
            <p:ph type="sldNum" sz="quarter" idx="12"/>
          </p:nvPr>
        </p:nvSpPr>
        <p:spPr/>
        <p:txBody>
          <a:bodyPr/>
          <a:lstStyle>
            <a:lvl1pPr>
              <a:defRPr/>
            </a:lvl1pPr>
          </a:lstStyle>
          <a:p>
            <a:pPr>
              <a:defRPr/>
            </a:pPr>
            <a:fld id="{AD8E8B75-25D2-4F3C-A383-81B631B58154}" type="slidenum">
              <a:rPr lang="en-US" altLang="zh-CN"/>
              <a:t>‹#›</a:t>
            </a:fld>
            <a:endParaRPr lang="en-US"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tLang="zh-CN"/>
          </a:p>
        </p:txBody>
      </p:sp>
      <p:sp>
        <p:nvSpPr>
          <p:cNvPr id="4" name="Footer Placeholder 4"/>
          <p:cNvSpPr>
            <a:spLocks noGrp="1"/>
          </p:cNvSpPr>
          <p:nvPr>
            <p:ph type="ftr" sz="quarter" idx="11"/>
          </p:nvPr>
        </p:nvSpPr>
        <p:spPr/>
        <p:txBody>
          <a:bodyPr/>
          <a:lstStyle>
            <a:lvl1pPr>
              <a:defRPr/>
            </a:lvl1pPr>
          </a:lstStyle>
          <a:p>
            <a:pPr>
              <a:defRPr/>
            </a:pPr>
            <a:endParaRPr lang="en-US" altLang="zh-CN"/>
          </a:p>
        </p:txBody>
      </p:sp>
      <p:sp>
        <p:nvSpPr>
          <p:cNvPr id="5" name="Slide Number Placeholder 5"/>
          <p:cNvSpPr>
            <a:spLocks noGrp="1"/>
          </p:cNvSpPr>
          <p:nvPr>
            <p:ph type="sldNum" sz="quarter" idx="12"/>
          </p:nvPr>
        </p:nvSpPr>
        <p:spPr/>
        <p:txBody>
          <a:bodyPr/>
          <a:lstStyle>
            <a:lvl1pPr>
              <a:defRPr/>
            </a:lvl1pPr>
          </a:lstStyle>
          <a:p>
            <a:pPr>
              <a:defRPr/>
            </a:pPr>
            <a:fld id="{46FF00B6-8031-48E6-B01A-A5EE92C73E9F}" type="slidenum">
              <a:rPr lang="en-US" altLang="zh-CN"/>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zh-CN"/>
          </a:p>
        </p:txBody>
      </p:sp>
      <p:sp>
        <p:nvSpPr>
          <p:cNvPr id="3" name="Footer Placeholder 4"/>
          <p:cNvSpPr>
            <a:spLocks noGrp="1"/>
          </p:cNvSpPr>
          <p:nvPr>
            <p:ph type="ftr" sz="quarter" idx="11"/>
          </p:nvPr>
        </p:nvSpPr>
        <p:spPr/>
        <p:txBody>
          <a:bodyPr/>
          <a:lstStyle>
            <a:lvl1pPr>
              <a:defRPr/>
            </a:lvl1pPr>
          </a:lstStyle>
          <a:p>
            <a:pPr>
              <a:defRPr/>
            </a:pPr>
            <a:endParaRPr lang="en-US" altLang="zh-CN"/>
          </a:p>
        </p:txBody>
      </p:sp>
      <p:sp>
        <p:nvSpPr>
          <p:cNvPr id="4" name="Slide Number Placeholder 5"/>
          <p:cNvSpPr>
            <a:spLocks noGrp="1"/>
          </p:cNvSpPr>
          <p:nvPr>
            <p:ph type="sldNum" sz="quarter" idx="12"/>
          </p:nvPr>
        </p:nvSpPr>
        <p:spPr/>
        <p:txBody>
          <a:bodyPr/>
          <a:lstStyle>
            <a:lvl1pPr>
              <a:defRPr/>
            </a:lvl1pPr>
          </a:lstStyle>
          <a:p>
            <a:pPr>
              <a:defRPr/>
            </a:pPr>
            <a:fld id="{68EE2189-2A70-457C-9802-C407B5C73872}" type="slidenum">
              <a:rPr lang="en-US" altLang="zh-CN"/>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9"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FA8F7403-9ABE-401B-BFE0-1044E3F2A01A}" type="slidenum">
              <a:rPr lang="en-US" altLang="zh-CN"/>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9"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zh-CN"/>
          </a:p>
        </p:txBody>
      </p:sp>
      <p:sp>
        <p:nvSpPr>
          <p:cNvPr id="6" name="Footer Placeholder 4"/>
          <p:cNvSpPr>
            <a:spLocks noGrp="1"/>
          </p:cNvSpPr>
          <p:nvPr>
            <p:ph type="ftr" sz="quarter" idx="11"/>
          </p:nvPr>
        </p:nvSpPr>
        <p:spPr/>
        <p:txBody>
          <a:bodyPr/>
          <a:lstStyle>
            <a:lvl1pPr>
              <a:defRPr/>
            </a:lvl1pPr>
          </a:lstStyle>
          <a:p>
            <a:pPr>
              <a:defRPr/>
            </a:pPr>
            <a:endParaRPr lang="en-US" altLang="zh-CN"/>
          </a:p>
        </p:txBody>
      </p:sp>
      <p:sp>
        <p:nvSpPr>
          <p:cNvPr id="7" name="Slide Number Placeholder 5"/>
          <p:cNvSpPr>
            <a:spLocks noGrp="1"/>
          </p:cNvSpPr>
          <p:nvPr>
            <p:ph type="sldNum" sz="quarter" idx="12"/>
          </p:nvPr>
        </p:nvSpPr>
        <p:spPr/>
        <p:txBody>
          <a:bodyPr/>
          <a:lstStyle>
            <a:lvl1pPr>
              <a:defRPr/>
            </a:lvl1pPr>
          </a:lstStyle>
          <a:p>
            <a:pPr>
              <a:defRPr/>
            </a:pPr>
            <a:fld id="{BF40D5FB-9C0A-4A02-B5BD-40C8DBF57616}" type="slidenum">
              <a:rPr lang="en-US" altLang="zh-CN"/>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theme" Target="../theme/theme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zh-CN"/>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lstStyle>
            <a:lvl1pPr eaLnBrk="1" hangingPunct="1">
              <a:defRPr sz="1200">
                <a:solidFill>
                  <a:srgbClr val="898989"/>
                </a:solidFill>
                <a:latin typeface="Calibri" panose="020F0502020204030204" pitchFamily="34" charset="0"/>
              </a:defRPr>
            </a:lvl1pPr>
          </a:lstStyle>
          <a:p>
            <a:pPr>
              <a:defRPr/>
            </a:pPr>
            <a:endParaRPr lang="en-US" altLang="zh-CN"/>
          </a:p>
        </p:txBody>
      </p:sp>
      <p:sp>
        <p:nvSpPr>
          <p:cNvPr id="5" name="Footer Placeholder 4"/>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defRPr>
            </a:lvl1pPr>
          </a:lstStyle>
          <a:p>
            <a:pPr>
              <a:defRPr/>
            </a:pPr>
            <a:endParaRPr lang="en-US"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anose="020F0502020204030204" pitchFamily="34" charset="0"/>
              </a:defRPr>
            </a:lvl1pPr>
          </a:lstStyle>
          <a:p>
            <a:pPr>
              <a:defRPr/>
            </a:pPr>
            <a:fld id="{8CE8EEFC-5A62-4A19-AAF2-136927BCE85D}" type="slidenum">
              <a:rPr lang="en-US" altLang="zh-CN"/>
              <a:t>‹#›</a:t>
            </a:fld>
            <a:endParaRPr lang="en-US" altLang="zh-CN"/>
          </a:p>
        </p:txBody>
      </p:sp>
      <p:sp>
        <p:nvSpPr>
          <p:cNvPr id="2" name="文本框 1"/>
          <p:cNvSpPr txBox="1"/>
          <p:nvPr userDrawn="1"/>
        </p:nvSpPr>
        <p:spPr>
          <a:xfrm rot="19288424">
            <a:off x="198918" y="463171"/>
            <a:ext cx="877163"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请保密</a:t>
            </a:r>
          </a:p>
        </p:txBody>
      </p:sp>
      <p:sp>
        <p:nvSpPr>
          <p:cNvPr id="8" name="文本框 7"/>
          <p:cNvSpPr txBox="1"/>
          <p:nvPr userDrawn="1"/>
        </p:nvSpPr>
        <p:spPr>
          <a:xfrm rot="19288424">
            <a:off x="-188000" y="959922"/>
            <a:ext cx="2772939" cy="369332"/>
          </a:xfrm>
          <a:prstGeom prst="rect">
            <a:avLst/>
          </a:prstGeom>
          <a:noFill/>
        </p:spPr>
        <p:txBody>
          <a:bodyPr wrap="none" rtlCol="0">
            <a:spAutoFit/>
          </a:bodyPr>
          <a:lstStyle/>
          <a:p>
            <a:r>
              <a:rPr lang="en-US" altLang="zh-CN" dirty="0">
                <a:solidFill>
                  <a:schemeClr val="bg1">
                    <a:lumMod val="95000"/>
                  </a:schemeClr>
                </a:solidFill>
                <a:latin typeface="" pitchFamily="34" charset="-122"/>
                <a:ea typeface="" pitchFamily="34" charset="-122"/>
              </a:rPr>
              <a:t>Please keep confidential</a:t>
            </a:r>
            <a:endParaRPr lang="zh-CN" altLang="en-US" dirty="0">
              <a:solidFill>
                <a:schemeClr val="bg1">
                  <a:lumMod val="95000"/>
                </a:schemeClr>
              </a:solidFill>
              <a:latin typeface="" pitchFamily="34" charset="-122"/>
              <a:ea typeface="" pitchFamily="34" charset="-122"/>
            </a:endParaRPr>
          </a:p>
        </p:txBody>
      </p:sp>
      <p:sp>
        <p:nvSpPr>
          <p:cNvPr id="9" name="文本框 8"/>
          <p:cNvSpPr txBox="1"/>
          <p:nvPr userDrawn="1"/>
        </p:nvSpPr>
        <p:spPr>
          <a:xfrm rot="19288424">
            <a:off x="-6791" y="2524994"/>
            <a:ext cx="1107996"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邦家生物</a:t>
            </a:r>
          </a:p>
        </p:txBody>
      </p:sp>
      <p:sp>
        <p:nvSpPr>
          <p:cNvPr id="10" name="文本框 9"/>
          <p:cNvSpPr txBox="1"/>
          <p:nvPr userDrawn="1"/>
        </p:nvSpPr>
        <p:spPr>
          <a:xfrm rot="19288424">
            <a:off x="727995" y="1384271"/>
            <a:ext cx="2414122" cy="369332"/>
          </a:xfrm>
          <a:prstGeom prst="rect">
            <a:avLst/>
          </a:prstGeom>
          <a:noFill/>
        </p:spPr>
        <p:txBody>
          <a:bodyPr wrap="none" rtlCol="0">
            <a:spAutoFit/>
          </a:bodyPr>
          <a:lstStyle/>
          <a:p>
            <a:r>
              <a:rPr lang="en-US" altLang="zh-CN" dirty="0" err="1">
                <a:solidFill>
                  <a:schemeClr val="bg1">
                    <a:lumMod val="95000"/>
                  </a:schemeClr>
                </a:solidFill>
                <a:latin typeface="" pitchFamily="34" charset="-122"/>
                <a:ea typeface="" pitchFamily="34" charset="-122"/>
              </a:rPr>
              <a:t>FelixNova</a:t>
            </a:r>
            <a:r>
              <a:rPr lang="en-US" altLang="zh-CN" dirty="0">
                <a:solidFill>
                  <a:schemeClr val="bg1">
                    <a:lumMod val="95000"/>
                  </a:schemeClr>
                </a:solidFill>
                <a:latin typeface="" pitchFamily="34" charset="-122"/>
                <a:ea typeface="" pitchFamily="34" charset="-122"/>
              </a:rPr>
              <a:t> Bioscience</a:t>
            </a:r>
            <a:endParaRPr lang="zh-CN" altLang="en-US" dirty="0">
              <a:solidFill>
                <a:schemeClr val="bg1">
                  <a:lumMod val="95000"/>
                </a:schemeClr>
              </a:solidFill>
              <a:latin typeface="" pitchFamily="34" charset="-122"/>
              <a:ea typeface="" pitchFamily="34" charset="-122"/>
            </a:endParaRPr>
          </a:p>
        </p:txBody>
      </p:sp>
      <p:sp>
        <p:nvSpPr>
          <p:cNvPr id="11" name="文本框 10"/>
          <p:cNvSpPr txBox="1"/>
          <p:nvPr userDrawn="1"/>
        </p:nvSpPr>
        <p:spPr>
          <a:xfrm rot="19288424">
            <a:off x="2811578" y="212487"/>
            <a:ext cx="1107996"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邦家生物</a:t>
            </a:r>
          </a:p>
        </p:txBody>
      </p:sp>
      <p:sp>
        <p:nvSpPr>
          <p:cNvPr id="12" name="文本框 11"/>
          <p:cNvSpPr txBox="1"/>
          <p:nvPr userDrawn="1"/>
        </p:nvSpPr>
        <p:spPr>
          <a:xfrm rot="19288424">
            <a:off x="108627" y="3611570"/>
            <a:ext cx="877163"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请保密</a:t>
            </a:r>
          </a:p>
        </p:txBody>
      </p:sp>
      <p:sp>
        <p:nvSpPr>
          <p:cNvPr id="13" name="文本框 12"/>
          <p:cNvSpPr txBox="1"/>
          <p:nvPr userDrawn="1"/>
        </p:nvSpPr>
        <p:spPr>
          <a:xfrm rot="19288424">
            <a:off x="3342770" y="899097"/>
            <a:ext cx="877163"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请保密</a:t>
            </a:r>
          </a:p>
        </p:txBody>
      </p:sp>
      <p:sp>
        <p:nvSpPr>
          <p:cNvPr id="14" name="文本框 13"/>
          <p:cNvSpPr txBox="1"/>
          <p:nvPr userDrawn="1"/>
        </p:nvSpPr>
        <p:spPr>
          <a:xfrm rot="19288424">
            <a:off x="260984" y="5936597"/>
            <a:ext cx="877163"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请保密</a:t>
            </a:r>
          </a:p>
        </p:txBody>
      </p:sp>
      <p:sp>
        <p:nvSpPr>
          <p:cNvPr id="15" name="文本框 14"/>
          <p:cNvSpPr txBox="1"/>
          <p:nvPr userDrawn="1"/>
        </p:nvSpPr>
        <p:spPr>
          <a:xfrm rot="19288424">
            <a:off x="725480" y="2280587"/>
            <a:ext cx="2772939" cy="369332"/>
          </a:xfrm>
          <a:prstGeom prst="rect">
            <a:avLst/>
          </a:prstGeom>
          <a:noFill/>
        </p:spPr>
        <p:txBody>
          <a:bodyPr wrap="none" rtlCol="0">
            <a:spAutoFit/>
          </a:bodyPr>
          <a:lstStyle/>
          <a:p>
            <a:r>
              <a:rPr lang="en-US" altLang="zh-CN" dirty="0">
                <a:solidFill>
                  <a:schemeClr val="bg1">
                    <a:lumMod val="95000"/>
                  </a:schemeClr>
                </a:solidFill>
                <a:latin typeface="" pitchFamily="34" charset="-122"/>
                <a:ea typeface="" pitchFamily="34" charset="-122"/>
              </a:rPr>
              <a:t>Please keep confidential</a:t>
            </a:r>
            <a:endParaRPr lang="zh-CN" altLang="en-US" dirty="0">
              <a:solidFill>
                <a:schemeClr val="bg1">
                  <a:lumMod val="95000"/>
                </a:schemeClr>
              </a:solidFill>
              <a:latin typeface="" pitchFamily="34" charset="-122"/>
              <a:ea typeface="" pitchFamily="34" charset="-122"/>
            </a:endParaRPr>
          </a:p>
        </p:txBody>
      </p:sp>
      <p:sp>
        <p:nvSpPr>
          <p:cNvPr id="16" name="文本框 15"/>
          <p:cNvSpPr txBox="1"/>
          <p:nvPr userDrawn="1"/>
        </p:nvSpPr>
        <p:spPr>
          <a:xfrm rot="19288424">
            <a:off x="4264915" y="156913"/>
            <a:ext cx="929550" cy="369332"/>
          </a:xfrm>
          <a:prstGeom prst="rect">
            <a:avLst/>
          </a:prstGeom>
          <a:noFill/>
        </p:spPr>
        <p:txBody>
          <a:bodyPr wrap="none" rtlCol="0">
            <a:spAutoFit/>
          </a:bodyPr>
          <a:lstStyle/>
          <a:p>
            <a:r>
              <a:rPr lang="en-US" altLang="zh-CN" dirty="0">
                <a:solidFill>
                  <a:schemeClr val="bg1">
                    <a:lumMod val="95000"/>
                  </a:schemeClr>
                </a:solidFill>
                <a:latin typeface="" pitchFamily="34" charset="-122"/>
                <a:ea typeface="" pitchFamily="34" charset="-122"/>
              </a:rPr>
              <a:t>Please </a:t>
            </a:r>
            <a:endParaRPr lang="zh-CN" altLang="en-US" dirty="0">
              <a:solidFill>
                <a:schemeClr val="bg1">
                  <a:lumMod val="95000"/>
                </a:schemeClr>
              </a:solidFill>
              <a:latin typeface="" pitchFamily="34" charset="-122"/>
              <a:ea typeface="" pitchFamily="34" charset="-122"/>
            </a:endParaRPr>
          </a:p>
        </p:txBody>
      </p:sp>
      <p:sp>
        <p:nvSpPr>
          <p:cNvPr id="17" name="文本框 16"/>
          <p:cNvSpPr txBox="1"/>
          <p:nvPr userDrawn="1"/>
        </p:nvSpPr>
        <p:spPr>
          <a:xfrm rot="19288424">
            <a:off x="-65506" y="4252435"/>
            <a:ext cx="2414122" cy="369332"/>
          </a:xfrm>
          <a:prstGeom prst="rect">
            <a:avLst/>
          </a:prstGeom>
          <a:noFill/>
        </p:spPr>
        <p:txBody>
          <a:bodyPr wrap="none" rtlCol="0">
            <a:spAutoFit/>
          </a:bodyPr>
          <a:lstStyle/>
          <a:p>
            <a:r>
              <a:rPr lang="en-US" altLang="zh-CN" dirty="0" err="1">
                <a:solidFill>
                  <a:schemeClr val="bg1">
                    <a:lumMod val="95000"/>
                  </a:schemeClr>
                </a:solidFill>
                <a:latin typeface="" pitchFamily="34" charset="-122"/>
                <a:ea typeface="" pitchFamily="34" charset="-122"/>
              </a:rPr>
              <a:t>FelixNova</a:t>
            </a:r>
            <a:r>
              <a:rPr lang="en-US" altLang="zh-CN" dirty="0">
                <a:solidFill>
                  <a:schemeClr val="bg1">
                    <a:lumMod val="95000"/>
                  </a:schemeClr>
                </a:solidFill>
                <a:latin typeface="" pitchFamily="34" charset="-122"/>
                <a:ea typeface="" pitchFamily="34" charset="-122"/>
              </a:rPr>
              <a:t> Bioscience</a:t>
            </a:r>
            <a:endParaRPr lang="zh-CN" altLang="en-US" dirty="0">
              <a:solidFill>
                <a:schemeClr val="bg1">
                  <a:lumMod val="95000"/>
                </a:schemeClr>
              </a:solidFill>
              <a:latin typeface="" pitchFamily="34" charset="-122"/>
              <a:ea typeface="" pitchFamily="34" charset="-122"/>
            </a:endParaRPr>
          </a:p>
        </p:txBody>
      </p:sp>
      <p:sp>
        <p:nvSpPr>
          <p:cNvPr id="18" name="文本框 17"/>
          <p:cNvSpPr txBox="1"/>
          <p:nvPr userDrawn="1"/>
        </p:nvSpPr>
        <p:spPr>
          <a:xfrm rot="19288424">
            <a:off x="2106381" y="3014534"/>
            <a:ext cx="1107996"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邦家生物</a:t>
            </a:r>
          </a:p>
        </p:txBody>
      </p:sp>
      <p:sp>
        <p:nvSpPr>
          <p:cNvPr id="19" name="文本框 18"/>
          <p:cNvSpPr txBox="1"/>
          <p:nvPr userDrawn="1"/>
        </p:nvSpPr>
        <p:spPr>
          <a:xfrm rot="19288424">
            <a:off x="3264477" y="1506022"/>
            <a:ext cx="2414122" cy="369332"/>
          </a:xfrm>
          <a:prstGeom prst="rect">
            <a:avLst/>
          </a:prstGeom>
          <a:noFill/>
        </p:spPr>
        <p:txBody>
          <a:bodyPr wrap="none" rtlCol="0">
            <a:spAutoFit/>
          </a:bodyPr>
          <a:lstStyle/>
          <a:p>
            <a:r>
              <a:rPr lang="en-US" altLang="zh-CN" dirty="0" err="1">
                <a:solidFill>
                  <a:schemeClr val="bg1">
                    <a:lumMod val="95000"/>
                  </a:schemeClr>
                </a:solidFill>
                <a:latin typeface="" pitchFamily="34" charset="-122"/>
                <a:ea typeface="" pitchFamily="34" charset="-122"/>
              </a:rPr>
              <a:t>FelixNova</a:t>
            </a:r>
            <a:r>
              <a:rPr lang="en-US" altLang="zh-CN" dirty="0">
                <a:solidFill>
                  <a:schemeClr val="bg1">
                    <a:lumMod val="95000"/>
                  </a:schemeClr>
                </a:solidFill>
                <a:latin typeface="" pitchFamily="34" charset="-122"/>
                <a:ea typeface="" pitchFamily="34" charset="-122"/>
              </a:rPr>
              <a:t> Bioscience</a:t>
            </a:r>
            <a:endParaRPr lang="zh-CN" altLang="en-US" dirty="0">
              <a:solidFill>
                <a:schemeClr val="bg1">
                  <a:lumMod val="95000"/>
                </a:schemeClr>
              </a:solidFill>
              <a:latin typeface="" pitchFamily="34" charset="-122"/>
              <a:ea typeface="" pitchFamily="34" charset="-122"/>
            </a:endParaRPr>
          </a:p>
        </p:txBody>
      </p:sp>
      <p:sp>
        <p:nvSpPr>
          <p:cNvPr id="20" name="文本框 19"/>
          <p:cNvSpPr txBox="1"/>
          <p:nvPr userDrawn="1"/>
        </p:nvSpPr>
        <p:spPr>
          <a:xfrm rot="19288424">
            <a:off x="5348060" y="334238"/>
            <a:ext cx="1107996"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邦家生物</a:t>
            </a:r>
          </a:p>
        </p:txBody>
      </p:sp>
      <p:sp>
        <p:nvSpPr>
          <p:cNvPr id="21" name="文本框 20"/>
          <p:cNvSpPr txBox="1"/>
          <p:nvPr userDrawn="1"/>
        </p:nvSpPr>
        <p:spPr>
          <a:xfrm rot="19288424">
            <a:off x="1119131" y="4472881"/>
            <a:ext cx="2772939" cy="369332"/>
          </a:xfrm>
          <a:prstGeom prst="rect">
            <a:avLst/>
          </a:prstGeom>
          <a:noFill/>
        </p:spPr>
        <p:txBody>
          <a:bodyPr wrap="none" rtlCol="0">
            <a:spAutoFit/>
          </a:bodyPr>
          <a:lstStyle/>
          <a:p>
            <a:r>
              <a:rPr lang="en-US" altLang="zh-CN" dirty="0">
                <a:solidFill>
                  <a:schemeClr val="bg1">
                    <a:lumMod val="95000"/>
                  </a:schemeClr>
                </a:solidFill>
                <a:latin typeface="" pitchFamily="34" charset="-122"/>
                <a:ea typeface="" pitchFamily="34" charset="-122"/>
              </a:rPr>
              <a:t>Please keep confidential</a:t>
            </a:r>
            <a:endParaRPr lang="zh-CN" altLang="en-US" dirty="0">
              <a:solidFill>
                <a:schemeClr val="bg1">
                  <a:lumMod val="95000"/>
                </a:schemeClr>
              </a:solidFill>
              <a:latin typeface="" pitchFamily="34" charset="-122"/>
              <a:ea typeface="" pitchFamily="34" charset="-122"/>
            </a:endParaRPr>
          </a:p>
        </p:txBody>
      </p:sp>
      <p:sp>
        <p:nvSpPr>
          <p:cNvPr id="22" name="文本框 21"/>
          <p:cNvSpPr txBox="1"/>
          <p:nvPr userDrawn="1"/>
        </p:nvSpPr>
        <p:spPr>
          <a:xfrm rot="19288424">
            <a:off x="3833664" y="2962917"/>
            <a:ext cx="877163"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请保密</a:t>
            </a:r>
          </a:p>
        </p:txBody>
      </p:sp>
      <p:sp>
        <p:nvSpPr>
          <p:cNvPr id="23" name="文本框 22"/>
          <p:cNvSpPr txBox="1"/>
          <p:nvPr userDrawn="1"/>
        </p:nvSpPr>
        <p:spPr>
          <a:xfrm rot="19288424">
            <a:off x="4580142" y="1598941"/>
            <a:ext cx="2772939" cy="369332"/>
          </a:xfrm>
          <a:prstGeom prst="rect">
            <a:avLst/>
          </a:prstGeom>
          <a:noFill/>
        </p:spPr>
        <p:txBody>
          <a:bodyPr wrap="none" rtlCol="0">
            <a:spAutoFit/>
          </a:bodyPr>
          <a:lstStyle/>
          <a:p>
            <a:r>
              <a:rPr lang="en-US" altLang="zh-CN" dirty="0">
                <a:solidFill>
                  <a:schemeClr val="bg1">
                    <a:lumMod val="95000"/>
                  </a:schemeClr>
                </a:solidFill>
                <a:latin typeface="" pitchFamily="34" charset="-122"/>
                <a:ea typeface="" pitchFamily="34" charset="-122"/>
              </a:rPr>
              <a:t>Please keep confidential</a:t>
            </a:r>
            <a:endParaRPr lang="zh-CN" altLang="en-US" dirty="0">
              <a:solidFill>
                <a:schemeClr val="bg1">
                  <a:lumMod val="95000"/>
                </a:schemeClr>
              </a:solidFill>
              <a:latin typeface="" pitchFamily="34" charset="-122"/>
              <a:ea typeface="" pitchFamily="34" charset="-122"/>
            </a:endParaRPr>
          </a:p>
        </p:txBody>
      </p:sp>
      <p:sp>
        <p:nvSpPr>
          <p:cNvPr id="24" name="文本框 23"/>
          <p:cNvSpPr txBox="1"/>
          <p:nvPr userDrawn="1"/>
        </p:nvSpPr>
        <p:spPr>
          <a:xfrm rot="19288424">
            <a:off x="7257518" y="156913"/>
            <a:ext cx="877163"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请保密</a:t>
            </a:r>
          </a:p>
        </p:txBody>
      </p:sp>
      <p:sp>
        <p:nvSpPr>
          <p:cNvPr id="25" name="文本框 24"/>
          <p:cNvSpPr txBox="1"/>
          <p:nvPr userDrawn="1"/>
        </p:nvSpPr>
        <p:spPr>
          <a:xfrm rot="19288424">
            <a:off x="1506590" y="6122691"/>
            <a:ext cx="1107996"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邦家生物</a:t>
            </a:r>
          </a:p>
        </p:txBody>
      </p:sp>
      <p:sp>
        <p:nvSpPr>
          <p:cNvPr id="26" name="文本框 25"/>
          <p:cNvSpPr txBox="1"/>
          <p:nvPr userDrawn="1"/>
        </p:nvSpPr>
        <p:spPr>
          <a:xfrm rot="19288424">
            <a:off x="2457201" y="4768577"/>
            <a:ext cx="2414122" cy="369332"/>
          </a:xfrm>
          <a:prstGeom prst="rect">
            <a:avLst/>
          </a:prstGeom>
          <a:noFill/>
        </p:spPr>
        <p:txBody>
          <a:bodyPr wrap="none" rtlCol="0">
            <a:spAutoFit/>
          </a:bodyPr>
          <a:lstStyle/>
          <a:p>
            <a:r>
              <a:rPr lang="en-US" altLang="zh-CN" dirty="0" err="1">
                <a:solidFill>
                  <a:schemeClr val="bg1">
                    <a:lumMod val="95000"/>
                  </a:schemeClr>
                </a:solidFill>
                <a:latin typeface="" pitchFamily="34" charset="-122"/>
                <a:ea typeface="" pitchFamily="34" charset="-122"/>
              </a:rPr>
              <a:t>FelixNova</a:t>
            </a:r>
            <a:r>
              <a:rPr lang="en-US" altLang="zh-CN" dirty="0">
                <a:solidFill>
                  <a:schemeClr val="bg1">
                    <a:lumMod val="95000"/>
                  </a:schemeClr>
                </a:solidFill>
                <a:latin typeface="" pitchFamily="34" charset="-122"/>
                <a:ea typeface="" pitchFamily="34" charset="-122"/>
              </a:rPr>
              <a:t> Bioscience</a:t>
            </a:r>
            <a:endParaRPr lang="zh-CN" altLang="en-US" dirty="0">
              <a:solidFill>
                <a:schemeClr val="bg1">
                  <a:lumMod val="95000"/>
                </a:schemeClr>
              </a:solidFill>
              <a:latin typeface="" pitchFamily="34" charset="-122"/>
              <a:ea typeface="" pitchFamily="34" charset="-122"/>
            </a:endParaRPr>
          </a:p>
        </p:txBody>
      </p:sp>
      <p:sp>
        <p:nvSpPr>
          <p:cNvPr id="27" name="文本框 26"/>
          <p:cNvSpPr txBox="1"/>
          <p:nvPr userDrawn="1"/>
        </p:nvSpPr>
        <p:spPr>
          <a:xfrm rot="19288424">
            <a:off x="4540784" y="3596793"/>
            <a:ext cx="1107996"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邦家生物</a:t>
            </a:r>
          </a:p>
        </p:txBody>
      </p:sp>
      <p:sp>
        <p:nvSpPr>
          <p:cNvPr id="28" name="文本框 27"/>
          <p:cNvSpPr txBox="1"/>
          <p:nvPr userDrawn="1"/>
        </p:nvSpPr>
        <p:spPr>
          <a:xfrm rot="19288424">
            <a:off x="5552425" y="2174948"/>
            <a:ext cx="2414122" cy="369332"/>
          </a:xfrm>
          <a:prstGeom prst="rect">
            <a:avLst/>
          </a:prstGeom>
          <a:noFill/>
        </p:spPr>
        <p:txBody>
          <a:bodyPr wrap="none" rtlCol="0">
            <a:spAutoFit/>
          </a:bodyPr>
          <a:lstStyle/>
          <a:p>
            <a:r>
              <a:rPr lang="en-US" altLang="zh-CN" dirty="0" err="1">
                <a:solidFill>
                  <a:schemeClr val="bg1">
                    <a:lumMod val="95000"/>
                  </a:schemeClr>
                </a:solidFill>
                <a:latin typeface="" pitchFamily="34" charset="-122"/>
                <a:ea typeface="" pitchFamily="34" charset="-122"/>
              </a:rPr>
              <a:t>FelixNova</a:t>
            </a:r>
            <a:r>
              <a:rPr lang="en-US" altLang="zh-CN" dirty="0">
                <a:solidFill>
                  <a:schemeClr val="bg1">
                    <a:lumMod val="95000"/>
                  </a:schemeClr>
                </a:solidFill>
                <a:latin typeface="" pitchFamily="34" charset="-122"/>
                <a:ea typeface="" pitchFamily="34" charset="-122"/>
              </a:rPr>
              <a:t> Bioscience</a:t>
            </a:r>
            <a:endParaRPr lang="zh-CN" altLang="en-US" dirty="0">
              <a:solidFill>
                <a:schemeClr val="bg1">
                  <a:lumMod val="95000"/>
                </a:schemeClr>
              </a:solidFill>
              <a:latin typeface="" pitchFamily="34" charset="-122"/>
              <a:ea typeface="" pitchFamily="34" charset="-122"/>
            </a:endParaRPr>
          </a:p>
        </p:txBody>
      </p:sp>
      <p:sp>
        <p:nvSpPr>
          <p:cNvPr id="29" name="文本框 28"/>
          <p:cNvSpPr txBox="1"/>
          <p:nvPr userDrawn="1"/>
        </p:nvSpPr>
        <p:spPr>
          <a:xfrm rot="19288424">
            <a:off x="7636008" y="1003164"/>
            <a:ext cx="1107996"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邦家生物</a:t>
            </a:r>
          </a:p>
        </p:txBody>
      </p:sp>
      <p:sp>
        <p:nvSpPr>
          <p:cNvPr id="31" name="文本框 30"/>
          <p:cNvSpPr txBox="1"/>
          <p:nvPr userDrawn="1"/>
        </p:nvSpPr>
        <p:spPr>
          <a:xfrm rot="19288424">
            <a:off x="8706998" y="151378"/>
            <a:ext cx="977896" cy="369332"/>
          </a:xfrm>
          <a:prstGeom prst="rect">
            <a:avLst/>
          </a:prstGeom>
          <a:noFill/>
        </p:spPr>
        <p:txBody>
          <a:bodyPr wrap="none" rtlCol="0">
            <a:spAutoFit/>
          </a:bodyPr>
          <a:lstStyle/>
          <a:p>
            <a:r>
              <a:rPr lang="en-US" altLang="zh-CN" dirty="0" err="1">
                <a:solidFill>
                  <a:schemeClr val="bg1">
                    <a:lumMod val="95000"/>
                  </a:schemeClr>
                </a:solidFill>
                <a:latin typeface="" pitchFamily="34" charset="-122"/>
                <a:ea typeface="" pitchFamily="34" charset="-122"/>
              </a:rPr>
              <a:t>FelixNo</a:t>
            </a:r>
            <a:endParaRPr lang="zh-CN" altLang="en-US" dirty="0">
              <a:solidFill>
                <a:schemeClr val="bg1">
                  <a:lumMod val="95000"/>
                </a:schemeClr>
              </a:solidFill>
              <a:latin typeface="" pitchFamily="34" charset="-122"/>
              <a:ea typeface="" pitchFamily="34" charset="-122"/>
            </a:endParaRPr>
          </a:p>
        </p:txBody>
      </p:sp>
      <p:sp>
        <p:nvSpPr>
          <p:cNvPr id="32" name="文本框 31"/>
          <p:cNvSpPr txBox="1"/>
          <p:nvPr userDrawn="1"/>
        </p:nvSpPr>
        <p:spPr>
          <a:xfrm rot="19288424">
            <a:off x="2905826" y="5707873"/>
            <a:ext cx="2772939" cy="369332"/>
          </a:xfrm>
          <a:prstGeom prst="rect">
            <a:avLst/>
          </a:prstGeom>
          <a:noFill/>
        </p:spPr>
        <p:txBody>
          <a:bodyPr wrap="none" rtlCol="0">
            <a:spAutoFit/>
          </a:bodyPr>
          <a:lstStyle/>
          <a:p>
            <a:r>
              <a:rPr lang="en-US" altLang="zh-CN" dirty="0">
                <a:solidFill>
                  <a:schemeClr val="bg1">
                    <a:lumMod val="95000"/>
                  </a:schemeClr>
                </a:solidFill>
                <a:latin typeface="" pitchFamily="34" charset="-122"/>
                <a:ea typeface="" pitchFamily="34" charset="-122"/>
              </a:rPr>
              <a:t>Please keep confidential</a:t>
            </a:r>
            <a:endParaRPr lang="zh-CN" altLang="en-US" dirty="0">
              <a:solidFill>
                <a:schemeClr val="bg1">
                  <a:lumMod val="95000"/>
                </a:schemeClr>
              </a:solidFill>
              <a:latin typeface="" pitchFamily="34" charset="-122"/>
              <a:ea typeface="" pitchFamily="34" charset="-122"/>
            </a:endParaRPr>
          </a:p>
        </p:txBody>
      </p:sp>
      <p:sp>
        <p:nvSpPr>
          <p:cNvPr id="33" name="文本框 32"/>
          <p:cNvSpPr txBox="1"/>
          <p:nvPr userDrawn="1"/>
        </p:nvSpPr>
        <p:spPr>
          <a:xfrm rot="19288424">
            <a:off x="5620359" y="4197909"/>
            <a:ext cx="877163"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请保密</a:t>
            </a:r>
          </a:p>
        </p:txBody>
      </p:sp>
      <p:sp>
        <p:nvSpPr>
          <p:cNvPr id="34" name="文本框 33"/>
          <p:cNvSpPr txBox="1"/>
          <p:nvPr userDrawn="1"/>
        </p:nvSpPr>
        <p:spPr>
          <a:xfrm rot="19288424">
            <a:off x="6366837" y="2833933"/>
            <a:ext cx="2772939" cy="369332"/>
          </a:xfrm>
          <a:prstGeom prst="rect">
            <a:avLst/>
          </a:prstGeom>
          <a:noFill/>
        </p:spPr>
        <p:txBody>
          <a:bodyPr wrap="none" rtlCol="0">
            <a:spAutoFit/>
          </a:bodyPr>
          <a:lstStyle/>
          <a:p>
            <a:r>
              <a:rPr lang="en-US" altLang="zh-CN" dirty="0">
                <a:solidFill>
                  <a:schemeClr val="bg1">
                    <a:lumMod val="95000"/>
                  </a:schemeClr>
                </a:solidFill>
                <a:latin typeface="" pitchFamily="34" charset="-122"/>
                <a:ea typeface="" pitchFamily="34" charset="-122"/>
              </a:rPr>
              <a:t>Please keep confidential</a:t>
            </a:r>
            <a:endParaRPr lang="zh-CN" altLang="en-US" dirty="0">
              <a:solidFill>
                <a:schemeClr val="bg1">
                  <a:lumMod val="95000"/>
                </a:schemeClr>
              </a:solidFill>
              <a:latin typeface="" pitchFamily="34" charset="-122"/>
              <a:ea typeface="" pitchFamily="34" charset="-122"/>
            </a:endParaRPr>
          </a:p>
        </p:txBody>
      </p:sp>
      <p:sp>
        <p:nvSpPr>
          <p:cNvPr id="35" name="文本框 34"/>
          <p:cNvSpPr txBox="1"/>
          <p:nvPr userDrawn="1"/>
        </p:nvSpPr>
        <p:spPr>
          <a:xfrm rot="19288424">
            <a:off x="9044213" y="1391905"/>
            <a:ext cx="877163"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请保密</a:t>
            </a:r>
          </a:p>
        </p:txBody>
      </p:sp>
      <p:sp>
        <p:nvSpPr>
          <p:cNvPr id="36" name="文本框 35"/>
          <p:cNvSpPr txBox="1"/>
          <p:nvPr userDrawn="1"/>
        </p:nvSpPr>
        <p:spPr>
          <a:xfrm rot="19288424">
            <a:off x="9918784" y="306487"/>
            <a:ext cx="1497461" cy="369332"/>
          </a:xfrm>
          <a:prstGeom prst="rect">
            <a:avLst/>
          </a:prstGeom>
          <a:noFill/>
        </p:spPr>
        <p:txBody>
          <a:bodyPr wrap="none" rtlCol="0">
            <a:spAutoFit/>
          </a:bodyPr>
          <a:lstStyle/>
          <a:p>
            <a:r>
              <a:rPr lang="en-US" altLang="zh-CN" dirty="0">
                <a:solidFill>
                  <a:schemeClr val="bg1">
                    <a:lumMod val="95000"/>
                  </a:schemeClr>
                </a:solidFill>
                <a:latin typeface="" pitchFamily="34" charset="-122"/>
                <a:ea typeface="" pitchFamily="34" charset="-122"/>
              </a:rPr>
              <a:t>Please keep </a:t>
            </a:r>
            <a:endParaRPr lang="zh-CN" altLang="en-US" dirty="0">
              <a:solidFill>
                <a:schemeClr val="bg1">
                  <a:lumMod val="95000"/>
                </a:schemeClr>
              </a:solidFill>
              <a:latin typeface="" pitchFamily="34" charset="-122"/>
              <a:ea typeface="" pitchFamily="34" charset="-122"/>
            </a:endParaRPr>
          </a:p>
        </p:txBody>
      </p:sp>
      <p:sp>
        <p:nvSpPr>
          <p:cNvPr id="37" name="文本框 36"/>
          <p:cNvSpPr txBox="1"/>
          <p:nvPr userDrawn="1"/>
        </p:nvSpPr>
        <p:spPr>
          <a:xfrm rot="19288424">
            <a:off x="4967511" y="6085092"/>
            <a:ext cx="1107996"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邦家生物</a:t>
            </a:r>
          </a:p>
        </p:txBody>
      </p:sp>
      <p:sp>
        <p:nvSpPr>
          <p:cNvPr id="38" name="文本框 37"/>
          <p:cNvSpPr txBox="1"/>
          <p:nvPr userDrawn="1"/>
        </p:nvSpPr>
        <p:spPr>
          <a:xfrm rot="19288424">
            <a:off x="5918122" y="4730978"/>
            <a:ext cx="2414122" cy="369332"/>
          </a:xfrm>
          <a:prstGeom prst="rect">
            <a:avLst/>
          </a:prstGeom>
          <a:noFill/>
        </p:spPr>
        <p:txBody>
          <a:bodyPr wrap="none" rtlCol="0">
            <a:spAutoFit/>
          </a:bodyPr>
          <a:lstStyle/>
          <a:p>
            <a:r>
              <a:rPr lang="en-US" altLang="zh-CN" dirty="0" err="1">
                <a:solidFill>
                  <a:schemeClr val="bg1">
                    <a:lumMod val="95000"/>
                  </a:schemeClr>
                </a:solidFill>
                <a:latin typeface="" pitchFamily="34" charset="-122"/>
                <a:ea typeface="" pitchFamily="34" charset="-122"/>
              </a:rPr>
              <a:t>FelixNova</a:t>
            </a:r>
            <a:r>
              <a:rPr lang="en-US" altLang="zh-CN" dirty="0">
                <a:solidFill>
                  <a:schemeClr val="bg1">
                    <a:lumMod val="95000"/>
                  </a:schemeClr>
                </a:solidFill>
                <a:latin typeface="" pitchFamily="34" charset="-122"/>
                <a:ea typeface="" pitchFamily="34" charset="-122"/>
              </a:rPr>
              <a:t> Bioscience</a:t>
            </a:r>
            <a:endParaRPr lang="zh-CN" altLang="en-US" dirty="0">
              <a:solidFill>
                <a:schemeClr val="bg1">
                  <a:lumMod val="95000"/>
                </a:schemeClr>
              </a:solidFill>
              <a:latin typeface="" pitchFamily="34" charset="-122"/>
              <a:ea typeface="" pitchFamily="34" charset="-122"/>
            </a:endParaRPr>
          </a:p>
        </p:txBody>
      </p:sp>
      <p:sp>
        <p:nvSpPr>
          <p:cNvPr id="39" name="文本框 38"/>
          <p:cNvSpPr txBox="1"/>
          <p:nvPr userDrawn="1"/>
        </p:nvSpPr>
        <p:spPr>
          <a:xfrm rot="19288424">
            <a:off x="8001705" y="3559194"/>
            <a:ext cx="1107996"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邦家生物</a:t>
            </a:r>
          </a:p>
        </p:txBody>
      </p:sp>
      <p:sp>
        <p:nvSpPr>
          <p:cNvPr id="40" name="文本框 39"/>
          <p:cNvSpPr txBox="1"/>
          <p:nvPr userDrawn="1"/>
        </p:nvSpPr>
        <p:spPr>
          <a:xfrm rot="19288424">
            <a:off x="9013346" y="2137349"/>
            <a:ext cx="2414122" cy="369332"/>
          </a:xfrm>
          <a:prstGeom prst="rect">
            <a:avLst/>
          </a:prstGeom>
          <a:noFill/>
        </p:spPr>
        <p:txBody>
          <a:bodyPr wrap="none" rtlCol="0">
            <a:spAutoFit/>
          </a:bodyPr>
          <a:lstStyle/>
          <a:p>
            <a:r>
              <a:rPr lang="en-US" altLang="zh-CN" dirty="0" err="1">
                <a:solidFill>
                  <a:schemeClr val="bg1">
                    <a:lumMod val="95000"/>
                  </a:schemeClr>
                </a:solidFill>
                <a:latin typeface="" pitchFamily="34" charset="-122"/>
                <a:ea typeface="" pitchFamily="34" charset="-122"/>
              </a:rPr>
              <a:t>FelixNova</a:t>
            </a:r>
            <a:r>
              <a:rPr lang="en-US" altLang="zh-CN" dirty="0">
                <a:solidFill>
                  <a:schemeClr val="bg1">
                    <a:lumMod val="95000"/>
                  </a:schemeClr>
                </a:solidFill>
                <a:latin typeface="" pitchFamily="34" charset="-122"/>
                <a:ea typeface="" pitchFamily="34" charset="-122"/>
              </a:rPr>
              <a:t> Bioscience</a:t>
            </a:r>
            <a:endParaRPr lang="zh-CN" altLang="en-US" dirty="0">
              <a:solidFill>
                <a:schemeClr val="bg1">
                  <a:lumMod val="95000"/>
                </a:schemeClr>
              </a:solidFill>
              <a:latin typeface="" pitchFamily="34" charset="-122"/>
              <a:ea typeface="" pitchFamily="34" charset="-122"/>
            </a:endParaRPr>
          </a:p>
        </p:txBody>
      </p:sp>
      <p:sp>
        <p:nvSpPr>
          <p:cNvPr id="41" name="文本框 40"/>
          <p:cNvSpPr txBox="1"/>
          <p:nvPr userDrawn="1"/>
        </p:nvSpPr>
        <p:spPr>
          <a:xfrm rot="19288424">
            <a:off x="11136860" y="880820"/>
            <a:ext cx="1107996"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邦家生物</a:t>
            </a:r>
          </a:p>
        </p:txBody>
      </p:sp>
      <p:sp>
        <p:nvSpPr>
          <p:cNvPr id="42" name="文本框 41"/>
          <p:cNvSpPr txBox="1"/>
          <p:nvPr userDrawn="1"/>
        </p:nvSpPr>
        <p:spPr>
          <a:xfrm rot="19288424">
            <a:off x="6239860" y="5576076"/>
            <a:ext cx="2772939" cy="369332"/>
          </a:xfrm>
          <a:prstGeom prst="rect">
            <a:avLst/>
          </a:prstGeom>
          <a:noFill/>
        </p:spPr>
        <p:txBody>
          <a:bodyPr wrap="none" rtlCol="0">
            <a:spAutoFit/>
          </a:bodyPr>
          <a:lstStyle/>
          <a:p>
            <a:r>
              <a:rPr lang="en-US" altLang="zh-CN" dirty="0">
                <a:solidFill>
                  <a:schemeClr val="bg1">
                    <a:lumMod val="95000"/>
                  </a:schemeClr>
                </a:solidFill>
                <a:latin typeface="" pitchFamily="34" charset="-122"/>
                <a:ea typeface="" pitchFamily="34" charset="-122"/>
              </a:rPr>
              <a:t>Please keep confidential</a:t>
            </a:r>
            <a:endParaRPr lang="zh-CN" altLang="en-US" dirty="0">
              <a:solidFill>
                <a:schemeClr val="bg1">
                  <a:lumMod val="95000"/>
                </a:schemeClr>
              </a:solidFill>
              <a:latin typeface="" pitchFamily="34" charset="-122"/>
              <a:ea typeface="" pitchFamily="34" charset="-122"/>
            </a:endParaRPr>
          </a:p>
        </p:txBody>
      </p:sp>
      <p:sp>
        <p:nvSpPr>
          <p:cNvPr id="43" name="文本框 42"/>
          <p:cNvSpPr txBox="1"/>
          <p:nvPr userDrawn="1"/>
        </p:nvSpPr>
        <p:spPr>
          <a:xfrm rot="19288424">
            <a:off x="8954393" y="4066112"/>
            <a:ext cx="877163"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请保密</a:t>
            </a:r>
          </a:p>
        </p:txBody>
      </p:sp>
      <p:sp>
        <p:nvSpPr>
          <p:cNvPr id="44" name="文本框 43"/>
          <p:cNvSpPr txBox="1"/>
          <p:nvPr userDrawn="1"/>
        </p:nvSpPr>
        <p:spPr>
          <a:xfrm rot="19288424">
            <a:off x="9700871" y="2702136"/>
            <a:ext cx="2772939" cy="369332"/>
          </a:xfrm>
          <a:prstGeom prst="rect">
            <a:avLst/>
          </a:prstGeom>
          <a:noFill/>
        </p:spPr>
        <p:txBody>
          <a:bodyPr wrap="none" rtlCol="0">
            <a:spAutoFit/>
          </a:bodyPr>
          <a:lstStyle/>
          <a:p>
            <a:r>
              <a:rPr lang="en-US" altLang="zh-CN" dirty="0">
                <a:solidFill>
                  <a:schemeClr val="bg1">
                    <a:lumMod val="95000"/>
                  </a:schemeClr>
                </a:solidFill>
                <a:latin typeface="" pitchFamily="34" charset="-122"/>
                <a:ea typeface="" pitchFamily="34" charset="-122"/>
              </a:rPr>
              <a:t>Please keep confidential</a:t>
            </a:r>
            <a:endParaRPr lang="zh-CN" altLang="en-US" dirty="0">
              <a:solidFill>
                <a:schemeClr val="bg1">
                  <a:lumMod val="95000"/>
                </a:schemeClr>
              </a:solidFill>
              <a:latin typeface="" pitchFamily="34" charset="-122"/>
              <a:ea typeface="" pitchFamily="34" charset="-122"/>
            </a:endParaRPr>
          </a:p>
        </p:txBody>
      </p:sp>
      <p:sp>
        <p:nvSpPr>
          <p:cNvPr id="45" name="文本框 44"/>
          <p:cNvSpPr txBox="1"/>
          <p:nvPr userDrawn="1"/>
        </p:nvSpPr>
        <p:spPr>
          <a:xfrm rot="19288424">
            <a:off x="8612318" y="5429934"/>
            <a:ext cx="2414122" cy="369332"/>
          </a:xfrm>
          <a:prstGeom prst="rect">
            <a:avLst/>
          </a:prstGeom>
          <a:noFill/>
        </p:spPr>
        <p:txBody>
          <a:bodyPr wrap="none" rtlCol="0">
            <a:spAutoFit/>
          </a:bodyPr>
          <a:lstStyle/>
          <a:p>
            <a:r>
              <a:rPr lang="en-US" altLang="zh-CN" dirty="0" err="1">
                <a:solidFill>
                  <a:schemeClr val="bg1">
                    <a:lumMod val="95000"/>
                  </a:schemeClr>
                </a:solidFill>
                <a:latin typeface="" pitchFamily="34" charset="-122"/>
                <a:ea typeface="" pitchFamily="34" charset="-122"/>
              </a:rPr>
              <a:t>FelixNova</a:t>
            </a:r>
            <a:r>
              <a:rPr lang="en-US" altLang="zh-CN" dirty="0">
                <a:solidFill>
                  <a:schemeClr val="bg1">
                    <a:lumMod val="95000"/>
                  </a:schemeClr>
                </a:solidFill>
                <a:latin typeface="" pitchFamily="34" charset="-122"/>
                <a:ea typeface="" pitchFamily="34" charset="-122"/>
              </a:rPr>
              <a:t> Bioscience</a:t>
            </a:r>
            <a:endParaRPr lang="zh-CN" altLang="en-US" dirty="0">
              <a:solidFill>
                <a:schemeClr val="bg1">
                  <a:lumMod val="95000"/>
                </a:schemeClr>
              </a:solidFill>
              <a:latin typeface="" pitchFamily="34" charset="-122"/>
              <a:ea typeface="" pitchFamily="34" charset="-122"/>
            </a:endParaRPr>
          </a:p>
        </p:txBody>
      </p:sp>
      <p:sp>
        <p:nvSpPr>
          <p:cNvPr id="46" name="文本框 45"/>
          <p:cNvSpPr txBox="1"/>
          <p:nvPr userDrawn="1"/>
        </p:nvSpPr>
        <p:spPr>
          <a:xfrm rot="19288424">
            <a:off x="10695901" y="4258150"/>
            <a:ext cx="1107996" cy="369332"/>
          </a:xfrm>
          <a:prstGeom prst="rect">
            <a:avLst/>
          </a:prstGeom>
          <a:noFill/>
        </p:spPr>
        <p:txBody>
          <a:bodyPr wrap="none" rtlCol="0">
            <a:spAutoFit/>
          </a:bodyPr>
          <a:lstStyle/>
          <a:p>
            <a:r>
              <a:rPr lang="zh-CN" altLang="en-US" dirty="0">
                <a:solidFill>
                  <a:schemeClr val="bg1">
                    <a:lumMod val="95000"/>
                  </a:schemeClr>
                </a:solidFill>
                <a:latin typeface="" pitchFamily="34" charset="-122"/>
                <a:ea typeface="" pitchFamily="34" charset="-122"/>
              </a:rPr>
              <a:t>邦家生物</a:t>
            </a:r>
          </a:p>
        </p:txBody>
      </p:sp>
      <p:sp>
        <p:nvSpPr>
          <p:cNvPr id="47" name="文本框 46"/>
          <p:cNvSpPr txBox="1"/>
          <p:nvPr userDrawn="1"/>
        </p:nvSpPr>
        <p:spPr>
          <a:xfrm rot="19288424">
            <a:off x="9605840" y="5682434"/>
            <a:ext cx="2772939" cy="369332"/>
          </a:xfrm>
          <a:prstGeom prst="rect">
            <a:avLst/>
          </a:prstGeom>
          <a:noFill/>
        </p:spPr>
        <p:txBody>
          <a:bodyPr wrap="none" rtlCol="0">
            <a:spAutoFit/>
          </a:bodyPr>
          <a:lstStyle/>
          <a:p>
            <a:r>
              <a:rPr lang="en-US" altLang="zh-CN" dirty="0">
                <a:solidFill>
                  <a:schemeClr val="bg1">
                    <a:lumMod val="95000"/>
                  </a:schemeClr>
                </a:solidFill>
                <a:latin typeface="" pitchFamily="34" charset="-122"/>
                <a:ea typeface="" pitchFamily="34" charset="-122"/>
              </a:rPr>
              <a:t>Please keep confidential</a:t>
            </a:r>
            <a:endParaRPr lang="zh-CN" altLang="en-US" dirty="0">
              <a:solidFill>
                <a:schemeClr val="bg1">
                  <a:lumMod val="95000"/>
                </a:schemeClr>
              </a:solidFill>
              <a:latin typeface="" pitchFamily="34" charset="-122"/>
              <a:ea typeface="" pitchFamily="34" charset="-122"/>
            </a:endParaRPr>
          </a:p>
        </p:txBody>
      </p:sp>
      <p:sp>
        <p:nvSpPr>
          <p:cNvPr id="48" name="Rectangle 11">
            <a:extLst>
              <a:ext uri="{FF2B5EF4-FFF2-40B4-BE49-F238E27FC236}">
                <a16:creationId xmlns:a16="http://schemas.microsoft.com/office/drawing/2014/main" id="{CFE19F8B-DC70-4CB2-88B7-6E0248810E48}"/>
              </a:ext>
            </a:extLst>
          </p:cNvPr>
          <p:cNvSpPr>
            <a:spLocks noChangeArrowheads="1"/>
          </p:cNvSpPr>
          <p:nvPr userDrawn="1"/>
        </p:nvSpPr>
        <p:spPr bwMode="auto">
          <a:xfrm>
            <a:off x="113560" y="34643"/>
            <a:ext cx="182614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600" b="1" dirty="0">
                <a:latin typeface="HarmonyOS Sans SC" panose="00000500000000000000" pitchFamily="2" charset="-122"/>
                <a:ea typeface="HarmonyOS Sans SC" panose="00000500000000000000" pitchFamily="2" charset="-122"/>
                <a:cs typeface="Exo 2 Semi"/>
              </a:rPr>
              <a:t>邦家康盛生物科技</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7" r:id="rId17"/>
    <p:sldLayoutId id="2147483668" r:id="rId18"/>
    <p:sldLayoutId id="2147483690" r:id="rId19"/>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 pitchFamily="34" charset="0"/>
        </a:defRPr>
      </a:lvl2pPr>
      <a:lvl3pPr algn="l" rtl="0" eaLnBrk="0" fontAlgn="base" hangingPunct="0">
        <a:lnSpc>
          <a:spcPct val="90000"/>
        </a:lnSpc>
        <a:spcBef>
          <a:spcPct val="0"/>
        </a:spcBef>
        <a:spcAft>
          <a:spcPct val="0"/>
        </a:spcAft>
        <a:defRPr sz="4400">
          <a:solidFill>
            <a:schemeClr val="tx1"/>
          </a:solidFill>
          <a:latin typeface="" pitchFamily="34" charset="0"/>
        </a:defRPr>
      </a:lvl3pPr>
      <a:lvl4pPr algn="l" rtl="0" eaLnBrk="0" fontAlgn="base" hangingPunct="0">
        <a:lnSpc>
          <a:spcPct val="90000"/>
        </a:lnSpc>
        <a:spcBef>
          <a:spcPct val="0"/>
        </a:spcBef>
        <a:spcAft>
          <a:spcPct val="0"/>
        </a:spcAft>
        <a:defRPr sz="4400">
          <a:solidFill>
            <a:schemeClr val="tx1"/>
          </a:solidFill>
          <a:latin typeface="" pitchFamily="34" charset="0"/>
        </a:defRPr>
      </a:lvl4pPr>
      <a:lvl5pPr algn="l" rtl="0" eaLnBrk="0" fontAlgn="base" hangingPunct="0">
        <a:lnSpc>
          <a:spcPct val="90000"/>
        </a:lnSpc>
        <a:spcBef>
          <a:spcPct val="0"/>
        </a:spcBef>
        <a:spcAft>
          <a:spcPct val="0"/>
        </a:spcAft>
        <a:defRPr sz="4400">
          <a:solidFill>
            <a:schemeClr val="tx1"/>
          </a:solidFill>
          <a:latin typeface="" pitchFamily="34" charset="0"/>
        </a:defRPr>
      </a:lvl5pPr>
      <a:lvl6pPr marL="457200" algn="l" rtl="0" fontAlgn="base">
        <a:lnSpc>
          <a:spcPct val="90000"/>
        </a:lnSpc>
        <a:spcBef>
          <a:spcPct val="0"/>
        </a:spcBef>
        <a:spcAft>
          <a:spcPct val="0"/>
        </a:spcAft>
        <a:defRPr sz="4400">
          <a:solidFill>
            <a:schemeClr val="tx1"/>
          </a:solidFill>
          <a:latin typeface="" pitchFamily="34" charset="0"/>
        </a:defRPr>
      </a:lvl6pPr>
      <a:lvl7pPr marL="914400" algn="l" rtl="0" fontAlgn="base">
        <a:lnSpc>
          <a:spcPct val="90000"/>
        </a:lnSpc>
        <a:spcBef>
          <a:spcPct val="0"/>
        </a:spcBef>
        <a:spcAft>
          <a:spcPct val="0"/>
        </a:spcAft>
        <a:defRPr sz="4400">
          <a:solidFill>
            <a:schemeClr val="tx1"/>
          </a:solidFill>
          <a:latin typeface="" pitchFamily="34" charset="0"/>
        </a:defRPr>
      </a:lvl7pPr>
      <a:lvl8pPr marL="1371600" algn="l" rtl="0" fontAlgn="base">
        <a:lnSpc>
          <a:spcPct val="90000"/>
        </a:lnSpc>
        <a:spcBef>
          <a:spcPct val="0"/>
        </a:spcBef>
        <a:spcAft>
          <a:spcPct val="0"/>
        </a:spcAft>
        <a:defRPr sz="4400">
          <a:solidFill>
            <a:schemeClr val="tx1"/>
          </a:solidFill>
          <a:latin typeface="" pitchFamily="34" charset="0"/>
        </a:defRPr>
      </a:lvl8pPr>
      <a:lvl9pPr marL="1828800" algn="l" rtl="0" fontAlgn="base">
        <a:lnSpc>
          <a:spcPct val="90000"/>
        </a:lnSpc>
        <a:spcBef>
          <a:spcPct val="0"/>
        </a:spcBef>
        <a:spcAft>
          <a:spcPct val="0"/>
        </a:spcAft>
        <a:defRPr sz="4400">
          <a:solidFill>
            <a:schemeClr val="tx1"/>
          </a:solidFill>
          <a:latin typeface="" pitchFamily="34" charset="0"/>
        </a:defRPr>
      </a:lvl9pPr>
    </p:titleStyle>
    <p:body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zh-CN"/>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wrap="square" lIns="91440" tIns="45720" rIns="91440" bIns="45720" numCol="1" anchor="ctr" anchorCtr="0" compatLnSpc="1"/>
          <a:lstStyle>
            <a:lvl1pPr eaLnBrk="1" hangingPunct="1">
              <a:defRPr sz="1200">
                <a:solidFill>
                  <a:srgbClr val="898989"/>
                </a:solidFill>
                <a:latin typeface="Calibri" panose="020F0502020204030204" pitchFamily="34" charset="0"/>
              </a:defRPr>
            </a:lvl1pPr>
          </a:lstStyle>
          <a:p>
            <a:pPr>
              <a:defRPr/>
            </a:pPr>
            <a:endParaRPr lang="en-US" altLang="zh-CN"/>
          </a:p>
        </p:txBody>
      </p:sp>
      <p:sp>
        <p:nvSpPr>
          <p:cNvPr id="5" name="Footer Placeholder 4"/>
          <p:cNvSpPr>
            <a:spLocks noGrp="1"/>
          </p:cNvSpPr>
          <p:nvPr>
            <p:ph type="ftr" sz="quarter" idx="3"/>
          </p:nvPr>
        </p:nvSpPr>
        <p:spPr>
          <a:xfrm>
            <a:off x="4038600" y="6356350"/>
            <a:ext cx="41148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defRPr>
            </a:lvl1pPr>
          </a:lstStyle>
          <a:p>
            <a:pPr>
              <a:defRPr/>
            </a:pPr>
            <a:endParaRPr lang="en-US" altLang="zh-C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latin typeface="Calibri" panose="020F0502020204030204" pitchFamily="34" charset="0"/>
              </a:defRPr>
            </a:lvl1pPr>
          </a:lstStyle>
          <a:p>
            <a:pPr>
              <a:defRPr/>
            </a:pPr>
            <a:fld id="{8CE8EEFC-5A62-4A19-AAF2-136927BCE85D}" type="slidenum">
              <a:rPr lang="en-US" altLang="zh-CN"/>
              <a:t>‹#›</a:t>
            </a:fld>
            <a:endParaRPr lang="en-US" altLang="zh-CN"/>
          </a:p>
        </p:txBody>
      </p:sp>
      <p:sp>
        <p:nvSpPr>
          <p:cNvPr id="2" name="文本框 1"/>
          <p:cNvSpPr txBox="1"/>
          <p:nvPr userDrawn="1"/>
        </p:nvSpPr>
        <p:spPr>
          <a:xfrm rot="19288424">
            <a:off x="198918" y="463171"/>
            <a:ext cx="877163" cy="369332"/>
          </a:xfrm>
          <a:prstGeom prst="rect">
            <a:avLst/>
          </a:prstGeom>
          <a:noFill/>
        </p:spPr>
        <p:txBody>
          <a:bodyPr wrap="none" rtlCol="0">
            <a:spAutoFit/>
          </a:bodyPr>
          <a:lstStyle/>
          <a:p>
            <a:r>
              <a:rPr lang="zh-CN" altLang="en-US" dirty="0">
                <a:solidFill>
                  <a:schemeClr val="bg1">
                    <a:lumMod val="95000"/>
                  </a:schemeClr>
                </a:solidFill>
              </a:rPr>
              <a:t>请保密</a:t>
            </a:r>
          </a:p>
        </p:txBody>
      </p:sp>
      <p:sp>
        <p:nvSpPr>
          <p:cNvPr id="8" name="文本框 7"/>
          <p:cNvSpPr txBox="1"/>
          <p:nvPr userDrawn="1"/>
        </p:nvSpPr>
        <p:spPr>
          <a:xfrm rot="19288424">
            <a:off x="-188000" y="959922"/>
            <a:ext cx="2772939" cy="369332"/>
          </a:xfrm>
          <a:prstGeom prst="rect">
            <a:avLst/>
          </a:prstGeom>
          <a:noFill/>
        </p:spPr>
        <p:txBody>
          <a:bodyPr wrap="none" rtlCol="0">
            <a:spAutoFit/>
          </a:bodyPr>
          <a:lstStyle/>
          <a:p>
            <a:r>
              <a:rPr lang="en-US" altLang="zh-CN" dirty="0">
                <a:solidFill>
                  <a:schemeClr val="bg1">
                    <a:lumMod val="95000"/>
                  </a:schemeClr>
                </a:solidFill>
              </a:rPr>
              <a:t>Please keep confidential</a:t>
            </a:r>
            <a:endParaRPr lang="zh-CN" altLang="en-US" dirty="0">
              <a:solidFill>
                <a:schemeClr val="bg1">
                  <a:lumMod val="95000"/>
                </a:schemeClr>
              </a:solidFill>
            </a:endParaRPr>
          </a:p>
        </p:txBody>
      </p:sp>
      <p:sp>
        <p:nvSpPr>
          <p:cNvPr id="9" name="文本框 8"/>
          <p:cNvSpPr txBox="1"/>
          <p:nvPr userDrawn="1"/>
        </p:nvSpPr>
        <p:spPr>
          <a:xfrm rot="19288424">
            <a:off x="-6791" y="2524994"/>
            <a:ext cx="1107996" cy="369332"/>
          </a:xfrm>
          <a:prstGeom prst="rect">
            <a:avLst/>
          </a:prstGeom>
          <a:noFill/>
        </p:spPr>
        <p:txBody>
          <a:bodyPr wrap="none" rtlCol="0">
            <a:spAutoFit/>
          </a:bodyPr>
          <a:lstStyle/>
          <a:p>
            <a:r>
              <a:rPr lang="zh-CN" altLang="en-US" dirty="0">
                <a:solidFill>
                  <a:schemeClr val="bg1">
                    <a:lumMod val="95000"/>
                  </a:schemeClr>
                </a:solidFill>
              </a:rPr>
              <a:t>邦家生物</a:t>
            </a:r>
          </a:p>
        </p:txBody>
      </p:sp>
      <p:sp>
        <p:nvSpPr>
          <p:cNvPr id="10" name="文本框 9"/>
          <p:cNvSpPr txBox="1"/>
          <p:nvPr userDrawn="1"/>
        </p:nvSpPr>
        <p:spPr>
          <a:xfrm rot="19288424">
            <a:off x="727995" y="1384271"/>
            <a:ext cx="2414122" cy="369332"/>
          </a:xfrm>
          <a:prstGeom prst="rect">
            <a:avLst/>
          </a:prstGeom>
          <a:noFill/>
        </p:spPr>
        <p:txBody>
          <a:bodyPr wrap="none" rtlCol="0">
            <a:spAutoFit/>
          </a:bodyPr>
          <a:lstStyle/>
          <a:p>
            <a:r>
              <a:rPr lang="en-US" altLang="zh-CN" dirty="0" err="1">
                <a:solidFill>
                  <a:schemeClr val="bg1">
                    <a:lumMod val="95000"/>
                  </a:schemeClr>
                </a:solidFill>
              </a:rPr>
              <a:t>FelixNova</a:t>
            </a:r>
            <a:r>
              <a:rPr lang="en-US" altLang="zh-CN" dirty="0">
                <a:solidFill>
                  <a:schemeClr val="bg1">
                    <a:lumMod val="95000"/>
                  </a:schemeClr>
                </a:solidFill>
              </a:rPr>
              <a:t> Bioscience</a:t>
            </a:r>
            <a:endParaRPr lang="zh-CN" altLang="en-US" dirty="0">
              <a:solidFill>
                <a:schemeClr val="bg1">
                  <a:lumMod val="95000"/>
                </a:schemeClr>
              </a:solidFill>
            </a:endParaRPr>
          </a:p>
        </p:txBody>
      </p:sp>
      <p:sp>
        <p:nvSpPr>
          <p:cNvPr id="11" name="文本框 10"/>
          <p:cNvSpPr txBox="1"/>
          <p:nvPr userDrawn="1"/>
        </p:nvSpPr>
        <p:spPr>
          <a:xfrm rot="19288424">
            <a:off x="2811578" y="212487"/>
            <a:ext cx="1107996" cy="369332"/>
          </a:xfrm>
          <a:prstGeom prst="rect">
            <a:avLst/>
          </a:prstGeom>
          <a:noFill/>
        </p:spPr>
        <p:txBody>
          <a:bodyPr wrap="none" rtlCol="0">
            <a:spAutoFit/>
          </a:bodyPr>
          <a:lstStyle/>
          <a:p>
            <a:r>
              <a:rPr lang="zh-CN" altLang="en-US" dirty="0">
                <a:solidFill>
                  <a:schemeClr val="bg1">
                    <a:lumMod val="95000"/>
                  </a:schemeClr>
                </a:solidFill>
              </a:rPr>
              <a:t>邦家生物</a:t>
            </a:r>
          </a:p>
        </p:txBody>
      </p:sp>
      <p:sp>
        <p:nvSpPr>
          <p:cNvPr id="12" name="文本框 11"/>
          <p:cNvSpPr txBox="1"/>
          <p:nvPr userDrawn="1"/>
        </p:nvSpPr>
        <p:spPr>
          <a:xfrm rot="19288424">
            <a:off x="108627" y="3611570"/>
            <a:ext cx="877163" cy="369332"/>
          </a:xfrm>
          <a:prstGeom prst="rect">
            <a:avLst/>
          </a:prstGeom>
          <a:noFill/>
        </p:spPr>
        <p:txBody>
          <a:bodyPr wrap="none" rtlCol="0">
            <a:spAutoFit/>
          </a:bodyPr>
          <a:lstStyle/>
          <a:p>
            <a:r>
              <a:rPr lang="zh-CN" altLang="en-US" dirty="0">
                <a:solidFill>
                  <a:schemeClr val="bg1">
                    <a:lumMod val="95000"/>
                  </a:schemeClr>
                </a:solidFill>
              </a:rPr>
              <a:t>请保密</a:t>
            </a:r>
          </a:p>
        </p:txBody>
      </p:sp>
      <p:sp>
        <p:nvSpPr>
          <p:cNvPr id="13" name="文本框 12"/>
          <p:cNvSpPr txBox="1"/>
          <p:nvPr userDrawn="1"/>
        </p:nvSpPr>
        <p:spPr>
          <a:xfrm rot="19288424">
            <a:off x="3342770" y="899097"/>
            <a:ext cx="877163" cy="369332"/>
          </a:xfrm>
          <a:prstGeom prst="rect">
            <a:avLst/>
          </a:prstGeom>
          <a:noFill/>
        </p:spPr>
        <p:txBody>
          <a:bodyPr wrap="none" rtlCol="0">
            <a:spAutoFit/>
          </a:bodyPr>
          <a:lstStyle/>
          <a:p>
            <a:r>
              <a:rPr lang="zh-CN" altLang="en-US" dirty="0">
                <a:solidFill>
                  <a:schemeClr val="bg1">
                    <a:lumMod val="95000"/>
                  </a:schemeClr>
                </a:solidFill>
              </a:rPr>
              <a:t>请保密</a:t>
            </a:r>
          </a:p>
        </p:txBody>
      </p:sp>
      <p:sp>
        <p:nvSpPr>
          <p:cNvPr id="14" name="文本框 13"/>
          <p:cNvSpPr txBox="1"/>
          <p:nvPr userDrawn="1"/>
        </p:nvSpPr>
        <p:spPr>
          <a:xfrm rot="19288424">
            <a:off x="260984" y="5936597"/>
            <a:ext cx="877163" cy="369332"/>
          </a:xfrm>
          <a:prstGeom prst="rect">
            <a:avLst/>
          </a:prstGeom>
          <a:noFill/>
        </p:spPr>
        <p:txBody>
          <a:bodyPr wrap="none" rtlCol="0">
            <a:spAutoFit/>
          </a:bodyPr>
          <a:lstStyle/>
          <a:p>
            <a:r>
              <a:rPr lang="zh-CN" altLang="en-US" dirty="0">
                <a:solidFill>
                  <a:schemeClr val="bg1">
                    <a:lumMod val="95000"/>
                  </a:schemeClr>
                </a:solidFill>
              </a:rPr>
              <a:t>请保密</a:t>
            </a:r>
          </a:p>
        </p:txBody>
      </p:sp>
      <p:sp>
        <p:nvSpPr>
          <p:cNvPr id="15" name="文本框 14"/>
          <p:cNvSpPr txBox="1"/>
          <p:nvPr userDrawn="1"/>
        </p:nvSpPr>
        <p:spPr>
          <a:xfrm rot="19288424">
            <a:off x="725480" y="2280587"/>
            <a:ext cx="2772939" cy="369332"/>
          </a:xfrm>
          <a:prstGeom prst="rect">
            <a:avLst/>
          </a:prstGeom>
          <a:noFill/>
        </p:spPr>
        <p:txBody>
          <a:bodyPr wrap="none" rtlCol="0">
            <a:spAutoFit/>
          </a:bodyPr>
          <a:lstStyle/>
          <a:p>
            <a:r>
              <a:rPr lang="en-US" altLang="zh-CN" dirty="0">
                <a:solidFill>
                  <a:schemeClr val="bg1">
                    <a:lumMod val="95000"/>
                  </a:schemeClr>
                </a:solidFill>
              </a:rPr>
              <a:t>Please keep confidential</a:t>
            </a:r>
            <a:endParaRPr lang="zh-CN" altLang="en-US" dirty="0">
              <a:solidFill>
                <a:schemeClr val="bg1">
                  <a:lumMod val="95000"/>
                </a:schemeClr>
              </a:solidFill>
            </a:endParaRPr>
          </a:p>
        </p:txBody>
      </p:sp>
      <p:sp>
        <p:nvSpPr>
          <p:cNvPr id="16" name="文本框 15"/>
          <p:cNvSpPr txBox="1"/>
          <p:nvPr userDrawn="1"/>
        </p:nvSpPr>
        <p:spPr>
          <a:xfrm rot="19288424">
            <a:off x="4264915" y="156913"/>
            <a:ext cx="929550" cy="369332"/>
          </a:xfrm>
          <a:prstGeom prst="rect">
            <a:avLst/>
          </a:prstGeom>
          <a:noFill/>
        </p:spPr>
        <p:txBody>
          <a:bodyPr wrap="none" rtlCol="0">
            <a:spAutoFit/>
          </a:bodyPr>
          <a:lstStyle/>
          <a:p>
            <a:r>
              <a:rPr lang="en-US" altLang="zh-CN" dirty="0">
                <a:solidFill>
                  <a:schemeClr val="bg1">
                    <a:lumMod val="95000"/>
                  </a:schemeClr>
                </a:solidFill>
              </a:rPr>
              <a:t>Please </a:t>
            </a:r>
            <a:endParaRPr lang="zh-CN" altLang="en-US" dirty="0">
              <a:solidFill>
                <a:schemeClr val="bg1">
                  <a:lumMod val="95000"/>
                </a:schemeClr>
              </a:solidFill>
            </a:endParaRPr>
          </a:p>
        </p:txBody>
      </p:sp>
      <p:sp>
        <p:nvSpPr>
          <p:cNvPr id="17" name="文本框 16"/>
          <p:cNvSpPr txBox="1"/>
          <p:nvPr userDrawn="1"/>
        </p:nvSpPr>
        <p:spPr>
          <a:xfrm rot="19288424">
            <a:off x="-65506" y="4252435"/>
            <a:ext cx="2414122" cy="369332"/>
          </a:xfrm>
          <a:prstGeom prst="rect">
            <a:avLst/>
          </a:prstGeom>
          <a:noFill/>
        </p:spPr>
        <p:txBody>
          <a:bodyPr wrap="none" rtlCol="0">
            <a:spAutoFit/>
          </a:bodyPr>
          <a:lstStyle/>
          <a:p>
            <a:r>
              <a:rPr lang="en-US" altLang="zh-CN" dirty="0" err="1">
                <a:solidFill>
                  <a:schemeClr val="bg1">
                    <a:lumMod val="95000"/>
                  </a:schemeClr>
                </a:solidFill>
              </a:rPr>
              <a:t>FelixNova</a:t>
            </a:r>
            <a:r>
              <a:rPr lang="en-US" altLang="zh-CN" dirty="0">
                <a:solidFill>
                  <a:schemeClr val="bg1">
                    <a:lumMod val="95000"/>
                  </a:schemeClr>
                </a:solidFill>
              </a:rPr>
              <a:t> Bioscience</a:t>
            </a:r>
            <a:endParaRPr lang="zh-CN" altLang="en-US" dirty="0">
              <a:solidFill>
                <a:schemeClr val="bg1">
                  <a:lumMod val="95000"/>
                </a:schemeClr>
              </a:solidFill>
            </a:endParaRPr>
          </a:p>
        </p:txBody>
      </p:sp>
      <p:sp>
        <p:nvSpPr>
          <p:cNvPr id="18" name="文本框 17"/>
          <p:cNvSpPr txBox="1"/>
          <p:nvPr userDrawn="1"/>
        </p:nvSpPr>
        <p:spPr>
          <a:xfrm rot="19288424">
            <a:off x="2106381" y="3014534"/>
            <a:ext cx="1107996" cy="369332"/>
          </a:xfrm>
          <a:prstGeom prst="rect">
            <a:avLst/>
          </a:prstGeom>
          <a:noFill/>
        </p:spPr>
        <p:txBody>
          <a:bodyPr wrap="none" rtlCol="0">
            <a:spAutoFit/>
          </a:bodyPr>
          <a:lstStyle/>
          <a:p>
            <a:r>
              <a:rPr lang="zh-CN" altLang="en-US" dirty="0">
                <a:solidFill>
                  <a:schemeClr val="bg1">
                    <a:lumMod val="95000"/>
                  </a:schemeClr>
                </a:solidFill>
              </a:rPr>
              <a:t>邦家生物</a:t>
            </a:r>
          </a:p>
        </p:txBody>
      </p:sp>
      <p:sp>
        <p:nvSpPr>
          <p:cNvPr id="19" name="文本框 18"/>
          <p:cNvSpPr txBox="1"/>
          <p:nvPr userDrawn="1"/>
        </p:nvSpPr>
        <p:spPr>
          <a:xfrm rot="19288424">
            <a:off x="3264477" y="1506022"/>
            <a:ext cx="2414122" cy="369332"/>
          </a:xfrm>
          <a:prstGeom prst="rect">
            <a:avLst/>
          </a:prstGeom>
          <a:noFill/>
        </p:spPr>
        <p:txBody>
          <a:bodyPr wrap="none" rtlCol="0">
            <a:spAutoFit/>
          </a:bodyPr>
          <a:lstStyle/>
          <a:p>
            <a:r>
              <a:rPr lang="en-US" altLang="zh-CN" dirty="0" err="1">
                <a:solidFill>
                  <a:schemeClr val="bg1">
                    <a:lumMod val="95000"/>
                  </a:schemeClr>
                </a:solidFill>
              </a:rPr>
              <a:t>FelixNova</a:t>
            </a:r>
            <a:r>
              <a:rPr lang="en-US" altLang="zh-CN" dirty="0">
                <a:solidFill>
                  <a:schemeClr val="bg1">
                    <a:lumMod val="95000"/>
                  </a:schemeClr>
                </a:solidFill>
              </a:rPr>
              <a:t> Bioscience</a:t>
            </a:r>
            <a:endParaRPr lang="zh-CN" altLang="en-US" dirty="0">
              <a:solidFill>
                <a:schemeClr val="bg1">
                  <a:lumMod val="95000"/>
                </a:schemeClr>
              </a:solidFill>
            </a:endParaRPr>
          </a:p>
        </p:txBody>
      </p:sp>
      <p:sp>
        <p:nvSpPr>
          <p:cNvPr id="20" name="文本框 19"/>
          <p:cNvSpPr txBox="1"/>
          <p:nvPr userDrawn="1"/>
        </p:nvSpPr>
        <p:spPr>
          <a:xfrm rot="19288424">
            <a:off x="5348060" y="334238"/>
            <a:ext cx="1107996" cy="369332"/>
          </a:xfrm>
          <a:prstGeom prst="rect">
            <a:avLst/>
          </a:prstGeom>
          <a:noFill/>
        </p:spPr>
        <p:txBody>
          <a:bodyPr wrap="none" rtlCol="0">
            <a:spAutoFit/>
          </a:bodyPr>
          <a:lstStyle/>
          <a:p>
            <a:r>
              <a:rPr lang="zh-CN" altLang="en-US" dirty="0">
                <a:solidFill>
                  <a:schemeClr val="bg1">
                    <a:lumMod val="95000"/>
                  </a:schemeClr>
                </a:solidFill>
              </a:rPr>
              <a:t>邦家生物</a:t>
            </a:r>
          </a:p>
        </p:txBody>
      </p:sp>
      <p:sp>
        <p:nvSpPr>
          <p:cNvPr id="21" name="文本框 20"/>
          <p:cNvSpPr txBox="1"/>
          <p:nvPr userDrawn="1"/>
        </p:nvSpPr>
        <p:spPr>
          <a:xfrm rot="19288424">
            <a:off x="1119131" y="4472881"/>
            <a:ext cx="2772939" cy="369332"/>
          </a:xfrm>
          <a:prstGeom prst="rect">
            <a:avLst/>
          </a:prstGeom>
          <a:noFill/>
        </p:spPr>
        <p:txBody>
          <a:bodyPr wrap="none" rtlCol="0">
            <a:spAutoFit/>
          </a:bodyPr>
          <a:lstStyle/>
          <a:p>
            <a:r>
              <a:rPr lang="en-US" altLang="zh-CN" dirty="0">
                <a:solidFill>
                  <a:schemeClr val="bg1">
                    <a:lumMod val="95000"/>
                  </a:schemeClr>
                </a:solidFill>
              </a:rPr>
              <a:t>Please keep confidential</a:t>
            </a:r>
            <a:endParaRPr lang="zh-CN" altLang="en-US" dirty="0">
              <a:solidFill>
                <a:schemeClr val="bg1">
                  <a:lumMod val="95000"/>
                </a:schemeClr>
              </a:solidFill>
            </a:endParaRPr>
          </a:p>
        </p:txBody>
      </p:sp>
      <p:sp>
        <p:nvSpPr>
          <p:cNvPr id="22" name="文本框 21"/>
          <p:cNvSpPr txBox="1"/>
          <p:nvPr userDrawn="1"/>
        </p:nvSpPr>
        <p:spPr>
          <a:xfrm rot="19288424">
            <a:off x="3833664" y="2962917"/>
            <a:ext cx="877163" cy="369332"/>
          </a:xfrm>
          <a:prstGeom prst="rect">
            <a:avLst/>
          </a:prstGeom>
          <a:noFill/>
        </p:spPr>
        <p:txBody>
          <a:bodyPr wrap="none" rtlCol="0">
            <a:spAutoFit/>
          </a:bodyPr>
          <a:lstStyle/>
          <a:p>
            <a:r>
              <a:rPr lang="zh-CN" altLang="en-US" dirty="0">
                <a:solidFill>
                  <a:schemeClr val="bg1">
                    <a:lumMod val="95000"/>
                  </a:schemeClr>
                </a:solidFill>
              </a:rPr>
              <a:t>请保密</a:t>
            </a:r>
          </a:p>
        </p:txBody>
      </p:sp>
      <p:sp>
        <p:nvSpPr>
          <p:cNvPr id="23" name="文本框 22"/>
          <p:cNvSpPr txBox="1"/>
          <p:nvPr userDrawn="1"/>
        </p:nvSpPr>
        <p:spPr>
          <a:xfrm rot="19288424">
            <a:off x="4580142" y="1598941"/>
            <a:ext cx="2772939" cy="369332"/>
          </a:xfrm>
          <a:prstGeom prst="rect">
            <a:avLst/>
          </a:prstGeom>
          <a:noFill/>
        </p:spPr>
        <p:txBody>
          <a:bodyPr wrap="none" rtlCol="0">
            <a:spAutoFit/>
          </a:bodyPr>
          <a:lstStyle/>
          <a:p>
            <a:r>
              <a:rPr lang="en-US" altLang="zh-CN" dirty="0">
                <a:solidFill>
                  <a:schemeClr val="bg1">
                    <a:lumMod val="95000"/>
                  </a:schemeClr>
                </a:solidFill>
              </a:rPr>
              <a:t>Please keep confidential</a:t>
            </a:r>
            <a:endParaRPr lang="zh-CN" altLang="en-US" dirty="0">
              <a:solidFill>
                <a:schemeClr val="bg1">
                  <a:lumMod val="95000"/>
                </a:schemeClr>
              </a:solidFill>
            </a:endParaRPr>
          </a:p>
        </p:txBody>
      </p:sp>
      <p:sp>
        <p:nvSpPr>
          <p:cNvPr id="24" name="文本框 23"/>
          <p:cNvSpPr txBox="1"/>
          <p:nvPr userDrawn="1"/>
        </p:nvSpPr>
        <p:spPr>
          <a:xfrm rot="19288424">
            <a:off x="7257518" y="156913"/>
            <a:ext cx="877163" cy="369332"/>
          </a:xfrm>
          <a:prstGeom prst="rect">
            <a:avLst/>
          </a:prstGeom>
          <a:noFill/>
        </p:spPr>
        <p:txBody>
          <a:bodyPr wrap="none" rtlCol="0">
            <a:spAutoFit/>
          </a:bodyPr>
          <a:lstStyle/>
          <a:p>
            <a:r>
              <a:rPr lang="zh-CN" altLang="en-US" dirty="0">
                <a:solidFill>
                  <a:schemeClr val="bg1">
                    <a:lumMod val="95000"/>
                  </a:schemeClr>
                </a:solidFill>
              </a:rPr>
              <a:t>请保密</a:t>
            </a:r>
          </a:p>
        </p:txBody>
      </p:sp>
      <p:sp>
        <p:nvSpPr>
          <p:cNvPr id="25" name="文本框 24"/>
          <p:cNvSpPr txBox="1"/>
          <p:nvPr userDrawn="1"/>
        </p:nvSpPr>
        <p:spPr>
          <a:xfrm rot="19288424">
            <a:off x="1506590" y="6122691"/>
            <a:ext cx="1107996" cy="369332"/>
          </a:xfrm>
          <a:prstGeom prst="rect">
            <a:avLst/>
          </a:prstGeom>
          <a:noFill/>
        </p:spPr>
        <p:txBody>
          <a:bodyPr wrap="none" rtlCol="0">
            <a:spAutoFit/>
          </a:bodyPr>
          <a:lstStyle/>
          <a:p>
            <a:r>
              <a:rPr lang="zh-CN" altLang="en-US" dirty="0">
                <a:solidFill>
                  <a:schemeClr val="bg1">
                    <a:lumMod val="95000"/>
                  </a:schemeClr>
                </a:solidFill>
              </a:rPr>
              <a:t>邦家生物</a:t>
            </a:r>
          </a:p>
        </p:txBody>
      </p:sp>
      <p:sp>
        <p:nvSpPr>
          <p:cNvPr id="26" name="文本框 25"/>
          <p:cNvSpPr txBox="1"/>
          <p:nvPr userDrawn="1"/>
        </p:nvSpPr>
        <p:spPr>
          <a:xfrm rot="19288424">
            <a:off x="2457201" y="4768577"/>
            <a:ext cx="2414122" cy="369332"/>
          </a:xfrm>
          <a:prstGeom prst="rect">
            <a:avLst/>
          </a:prstGeom>
          <a:noFill/>
        </p:spPr>
        <p:txBody>
          <a:bodyPr wrap="none" rtlCol="0">
            <a:spAutoFit/>
          </a:bodyPr>
          <a:lstStyle/>
          <a:p>
            <a:r>
              <a:rPr lang="en-US" altLang="zh-CN" dirty="0" err="1">
                <a:solidFill>
                  <a:schemeClr val="bg1">
                    <a:lumMod val="95000"/>
                  </a:schemeClr>
                </a:solidFill>
              </a:rPr>
              <a:t>FelixNova</a:t>
            </a:r>
            <a:r>
              <a:rPr lang="en-US" altLang="zh-CN" dirty="0">
                <a:solidFill>
                  <a:schemeClr val="bg1">
                    <a:lumMod val="95000"/>
                  </a:schemeClr>
                </a:solidFill>
              </a:rPr>
              <a:t> Bioscience</a:t>
            </a:r>
            <a:endParaRPr lang="zh-CN" altLang="en-US" dirty="0">
              <a:solidFill>
                <a:schemeClr val="bg1">
                  <a:lumMod val="95000"/>
                </a:schemeClr>
              </a:solidFill>
            </a:endParaRPr>
          </a:p>
        </p:txBody>
      </p:sp>
      <p:sp>
        <p:nvSpPr>
          <p:cNvPr id="27" name="文本框 26"/>
          <p:cNvSpPr txBox="1"/>
          <p:nvPr userDrawn="1"/>
        </p:nvSpPr>
        <p:spPr>
          <a:xfrm rot="19288424">
            <a:off x="4540784" y="3596793"/>
            <a:ext cx="1107996" cy="369332"/>
          </a:xfrm>
          <a:prstGeom prst="rect">
            <a:avLst/>
          </a:prstGeom>
          <a:noFill/>
        </p:spPr>
        <p:txBody>
          <a:bodyPr wrap="none" rtlCol="0">
            <a:spAutoFit/>
          </a:bodyPr>
          <a:lstStyle/>
          <a:p>
            <a:r>
              <a:rPr lang="zh-CN" altLang="en-US" dirty="0">
                <a:solidFill>
                  <a:schemeClr val="bg1">
                    <a:lumMod val="95000"/>
                  </a:schemeClr>
                </a:solidFill>
              </a:rPr>
              <a:t>邦家生物</a:t>
            </a:r>
          </a:p>
        </p:txBody>
      </p:sp>
      <p:sp>
        <p:nvSpPr>
          <p:cNvPr id="28" name="文本框 27"/>
          <p:cNvSpPr txBox="1"/>
          <p:nvPr userDrawn="1"/>
        </p:nvSpPr>
        <p:spPr>
          <a:xfrm rot="19288424">
            <a:off x="5552425" y="2174948"/>
            <a:ext cx="2414122" cy="369332"/>
          </a:xfrm>
          <a:prstGeom prst="rect">
            <a:avLst/>
          </a:prstGeom>
          <a:noFill/>
        </p:spPr>
        <p:txBody>
          <a:bodyPr wrap="none" rtlCol="0">
            <a:spAutoFit/>
          </a:bodyPr>
          <a:lstStyle/>
          <a:p>
            <a:r>
              <a:rPr lang="en-US" altLang="zh-CN" dirty="0" err="1">
                <a:solidFill>
                  <a:schemeClr val="bg1">
                    <a:lumMod val="95000"/>
                  </a:schemeClr>
                </a:solidFill>
              </a:rPr>
              <a:t>FelixNova</a:t>
            </a:r>
            <a:r>
              <a:rPr lang="en-US" altLang="zh-CN" dirty="0">
                <a:solidFill>
                  <a:schemeClr val="bg1">
                    <a:lumMod val="95000"/>
                  </a:schemeClr>
                </a:solidFill>
              </a:rPr>
              <a:t> Bioscience</a:t>
            </a:r>
            <a:endParaRPr lang="zh-CN" altLang="en-US" dirty="0">
              <a:solidFill>
                <a:schemeClr val="bg1">
                  <a:lumMod val="95000"/>
                </a:schemeClr>
              </a:solidFill>
            </a:endParaRPr>
          </a:p>
        </p:txBody>
      </p:sp>
      <p:sp>
        <p:nvSpPr>
          <p:cNvPr id="29" name="文本框 28"/>
          <p:cNvSpPr txBox="1"/>
          <p:nvPr userDrawn="1"/>
        </p:nvSpPr>
        <p:spPr>
          <a:xfrm rot="19288424">
            <a:off x="7636008" y="1003164"/>
            <a:ext cx="1107996" cy="369332"/>
          </a:xfrm>
          <a:prstGeom prst="rect">
            <a:avLst/>
          </a:prstGeom>
          <a:noFill/>
        </p:spPr>
        <p:txBody>
          <a:bodyPr wrap="none" rtlCol="0">
            <a:spAutoFit/>
          </a:bodyPr>
          <a:lstStyle/>
          <a:p>
            <a:r>
              <a:rPr lang="zh-CN" altLang="en-US" dirty="0">
                <a:solidFill>
                  <a:schemeClr val="bg1">
                    <a:lumMod val="95000"/>
                  </a:schemeClr>
                </a:solidFill>
              </a:rPr>
              <a:t>邦家生物</a:t>
            </a:r>
          </a:p>
        </p:txBody>
      </p:sp>
      <p:sp>
        <p:nvSpPr>
          <p:cNvPr id="31" name="文本框 30"/>
          <p:cNvSpPr txBox="1"/>
          <p:nvPr userDrawn="1"/>
        </p:nvSpPr>
        <p:spPr>
          <a:xfrm rot="19288424">
            <a:off x="8706998" y="151378"/>
            <a:ext cx="977896" cy="369332"/>
          </a:xfrm>
          <a:prstGeom prst="rect">
            <a:avLst/>
          </a:prstGeom>
          <a:noFill/>
        </p:spPr>
        <p:txBody>
          <a:bodyPr wrap="none" rtlCol="0">
            <a:spAutoFit/>
          </a:bodyPr>
          <a:lstStyle/>
          <a:p>
            <a:r>
              <a:rPr lang="en-US" altLang="zh-CN" dirty="0" err="1">
                <a:solidFill>
                  <a:schemeClr val="bg1">
                    <a:lumMod val="95000"/>
                  </a:schemeClr>
                </a:solidFill>
              </a:rPr>
              <a:t>FelixNo</a:t>
            </a:r>
            <a:endParaRPr lang="zh-CN" altLang="en-US" dirty="0">
              <a:solidFill>
                <a:schemeClr val="bg1">
                  <a:lumMod val="95000"/>
                </a:schemeClr>
              </a:solidFill>
            </a:endParaRPr>
          </a:p>
        </p:txBody>
      </p:sp>
      <p:sp>
        <p:nvSpPr>
          <p:cNvPr id="32" name="文本框 31"/>
          <p:cNvSpPr txBox="1"/>
          <p:nvPr userDrawn="1"/>
        </p:nvSpPr>
        <p:spPr>
          <a:xfrm rot="19288424">
            <a:off x="2905826" y="5707873"/>
            <a:ext cx="2772939" cy="369332"/>
          </a:xfrm>
          <a:prstGeom prst="rect">
            <a:avLst/>
          </a:prstGeom>
          <a:noFill/>
        </p:spPr>
        <p:txBody>
          <a:bodyPr wrap="none" rtlCol="0">
            <a:spAutoFit/>
          </a:bodyPr>
          <a:lstStyle/>
          <a:p>
            <a:r>
              <a:rPr lang="en-US" altLang="zh-CN" dirty="0">
                <a:solidFill>
                  <a:schemeClr val="bg1">
                    <a:lumMod val="95000"/>
                  </a:schemeClr>
                </a:solidFill>
              </a:rPr>
              <a:t>Please keep confidential</a:t>
            </a:r>
            <a:endParaRPr lang="zh-CN" altLang="en-US" dirty="0">
              <a:solidFill>
                <a:schemeClr val="bg1">
                  <a:lumMod val="95000"/>
                </a:schemeClr>
              </a:solidFill>
            </a:endParaRPr>
          </a:p>
        </p:txBody>
      </p:sp>
      <p:sp>
        <p:nvSpPr>
          <p:cNvPr id="33" name="文本框 32"/>
          <p:cNvSpPr txBox="1"/>
          <p:nvPr userDrawn="1"/>
        </p:nvSpPr>
        <p:spPr>
          <a:xfrm rot="19288424">
            <a:off x="5620359" y="4197909"/>
            <a:ext cx="877163" cy="369332"/>
          </a:xfrm>
          <a:prstGeom prst="rect">
            <a:avLst/>
          </a:prstGeom>
          <a:noFill/>
        </p:spPr>
        <p:txBody>
          <a:bodyPr wrap="none" rtlCol="0">
            <a:spAutoFit/>
          </a:bodyPr>
          <a:lstStyle/>
          <a:p>
            <a:r>
              <a:rPr lang="zh-CN" altLang="en-US" dirty="0">
                <a:solidFill>
                  <a:schemeClr val="bg1">
                    <a:lumMod val="95000"/>
                  </a:schemeClr>
                </a:solidFill>
              </a:rPr>
              <a:t>请保密</a:t>
            </a:r>
          </a:p>
        </p:txBody>
      </p:sp>
      <p:sp>
        <p:nvSpPr>
          <p:cNvPr id="34" name="文本框 33"/>
          <p:cNvSpPr txBox="1"/>
          <p:nvPr userDrawn="1"/>
        </p:nvSpPr>
        <p:spPr>
          <a:xfrm rot="19288424">
            <a:off x="6366837" y="2833933"/>
            <a:ext cx="2772939" cy="369332"/>
          </a:xfrm>
          <a:prstGeom prst="rect">
            <a:avLst/>
          </a:prstGeom>
          <a:noFill/>
        </p:spPr>
        <p:txBody>
          <a:bodyPr wrap="none" rtlCol="0">
            <a:spAutoFit/>
          </a:bodyPr>
          <a:lstStyle/>
          <a:p>
            <a:r>
              <a:rPr lang="en-US" altLang="zh-CN" dirty="0">
                <a:solidFill>
                  <a:schemeClr val="bg1">
                    <a:lumMod val="95000"/>
                  </a:schemeClr>
                </a:solidFill>
              </a:rPr>
              <a:t>Please keep confidential</a:t>
            </a:r>
            <a:endParaRPr lang="zh-CN" altLang="en-US" dirty="0">
              <a:solidFill>
                <a:schemeClr val="bg1">
                  <a:lumMod val="95000"/>
                </a:schemeClr>
              </a:solidFill>
            </a:endParaRPr>
          </a:p>
        </p:txBody>
      </p:sp>
      <p:sp>
        <p:nvSpPr>
          <p:cNvPr id="35" name="文本框 34"/>
          <p:cNvSpPr txBox="1"/>
          <p:nvPr userDrawn="1"/>
        </p:nvSpPr>
        <p:spPr>
          <a:xfrm rot="19288424">
            <a:off x="9044213" y="1391905"/>
            <a:ext cx="877163" cy="369332"/>
          </a:xfrm>
          <a:prstGeom prst="rect">
            <a:avLst/>
          </a:prstGeom>
          <a:noFill/>
        </p:spPr>
        <p:txBody>
          <a:bodyPr wrap="none" rtlCol="0">
            <a:spAutoFit/>
          </a:bodyPr>
          <a:lstStyle/>
          <a:p>
            <a:r>
              <a:rPr lang="zh-CN" altLang="en-US" dirty="0">
                <a:solidFill>
                  <a:schemeClr val="bg1">
                    <a:lumMod val="95000"/>
                  </a:schemeClr>
                </a:solidFill>
              </a:rPr>
              <a:t>请保密</a:t>
            </a:r>
          </a:p>
        </p:txBody>
      </p:sp>
      <p:sp>
        <p:nvSpPr>
          <p:cNvPr id="36" name="文本框 35"/>
          <p:cNvSpPr txBox="1"/>
          <p:nvPr userDrawn="1"/>
        </p:nvSpPr>
        <p:spPr>
          <a:xfrm rot="19288424">
            <a:off x="9918784" y="306487"/>
            <a:ext cx="1497461" cy="369332"/>
          </a:xfrm>
          <a:prstGeom prst="rect">
            <a:avLst/>
          </a:prstGeom>
          <a:noFill/>
        </p:spPr>
        <p:txBody>
          <a:bodyPr wrap="none" rtlCol="0">
            <a:spAutoFit/>
          </a:bodyPr>
          <a:lstStyle/>
          <a:p>
            <a:r>
              <a:rPr lang="en-US" altLang="zh-CN" dirty="0">
                <a:solidFill>
                  <a:schemeClr val="bg1">
                    <a:lumMod val="95000"/>
                  </a:schemeClr>
                </a:solidFill>
              </a:rPr>
              <a:t>Please keep </a:t>
            </a:r>
            <a:endParaRPr lang="zh-CN" altLang="en-US" dirty="0">
              <a:solidFill>
                <a:schemeClr val="bg1">
                  <a:lumMod val="95000"/>
                </a:schemeClr>
              </a:solidFill>
            </a:endParaRPr>
          </a:p>
        </p:txBody>
      </p:sp>
      <p:sp>
        <p:nvSpPr>
          <p:cNvPr id="37" name="文本框 36"/>
          <p:cNvSpPr txBox="1"/>
          <p:nvPr userDrawn="1"/>
        </p:nvSpPr>
        <p:spPr>
          <a:xfrm rot="19288424">
            <a:off x="4967511" y="6085092"/>
            <a:ext cx="1107996" cy="369332"/>
          </a:xfrm>
          <a:prstGeom prst="rect">
            <a:avLst/>
          </a:prstGeom>
          <a:noFill/>
        </p:spPr>
        <p:txBody>
          <a:bodyPr wrap="none" rtlCol="0">
            <a:spAutoFit/>
          </a:bodyPr>
          <a:lstStyle/>
          <a:p>
            <a:r>
              <a:rPr lang="zh-CN" altLang="en-US" dirty="0">
                <a:solidFill>
                  <a:schemeClr val="bg1">
                    <a:lumMod val="95000"/>
                  </a:schemeClr>
                </a:solidFill>
              </a:rPr>
              <a:t>邦家生物</a:t>
            </a:r>
          </a:p>
        </p:txBody>
      </p:sp>
      <p:sp>
        <p:nvSpPr>
          <p:cNvPr id="38" name="文本框 37"/>
          <p:cNvSpPr txBox="1"/>
          <p:nvPr userDrawn="1"/>
        </p:nvSpPr>
        <p:spPr>
          <a:xfrm rot="19288424">
            <a:off x="5918122" y="4730978"/>
            <a:ext cx="2414122" cy="369332"/>
          </a:xfrm>
          <a:prstGeom prst="rect">
            <a:avLst/>
          </a:prstGeom>
          <a:noFill/>
        </p:spPr>
        <p:txBody>
          <a:bodyPr wrap="none" rtlCol="0">
            <a:spAutoFit/>
          </a:bodyPr>
          <a:lstStyle/>
          <a:p>
            <a:r>
              <a:rPr lang="en-US" altLang="zh-CN" dirty="0" err="1">
                <a:solidFill>
                  <a:schemeClr val="bg1">
                    <a:lumMod val="95000"/>
                  </a:schemeClr>
                </a:solidFill>
              </a:rPr>
              <a:t>FelixNova</a:t>
            </a:r>
            <a:r>
              <a:rPr lang="en-US" altLang="zh-CN" dirty="0">
                <a:solidFill>
                  <a:schemeClr val="bg1">
                    <a:lumMod val="95000"/>
                  </a:schemeClr>
                </a:solidFill>
              </a:rPr>
              <a:t> Bioscience</a:t>
            </a:r>
            <a:endParaRPr lang="zh-CN" altLang="en-US" dirty="0">
              <a:solidFill>
                <a:schemeClr val="bg1">
                  <a:lumMod val="95000"/>
                </a:schemeClr>
              </a:solidFill>
            </a:endParaRPr>
          </a:p>
        </p:txBody>
      </p:sp>
      <p:sp>
        <p:nvSpPr>
          <p:cNvPr id="39" name="文本框 38"/>
          <p:cNvSpPr txBox="1"/>
          <p:nvPr userDrawn="1"/>
        </p:nvSpPr>
        <p:spPr>
          <a:xfrm rot="19288424">
            <a:off x="8001705" y="3559194"/>
            <a:ext cx="1107996" cy="369332"/>
          </a:xfrm>
          <a:prstGeom prst="rect">
            <a:avLst/>
          </a:prstGeom>
          <a:noFill/>
        </p:spPr>
        <p:txBody>
          <a:bodyPr wrap="none" rtlCol="0">
            <a:spAutoFit/>
          </a:bodyPr>
          <a:lstStyle/>
          <a:p>
            <a:r>
              <a:rPr lang="zh-CN" altLang="en-US" dirty="0">
                <a:solidFill>
                  <a:schemeClr val="bg1">
                    <a:lumMod val="95000"/>
                  </a:schemeClr>
                </a:solidFill>
              </a:rPr>
              <a:t>邦家生物</a:t>
            </a:r>
          </a:p>
        </p:txBody>
      </p:sp>
      <p:sp>
        <p:nvSpPr>
          <p:cNvPr id="40" name="文本框 39"/>
          <p:cNvSpPr txBox="1"/>
          <p:nvPr userDrawn="1"/>
        </p:nvSpPr>
        <p:spPr>
          <a:xfrm rot="19288424">
            <a:off x="9013346" y="2137349"/>
            <a:ext cx="2414122" cy="369332"/>
          </a:xfrm>
          <a:prstGeom prst="rect">
            <a:avLst/>
          </a:prstGeom>
          <a:noFill/>
        </p:spPr>
        <p:txBody>
          <a:bodyPr wrap="none" rtlCol="0">
            <a:spAutoFit/>
          </a:bodyPr>
          <a:lstStyle/>
          <a:p>
            <a:r>
              <a:rPr lang="en-US" altLang="zh-CN" dirty="0" err="1">
                <a:solidFill>
                  <a:schemeClr val="bg1">
                    <a:lumMod val="95000"/>
                  </a:schemeClr>
                </a:solidFill>
              </a:rPr>
              <a:t>FelixNova</a:t>
            </a:r>
            <a:r>
              <a:rPr lang="en-US" altLang="zh-CN" dirty="0">
                <a:solidFill>
                  <a:schemeClr val="bg1">
                    <a:lumMod val="95000"/>
                  </a:schemeClr>
                </a:solidFill>
              </a:rPr>
              <a:t> Bioscience</a:t>
            </a:r>
            <a:endParaRPr lang="zh-CN" altLang="en-US" dirty="0">
              <a:solidFill>
                <a:schemeClr val="bg1">
                  <a:lumMod val="95000"/>
                </a:schemeClr>
              </a:solidFill>
            </a:endParaRPr>
          </a:p>
        </p:txBody>
      </p:sp>
      <p:sp>
        <p:nvSpPr>
          <p:cNvPr id="41" name="文本框 40"/>
          <p:cNvSpPr txBox="1"/>
          <p:nvPr userDrawn="1"/>
        </p:nvSpPr>
        <p:spPr>
          <a:xfrm rot="19288424">
            <a:off x="11136860" y="880820"/>
            <a:ext cx="1107996" cy="369332"/>
          </a:xfrm>
          <a:prstGeom prst="rect">
            <a:avLst/>
          </a:prstGeom>
          <a:noFill/>
        </p:spPr>
        <p:txBody>
          <a:bodyPr wrap="none" rtlCol="0">
            <a:spAutoFit/>
          </a:bodyPr>
          <a:lstStyle/>
          <a:p>
            <a:r>
              <a:rPr lang="zh-CN" altLang="en-US" dirty="0">
                <a:solidFill>
                  <a:schemeClr val="bg1">
                    <a:lumMod val="95000"/>
                  </a:schemeClr>
                </a:solidFill>
              </a:rPr>
              <a:t>邦家生物</a:t>
            </a:r>
          </a:p>
        </p:txBody>
      </p:sp>
      <p:sp>
        <p:nvSpPr>
          <p:cNvPr id="42" name="文本框 41"/>
          <p:cNvSpPr txBox="1"/>
          <p:nvPr userDrawn="1"/>
        </p:nvSpPr>
        <p:spPr>
          <a:xfrm rot="19288424">
            <a:off x="6239860" y="5576076"/>
            <a:ext cx="2772939" cy="369332"/>
          </a:xfrm>
          <a:prstGeom prst="rect">
            <a:avLst/>
          </a:prstGeom>
          <a:noFill/>
        </p:spPr>
        <p:txBody>
          <a:bodyPr wrap="none" rtlCol="0">
            <a:spAutoFit/>
          </a:bodyPr>
          <a:lstStyle/>
          <a:p>
            <a:r>
              <a:rPr lang="en-US" altLang="zh-CN" dirty="0">
                <a:solidFill>
                  <a:schemeClr val="bg1">
                    <a:lumMod val="95000"/>
                  </a:schemeClr>
                </a:solidFill>
              </a:rPr>
              <a:t>Please keep confidential</a:t>
            </a:r>
            <a:endParaRPr lang="zh-CN" altLang="en-US" dirty="0">
              <a:solidFill>
                <a:schemeClr val="bg1">
                  <a:lumMod val="95000"/>
                </a:schemeClr>
              </a:solidFill>
            </a:endParaRPr>
          </a:p>
        </p:txBody>
      </p:sp>
      <p:sp>
        <p:nvSpPr>
          <p:cNvPr id="43" name="文本框 42"/>
          <p:cNvSpPr txBox="1"/>
          <p:nvPr userDrawn="1"/>
        </p:nvSpPr>
        <p:spPr>
          <a:xfrm rot="19288424">
            <a:off x="8954393" y="4066112"/>
            <a:ext cx="877163" cy="369332"/>
          </a:xfrm>
          <a:prstGeom prst="rect">
            <a:avLst/>
          </a:prstGeom>
          <a:noFill/>
        </p:spPr>
        <p:txBody>
          <a:bodyPr wrap="none" rtlCol="0">
            <a:spAutoFit/>
          </a:bodyPr>
          <a:lstStyle/>
          <a:p>
            <a:r>
              <a:rPr lang="zh-CN" altLang="en-US" dirty="0">
                <a:solidFill>
                  <a:schemeClr val="bg1">
                    <a:lumMod val="95000"/>
                  </a:schemeClr>
                </a:solidFill>
              </a:rPr>
              <a:t>请保密</a:t>
            </a:r>
          </a:p>
        </p:txBody>
      </p:sp>
      <p:sp>
        <p:nvSpPr>
          <p:cNvPr id="44" name="文本框 43"/>
          <p:cNvSpPr txBox="1"/>
          <p:nvPr userDrawn="1"/>
        </p:nvSpPr>
        <p:spPr>
          <a:xfrm rot="19288424">
            <a:off x="9700871" y="2702136"/>
            <a:ext cx="2772939" cy="369332"/>
          </a:xfrm>
          <a:prstGeom prst="rect">
            <a:avLst/>
          </a:prstGeom>
          <a:noFill/>
        </p:spPr>
        <p:txBody>
          <a:bodyPr wrap="none" rtlCol="0">
            <a:spAutoFit/>
          </a:bodyPr>
          <a:lstStyle/>
          <a:p>
            <a:r>
              <a:rPr lang="en-US" altLang="zh-CN" dirty="0">
                <a:solidFill>
                  <a:schemeClr val="bg1">
                    <a:lumMod val="95000"/>
                  </a:schemeClr>
                </a:solidFill>
              </a:rPr>
              <a:t>Please keep confidential</a:t>
            </a:r>
            <a:endParaRPr lang="zh-CN" altLang="en-US" dirty="0">
              <a:solidFill>
                <a:schemeClr val="bg1">
                  <a:lumMod val="95000"/>
                </a:schemeClr>
              </a:solidFill>
            </a:endParaRPr>
          </a:p>
        </p:txBody>
      </p:sp>
      <p:sp>
        <p:nvSpPr>
          <p:cNvPr id="45" name="文本框 44"/>
          <p:cNvSpPr txBox="1"/>
          <p:nvPr userDrawn="1"/>
        </p:nvSpPr>
        <p:spPr>
          <a:xfrm rot="19288424">
            <a:off x="8612318" y="5429934"/>
            <a:ext cx="2414122" cy="369332"/>
          </a:xfrm>
          <a:prstGeom prst="rect">
            <a:avLst/>
          </a:prstGeom>
          <a:noFill/>
        </p:spPr>
        <p:txBody>
          <a:bodyPr wrap="none" rtlCol="0">
            <a:spAutoFit/>
          </a:bodyPr>
          <a:lstStyle/>
          <a:p>
            <a:r>
              <a:rPr lang="en-US" altLang="zh-CN" dirty="0" err="1">
                <a:solidFill>
                  <a:schemeClr val="bg1">
                    <a:lumMod val="95000"/>
                  </a:schemeClr>
                </a:solidFill>
              </a:rPr>
              <a:t>FelixNova</a:t>
            </a:r>
            <a:r>
              <a:rPr lang="en-US" altLang="zh-CN" dirty="0">
                <a:solidFill>
                  <a:schemeClr val="bg1">
                    <a:lumMod val="95000"/>
                  </a:schemeClr>
                </a:solidFill>
              </a:rPr>
              <a:t> Bioscience</a:t>
            </a:r>
            <a:endParaRPr lang="zh-CN" altLang="en-US" dirty="0">
              <a:solidFill>
                <a:schemeClr val="bg1">
                  <a:lumMod val="95000"/>
                </a:schemeClr>
              </a:solidFill>
            </a:endParaRPr>
          </a:p>
        </p:txBody>
      </p:sp>
      <p:sp>
        <p:nvSpPr>
          <p:cNvPr id="46" name="文本框 45"/>
          <p:cNvSpPr txBox="1"/>
          <p:nvPr userDrawn="1"/>
        </p:nvSpPr>
        <p:spPr>
          <a:xfrm rot="19288424">
            <a:off x="10695901" y="4258150"/>
            <a:ext cx="1107996" cy="369332"/>
          </a:xfrm>
          <a:prstGeom prst="rect">
            <a:avLst/>
          </a:prstGeom>
          <a:noFill/>
        </p:spPr>
        <p:txBody>
          <a:bodyPr wrap="none" rtlCol="0">
            <a:spAutoFit/>
          </a:bodyPr>
          <a:lstStyle/>
          <a:p>
            <a:r>
              <a:rPr lang="zh-CN" altLang="en-US" dirty="0">
                <a:solidFill>
                  <a:schemeClr val="bg1">
                    <a:lumMod val="95000"/>
                  </a:schemeClr>
                </a:solidFill>
              </a:rPr>
              <a:t>邦家生物</a:t>
            </a:r>
          </a:p>
        </p:txBody>
      </p:sp>
      <p:sp>
        <p:nvSpPr>
          <p:cNvPr id="47" name="文本框 46"/>
          <p:cNvSpPr txBox="1"/>
          <p:nvPr userDrawn="1"/>
        </p:nvSpPr>
        <p:spPr>
          <a:xfrm rot="19288424">
            <a:off x="9605840" y="5682434"/>
            <a:ext cx="2772939" cy="369332"/>
          </a:xfrm>
          <a:prstGeom prst="rect">
            <a:avLst/>
          </a:prstGeom>
          <a:noFill/>
        </p:spPr>
        <p:txBody>
          <a:bodyPr wrap="none" rtlCol="0">
            <a:spAutoFit/>
          </a:bodyPr>
          <a:lstStyle/>
          <a:p>
            <a:r>
              <a:rPr lang="en-US" altLang="zh-CN" dirty="0">
                <a:solidFill>
                  <a:schemeClr val="bg1">
                    <a:lumMod val="95000"/>
                  </a:schemeClr>
                </a:solidFill>
              </a:rPr>
              <a:t>Please keep confidential</a:t>
            </a:r>
            <a:endParaRPr lang="zh-CN" altLang="en-US" dirty="0">
              <a:solidFill>
                <a:schemeClr val="bg1">
                  <a:lumMod val="95000"/>
                </a:schemeClr>
              </a:solidFill>
            </a:endParaRPr>
          </a:p>
        </p:txBody>
      </p:sp>
    </p:spTree>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defRPr>
      </a:lvl2pPr>
      <a:lvl3pPr algn="l" rtl="0" eaLnBrk="0" fontAlgn="base" hangingPunct="0">
        <a:lnSpc>
          <a:spcPct val="90000"/>
        </a:lnSpc>
        <a:spcBef>
          <a:spcPct val="0"/>
        </a:spcBef>
        <a:spcAft>
          <a:spcPct val="0"/>
        </a:spcAft>
        <a:defRPr sz="4400">
          <a:solidFill>
            <a:schemeClr val="tx1"/>
          </a:solidFill>
        </a:defRPr>
      </a:lvl3pPr>
      <a:lvl4pPr algn="l" rtl="0" eaLnBrk="0" fontAlgn="base" hangingPunct="0">
        <a:lnSpc>
          <a:spcPct val="90000"/>
        </a:lnSpc>
        <a:spcBef>
          <a:spcPct val="0"/>
        </a:spcBef>
        <a:spcAft>
          <a:spcPct val="0"/>
        </a:spcAft>
        <a:defRPr sz="4400">
          <a:solidFill>
            <a:schemeClr val="tx1"/>
          </a:solidFill>
        </a:defRPr>
      </a:lvl4pPr>
      <a:lvl5pPr algn="l" rtl="0" eaLnBrk="0" fontAlgn="base" hangingPunct="0">
        <a:lnSpc>
          <a:spcPct val="90000"/>
        </a:lnSpc>
        <a:spcBef>
          <a:spcPct val="0"/>
        </a:spcBef>
        <a:spcAft>
          <a:spcPct val="0"/>
        </a:spcAft>
        <a:defRPr sz="4400">
          <a:solidFill>
            <a:schemeClr val="tx1"/>
          </a:solidFill>
        </a:defRPr>
      </a:lvl5pPr>
      <a:lvl6pPr marL="457200" algn="l" rtl="0" fontAlgn="base">
        <a:lnSpc>
          <a:spcPct val="90000"/>
        </a:lnSpc>
        <a:spcBef>
          <a:spcPct val="0"/>
        </a:spcBef>
        <a:spcAft>
          <a:spcPct val="0"/>
        </a:spcAft>
        <a:defRPr sz="4400">
          <a:solidFill>
            <a:schemeClr val="tx1"/>
          </a:solidFill>
        </a:defRPr>
      </a:lvl6pPr>
      <a:lvl7pPr marL="914400" algn="l" rtl="0" fontAlgn="base">
        <a:lnSpc>
          <a:spcPct val="90000"/>
        </a:lnSpc>
        <a:spcBef>
          <a:spcPct val="0"/>
        </a:spcBef>
        <a:spcAft>
          <a:spcPct val="0"/>
        </a:spcAft>
        <a:defRPr sz="4400">
          <a:solidFill>
            <a:schemeClr val="tx1"/>
          </a:solidFill>
        </a:defRPr>
      </a:lvl7pPr>
      <a:lvl8pPr marL="1371600" algn="l" rtl="0" fontAlgn="base">
        <a:lnSpc>
          <a:spcPct val="90000"/>
        </a:lnSpc>
        <a:spcBef>
          <a:spcPct val="0"/>
        </a:spcBef>
        <a:spcAft>
          <a:spcPct val="0"/>
        </a:spcAft>
        <a:defRPr sz="4400">
          <a:solidFill>
            <a:schemeClr val="tx1"/>
          </a:solidFill>
        </a:defRPr>
      </a:lvl8pPr>
      <a:lvl9pPr marL="1828800" algn="l" rtl="0" fontAlgn="base">
        <a:lnSpc>
          <a:spcPct val="90000"/>
        </a:lnSpc>
        <a:spcBef>
          <a:spcPct val="0"/>
        </a:spcBef>
        <a:spcAft>
          <a:spcPct val="0"/>
        </a:spcAft>
        <a:defRPr sz="4400">
          <a:solidFill>
            <a:schemeClr val="tx1"/>
          </a:solidFill>
        </a:defRPr>
      </a:lvl9pPr>
    </p:titleStyle>
    <p:bodyStyle>
      <a:lvl1pPr marL="228600" indent="-228600" algn="l" rtl="0" eaLnBrk="0" fontAlgn="base" hangingPunct="0">
        <a:lnSpc>
          <a:spcPct val="90000"/>
        </a:lnSpc>
        <a:spcBef>
          <a:spcPts val="1000"/>
        </a:spcBef>
        <a:spcAft>
          <a:spcPct val="0"/>
        </a:spcAft>
        <a:buFont typeface="Arial" panose="020B060402020209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9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9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9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jpeg"/><Relationship Id="rId2" Type="http://schemas.openxmlformats.org/officeDocument/2006/relationships/audio" Target="file:///C:\Documents%20and%20Settings\Administrator\Local%20Settings\Temporary%20Internet%20Files\Content.MSO\4ED6D2C0.wav" TargetMode="External"/><Relationship Id="rId1" Type="http://schemas.microsoft.com/office/2007/relationships/media" Target="file:///C:\Documents%20and%20Settings\Administrator\Local%20Settings\Temporary%20Internet%20Files\Content.MSO\4ED6D2C0.wav"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7.png"/><Relationship Id="rId3" Type="http://schemas.openxmlformats.org/officeDocument/2006/relationships/image" Target="../media/image47.jpe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image" Target="../media/image50.jp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gif"/><Relationship Id="rId9"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4.png"/><Relationship Id="rId7" Type="http://schemas.openxmlformats.org/officeDocument/2006/relationships/image" Target="../media/image66.png"/><Relationship Id="rId2" Type="http://schemas.openxmlformats.org/officeDocument/2006/relationships/image" Target="../media/image63.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65.png"/><Relationship Id="rId10" Type="http://schemas.microsoft.com/office/2007/relationships/hdphoto" Target="../media/hdphoto6.wdp"/><Relationship Id="rId4" Type="http://schemas.microsoft.com/office/2007/relationships/hdphoto" Target="../media/hdphoto3.wdp"/><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75.png"/><Relationship Id="rId7" Type="http://schemas.openxmlformats.org/officeDocument/2006/relationships/image" Target="../media/image7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24.png"/><Relationship Id="rId4" Type="http://schemas.openxmlformats.org/officeDocument/2006/relationships/image" Target="../media/image19.png"/><Relationship Id="rId9" Type="http://schemas.openxmlformats.org/officeDocument/2006/relationships/image" Target="../media/image77.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6.jpeg"/><Relationship Id="rId3" Type="http://schemas.openxmlformats.org/officeDocument/2006/relationships/image" Target="../media/image18.png"/><Relationship Id="rId7" Type="http://schemas.openxmlformats.org/officeDocument/2006/relationships/image" Target="../media/image5.jpeg"/><Relationship Id="rId12" Type="http://schemas.openxmlformats.org/officeDocument/2006/relationships/image" Target="../media/image25.png"/><Relationship Id="rId2" Type="http://schemas.openxmlformats.org/officeDocument/2006/relationships/notesSlide" Target="../notesSlides/notesSlide4.xml"/><Relationship Id="rId16" Type="http://schemas.openxmlformats.org/officeDocument/2006/relationships/image" Target="../media/image29.png"/><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image" Target="../media/image20.jpeg"/><Relationship Id="rId15" Type="http://schemas.openxmlformats.org/officeDocument/2006/relationships/image" Target="../media/image28.png"/><Relationship Id="rId10" Type="http://schemas.openxmlformats.org/officeDocument/2006/relationships/image" Target="../media/image12.png"/><Relationship Id="rId4" Type="http://schemas.openxmlformats.org/officeDocument/2006/relationships/image" Target="../media/image19.png"/><Relationship Id="rId9" Type="http://schemas.openxmlformats.org/officeDocument/2006/relationships/image" Target="../media/image23.jpeg"/><Relationship Id="rId1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32.jpeg"/><Relationship Id="rId4" Type="http://schemas.openxmlformats.org/officeDocument/2006/relationships/image" Target="../media/image31.jpe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5.jpe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jpe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6.png"/><Relationship Id="rId11" Type="http://schemas.openxmlformats.org/officeDocument/2006/relationships/image" Target="../media/image40.jpeg"/><Relationship Id="rId5" Type="http://schemas.openxmlformats.org/officeDocument/2006/relationships/image" Target="../media/image35.png"/><Relationship Id="rId10" Type="http://schemas.openxmlformats.org/officeDocument/2006/relationships/image" Target="../media/image39.emf"/><Relationship Id="rId4" Type="http://schemas.openxmlformats.org/officeDocument/2006/relationships/image" Target="../media/image5.jpeg"/><Relationship Id="rId9"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5.jpe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5.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图片占位符 12"/>
          <p:cNvPicPr>
            <a:picLocks noGrp="1" noChangeAspect="1" noChangeArrowheads="1"/>
          </p:cNvPicPr>
          <p:nvPr>
            <p:ph type="pic" sz="quarter" idx="10"/>
          </p:nvPr>
        </p:nvPicPr>
        <p:blipFill>
          <a:blip r:embed="rId5"/>
          <a:srcRect/>
          <a:stretch>
            <a:fillRect/>
          </a:stretch>
        </p:blipFill>
        <p:spPr>
          <a:solidFill>
            <a:srgbClr val="D9D9D9"/>
          </a:solidFill>
        </p:spPr>
      </p:pic>
      <p:sp>
        <p:nvSpPr>
          <p:cNvPr id="14" name="矩形 13"/>
          <p:cNvSpPr/>
          <p:nvPr/>
        </p:nvSpPr>
        <p:spPr>
          <a:xfrm>
            <a:off x="0" y="20638"/>
            <a:ext cx="12192000" cy="6858000"/>
          </a:xfrm>
          <a:prstGeom prst="rect">
            <a:avLst/>
          </a:prstGeom>
          <a:solidFill>
            <a:schemeClr val="tx1">
              <a:lumMod val="50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900" dirty="0">
              <a:latin typeface="HarmonyOS Sans SC" panose="00000500000000000000" pitchFamily="2" charset="-122"/>
              <a:ea typeface="HarmonyOS Sans SC" panose="00000500000000000000" pitchFamily="2" charset="-122"/>
            </a:endParaRPr>
          </a:p>
        </p:txBody>
      </p:sp>
      <p:pic>
        <p:nvPicPr>
          <p:cNvPr id="17" name="4ED6D2C0.wav">
            <a:hlinkClick r:id="" action="ppaction://media"/>
          </p:cNvPr>
          <p:cNvPicPr>
            <a:picLocks noRot="1" noChangeAspect="1"/>
          </p:cNvPicPr>
          <p:nvPr>
            <a:audi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11461750" y="-69691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a:spLocks noChangeArrowheads="1"/>
          </p:cNvSpPr>
          <p:nvPr/>
        </p:nvSpPr>
        <p:spPr bwMode="auto">
          <a:xfrm>
            <a:off x="7428480" y="3415623"/>
            <a:ext cx="23631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2000" b="1" dirty="0">
                <a:solidFill>
                  <a:schemeClr val="bg1"/>
                </a:solidFill>
                <a:latin typeface="HarmonyOS Sans SC" panose="00000500000000000000" pitchFamily="2" charset="-122"/>
                <a:ea typeface="HarmonyOS Sans SC" panose="00000500000000000000" pitchFamily="2" charset="-122"/>
              </a:rPr>
              <a:t>-</a:t>
            </a:r>
            <a:r>
              <a:rPr lang="zh-CN" altLang="en-US" sz="2000" b="1" i="1" dirty="0">
                <a:solidFill>
                  <a:schemeClr val="bg1"/>
                </a:solidFill>
                <a:latin typeface="HarmonyOS Sans SC" panose="00000500000000000000" pitchFamily="2" charset="-122"/>
                <a:ea typeface="HarmonyOS Sans SC" panose="00000500000000000000" pitchFamily="2" charset="-122"/>
              </a:rPr>
              <a:t>邦家康盛生物科技</a:t>
            </a:r>
          </a:p>
        </p:txBody>
      </p:sp>
      <p:pic>
        <p:nvPicPr>
          <p:cNvPr id="3" name="图片 2" descr="图形用户界面, 文本&#10;&#10;描述已自动生成"/>
          <p:cNvPicPr>
            <a:picLocks noChangeAspect="1"/>
          </p:cNvPicPr>
          <p:nvPr/>
        </p:nvPicPr>
        <p:blipFill>
          <a:blip r:embed="rId7" cstate="email"/>
          <a:stretch>
            <a:fillRect/>
          </a:stretch>
        </p:blipFill>
        <p:spPr>
          <a:xfrm>
            <a:off x="1" y="1"/>
            <a:ext cx="3155794" cy="1218376"/>
          </a:xfrm>
          <a:prstGeom prst="rect">
            <a:avLst/>
          </a:prstGeom>
        </p:spPr>
      </p:pic>
      <p:sp>
        <p:nvSpPr>
          <p:cNvPr id="7" name="文本框 6">
            <a:extLst>
              <a:ext uri="{FF2B5EF4-FFF2-40B4-BE49-F238E27FC236}">
                <a16:creationId xmlns:a16="http://schemas.microsoft.com/office/drawing/2014/main" id="{736D61FC-4FA4-4EEE-BEAF-1924DA285781}"/>
              </a:ext>
            </a:extLst>
          </p:cNvPr>
          <p:cNvSpPr txBox="1">
            <a:spLocks noChangeArrowheads="1"/>
          </p:cNvSpPr>
          <p:nvPr/>
        </p:nvSpPr>
        <p:spPr bwMode="auto">
          <a:xfrm>
            <a:off x="3316584" y="2172784"/>
            <a:ext cx="582723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4000" b="1" dirty="0">
                <a:solidFill>
                  <a:schemeClr val="bg1"/>
                </a:solidFill>
                <a:latin typeface="HarmonyOS Sans SC" panose="00000500000000000000" pitchFamily="2" charset="-122"/>
                <a:ea typeface="HarmonyOS Sans SC" panose="00000500000000000000" pitchFamily="2" charset="-122"/>
              </a:rPr>
              <a:t>植物基致病微生物消杀剂</a:t>
            </a:r>
          </a:p>
        </p:txBody>
      </p:sp>
    </p:spTree>
  </p:cSld>
  <p:clrMapOvr>
    <a:masterClrMapping/>
  </p:clrMapOvr>
  <p:transition spd="slow" advTm="0">
    <p:blinds dir="vert"/>
  </p:transition>
  <p:timing>
    <p:tnLst>
      <p:par>
        <p:cTn id="1" dur="indefinite" restart="never" nodeType="tmRoot">
          <p:childTnLst>
            <p:audio>
              <p:cMediaNode vol="80000" numSld="999" showWhenStopped="0">
                <p:cTn id="2" repeatCount="indefinite"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灯片编号占位符 2">
            <a:extLst>
              <a:ext uri="{FF2B5EF4-FFF2-40B4-BE49-F238E27FC236}">
                <a16:creationId xmlns:a16="http://schemas.microsoft.com/office/drawing/2014/main" id="{5829ED9D-EB99-4AD7-BFBC-18DAE2910461}"/>
              </a:ext>
            </a:extLst>
          </p:cNvPr>
          <p:cNvSpPr txBox="1">
            <a:spLocks/>
          </p:cNvSpPr>
          <p:nvPr/>
        </p:nvSpPr>
        <p:spPr>
          <a:xfrm>
            <a:off x="8610600" y="6356350"/>
            <a:ext cx="27432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a:defRPr/>
            </a:pPr>
            <a:fld id="{68EE2189-2A70-457C-9802-C407B5C73872}" type="slidenum">
              <a:rPr lang="en-US" altLang="zh-CN" sz="1200" smtClean="0">
                <a:solidFill>
                  <a:schemeClr val="bg1">
                    <a:lumMod val="65000"/>
                  </a:schemeClr>
                </a:solidFill>
                <a:latin typeface="HarmonyOS Sans SC" panose="00000500000000000000" pitchFamily="2" charset="-122"/>
                <a:ea typeface="HarmonyOS Sans SC" panose="00000500000000000000" pitchFamily="2" charset="-122"/>
              </a:rPr>
              <a:pPr algn="r">
                <a:defRPr/>
              </a:pPr>
              <a:t>10</a:t>
            </a:fld>
            <a:endParaRPr lang="en-US" altLang="zh-CN" sz="1200" dirty="0">
              <a:solidFill>
                <a:schemeClr val="bg1">
                  <a:lumMod val="65000"/>
                </a:schemeClr>
              </a:solidFill>
              <a:latin typeface="HarmonyOS Sans SC" panose="00000500000000000000" pitchFamily="2" charset="-122"/>
              <a:ea typeface="HarmonyOS Sans SC" panose="00000500000000000000" pitchFamily="2" charset="-122"/>
            </a:endParaRPr>
          </a:p>
        </p:txBody>
      </p:sp>
      <p:pic>
        <p:nvPicPr>
          <p:cNvPr id="45" name="图片 44">
            <a:extLst>
              <a:ext uri="{FF2B5EF4-FFF2-40B4-BE49-F238E27FC236}">
                <a16:creationId xmlns:a16="http://schemas.microsoft.com/office/drawing/2014/main" id="{6686E695-E504-42ED-A303-0878870E95F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68526" y="178672"/>
            <a:ext cx="2626884" cy="529755"/>
          </a:xfrm>
          <a:prstGeom prst="rect">
            <a:avLst/>
          </a:prstGeom>
        </p:spPr>
      </p:pic>
      <p:sp>
        <p:nvSpPr>
          <p:cNvPr id="35" name="Rectangle 7">
            <a:extLst>
              <a:ext uri="{FF2B5EF4-FFF2-40B4-BE49-F238E27FC236}">
                <a16:creationId xmlns:a16="http://schemas.microsoft.com/office/drawing/2014/main" id="{1334296E-B511-4671-B70E-DBC320821D0F}"/>
              </a:ext>
            </a:extLst>
          </p:cNvPr>
          <p:cNvSpPr>
            <a:spLocks noChangeArrowheads="1"/>
          </p:cNvSpPr>
          <p:nvPr/>
        </p:nvSpPr>
        <p:spPr bwMode="auto">
          <a:xfrm>
            <a:off x="265307" y="3166902"/>
            <a:ext cx="334684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zh-CN" altLang="en-US" sz="2000" b="1" dirty="0">
                <a:latin typeface="HarmonyOS Sans SC" panose="00000500000000000000" pitchFamily="2" charset="-122"/>
                <a:ea typeface="HarmonyOS Sans SC" panose="00000500000000000000" pitchFamily="2" charset="-122"/>
                <a:cs typeface="Arial" panose="020B0604020202020204" pitchFamily="34" charset="0"/>
              </a:rPr>
              <a:t>敏感人群皮肤黏膜感染凝胶</a:t>
            </a:r>
            <a:endParaRPr lang="en-US" altLang="zh-CN" sz="2000" b="1" dirty="0">
              <a:latin typeface="HarmonyOS Sans SC" panose="00000500000000000000" pitchFamily="2" charset="-122"/>
              <a:ea typeface="HarmonyOS Sans SC" panose="00000500000000000000" pitchFamily="2" charset="-122"/>
              <a:cs typeface="Arial" panose="020B0604020202020204" pitchFamily="34" charset="0"/>
            </a:endParaRPr>
          </a:p>
          <a:p>
            <a:pPr algn="ctr" eaLnBrk="1" hangingPunct="1"/>
            <a:r>
              <a:rPr lang="zh-CN" altLang="en-US" sz="2000" dirty="0">
                <a:latin typeface="HarmonyOS Sans SC" panose="00000500000000000000" pitchFamily="2" charset="-122"/>
                <a:ea typeface="HarmonyOS Sans SC" panose="00000500000000000000" pitchFamily="2" charset="-122"/>
                <a:cs typeface="Arial" panose="020B0604020202020204" pitchFamily="34" charset="0"/>
              </a:rPr>
              <a:t>（“药” 字号、“械” 字号）</a:t>
            </a:r>
          </a:p>
        </p:txBody>
      </p:sp>
      <p:sp>
        <p:nvSpPr>
          <p:cNvPr id="36" name="文本框 26">
            <a:extLst>
              <a:ext uri="{FF2B5EF4-FFF2-40B4-BE49-F238E27FC236}">
                <a16:creationId xmlns:a16="http://schemas.microsoft.com/office/drawing/2014/main" id="{F9ED4034-E597-41C0-B626-11AFA0199E3B}"/>
              </a:ext>
            </a:extLst>
          </p:cNvPr>
          <p:cNvSpPr txBox="1"/>
          <p:nvPr/>
        </p:nvSpPr>
        <p:spPr>
          <a:xfrm>
            <a:off x="375277" y="3836086"/>
            <a:ext cx="4221235" cy="2030171"/>
          </a:xfrm>
          <a:prstGeom prst="rect">
            <a:avLst/>
          </a:prstGeom>
          <a:noFill/>
          <a:ln w="12700" cap="flat">
            <a:noFill/>
            <a:miter lim="400000"/>
          </a:ln>
        </p:spPr>
        <p:style>
          <a:lnRef idx="0">
            <a:srgbClr val="FFFFFF"/>
          </a:lnRef>
          <a:fillRef idx="0">
            <a:srgbClr val="FFFFFF"/>
          </a:fillRef>
          <a:effectRef idx="0">
            <a:srgbClr val="FFFFFF"/>
          </a:effectRef>
          <a:fontRef idx="none"/>
        </p:style>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FontTx/>
              <a:buNone/>
              <a:defRPr/>
            </a:pPr>
            <a:br>
              <a:rPr lang="en-US" altLang="zh-CN" sz="1800" b="1" dirty="0">
                <a:solidFill>
                  <a:srgbClr val="002060"/>
                </a:solidFill>
                <a:latin typeface="HarmonyOS Sans SC" panose="00000500000000000000" pitchFamily="2" charset="-122"/>
                <a:ea typeface="HarmonyOS Sans SC" panose="00000500000000000000" pitchFamily="2" charset="-122"/>
              </a:rPr>
            </a:br>
            <a:r>
              <a:rPr lang="en-US" altLang="zh-CN" sz="1800" dirty="0">
                <a:solidFill>
                  <a:srgbClr val="002060"/>
                </a:solidFill>
                <a:latin typeface="HarmonyOS Sans SC" panose="00000500000000000000" pitchFamily="2" charset="-122"/>
                <a:ea typeface="HarmonyOS Sans SC" panose="00000500000000000000" pitchFamily="2" charset="-122"/>
              </a:rPr>
              <a:t>1:</a:t>
            </a:r>
            <a:r>
              <a:rPr lang="zh-CN" altLang="en-US" sz="1800" dirty="0">
                <a:solidFill>
                  <a:srgbClr val="002060"/>
                </a:solidFill>
                <a:latin typeface="HarmonyOS Sans SC" panose="00000500000000000000" pitchFamily="2" charset="-122"/>
                <a:ea typeface="HarmonyOS Sans SC" panose="00000500000000000000" pitchFamily="2" charset="-122"/>
              </a:rPr>
              <a:t>  </a:t>
            </a:r>
            <a:r>
              <a:rPr lang="zh-CN" altLang="en-US" sz="1800" dirty="0">
                <a:latin typeface="HarmonyOS Sans SC" panose="00000500000000000000" pitchFamily="2" charset="-122"/>
                <a:ea typeface="HarmonyOS Sans SC" panose="00000500000000000000" pitchFamily="2" charset="-122"/>
              </a:rPr>
              <a:t>孕妇阴道炎</a:t>
            </a:r>
            <a:br>
              <a:rPr lang="en-US" altLang="zh-CN" sz="1800" dirty="0">
                <a:latin typeface="HarmonyOS Sans SC" panose="00000500000000000000" pitchFamily="2" charset="-122"/>
                <a:ea typeface="HarmonyOS Sans SC" panose="00000500000000000000" pitchFamily="2" charset="-122"/>
              </a:rPr>
            </a:br>
            <a:r>
              <a:rPr lang="en-US" altLang="zh-CN" sz="1800" dirty="0">
                <a:latin typeface="HarmonyOS Sans SC" panose="00000500000000000000" pitchFamily="2" charset="-122"/>
                <a:ea typeface="HarmonyOS Sans SC" panose="00000500000000000000" pitchFamily="2" charset="-122"/>
              </a:rPr>
              <a:t>2</a:t>
            </a:r>
            <a:r>
              <a:rPr lang="zh-CN" altLang="en-US" sz="1800" dirty="0">
                <a:latin typeface="HarmonyOS Sans SC" panose="00000500000000000000" pitchFamily="2" charset="-122"/>
                <a:ea typeface="HarmonyOS Sans SC" panose="00000500000000000000" pitchFamily="2" charset="-122"/>
              </a:rPr>
              <a:t>：婴幼儿及成人中耳炎、结膜炎等</a:t>
            </a:r>
            <a:endParaRPr lang="en-US" altLang="zh-CN" sz="1800" dirty="0">
              <a:latin typeface="HarmonyOS Sans SC" panose="00000500000000000000" pitchFamily="2" charset="-122"/>
              <a:ea typeface="HarmonyOS Sans SC" panose="00000500000000000000" pitchFamily="2" charset="-122"/>
            </a:endParaRPr>
          </a:p>
          <a:p>
            <a:pPr eaLnBrk="1" hangingPunct="1">
              <a:lnSpc>
                <a:spcPct val="150000"/>
              </a:lnSpc>
              <a:spcBef>
                <a:spcPct val="0"/>
              </a:spcBef>
              <a:buFontTx/>
              <a:buNone/>
              <a:defRPr/>
            </a:pPr>
            <a:r>
              <a:rPr lang="en-US" altLang="zh-CN" sz="1800" dirty="0">
                <a:latin typeface="HarmonyOS Sans SC" panose="00000500000000000000" pitchFamily="2" charset="-122"/>
                <a:ea typeface="HarmonyOS Sans SC" panose="00000500000000000000" pitchFamily="2" charset="-122"/>
              </a:rPr>
              <a:t>3</a:t>
            </a:r>
            <a:r>
              <a:rPr lang="zh-CN" altLang="en-US" sz="1800" dirty="0">
                <a:latin typeface="HarmonyOS Sans SC" panose="00000500000000000000" pitchFamily="2" charset="-122"/>
                <a:ea typeface="HarmonyOS Sans SC" panose="00000500000000000000" pitchFamily="2" charset="-122"/>
              </a:rPr>
              <a:t>：口腔抗菌</a:t>
            </a:r>
            <a:br>
              <a:rPr lang="en-US" altLang="zh-CN" sz="1800" dirty="0">
                <a:latin typeface="HarmonyOS Sans SC" panose="00000500000000000000" pitchFamily="2" charset="-122"/>
                <a:ea typeface="HarmonyOS Sans SC" panose="00000500000000000000" pitchFamily="2" charset="-122"/>
              </a:rPr>
            </a:br>
            <a:r>
              <a:rPr lang="en-US" altLang="zh-CN" sz="1800" dirty="0">
                <a:latin typeface="HarmonyOS Sans SC" panose="00000500000000000000" pitchFamily="2" charset="-122"/>
                <a:ea typeface="HarmonyOS Sans SC" panose="00000500000000000000" pitchFamily="2" charset="-122"/>
              </a:rPr>
              <a:t>4:</a:t>
            </a:r>
            <a:r>
              <a:rPr lang="zh-CN" altLang="en-US" sz="1800" dirty="0">
                <a:latin typeface="HarmonyOS Sans SC" panose="00000500000000000000" pitchFamily="2" charset="-122"/>
                <a:ea typeface="HarmonyOS Sans SC" panose="00000500000000000000" pitchFamily="2" charset="-122"/>
              </a:rPr>
              <a:t>  抗生素耐药菌感染的治疗</a:t>
            </a:r>
            <a:endParaRPr lang="en-US" altLang="zh-CN" sz="1800" dirty="0">
              <a:latin typeface="HarmonyOS Sans SC" panose="00000500000000000000" pitchFamily="2" charset="-122"/>
              <a:ea typeface="HarmonyOS Sans SC" panose="00000500000000000000" pitchFamily="2" charset="-122"/>
              <a:cs typeface="Segoe UI Semilight" panose="020B0402040204020203" pitchFamily="34" charset="0"/>
            </a:endParaRPr>
          </a:p>
        </p:txBody>
      </p:sp>
      <p:sp>
        <p:nvSpPr>
          <p:cNvPr id="51" name="TextBox 23">
            <a:extLst>
              <a:ext uri="{FF2B5EF4-FFF2-40B4-BE49-F238E27FC236}">
                <a16:creationId xmlns:a16="http://schemas.microsoft.com/office/drawing/2014/main" id="{8EE48694-9A92-4E19-88D7-4B047AB4C685}"/>
              </a:ext>
            </a:extLst>
          </p:cNvPr>
          <p:cNvSpPr txBox="1">
            <a:spLocks noChangeArrowheads="1"/>
          </p:cNvSpPr>
          <p:nvPr/>
        </p:nvSpPr>
        <p:spPr bwMode="auto">
          <a:xfrm>
            <a:off x="2130957" y="474327"/>
            <a:ext cx="978882" cy="400110"/>
          </a:xfrm>
          <a:prstGeom prst="rect">
            <a:avLst/>
          </a:prstGeom>
          <a:solidFill>
            <a:schemeClr val="accent5">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2000" dirty="0">
                <a:solidFill>
                  <a:schemeClr val="accent5">
                    <a:lumMod val="75000"/>
                  </a:schemeClr>
                </a:solidFill>
                <a:latin typeface="HarmonyOS Sans SC" panose="00000500000000000000" pitchFamily="2" charset="-122"/>
                <a:ea typeface="HarmonyOS Sans SC" panose="00000500000000000000" pitchFamily="2" charset="-122"/>
                <a:cs typeface="Arial" panose="020B0604020202020204" pitchFamily="34" charset="0"/>
              </a:rPr>
              <a:t>产品</a:t>
            </a:r>
            <a:r>
              <a:rPr lang="en-US" altLang="zh-CN" sz="2000" dirty="0">
                <a:solidFill>
                  <a:schemeClr val="accent5">
                    <a:lumMod val="75000"/>
                  </a:schemeClr>
                </a:solidFill>
                <a:latin typeface="HarmonyOS Sans SC" panose="00000500000000000000" pitchFamily="2" charset="-122"/>
                <a:ea typeface="HarmonyOS Sans SC" panose="00000500000000000000" pitchFamily="2" charset="-122"/>
                <a:cs typeface="Arial" panose="020B0604020202020204" pitchFamily="34" charset="0"/>
              </a:rPr>
              <a:t>1</a:t>
            </a:r>
            <a:r>
              <a:rPr lang="zh-CN" altLang="en-US" sz="2000" dirty="0">
                <a:solidFill>
                  <a:schemeClr val="accent5">
                    <a:lumMod val="75000"/>
                  </a:schemeClr>
                </a:solidFill>
                <a:latin typeface="HarmonyOS Sans SC" panose="00000500000000000000" pitchFamily="2" charset="-122"/>
                <a:ea typeface="HarmonyOS Sans SC" panose="00000500000000000000" pitchFamily="2" charset="-122"/>
                <a:cs typeface="Arial" panose="020B0604020202020204" pitchFamily="34" charset="0"/>
              </a:rPr>
              <a:t>  </a:t>
            </a:r>
          </a:p>
        </p:txBody>
      </p:sp>
      <p:pic>
        <p:nvPicPr>
          <p:cNvPr id="137218" name="Picture 2" descr="See the source image">
            <a:extLst>
              <a:ext uri="{FF2B5EF4-FFF2-40B4-BE49-F238E27FC236}">
                <a16:creationId xmlns:a16="http://schemas.microsoft.com/office/drawing/2014/main" id="{A7A83D49-D783-4835-A4FE-0D07820DDF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320" y="1205299"/>
            <a:ext cx="2388768" cy="1753779"/>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1">
            <a:extLst>
              <a:ext uri="{FF2B5EF4-FFF2-40B4-BE49-F238E27FC236}">
                <a16:creationId xmlns:a16="http://schemas.microsoft.com/office/drawing/2014/main" id="{1633EAC4-B334-41F7-BFC5-45B0EAF1B8C1}"/>
              </a:ext>
            </a:extLst>
          </p:cNvPr>
          <p:cNvSpPr txBox="1">
            <a:spLocks noChangeArrowheads="1"/>
          </p:cNvSpPr>
          <p:nvPr/>
        </p:nvSpPr>
        <p:spPr bwMode="auto">
          <a:xfrm>
            <a:off x="332373" y="443550"/>
            <a:ext cx="14184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2400" b="1" dirty="0">
                <a:latin typeface="HarmonyOS Sans SC" panose="00000500000000000000" pitchFamily="2" charset="-122"/>
                <a:ea typeface="HarmonyOS Sans SC" panose="00000500000000000000" pitchFamily="2" charset="-122"/>
                <a:cs typeface="Arial" panose="020B0604020202020204" pitchFamily="34" charset="0"/>
              </a:rPr>
              <a:t>产品介绍</a:t>
            </a:r>
            <a:endParaRPr lang="en-US" altLang="zh-CN" sz="2400" b="1" baseline="30000" dirty="0">
              <a:latin typeface="HarmonyOS Sans SC" panose="00000500000000000000" pitchFamily="2" charset="-122"/>
              <a:ea typeface="HarmonyOS Sans SC" panose="00000500000000000000" pitchFamily="2" charset="-122"/>
              <a:cs typeface="Arial" panose="020B0604020202020204" pitchFamily="34" charset="0"/>
            </a:endParaRPr>
          </a:p>
        </p:txBody>
      </p:sp>
      <p:grpSp>
        <p:nvGrpSpPr>
          <p:cNvPr id="11" name="组合 10">
            <a:extLst>
              <a:ext uri="{FF2B5EF4-FFF2-40B4-BE49-F238E27FC236}">
                <a16:creationId xmlns:a16="http://schemas.microsoft.com/office/drawing/2014/main" id="{CF6CA8F8-32B1-46CA-91CB-A1977F553B7F}"/>
              </a:ext>
            </a:extLst>
          </p:cNvPr>
          <p:cNvGrpSpPr/>
          <p:nvPr/>
        </p:nvGrpSpPr>
        <p:grpSpPr>
          <a:xfrm>
            <a:off x="4014416" y="1189884"/>
            <a:ext cx="3567558" cy="4628023"/>
            <a:chOff x="578655" y="1359442"/>
            <a:chExt cx="3567558" cy="4628023"/>
          </a:xfrm>
        </p:grpSpPr>
        <p:pic>
          <p:nvPicPr>
            <p:cNvPr id="12" name="Picture 2">
              <a:extLst>
                <a:ext uri="{FF2B5EF4-FFF2-40B4-BE49-F238E27FC236}">
                  <a16:creationId xmlns:a16="http://schemas.microsoft.com/office/drawing/2014/main" id="{9E82D5A2-C0A9-4AEE-B2D5-777D2356BA68}"/>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9377" t="-386" r="3497" b="386"/>
            <a:stretch/>
          </p:blipFill>
          <p:spPr bwMode="auto">
            <a:xfrm>
              <a:off x="578655" y="1359442"/>
              <a:ext cx="3564524" cy="4621689"/>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12">
              <a:extLst>
                <a:ext uri="{FF2B5EF4-FFF2-40B4-BE49-F238E27FC236}">
                  <a16:creationId xmlns:a16="http://schemas.microsoft.com/office/drawing/2014/main" id="{3B3B29E0-1E8D-4700-8DAC-521987EF78B3}"/>
                </a:ext>
              </a:extLst>
            </p:cNvPr>
            <p:cNvSpPr/>
            <p:nvPr/>
          </p:nvSpPr>
          <p:spPr>
            <a:xfrm>
              <a:off x="581689" y="1379233"/>
              <a:ext cx="3564524" cy="4608232"/>
            </a:xfrm>
            <a:prstGeom prst="rect">
              <a:avLst/>
            </a:prstGeom>
            <a:solidFill>
              <a:srgbClr val="0D0D0D">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HarmonyOS Sans SC" panose="00000500000000000000" pitchFamily="2" charset="-122"/>
                <a:ea typeface="HarmonyOS Sans SC" panose="00000500000000000000" pitchFamily="2" charset="-122"/>
              </a:endParaRPr>
            </a:p>
          </p:txBody>
        </p:sp>
      </p:grpSp>
      <p:sp>
        <p:nvSpPr>
          <p:cNvPr id="14" name="文本框 13">
            <a:extLst>
              <a:ext uri="{FF2B5EF4-FFF2-40B4-BE49-F238E27FC236}">
                <a16:creationId xmlns:a16="http://schemas.microsoft.com/office/drawing/2014/main" id="{964FDEF2-211E-4174-9B0B-DF7C00E93B8B}"/>
              </a:ext>
            </a:extLst>
          </p:cNvPr>
          <p:cNvSpPr txBox="1"/>
          <p:nvPr/>
        </p:nvSpPr>
        <p:spPr>
          <a:xfrm>
            <a:off x="3489977" y="138710"/>
            <a:ext cx="5377876" cy="400110"/>
          </a:xfrm>
          <a:prstGeom prst="rect">
            <a:avLst/>
          </a:prstGeom>
          <a:noFill/>
        </p:spPr>
        <p:txBody>
          <a:bodyPr wrap="square">
            <a:spAutoFit/>
          </a:bodyPr>
          <a:lstStyle/>
          <a:p>
            <a:r>
              <a:rPr lang="zh-CN" altLang="en-US" sz="2000" b="1" dirty="0">
                <a:latin typeface="HarmonyOS Sans SC" panose="00000500000000000000" pitchFamily="2" charset="-122"/>
                <a:ea typeface="HarmonyOS Sans SC" panose="00000500000000000000" pitchFamily="2" charset="-122"/>
              </a:rPr>
              <a:t>敏感人群炎症治疗：临床尚未解决的挑战</a:t>
            </a:r>
          </a:p>
        </p:txBody>
      </p:sp>
      <p:sp>
        <p:nvSpPr>
          <p:cNvPr id="15" name="文本框 14">
            <a:extLst>
              <a:ext uri="{FF2B5EF4-FFF2-40B4-BE49-F238E27FC236}">
                <a16:creationId xmlns:a16="http://schemas.microsoft.com/office/drawing/2014/main" id="{62DCAFD6-E83A-419E-987D-EBBD3BA77F13}"/>
              </a:ext>
            </a:extLst>
          </p:cNvPr>
          <p:cNvSpPr txBox="1"/>
          <p:nvPr/>
        </p:nvSpPr>
        <p:spPr>
          <a:xfrm>
            <a:off x="4771397" y="5897618"/>
            <a:ext cx="2050561" cy="350018"/>
          </a:xfrm>
          <a:prstGeom prst="rect">
            <a:avLst/>
          </a:prstGeom>
          <a:noFill/>
        </p:spPr>
        <p:txBody>
          <a:bodyPr wrap="square">
            <a:spAutoFit/>
          </a:bodyPr>
          <a:lstStyle/>
          <a:p>
            <a:r>
              <a:rPr lang="zh-CN" altLang="en-US" sz="1600" dirty="0">
                <a:latin typeface="HarmonyOS Sans SC" panose="00000500000000000000" pitchFamily="2" charset="-122"/>
                <a:ea typeface="HarmonyOS Sans SC" panose="00000500000000000000" pitchFamily="2" charset="-122"/>
              </a:rPr>
              <a:t>目前临床：谨慎用药</a:t>
            </a:r>
          </a:p>
        </p:txBody>
      </p:sp>
      <p:grpSp>
        <p:nvGrpSpPr>
          <p:cNvPr id="19" name="组合 18">
            <a:extLst>
              <a:ext uri="{FF2B5EF4-FFF2-40B4-BE49-F238E27FC236}">
                <a16:creationId xmlns:a16="http://schemas.microsoft.com/office/drawing/2014/main" id="{F8EE45E3-F20F-4471-A4FA-D5F284021E91}"/>
              </a:ext>
            </a:extLst>
          </p:cNvPr>
          <p:cNvGrpSpPr/>
          <p:nvPr/>
        </p:nvGrpSpPr>
        <p:grpSpPr>
          <a:xfrm>
            <a:off x="7677456" y="1525190"/>
            <a:ext cx="4353988" cy="2996732"/>
            <a:chOff x="6746699" y="1266501"/>
            <a:chExt cx="4353988" cy="2996732"/>
          </a:xfrm>
        </p:grpSpPr>
        <p:sp>
          <p:nvSpPr>
            <p:cNvPr id="20" name="矩形 19">
              <a:extLst>
                <a:ext uri="{FF2B5EF4-FFF2-40B4-BE49-F238E27FC236}">
                  <a16:creationId xmlns:a16="http://schemas.microsoft.com/office/drawing/2014/main" id="{8E392882-B6FB-48C6-BEE8-5AD9FF14E0EB}"/>
                </a:ext>
              </a:extLst>
            </p:cNvPr>
            <p:cNvSpPr/>
            <p:nvPr/>
          </p:nvSpPr>
          <p:spPr>
            <a:xfrm>
              <a:off x="6943060" y="1266501"/>
              <a:ext cx="4157627" cy="29967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panose="00000500000000000000" pitchFamily="2" charset="-122"/>
                <a:ea typeface="HarmonyOS Sans SC" panose="00000500000000000000" pitchFamily="2" charset="-122"/>
              </a:endParaRPr>
            </a:p>
          </p:txBody>
        </p:sp>
        <p:grpSp>
          <p:nvGrpSpPr>
            <p:cNvPr id="21" name="组合 20">
              <a:extLst>
                <a:ext uri="{FF2B5EF4-FFF2-40B4-BE49-F238E27FC236}">
                  <a16:creationId xmlns:a16="http://schemas.microsoft.com/office/drawing/2014/main" id="{D4B3F5F5-5FC7-4D2D-BA8C-109E65893245}"/>
                </a:ext>
              </a:extLst>
            </p:cNvPr>
            <p:cNvGrpSpPr/>
            <p:nvPr/>
          </p:nvGrpSpPr>
          <p:grpSpPr>
            <a:xfrm>
              <a:off x="6746699" y="1390569"/>
              <a:ext cx="4128393" cy="2872664"/>
              <a:chOff x="4961466" y="1414755"/>
              <a:chExt cx="4128393" cy="2872664"/>
            </a:xfrm>
          </p:grpSpPr>
          <p:sp>
            <p:nvSpPr>
              <p:cNvPr id="22" name="文本框 21">
                <a:extLst>
                  <a:ext uri="{FF2B5EF4-FFF2-40B4-BE49-F238E27FC236}">
                    <a16:creationId xmlns:a16="http://schemas.microsoft.com/office/drawing/2014/main" id="{FF7483E1-FBAC-48A5-B59C-BFF15281AF30}"/>
                  </a:ext>
                </a:extLst>
              </p:cNvPr>
              <p:cNvSpPr txBox="1"/>
              <p:nvPr/>
            </p:nvSpPr>
            <p:spPr>
              <a:xfrm>
                <a:off x="4961466" y="1414755"/>
                <a:ext cx="1005403" cy="338554"/>
              </a:xfrm>
              <a:prstGeom prst="rect">
                <a:avLst/>
              </a:prstGeom>
              <a:noFill/>
            </p:spPr>
            <p:txBody>
              <a:bodyPr wrap="none" rtlCol="0">
                <a:spAutoFit/>
              </a:bodyPr>
              <a:lstStyle/>
              <a:p>
                <a:r>
                  <a:rPr lang="zh-CN" altLang="en-US" sz="1600" dirty="0">
                    <a:latin typeface="HarmonyOS Sans SC" panose="00000500000000000000" pitchFamily="2" charset="-122"/>
                    <a:ea typeface="HarmonyOS Sans SC" panose="00000500000000000000" pitchFamily="2" charset="-122"/>
                  </a:rPr>
                  <a:t>（万人）</a:t>
                </a:r>
              </a:p>
            </p:txBody>
          </p:sp>
          <p:sp>
            <p:nvSpPr>
              <p:cNvPr id="23" name="文本框 22">
                <a:extLst>
                  <a:ext uri="{FF2B5EF4-FFF2-40B4-BE49-F238E27FC236}">
                    <a16:creationId xmlns:a16="http://schemas.microsoft.com/office/drawing/2014/main" id="{D79AD1F0-3F3A-45C1-AD16-9CEC5F1C727D}"/>
                  </a:ext>
                </a:extLst>
              </p:cNvPr>
              <p:cNvSpPr txBox="1"/>
              <p:nvPr/>
            </p:nvSpPr>
            <p:spPr>
              <a:xfrm>
                <a:off x="6891851" y="3948865"/>
                <a:ext cx="1257075" cy="338554"/>
              </a:xfrm>
              <a:prstGeom prst="rect">
                <a:avLst/>
              </a:prstGeom>
              <a:noFill/>
            </p:spPr>
            <p:txBody>
              <a:bodyPr wrap="none" rtlCol="0">
                <a:spAutoFit/>
              </a:bodyPr>
              <a:lstStyle/>
              <a:p>
                <a:r>
                  <a:rPr lang="zh-CN" altLang="en-US" sz="1600" dirty="0">
                    <a:latin typeface="HarmonyOS Sans SC" panose="00000500000000000000" pitchFamily="2" charset="-122"/>
                    <a:ea typeface="HarmonyOS Sans SC" panose="00000500000000000000" pitchFamily="2" charset="-122"/>
                  </a:rPr>
                  <a:t>时间（年）</a:t>
                </a:r>
              </a:p>
            </p:txBody>
          </p:sp>
          <p:sp>
            <p:nvSpPr>
              <p:cNvPr id="24" name="文本框 23">
                <a:extLst>
                  <a:ext uri="{FF2B5EF4-FFF2-40B4-BE49-F238E27FC236}">
                    <a16:creationId xmlns:a16="http://schemas.microsoft.com/office/drawing/2014/main" id="{6FFCFD09-16BB-4EE5-9F92-88DEB4B6783D}"/>
                  </a:ext>
                </a:extLst>
              </p:cNvPr>
              <p:cNvSpPr txBox="1"/>
              <p:nvPr/>
            </p:nvSpPr>
            <p:spPr>
              <a:xfrm>
                <a:off x="6461744" y="1426012"/>
                <a:ext cx="2236510" cy="338554"/>
              </a:xfrm>
              <a:prstGeom prst="rect">
                <a:avLst/>
              </a:prstGeom>
              <a:noFill/>
            </p:spPr>
            <p:txBody>
              <a:bodyPr wrap="none" rtlCol="0">
                <a:spAutoFit/>
              </a:bodyPr>
              <a:lstStyle/>
              <a:p>
                <a:r>
                  <a:rPr lang="zh-CN" altLang="en-US" sz="1600" dirty="0">
                    <a:latin typeface="HarmonyOS Sans SC" panose="00000500000000000000" pitchFamily="2" charset="-122"/>
                    <a:ea typeface="HarmonyOS Sans SC" panose="00000500000000000000" pitchFamily="2" charset="-122"/>
                  </a:rPr>
                  <a:t>孕妇数量及阴道炎比例</a:t>
                </a:r>
              </a:p>
            </p:txBody>
          </p:sp>
          <p:pic>
            <p:nvPicPr>
              <p:cNvPr id="25" name="图片 24">
                <a:extLst>
                  <a:ext uri="{FF2B5EF4-FFF2-40B4-BE49-F238E27FC236}">
                    <a16:creationId xmlns:a16="http://schemas.microsoft.com/office/drawing/2014/main" id="{E96F7585-86DE-415E-A34E-68EEC8BA5863}"/>
                  </a:ext>
                </a:extLst>
              </p:cNvPr>
              <p:cNvPicPr>
                <a:picLocks noChangeAspect="1"/>
              </p:cNvPicPr>
              <p:nvPr/>
            </p:nvPicPr>
            <p:blipFill>
              <a:blip r:embed="rId6"/>
              <a:stretch>
                <a:fillRect/>
              </a:stretch>
            </p:blipFill>
            <p:spPr>
              <a:xfrm>
                <a:off x="5333978" y="1822834"/>
                <a:ext cx="3755881" cy="2126031"/>
              </a:xfrm>
              <a:prstGeom prst="rect">
                <a:avLst/>
              </a:prstGeom>
            </p:spPr>
          </p:pic>
        </p:grpSp>
      </p:grpSp>
      <p:sp>
        <p:nvSpPr>
          <p:cNvPr id="27" name="文本框 26">
            <a:extLst>
              <a:ext uri="{FF2B5EF4-FFF2-40B4-BE49-F238E27FC236}">
                <a16:creationId xmlns:a16="http://schemas.microsoft.com/office/drawing/2014/main" id="{D0437601-234F-498D-A27C-F497FB357D58}"/>
              </a:ext>
            </a:extLst>
          </p:cNvPr>
          <p:cNvSpPr txBox="1"/>
          <p:nvPr/>
        </p:nvSpPr>
        <p:spPr>
          <a:xfrm>
            <a:off x="5481954" y="548511"/>
            <a:ext cx="2676326" cy="400110"/>
          </a:xfrm>
          <a:prstGeom prst="rect">
            <a:avLst/>
          </a:prstGeom>
          <a:noFill/>
        </p:spPr>
        <p:txBody>
          <a:bodyPr wrap="square">
            <a:spAutoFit/>
          </a:bodyPr>
          <a:lstStyle/>
          <a:p>
            <a:r>
              <a:rPr lang="en-US" altLang="zh-CN" sz="2000" b="1" dirty="0">
                <a:latin typeface="HarmonyOS Sans SC" panose="00000500000000000000" pitchFamily="2" charset="-122"/>
                <a:ea typeface="HarmonyOS Sans SC" panose="00000500000000000000" pitchFamily="2" charset="-122"/>
              </a:rPr>
              <a:t>—</a:t>
            </a:r>
            <a:r>
              <a:rPr lang="zh-CN" altLang="en-US" sz="2000" b="1" dirty="0">
                <a:latin typeface="HarmonyOS Sans SC" panose="00000500000000000000" pitchFamily="2" charset="-122"/>
                <a:ea typeface="HarmonyOS Sans SC" panose="00000500000000000000" pitchFamily="2" charset="-122"/>
              </a:rPr>
              <a:t>以孕妇阴道炎为例</a:t>
            </a:r>
          </a:p>
        </p:txBody>
      </p:sp>
      <p:grpSp>
        <p:nvGrpSpPr>
          <p:cNvPr id="2" name="组合 1">
            <a:extLst>
              <a:ext uri="{FF2B5EF4-FFF2-40B4-BE49-F238E27FC236}">
                <a16:creationId xmlns:a16="http://schemas.microsoft.com/office/drawing/2014/main" id="{C5EF34AB-0476-4896-8247-9BC19070A953}"/>
              </a:ext>
            </a:extLst>
          </p:cNvPr>
          <p:cNvGrpSpPr/>
          <p:nvPr/>
        </p:nvGrpSpPr>
        <p:grpSpPr>
          <a:xfrm>
            <a:off x="7912068" y="4504547"/>
            <a:ext cx="4119376" cy="1851803"/>
            <a:chOff x="7976034" y="4224255"/>
            <a:chExt cx="4119376" cy="1851803"/>
          </a:xfrm>
        </p:grpSpPr>
        <p:sp>
          <p:nvSpPr>
            <p:cNvPr id="16" name="文本框 15">
              <a:extLst>
                <a:ext uri="{FF2B5EF4-FFF2-40B4-BE49-F238E27FC236}">
                  <a16:creationId xmlns:a16="http://schemas.microsoft.com/office/drawing/2014/main" id="{F3C87A58-C5B7-4C7A-80CE-C987B0AB72FE}"/>
                </a:ext>
              </a:extLst>
            </p:cNvPr>
            <p:cNvSpPr txBox="1"/>
            <p:nvPr/>
          </p:nvSpPr>
          <p:spPr>
            <a:xfrm>
              <a:off x="7976034" y="4224255"/>
              <a:ext cx="3639138" cy="1200329"/>
            </a:xfrm>
            <a:prstGeom prst="rect">
              <a:avLst/>
            </a:prstGeom>
            <a:noFill/>
          </p:spPr>
          <p:txBody>
            <a:bodyPr wrap="none" rtlCol="0">
              <a:spAutoFit/>
            </a:bodyPr>
            <a:lstStyle/>
            <a:p>
              <a:r>
                <a:rPr lang="zh-CN" altLang="en-US" sz="1600" dirty="0">
                  <a:latin typeface="HarmonyOS Sans SC" panose="00000500000000000000" pitchFamily="2" charset="-122"/>
                  <a:ea typeface="HarmonyOS Sans SC" panose="00000500000000000000" pitchFamily="2" charset="-122"/>
                </a:rPr>
                <a:t>细菌性阴道炎：</a:t>
              </a:r>
              <a:r>
                <a:rPr lang="en-US" altLang="zh-CN" sz="2400" dirty="0">
                  <a:solidFill>
                    <a:srgbClr val="F95B3D"/>
                  </a:solidFill>
                  <a:latin typeface="HarmonyOS Sans SC" panose="00000500000000000000" pitchFamily="2" charset="-122"/>
                  <a:ea typeface="HarmonyOS Sans SC" panose="00000500000000000000" pitchFamily="2" charset="-122"/>
                </a:rPr>
                <a:t>12.5</a:t>
              </a:r>
              <a:r>
                <a:rPr lang="en-US" altLang="zh-CN" sz="1600" dirty="0">
                  <a:latin typeface="HarmonyOS Sans SC" panose="00000500000000000000" pitchFamily="2" charset="-122"/>
                  <a:ea typeface="HarmonyOS Sans SC" panose="00000500000000000000" pitchFamily="2" charset="-122"/>
                </a:rPr>
                <a:t>%</a:t>
              </a:r>
            </a:p>
            <a:p>
              <a:r>
                <a:rPr lang="zh-CN" altLang="en-US" sz="1600" dirty="0">
                  <a:latin typeface="HarmonyOS Sans SC" panose="00000500000000000000" pitchFamily="2" charset="-122"/>
                  <a:ea typeface="HarmonyOS Sans SC" panose="00000500000000000000" pitchFamily="2" charset="-122"/>
                </a:rPr>
                <a:t>霉菌性阴道炎： </a:t>
              </a:r>
              <a:r>
                <a:rPr lang="en-US" altLang="zh-CN" sz="2400" dirty="0">
                  <a:solidFill>
                    <a:srgbClr val="F95B3D"/>
                  </a:solidFill>
                  <a:latin typeface="HarmonyOS Sans SC" panose="00000500000000000000" pitchFamily="2" charset="-122"/>
                  <a:ea typeface="HarmonyOS Sans SC" panose="00000500000000000000" pitchFamily="2" charset="-122"/>
                </a:rPr>
                <a:t>15</a:t>
              </a:r>
              <a:r>
                <a:rPr lang="en-US" altLang="zh-CN" sz="1600" dirty="0">
                  <a:latin typeface="HarmonyOS Sans SC" panose="00000500000000000000" pitchFamily="2" charset="-122"/>
                  <a:ea typeface="HarmonyOS Sans SC" panose="00000500000000000000" pitchFamily="2" charset="-122"/>
                </a:rPr>
                <a:t>%</a:t>
              </a:r>
            </a:p>
            <a:p>
              <a:r>
                <a:rPr lang="en-US" altLang="zh-CN" sz="1600" dirty="0">
                  <a:latin typeface="HarmonyOS Sans SC" panose="00000500000000000000" pitchFamily="2" charset="-122"/>
                  <a:ea typeface="HarmonyOS Sans SC" panose="00000500000000000000" pitchFamily="2" charset="-122"/>
                </a:rPr>
                <a:t>2020</a:t>
              </a:r>
              <a:r>
                <a:rPr lang="zh-CN" altLang="en-US" sz="1600" dirty="0">
                  <a:latin typeface="HarmonyOS Sans SC" panose="00000500000000000000" pitchFamily="2" charset="-122"/>
                  <a:ea typeface="HarmonyOS Sans SC" panose="00000500000000000000" pitchFamily="2" charset="-122"/>
                </a:rPr>
                <a:t>年约</a:t>
              </a:r>
              <a:r>
                <a:rPr lang="en-US" altLang="zh-CN" sz="2400" dirty="0">
                  <a:solidFill>
                    <a:srgbClr val="F95B3D"/>
                  </a:solidFill>
                  <a:latin typeface="HarmonyOS Sans SC" panose="00000500000000000000" pitchFamily="2" charset="-122"/>
                  <a:ea typeface="HarmonyOS Sans SC" panose="00000500000000000000" pitchFamily="2" charset="-122"/>
                </a:rPr>
                <a:t>420</a:t>
              </a:r>
              <a:r>
                <a:rPr lang="zh-CN" altLang="en-US" sz="1600" dirty="0">
                  <a:latin typeface="HarmonyOS Sans SC" panose="00000500000000000000" pitchFamily="2" charset="-122"/>
                  <a:ea typeface="HarmonyOS Sans SC" panose="00000500000000000000" pitchFamily="2" charset="-122"/>
                </a:rPr>
                <a:t>万孕妇受到阴道炎困扰</a:t>
              </a:r>
            </a:p>
          </p:txBody>
        </p:sp>
        <p:sp>
          <p:nvSpPr>
            <p:cNvPr id="17" name="文本框 16">
              <a:extLst>
                <a:ext uri="{FF2B5EF4-FFF2-40B4-BE49-F238E27FC236}">
                  <a16:creationId xmlns:a16="http://schemas.microsoft.com/office/drawing/2014/main" id="{AD6303D4-C739-435B-821C-F54B836A607B}"/>
                </a:ext>
              </a:extLst>
            </p:cNvPr>
            <p:cNvSpPr txBox="1"/>
            <p:nvPr/>
          </p:nvSpPr>
          <p:spPr>
            <a:xfrm>
              <a:off x="7981676" y="5347522"/>
              <a:ext cx="2980303" cy="707886"/>
            </a:xfrm>
            <a:prstGeom prst="rect">
              <a:avLst/>
            </a:prstGeom>
            <a:noFill/>
          </p:spPr>
          <p:txBody>
            <a:bodyPr wrap="none" rtlCol="0">
              <a:spAutoFit/>
            </a:bodyPr>
            <a:lstStyle/>
            <a:p>
              <a:r>
                <a:rPr lang="zh-CN" altLang="en-US" sz="1600" dirty="0">
                  <a:latin typeface="HarmonyOS Sans SC" panose="00000500000000000000" pitchFamily="2" charset="-122"/>
                  <a:ea typeface="HarmonyOS Sans SC" panose="00000500000000000000" pitchFamily="2" charset="-122"/>
                </a:rPr>
                <a:t>孕妇对治疗风险的接受度：</a:t>
              </a:r>
              <a:r>
                <a:rPr lang="en-US" altLang="zh-CN" sz="2400" dirty="0">
                  <a:solidFill>
                    <a:srgbClr val="F95B3D"/>
                  </a:solidFill>
                  <a:latin typeface="HarmonyOS Sans SC" panose="00000500000000000000" pitchFamily="2" charset="-122"/>
                  <a:ea typeface="HarmonyOS Sans SC" panose="00000500000000000000" pitchFamily="2" charset="-122"/>
                </a:rPr>
                <a:t>0</a:t>
              </a:r>
              <a:r>
                <a:rPr lang="en-US" altLang="zh-CN" sz="1600" dirty="0">
                  <a:latin typeface="HarmonyOS Sans SC" panose="00000500000000000000" pitchFamily="2" charset="-122"/>
                  <a:ea typeface="HarmonyOS Sans SC" panose="00000500000000000000" pitchFamily="2" charset="-122"/>
                </a:rPr>
                <a:t>%</a:t>
              </a:r>
            </a:p>
            <a:p>
              <a:r>
                <a:rPr lang="zh-CN" altLang="en-US" sz="1600" dirty="0">
                  <a:latin typeface="HarmonyOS Sans SC" panose="00000500000000000000" pitchFamily="2" charset="-122"/>
                  <a:ea typeface="HarmonyOS Sans SC" panose="00000500000000000000" pitchFamily="2" charset="-122"/>
                </a:rPr>
                <a:t>（暂无竞争产品）</a:t>
              </a:r>
            </a:p>
          </p:txBody>
        </p:sp>
        <p:sp>
          <p:nvSpPr>
            <p:cNvPr id="28" name="文本框 27">
              <a:extLst>
                <a:ext uri="{FF2B5EF4-FFF2-40B4-BE49-F238E27FC236}">
                  <a16:creationId xmlns:a16="http://schemas.microsoft.com/office/drawing/2014/main" id="{86444DBD-DC3A-4E22-9974-5530E0185269}"/>
                </a:ext>
              </a:extLst>
            </p:cNvPr>
            <p:cNvSpPr txBox="1"/>
            <p:nvPr/>
          </p:nvSpPr>
          <p:spPr>
            <a:xfrm>
              <a:off x="9632876" y="5656456"/>
              <a:ext cx="2462534" cy="419602"/>
            </a:xfrm>
            <a:prstGeom prst="rect">
              <a:avLst/>
            </a:prstGeom>
            <a:noFill/>
          </p:spPr>
          <p:txBody>
            <a:bodyPr wrap="none" rtlCol="0">
              <a:spAutoFit/>
            </a:bodyPr>
            <a:lstStyle/>
            <a:p>
              <a:pPr>
                <a:lnSpc>
                  <a:spcPct val="150000"/>
                </a:lnSpc>
              </a:pPr>
              <a:r>
                <a:rPr lang="zh-CN" altLang="en-US" sz="1600" dirty="0">
                  <a:latin typeface="HarmonyOS Sans SC" panose="00000500000000000000" pitchFamily="2" charset="-122"/>
                  <a:ea typeface="HarmonyOS Sans SC" panose="00000500000000000000" pitchFamily="2" charset="-122"/>
                </a:rPr>
                <a:t>平均治疗费用：</a:t>
              </a:r>
              <a:r>
                <a:rPr lang="en-US" altLang="zh-CN" sz="1600" dirty="0">
                  <a:latin typeface="HarmonyOS Sans SC" panose="00000500000000000000" pitchFamily="2" charset="-122"/>
                  <a:ea typeface="HarmonyOS Sans SC" panose="00000500000000000000" pitchFamily="2" charset="-122"/>
                </a:rPr>
                <a:t>450</a:t>
              </a:r>
              <a:r>
                <a:rPr lang="zh-CN" altLang="en-US" sz="1600" dirty="0">
                  <a:latin typeface="HarmonyOS Sans SC" panose="00000500000000000000" pitchFamily="2" charset="-122"/>
                  <a:ea typeface="HarmonyOS Sans SC" panose="00000500000000000000" pitchFamily="2" charset="-122"/>
                </a:rPr>
                <a:t>元</a:t>
              </a:r>
              <a:r>
                <a:rPr lang="en-US" altLang="zh-CN" sz="1600" dirty="0">
                  <a:latin typeface="HarmonyOS Sans SC" panose="00000500000000000000" pitchFamily="2" charset="-122"/>
                  <a:ea typeface="HarmonyOS Sans SC" panose="00000500000000000000" pitchFamily="2" charset="-122"/>
                </a:rPr>
                <a:t>/</a:t>
              </a:r>
              <a:r>
                <a:rPr lang="zh-CN" altLang="en-US" sz="1600" dirty="0">
                  <a:latin typeface="HarmonyOS Sans SC" panose="00000500000000000000" pitchFamily="2" charset="-122"/>
                  <a:ea typeface="HarmonyOS Sans SC" panose="00000500000000000000" pitchFamily="2" charset="-122"/>
                </a:rPr>
                <a:t>人</a:t>
              </a:r>
            </a:p>
          </p:txBody>
        </p:sp>
      </p:grpSp>
      <p:sp>
        <p:nvSpPr>
          <p:cNvPr id="29" name="文本框 28">
            <a:extLst>
              <a:ext uri="{FF2B5EF4-FFF2-40B4-BE49-F238E27FC236}">
                <a16:creationId xmlns:a16="http://schemas.microsoft.com/office/drawing/2014/main" id="{87ED2E3E-29C3-4EC5-A092-D1B5A9B52626}"/>
              </a:ext>
            </a:extLst>
          </p:cNvPr>
          <p:cNvSpPr txBox="1"/>
          <p:nvPr/>
        </p:nvSpPr>
        <p:spPr>
          <a:xfrm>
            <a:off x="7858074" y="777952"/>
            <a:ext cx="4185962" cy="746871"/>
          </a:xfrm>
          <a:prstGeom prst="rect">
            <a:avLst/>
          </a:prstGeom>
          <a:solidFill>
            <a:srgbClr val="FFFFFF">
              <a:alpha val="78824"/>
            </a:srgbClr>
          </a:solidFill>
        </p:spPr>
        <p:txBody>
          <a:bodyPr wrap="square" rtlCol="0" anchor="ctr">
            <a:spAutoFit/>
          </a:bodyPr>
          <a:lstStyle/>
          <a:p>
            <a:pPr algn="ctr">
              <a:lnSpc>
                <a:spcPct val="150000"/>
              </a:lnSpc>
            </a:pPr>
            <a:r>
              <a:rPr lang="zh-CN" altLang="en-US" dirty="0">
                <a:latin typeface="HarmonyOS Sans SC" panose="00000500000000000000" pitchFamily="2" charset="-122"/>
                <a:ea typeface="HarmonyOS Sans SC" panose="00000500000000000000" pitchFamily="2" charset="-122"/>
              </a:rPr>
              <a:t>市场空缺：</a:t>
            </a:r>
            <a:r>
              <a:rPr lang="en-US" altLang="zh-CN" sz="3200" dirty="0">
                <a:solidFill>
                  <a:srgbClr val="E56B5C"/>
                </a:solidFill>
                <a:latin typeface="HarmonyOS Sans SC" panose="00000500000000000000" pitchFamily="2" charset="-122"/>
                <a:ea typeface="HarmonyOS Sans SC" panose="00000500000000000000" pitchFamily="2" charset="-122"/>
              </a:rPr>
              <a:t>12</a:t>
            </a:r>
            <a:r>
              <a:rPr lang="zh-CN" altLang="en-US" dirty="0">
                <a:latin typeface="HarmonyOS Sans SC" panose="00000500000000000000" pitchFamily="2" charset="-122"/>
                <a:ea typeface="HarmonyOS Sans SC" panose="00000500000000000000" pitchFamily="2" charset="-122"/>
              </a:rPr>
              <a:t>亿</a:t>
            </a:r>
            <a:r>
              <a:rPr lang="en-US" altLang="zh-CN" dirty="0">
                <a:latin typeface="HarmonyOS Sans SC" panose="00000500000000000000" pitchFamily="2" charset="-122"/>
                <a:ea typeface="HarmonyOS Sans SC" panose="00000500000000000000" pitchFamily="2" charset="-122"/>
              </a:rPr>
              <a:t>/</a:t>
            </a:r>
            <a:r>
              <a:rPr lang="zh-CN" altLang="en-US" dirty="0">
                <a:latin typeface="HarmonyOS Sans SC" panose="00000500000000000000" pitchFamily="2" charset="-122"/>
                <a:ea typeface="HarmonyOS Sans SC" panose="00000500000000000000" pitchFamily="2" charset="-122"/>
              </a:rPr>
              <a:t>年</a:t>
            </a:r>
          </a:p>
        </p:txBody>
      </p:sp>
      <p:sp>
        <p:nvSpPr>
          <p:cNvPr id="33" name="文本框 32">
            <a:extLst>
              <a:ext uri="{FF2B5EF4-FFF2-40B4-BE49-F238E27FC236}">
                <a16:creationId xmlns:a16="http://schemas.microsoft.com/office/drawing/2014/main" id="{FE833CAD-9639-42E4-A6F0-97FC19EEB696}"/>
              </a:ext>
            </a:extLst>
          </p:cNvPr>
          <p:cNvSpPr txBox="1"/>
          <p:nvPr/>
        </p:nvSpPr>
        <p:spPr>
          <a:xfrm>
            <a:off x="4217056" y="1878274"/>
            <a:ext cx="3210588" cy="646331"/>
          </a:xfrm>
          <a:prstGeom prst="rect">
            <a:avLst/>
          </a:prstGeom>
          <a:noFill/>
        </p:spPr>
        <p:txBody>
          <a:bodyPr wrap="square">
            <a:spAutoFit/>
          </a:bodyPr>
          <a:lstStyle/>
          <a:p>
            <a:pPr marL="285750" indent="-285750">
              <a:buFont typeface="思源黑体 CN Normal" panose="020B0400000000000000" pitchFamily="34" charset="-122"/>
              <a:buChar char="–"/>
            </a:pPr>
            <a:r>
              <a:rPr lang="zh-CN" altLang="en-US" sz="1800" dirty="0">
                <a:solidFill>
                  <a:schemeClr val="bg1"/>
                </a:solidFill>
                <a:latin typeface="HarmonyOS Sans SC" panose="00000500000000000000" pitchFamily="2" charset="-122"/>
                <a:ea typeface="HarmonyOS Sans SC" panose="00000500000000000000" pitchFamily="2" charset="-122"/>
              </a:rPr>
              <a:t>细菌、霉菌感染</a:t>
            </a:r>
            <a:endParaRPr lang="en-US" altLang="zh-CN" sz="1800" dirty="0">
              <a:solidFill>
                <a:schemeClr val="bg1"/>
              </a:solidFill>
              <a:latin typeface="HarmonyOS Sans SC" panose="00000500000000000000" pitchFamily="2" charset="-122"/>
              <a:ea typeface="HarmonyOS Sans SC" panose="00000500000000000000" pitchFamily="2" charset="-122"/>
            </a:endParaRPr>
          </a:p>
          <a:p>
            <a:pPr marL="285750" indent="-285750">
              <a:buFont typeface="思源黑体 CN Normal" panose="020B0400000000000000" pitchFamily="34" charset="-122"/>
              <a:buChar char="–"/>
            </a:pPr>
            <a:r>
              <a:rPr lang="zh-CN" altLang="en-US" dirty="0">
                <a:solidFill>
                  <a:schemeClr val="bg1"/>
                </a:solidFill>
                <a:latin typeface="HarmonyOS Sans SC" panose="00000500000000000000" pitchFamily="2" charset="-122"/>
                <a:ea typeface="HarmonyOS Sans SC" panose="00000500000000000000" pitchFamily="2" charset="-122"/>
              </a:rPr>
              <a:t>孕妇感染率为普通人</a:t>
            </a:r>
            <a:r>
              <a:rPr lang="en-US" altLang="zh-CN" dirty="0">
                <a:solidFill>
                  <a:schemeClr val="bg1"/>
                </a:solidFill>
                <a:latin typeface="HarmonyOS Sans SC" panose="00000500000000000000" pitchFamily="2" charset="-122"/>
                <a:ea typeface="HarmonyOS Sans SC" panose="00000500000000000000" pitchFamily="2" charset="-122"/>
              </a:rPr>
              <a:t>20</a:t>
            </a:r>
            <a:r>
              <a:rPr lang="zh-CN" altLang="en-US" dirty="0">
                <a:solidFill>
                  <a:schemeClr val="bg1"/>
                </a:solidFill>
                <a:latin typeface="HarmonyOS Sans SC" panose="00000500000000000000" pitchFamily="2" charset="-122"/>
                <a:ea typeface="HarmonyOS Sans SC" panose="00000500000000000000" pitchFamily="2" charset="-122"/>
              </a:rPr>
              <a:t>倍</a:t>
            </a:r>
          </a:p>
        </p:txBody>
      </p:sp>
      <p:sp>
        <p:nvSpPr>
          <p:cNvPr id="34" name="文本框 33">
            <a:extLst>
              <a:ext uri="{FF2B5EF4-FFF2-40B4-BE49-F238E27FC236}">
                <a16:creationId xmlns:a16="http://schemas.microsoft.com/office/drawing/2014/main" id="{AD162C93-8A9D-4E8A-9AF3-D35FA8DE76E1}"/>
              </a:ext>
            </a:extLst>
          </p:cNvPr>
          <p:cNvSpPr txBox="1"/>
          <p:nvPr/>
        </p:nvSpPr>
        <p:spPr>
          <a:xfrm>
            <a:off x="4217056" y="3264503"/>
            <a:ext cx="2888695" cy="923330"/>
          </a:xfrm>
          <a:prstGeom prst="rect">
            <a:avLst/>
          </a:prstGeom>
          <a:noFill/>
        </p:spPr>
        <p:txBody>
          <a:bodyPr wrap="square">
            <a:spAutoFit/>
          </a:bodyPr>
          <a:lstStyle/>
          <a:p>
            <a:pPr marL="285750" indent="-285750">
              <a:buFont typeface="思源黑体 CN Normal" panose="020B0400000000000000" pitchFamily="34" charset="-122"/>
              <a:buChar char="–"/>
            </a:pPr>
            <a:r>
              <a:rPr lang="zh-CN" altLang="en-US" dirty="0">
                <a:solidFill>
                  <a:schemeClr val="bg1"/>
                </a:solidFill>
                <a:latin typeface="HarmonyOS Sans SC" panose="00000500000000000000" pitchFamily="2" charset="-122"/>
                <a:ea typeface="HarmonyOS Sans SC" panose="00000500000000000000" pitchFamily="2" charset="-122"/>
              </a:rPr>
              <a:t>上行感染</a:t>
            </a:r>
            <a:r>
              <a:rPr lang="en-US" altLang="zh-CN" dirty="0">
                <a:solidFill>
                  <a:schemeClr val="bg1"/>
                </a:solidFill>
                <a:latin typeface="HarmonyOS Sans SC" panose="00000500000000000000" pitchFamily="2" charset="-122"/>
                <a:ea typeface="HarmonyOS Sans SC" panose="00000500000000000000" pitchFamily="2" charset="-122"/>
              </a:rPr>
              <a:t>, </a:t>
            </a:r>
            <a:r>
              <a:rPr lang="zh-CN" altLang="en-US" dirty="0">
                <a:solidFill>
                  <a:schemeClr val="bg1"/>
                </a:solidFill>
                <a:latin typeface="HarmonyOS Sans SC" panose="00000500000000000000" pitchFamily="2" charset="-122"/>
                <a:ea typeface="HarmonyOS Sans SC" panose="00000500000000000000" pitchFamily="2" charset="-122"/>
              </a:rPr>
              <a:t>流产、早产、宫内感染</a:t>
            </a:r>
            <a:endParaRPr lang="en-US" altLang="zh-CN" dirty="0">
              <a:solidFill>
                <a:schemeClr val="bg1"/>
              </a:solidFill>
              <a:latin typeface="HarmonyOS Sans SC" panose="00000500000000000000" pitchFamily="2" charset="-122"/>
              <a:ea typeface="HarmonyOS Sans SC" panose="00000500000000000000" pitchFamily="2" charset="-122"/>
            </a:endParaRPr>
          </a:p>
          <a:p>
            <a:pPr marL="285750" indent="-285750">
              <a:buFont typeface="思源黑体 CN Normal" panose="020B0400000000000000" pitchFamily="34" charset="-122"/>
              <a:buChar char="–"/>
            </a:pPr>
            <a:r>
              <a:rPr lang="zh-CN" altLang="en-US" dirty="0">
                <a:solidFill>
                  <a:schemeClr val="bg1"/>
                </a:solidFill>
                <a:latin typeface="HarmonyOS Sans SC" panose="00000500000000000000" pitchFamily="2" charset="-122"/>
                <a:ea typeface="HarmonyOS Sans SC" panose="00000500000000000000" pitchFamily="2" charset="-122"/>
              </a:rPr>
              <a:t>绒毛膜羊膜炎</a:t>
            </a:r>
          </a:p>
        </p:txBody>
      </p:sp>
      <p:sp>
        <p:nvSpPr>
          <p:cNvPr id="37" name="文本框 36">
            <a:extLst>
              <a:ext uri="{FF2B5EF4-FFF2-40B4-BE49-F238E27FC236}">
                <a16:creationId xmlns:a16="http://schemas.microsoft.com/office/drawing/2014/main" id="{396DF115-2483-41CF-8BEF-7ECAB6016B07}"/>
              </a:ext>
            </a:extLst>
          </p:cNvPr>
          <p:cNvSpPr txBox="1"/>
          <p:nvPr/>
        </p:nvSpPr>
        <p:spPr>
          <a:xfrm>
            <a:off x="5093131" y="1312238"/>
            <a:ext cx="1452047" cy="461665"/>
          </a:xfrm>
          <a:prstGeom prst="rect">
            <a:avLst/>
          </a:prstGeom>
          <a:noFill/>
        </p:spPr>
        <p:txBody>
          <a:bodyPr wrap="square">
            <a:spAutoFit/>
          </a:bodyPr>
          <a:lstStyle/>
          <a:p>
            <a:r>
              <a:rPr lang="zh-CN" altLang="en-US" sz="2400" dirty="0">
                <a:solidFill>
                  <a:schemeClr val="accent4">
                    <a:lumMod val="60000"/>
                    <a:lumOff val="40000"/>
                  </a:schemeClr>
                </a:solidFill>
                <a:latin typeface="HarmonyOS Sans SC" panose="00000500000000000000" pitchFamily="2" charset="-122"/>
                <a:ea typeface="HarmonyOS Sans SC" panose="00000500000000000000" pitchFamily="2" charset="-122"/>
              </a:rPr>
              <a:t>感染率高</a:t>
            </a:r>
          </a:p>
        </p:txBody>
      </p:sp>
      <p:sp>
        <p:nvSpPr>
          <p:cNvPr id="38" name="文本框 37">
            <a:extLst>
              <a:ext uri="{FF2B5EF4-FFF2-40B4-BE49-F238E27FC236}">
                <a16:creationId xmlns:a16="http://schemas.microsoft.com/office/drawing/2014/main" id="{EB33FB1F-55BA-4FB9-9103-3D3144EA8E8A}"/>
              </a:ext>
            </a:extLst>
          </p:cNvPr>
          <p:cNvSpPr txBox="1"/>
          <p:nvPr/>
        </p:nvSpPr>
        <p:spPr>
          <a:xfrm>
            <a:off x="5093131" y="2713493"/>
            <a:ext cx="1452047" cy="461665"/>
          </a:xfrm>
          <a:prstGeom prst="rect">
            <a:avLst/>
          </a:prstGeom>
          <a:noFill/>
        </p:spPr>
        <p:txBody>
          <a:bodyPr wrap="square">
            <a:spAutoFit/>
          </a:bodyPr>
          <a:lstStyle/>
          <a:p>
            <a:r>
              <a:rPr lang="zh-CN" altLang="en-US" sz="2400" dirty="0">
                <a:solidFill>
                  <a:schemeClr val="accent4">
                    <a:lumMod val="60000"/>
                    <a:lumOff val="40000"/>
                  </a:schemeClr>
                </a:solidFill>
                <a:latin typeface="HarmonyOS Sans SC" panose="00000500000000000000" pitchFamily="2" charset="-122"/>
                <a:ea typeface="HarmonyOS Sans SC" panose="00000500000000000000" pitchFamily="2" charset="-122"/>
              </a:rPr>
              <a:t>后果严重</a:t>
            </a:r>
          </a:p>
        </p:txBody>
      </p:sp>
      <p:sp>
        <p:nvSpPr>
          <p:cNvPr id="39" name="文本框 38">
            <a:extLst>
              <a:ext uri="{FF2B5EF4-FFF2-40B4-BE49-F238E27FC236}">
                <a16:creationId xmlns:a16="http://schemas.microsoft.com/office/drawing/2014/main" id="{C81FAC82-D7CD-44EF-99A3-D5671C0C35F1}"/>
              </a:ext>
            </a:extLst>
          </p:cNvPr>
          <p:cNvSpPr txBox="1"/>
          <p:nvPr/>
        </p:nvSpPr>
        <p:spPr>
          <a:xfrm>
            <a:off x="5093131" y="4397559"/>
            <a:ext cx="1452048" cy="461665"/>
          </a:xfrm>
          <a:prstGeom prst="rect">
            <a:avLst/>
          </a:prstGeom>
          <a:noFill/>
        </p:spPr>
        <p:txBody>
          <a:bodyPr wrap="square">
            <a:spAutoFit/>
          </a:bodyPr>
          <a:lstStyle/>
          <a:p>
            <a:r>
              <a:rPr lang="zh-CN" altLang="en-US" sz="2400" dirty="0">
                <a:solidFill>
                  <a:schemeClr val="accent4">
                    <a:lumMod val="60000"/>
                    <a:lumOff val="40000"/>
                  </a:schemeClr>
                </a:solidFill>
                <a:latin typeface="HarmonyOS Sans SC" panose="00000500000000000000" pitchFamily="2" charset="-122"/>
                <a:ea typeface="HarmonyOS Sans SC" panose="00000500000000000000" pitchFamily="2" charset="-122"/>
              </a:rPr>
              <a:t>治疗棘手</a:t>
            </a:r>
          </a:p>
        </p:txBody>
      </p:sp>
      <p:sp>
        <p:nvSpPr>
          <p:cNvPr id="40" name="文本框 39">
            <a:extLst>
              <a:ext uri="{FF2B5EF4-FFF2-40B4-BE49-F238E27FC236}">
                <a16:creationId xmlns:a16="http://schemas.microsoft.com/office/drawing/2014/main" id="{665D9095-7F78-4669-B6CE-14D5B446DB6A}"/>
              </a:ext>
            </a:extLst>
          </p:cNvPr>
          <p:cNvSpPr txBox="1"/>
          <p:nvPr/>
        </p:nvSpPr>
        <p:spPr>
          <a:xfrm>
            <a:off x="4217056" y="4843185"/>
            <a:ext cx="3230841" cy="923330"/>
          </a:xfrm>
          <a:prstGeom prst="rect">
            <a:avLst/>
          </a:prstGeom>
          <a:noFill/>
        </p:spPr>
        <p:txBody>
          <a:bodyPr wrap="square">
            <a:spAutoFit/>
          </a:bodyPr>
          <a:lstStyle/>
          <a:p>
            <a:pPr marL="285750" indent="-285750">
              <a:buFont typeface="思源黑体 CN Normal" panose="020B0400000000000000" pitchFamily="34" charset="-122"/>
              <a:buChar char="–"/>
            </a:pPr>
            <a:r>
              <a:rPr lang="zh-CN" altLang="en-US" dirty="0">
                <a:solidFill>
                  <a:schemeClr val="bg1"/>
                </a:solidFill>
                <a:latin typeface="HarmonyOS Sans SC" panose="00000500000000000000" pitchFamily="2" charset="-122"/>
                <a:ea typeface="HarmonyOS Sans SC" panose="00000500000000000000" pitchFamily="2" charset="-122"/>
              </a:rPr>
              <a:t>抗生素引发菌群微生态紊乱</a:t>
            </a:r>
            <a:endParaRPr lang="en-US" altLang="zh-CN" dirty="0">
              <a:solidFill>
                <a:schemeClr val="bg1"/>
              </a:solidFill>
              <a:latin typeface="HarmonyOS Sans SC" panose="00000500000000000000" pitchFamily="2" charset="-122"/>
              <a:ea typeface="HarmonyOS Sans SC" panose="00000500000000000000" pitchFamily="2" charset="-122"/>
            </a:endParaRPr>
          </a:p>
          <a:p>
            <a:pPr marL="285750" indent="-285750">
              <a:buFont typeface="思源黑体 CN Normal" panose="020B0400000000000000" pitchFamily="34" charset="-122"/>
              <a:buChar char="–"/>
            </a:pPr>
            <a:r>
              <a:rPr lang="zh-CN" altLang="en-US" dirty="0">
                <a:solidFill>
                  <a:schemeClr val="bg1"/>
                </a:solidFill>
                <a:latin typeface="HarmonyOS Sans SC" panose="00000500000000000000" pitchFamily="2" charset="-122"/>
                <a:ea typeface="HarmonyOS Sans SC" panose="00000500000000000000" pitchFamily="2" charset="-122"/>
              </a:rPr>
              <a:t>治疗时间长</a:t>
            </a:r>
            <a:endParaRPr lang="en-US" altLang="zh-CN" dirty="0">
              <a:solidFill>
                <a:schemeClr val="bg1"/>
              </a:solidFill>
              <a:latin typeface="HarmonyOS Sans SC" panose="00000500000000000000" pitchFamily="2" charset="-122"/>
              <a:ea typeface="HarmonyOS Sans SC" panose="00000500000000000000" pitchFamily="2" charset="-122"/>
            </a:endParaRPr>
          </a:p>
          <a:p>
            <a:pPr marL="285750" indent="-285750">
              <a:buFont typeface="思源黑体 CN Normal" panose="020B0400000000000000" pitchFamily="34" charset="-122"/>
              <a:buChar char="–"/>
            </a:pPr>
            <a:r>
              <a:rPr lang="zh-CN" altLang="en-US" dirty="0">
                <a:solidFill>
                  <a:schemeClr val="bg1"/>
                </a:solidFill>
                <a:latin typeface="HarmonyOS Sans SC" panose="00000500000000000000" pitchFamily="2" charset="-122"/>
                <a:ea typeface="HarmonyOS Sans SC" panose="00000500000000000000" pitchFamily="2" charset="-122"/>
              </a:rPr>
              <a:t>药物致畸风险</a:t>
            </a:r>
          </a:p>
        </p:txBody>
      </p:sp>
    </p:spTree>
    <p:extLst>
      <p:ext uri="{BB962C8B-B14F-4D97-AF65-F5344CB8AC3E}">
        <p14:creationId xmlns:p14="http://schemas.microsoft.com/office/powerpoint/2010/main" val="3312185888"/>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86" name="TextBox 1">
            <a:extLst>
              <a:ext uri="{FF2B5EF4-FFF2-40B4-BE49-F238E27FC236}">
                <a16:creationId xmlns:a16="http://schemas.microsoft.com/office/drawing/2014/main" id="{1CFE47A4-2F8F-428F-9C24-1E2938675D4B}"/>
              </a:ext>
            </a:extLst>
          </p:cNvPr>
          <p:cNvSpPr txBox="1">
            <a:spLocks noChangeArrowheads="1"/>
          </p:cNvSpPr>
          <p:nvPr/>
        </p:nvSpPr>
        <p:spPr bwMode="auto">
          <a:xfrm>
            <a:off x="1041596" y="479690"/>
            <a:ext cx="141844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2400" b="1" dirty="0">
                <a:latin typeface="HarmonyOS Sans SC" panose="00000500000000000000" pitchFamily="2" charset="-122"/>
                <a:ea typeface="HarmonyOS Sans SC" panose="00000500000000000000" pitchFamily="2" charset="-122"/>
                <a:cs typeface="Arial" panose="020B0604020202020204" pitchFamily="34" charset="0"/>
              </a:rPr>
              <a:t>产品介绍</a:t>
            </a:r>
            <a:endParaRPr lang="en-US" altLang="zh-CN" sz="2400" b="1" baseline="30000" dirty="0">
              <a:latin typeface="HarmonyOS Sans SC" panose="00000500000000000000" pitchFamily="2" charset="-122"/>
              <a:ea typeface="HarmonyOS Sans SC" panose="00000500000000000000" pitchFamily="2" charset="-122"/>
              <a:cs typeface="Arial" panose="020B0604020202020204" pitchFamily="34" charset="0"/>
            </a:endParaRPr>
          </a:p>
        </p:txBody>
      </p:sp>
      <p:sp>
        <p:nvSpPr>
          <p:cNvPr id="18" name="灯片编号占位符 2">
            <a:extLst>
              <a:ext uri="{FF2B5EF4-FFF2-40B4-BE49-F238E27FC236}">
                <a16:creationId xmlns:a16="http://schemas.microsoft.com/office/drawing/2014/main" id="{5829ED9D-EB99-4AD7-BFBC-18DAE2910461}"/>
              </a:ext>
            </a:extLst>
          </p:cNvPr>
          <p:cNvSpPr txBox="1">
            <a:spLocks/>
          </p:cNvSpPr>
          <p:nvPr/>
        </p:nvSpPr>
        <p:spPr>
          <a:xfrm>
            <a:off x="8739666" y="6313209"/>
            <a:ext cx="27432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a:defRPr/>
            </a:pPr>
            <a:fld id="{68EE2189-2A70-457C-9802-C407B5C73872}" type="slidenum">
              <a:rPr lang="en-US" altLang="zh-CN" sz="1200" smtClean="0">
                <a:solidFill>
                  <a:schemeClr val="bg1">
                    <a:lumMod val="65000"/>
                  </a:schemeClr>
                </a:solidFill>
                <a:latin typeface="HarmonyOS Sans SC" panose="00000500000000000000" pitchFamily="2" charset="-122"/>
                <a:ea typeface="HarmonyOS Sans SC" panose="00000500000000000000" pitchFamily="2" charset="-122"/>
              </a:rPr>
              <a:pPr algn="r">
                <a:defRPr/>
              </a:pPr>
              <a:t>11</a:t>
            </a:fld>
            <a:endParaRPr lang="en-US" altLang="zh-CN" sz="1200" dirty="0">
              <a:solidFill>
                <a:schemeClr val="bg1">
                  <a:lumMod val="65000"/>
                </a:schemeClr>
              </a:solidFill>
              <a:latin typeface="HarmonyOS Sans SC" panose="00000500000000000000" pitchFamily="2" charset="-122"/>
              <a:ea typeface="HarmonyOS Sans SC" panose="00000500000000000000" pitchFamily="2" charset="-122"/>
            </a:endParaRPr>
          </a:p>
        </p:txBody>
      </p:sp>
      <p:pic>
        <p:nvPicPr>
          <p:cNvPr id="23" name="图片 22">
            <a:extLst>
              <a:ext uri="{FF2B5EF4-FFF2-40B4-BE49-F238E27FC236}">
                <a16:creationId xmlns:a16="http://schemas.microsoft.com/office/drawing/2014/main" id="{D2077AEE-EA77-4BFC-91F1-0437C4D23D6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6770" y="5932891"/>
            <a:ext cx="2980571" cy="760637"/>
          </a:xfrm>
          <a:prstGeom prst="rect">
            <a:avLst/>
          </a:prstGeom>
        </p:spPr>
      </p:pic>
      <p:sp>
        <p:nvSpPr>
          <p:cNvPr id="25" name="Rectangle 11">
            <a:extLst>
              <a:ext uri="{FF2B5EF4-FFF2-40B4-BE49-F238E27FC236}">
                <a16:creationId xmlns:a16="http://schemas.microsoft.com/office/drawing/2014/main" id="{9294AF85-CC03-4BAB-A5A3-ED18D34F3BED}"/>
              </a:ext>
            </a:extLst>
          </p:cNvPr>
          <p:cNvSpPr>
            <a:spLocks noChangeArrowheads="1"/>
          </p:cNvSpPr>
          <p:nvPr/>
        </p:nvSpPr>
        <p:spPr bwMode="auto">
          <a:xfrm>
            <a:off x="2329706" y="6090061"/>
            <a:ext cx="4411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b="1" dirty="0">
                <a:latin typeface="HarmonyOS Sans SC" panose="00000500000000000000" pitchFamily="2" charset="-122"/>
                <a:ea typeface="HarmonyOS Sans SC" panose="00000500000000000000" pitchFamily="2" charset="-122"/>
                <a:cs typeface="Exo 2 Semi"/>
              </a:rPr>
              <a:t>X</a:t>
            </a:r>
            <a:endParaRPr lang="zh-CN" altLang="en-US" b="1" dirty="0">
              <a:latin typeface="HarmonyOS Sans SC" panose="00000500000000000000" pitchFamily="2" charset="-122"/>
              <a:ea typeface="HarmonyOS Sans SC" panose="00000500000000000000" pitchFamily="2" charset="-122"/>
              <a:cs typeface="Exo 2 Semi"/>
            </a:endParaRPr>
          </a:p>
        </p:txBody>
      </p:sp>
      <p:sp>
        <p:nvSpPr>
          <p:cNvPr id="42" name="Rectangle 26">
            <a:extLst>
              <a:ext uri="{FF2B5EF4-FFF2-40B4-BE49-F238E27FC236}">
                <a16:creationId xmlns:a16="http://schemas.microsoft.com/office/drawing/2014/main" id="{5602BE44-A07D-467B-A728-A72AD452A159}"/>
              </a:ext>
            </a:extLst>
          </p:cNvPr>
          <p:cNvSpPr>
            <a:spLocks noChangeArrowheads="1"/>
          </p:cNvSpPr>
          <p:nvPr/>
        </p:nvSpPr>
        <p:spPr bwMode="auto">
          <a:xfrm>
            <a:off x="3369343" y="1659052"/>
            <a:ext cx="22685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pPr>
            <a:r>
              <a:rPr lang="zh-CN" altLang="en-US" sz="2000" b="1" dirty="0">
                <a:latin typeface="HarmonyOS Sans SC" panose="00000500000000000000" pitchFamily="2" charset="-122"/>
                <a:ea typeface="HarmonyOS Sans SC" panose="00000500000000000000" pitchFamily="2" charset="-122"/>
                <a:cs typeface="Arial" panose="020B0604020202020204" pitchFamily="34" charset="0"/>
              </a:rPr>
              <a:t>植物基纳米喷雾</a:t>
            </a:r>
          </a:p>
        </p:txBody>
      </p:sp>
      <p:sp>
        <p:nvSpPr>
          <p:cNvPr id="43" name="Rectangle 26">
            <a:extLst>
              <a:ext uri="{FF2B5EF4-FFF2-40B4-BE49-F238E27FC236}">
                <a16:creationId xmlns:a16="http://schemas.microsoft.com/office/drawing/2014/main" id="{726DA5A6-7F35-4C44-B7C4-4639062AE9E3}"/>
              </a:ext>
            </a:extLst>
          </p:cNvPr>
          <p:cNvSpPr>
            <a:spLocks noChangeArrowheads="1"/>
          </p:cNvSpPr>
          <p:nvPr/>
        </p:nvSpPr>
        <p:spPr bwMode="auto">
          <a:xfrm>
            <a:off x="3202698" y="2975623"/>
            <a:ext cx="329449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pPr>
            <a:r>
              <a:rPr lang="zh-CN" altLang="en-US" sz="2000" b="1" dirty="0">
                <a:latin typeface="HarmonyOS Sans SC" panose="00000500000000000000" pitchFamily="2" charset="-122"/>
                <a:ea typeface="HarmonyOS Sans SC" panose="00000500000000000000" pitchFamily="2" charset="-122"/>
                <a:cs typeface="Arial" panose="020B0604020202020204" pitchFamily="34" charset="0"/>
              </a:rPr>
              <a:t>高效持久杀灭致病微生物</a:t>
            </a:r>
          </a:p>
        </p:txBody>
      </p:sp>
      <p:sp>
        <p:nvSpPr>
          <p:cNvPr id="44" name="文本框 43">
            <a:extLst>
              <a:ext uri="{FF2B5EF4-FFF2-40B4-BE49-F238E27FC236}">
                <a16:creationId xmlns:a16="http://schemas.microsoft.com/office/drawing/2014/main" id="{8CC079D0-E131-4860-866B-14ECEEEF13E9}"/>
              </a:ext>
            </a:extLst>
          </p:cNvPr>
          <p:cNvSpPr txBox="1"/>
          <p:nvPr/>
        </p:nvSpPr>
        <p:spPr>
          <a:xfrm>
            <a:off x="3654363" y="3217810"/>
            <a:ext cx="3583761" cy="766877"/>
          </a:xfrm>
          <a:prstGeom prst="rect">
            <a:avLst/>
          </a:prstGeom>
          <a:noFill/>
          <a:ln w="12700" cap="flat">
            <a:noFill/>
            <a:miter lim="400000"/>
          </a:ln>
        </p:spPr>
        <p:style>
          <a:lnRef idx="0">
            <a:srgbClr val="FFFFFF"/>
          </a:lnRef>
          <a:fillRef idx="0">
            <a:srgbClr val="FFFFFF"/>
          </a:fillRef>
          <a:effectRef idx="0">
            <a:srgbClr val="FFFFFF"/>
          </a:effectRef>
          <a:fontRef idx="none"/>
        </p:style>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9000"/>
              </a:lnSpc>
              <a:spcBef>
                <a:spcPct val="0"/>
              </a:spcBef>
              <a:buFontTx/>
              <a:buNone/>
              <a:defRPr/>
            </a:pPr>
            <a:br>
              <a:rPr lang="en-US" altLang="zh-CN" sz="1400" b="1" dirty="0">
                <a:latin typeface="HarmonyOS Sans SC" panose="00000500000000000000" pitchFamily="2" charset="-122"/>
                <a:ea typeface="HarmonyOS Sans SC" panose="00000500000000000000" pitchFamily="2" charset="-122"/>
              </a:rPr>
            </a:br>
            <a:r>
              <a:rPr lang="en-US" altLang="zh-CN" sz="1400" dirty="0">
                <a:latin typeface="HarmonyOS Sans SC" panose="00000500000000000000" pitchFamily="2" charset="-122"/>
                <a:ea typeface="HarmonyOS Sans SC" panose="00000500000000000000" pitchFamily="2" charset="-122"/>
              </a:rPr>
              <a:t>-</a:t>
            </a:r>
            <a:r>
              <a:rPr lang="zh-CN" altLang="en-US" sz="1400" dirty="0">
                <a:latin typeface="HarmonyOS Sans SC" panose="00000500000000000000" pitchFamily="2" charset="-122"/>
                <a:ea typeface="HarmonyOS Sans SC" panose="00000500000000000000" pitchFamily="2" charset="-122"/>
              </a:rPr>
              <a:t>新冠病毒，</a:t>
            </a:r>
            <a:r>
              <a:rPr lang="en-US" altLang="zh-CN" sz="1400" dirty="0">
                <a:latin typeface="HarmonyOS Sans SC" panose="00000500000000000000" pitchFamily="2" charset="-122"/>
                <a:ea typeface="HarmonyOS Sans SC" panose="00000500000000000000" pitchFamily="2" charset="-122"/>
              </a:rPr>
              <a:t>SARS</a:t>
            </a:r>
            <a:r>
              <a:rPr lang="zh-CN" altLang="en-US" sz="1400" dirty="0">
                <a:latin typeface="HarmonyOS Sans SC" panose="00000500000000000000" pitchFamily="2" charset="-122"/>
                <a:ea typeface="HarmonyOS Sans SC" panose="00000500000000000000" pitchFamily="2" charset="-122"/>
              </a:rPr>
              <a:t>病毒，</a:t>
            </a:r>
            <a:r>
              <a:rPr lang="en-US" altLang="zh-CN" sz="1400" dirty="0">
                <a:latin typeface="HarmonyOS Sans SC" panose="00000500000000000000" pitchFamily="2" charset="-122"/>
                <a:ea typeface="HarmonyOS Sans SC" panose="00000500000000000000" pitchFamily="2" charset="-122"/>
              </a:rPr>
              <a:t>HIV</a:t>
            </a:r>
            <a:r>
              <a:rPr lang="zh-CN" altLang="en-US" sz="1400" dirty="0">
                <a:latin typeface="HarmonyOS Sans SC" panose="00000500000000000000" pitchFamily="2" charset="-122"/>
                <a:ea typeface="HarmonyOS Sans SC" panose="00000500000000000000" pitchFamily="2" charset="-122"/>
              </a:rPr>
              <a:t>，流感病毒等</a:t>
            </a:r>
            <a:endParaRPr lang="en-US" altLang="zh-CN" sz="1400" dirty="0">
              <a:latin typeface="HarmonyOS Sans SC" panose="00000500000000000000" pitchFamily="2" charset="-122"/>
              <a:ea typeface="HarmonyOS Sans SC" panose="00000500000000000000" pitchFamily="2" charset="-122"/>
            </a:endParaRPr>
          </a:p>
          <a:p>
            <a:pPr eaLnBrk="1" hangingPunct="1">
              <a:lnSpc>
                <a:spcPct val="89000"/>
              </a:lnSpc>
              <a:spcBef>
                <a:spcPct val="0"/>
              </a:spcBef>
              <a:buFontTx/>
              <a:buNone/>
              <a:defRPr/>
            </a:pPr>
            <a:r>
              <a:rPr lang="en-US" altLang="zh-CN" sz="1400" dirty="0">
                <a:latin typeface="HarmonyOS Sans SC" panose="00000500000000000000" pitchFamily="2" charset="-122"/>
                <a:ea typeface="HarmonyOS Sans SC" panose="00000500000000000000" pitchFamily="2" charset="-122"/>
              </a:rPr>
              <a:t>-</a:t>
            </a:r>
            <a:r>
              <a:rPr lang="zh-CN" altLang="en-US" sz="1400" dirty="0">
                <a:latin typeface="HarmonyOS Sans SC" panose="00000500000000000000" pitchFamily="2" charset="-122"/>
                <a:ea typeface="HarmonyOS Sans SC" panose="00000500000000000000" pitchFamily="2" charset="-122"/>
              </a:rPr>
              <a:t>大肠杆菌、金黄色葡萄球菌等</a:t>
            </a:r>
            <a:endParaRPr lang="en-US" altLang="zh-CN" sz="1400" dirty="0">
              <a:latin typeface="HarmonyOS Sans SC" panose="00000500000000000000" pitchFamily="2" charset="-122"/>
              <a:ea typeface="HarmonyOS Sans SC" panose="00000500000000000000" pitchFamily="2" charset="-122"/>
            </a:endParaRPr>
          </a:p>
          <a:p>
            <a:pPr>
              <a:lnSpc>
                <a:spcPct val="89000"/>
              </a:lnSpc>
              <a:spcBef>
                <a:spcPct val="0"/>
              </a:spcBef>
              <a:buNone/>
              <a:defRPr/>
            </a:pPr>
            <a:r>
              <a:rPr lang="en-US" altLang="zh-CN" sz="1400" dirty="0">
                <a:latin typeface="HarmonyOS Sans SC" panose="00000500000000000000" pitchFamily="2" charset="-122"/>
                <a:ea typeface="HarmonyOS Sans SC" panose="00000500000000000000" pitchFamily="2" charset="-122"/>
              </a:rPr>
              <a:t>-</a:t>
            </a:r>
            <a:r>
              <a:rPr lang="zh-CN" altLang="en-US" sz="1400" dirty="0">
                <a:latin typeface="HarmonyOS Sans SC" panose="00000500000000000000" pitchFamily="2" charset="-122"/>
                <a:ea typeface="HarmonyOS Sans SC" panose="00000500000000000000" pitchFamily="2" charset="-122"/>
              </a:rPr>
              <a:t>区别与酒精与</a:t>
            </a:r>
            <a:r>
              <a:rPr lang="en-US" altLang="zh-CN" sz="1400" dirty="0">
                <a:latin typeface="HarmonyOS Sans SC" panose="00000500000000000000" pitchFamily="2" charset="-122"/>
                <a:ea typeface="HarmonyOS Sans SC" panose="00000500000000000000" pitchFamily="2" charset="-122"/>
              </a:rPr>
              <a:t>84</a:t>
            </a:r>
            <a:r>
              <a:rPr lang="zh-CN" altLang="en-US" sz="1400" dirty="0">
                <a:latin typeface="HarmonyOS Sans SC" panose="00000500000000000000" pitchFamily="2" charset="-122"/>
                <a:ea typeface="HarmonyOS Sans SC" panose="00000500000000000000" pitchFamily="2" charset="-122"/>
              </a:rPr>
              <a:t>消毒液的一次性作用</a:t>
            </a:r>
            <a:endParaRPr lang="en-US" altLang="zh-CN" sz="1400" dirty="0">
              <a:latin typeface="HarmonyOS Sans SC" panose="00000500000000000000" pitchFamily="2" charset="-122"/>
              <a:ea typeface="HarmonyOS Sans SC" panose="00000500000000000000" pitchFamily="2" charset="-122"/>
            </a:endParaRPr>
          </a:p>
        </p:txBody>
      </p:sp>
      <p:sp>
        <p:nvSpPr>
          <p:cNvPr id="47" name="Rectangle 26">
            <a:extLst>
              <a:ext uri="{FF2B5EF4-FFF2-40B4-BE49-F238E27FC236}">
                <a16:creationId xmlns:a16="http://schemas.microsoft.com/office/drawing/2014/main" id="{7C126ED7-05C7-4752-8C81-D8DD5B936F11}"/>
              </a:ext>
            </a:extLst>
          </p:cNvPr>
          <p:cNvSpPr>
            <a:spLocks noChangeArrowheads="1"/>
          </p:cNvSpPr>
          <p:nvPr/>
        </p:nvSpPr>
        <p:spPr bwMode="auto">
          <a:xfrm>
            <a:off x="3223605" y="4107889"/>
            <a:ext cx="35509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pPr>
            <a:r>
              <a:rPr lang="zh-CN" altLang="en-US" sz="2000" b="1" dirty="0">
                <a:latin typeface="HarmonyOS Sans SC" panose="00000500000000000000" pitchFamily="2" charset="-122"/>
                <a:ea typeface="HarmonyOS Sans SC" panose="00000500000000000000" pitchFamily="2" charset="-122"/>
                <a:cs typeface="Arial" panose="020B0604020202020204" pitchFamily="34" charset="0"/>
              </a:rPr>
              <a:t>权威医学机构验证产品效果</a:t>
            </a:r>
          </a:p>
        </p:txBody>
      </p:sp>
      <p:sp>
        <p:nvSpPr>
          <p:cNvPr id="49" name="文本框 48">
            <a:extLst>
              <a:ext uri="{FF2B5EF4-FFF2-40B4-BE49-F238E27FC236}">
                <a16:creationId xmlns:a16="http://schemas.microsoft.com/office/drawing/2014/main" id="{63A6327D-62BC-4B24-AC88-B6385532B2AA}"/>
              </a:ext>
            </a:extLst>
          </p:cNvPr>
          <p:cNvSpPr txBox="1"/>
          <p:nvPr/>
        </p:nvSpPr>
        <p:spPr>
          <a:xfrm>
            <a:off x="3585998" y="2002126"/>
            <a:ext cx="3470118" cy="766877"/>
          </a:xfrm>
          <a:prstGeom prst="rect">
            <a:avLst/>
          </a:prstGeom>
          <a:noFill/>
          <a:ln w="12700" cap="flat">
            <a:noFill/>
            <a:miter lim="400000"/>
          </a:ln>
        </p:spPr>
        <p:style>
          <a:lnRef idx="0">
            <a:srgbClr val="FFFFFF"/>
          </a:lnRef>
          <a:fillRef idx="0">
            <a:srgbClr val="FFFFFF"/>
          </a:fillRef>
          <a:effectRef idx="0">
            <a:srgbClr val="FFFFFF"/>
          </a:effectRef>
          <a:fontRef idx="none"/>
        </p:style>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9000"/>
              </a:lnSpc>
              <a:spcBef>
                <a:spcPct val="0"/>
              </a:spcBef>
              <a:buFontTx/>
              <a:buNone/>
              <a:defRPr/>
            </a:pPr>
            <a:br>
              <a:rPr lang="en-US" altLang="zh-CN" sz="1400" b="1" dirty="0">
                <a:solidFill>
                  <a:srgbClr val="002060"/>
                </a:solidFill>
                <a:latin typeface="HarmonyOS Sans SC" panose="00000500000000000000" pitchFamily="2" charset="-122"/>
                <a:ea typeface="HarmonyOS Sans SC" panose="00000500000000000000" pitchFamily="2" charset="-122"/>
              </a:rPr>
            </a:br>
            <a:r>
              <a:rPr lang="en-US" altLang="zh-CN" sz="1400" dirty="0">
                <a:latin typeface="HarmonyOS Sans SC" panose="00000500000000000000" pitchFamily="2" charset="-122"/>
                <a:ea typeface="HarmonyOS Sans SC" panose="00000500000000000000" pitchFamily="2" charset="-122"/>
              </a:rPr>
              <a:t>-</a:t>
            </a:r>
            <a:r>
              <a:rPr lang="zh-CN" altLang="en-US" sz="1400" dirty="0">
                <a:latin typeface="HarmonyOS Sans SC" panose="00000500000000000000" pitchFamily="2" charset="-122"/>
                <a:ea typeface="HarmonyOS Sans SC" panose="00000500000000000000" pitchFamily="2" charset="-122"/>
              </a:rPr>
              <a:t>核心成分：植物提取物</a:t>
            </a:r>
            <a:endParaRPr lang="en-US" altLang="zh-CN" sz="1400" dirty="0">
              <a:latin typeface="HarmonyOS Sans SC" panose="00000500000000000000" pitchFamily="2" charset="-122"/>
              <a:ea typeface="HarmonyOS Sans SC" panose="00000500000000000000" pitchFamily="2" charset="-122"/>
            </a:endParaRPr>
          </a:p>
          <a:p>
            <a:pPr eaLnBrk="1" hangingPunct="1">
              <a:lnSpc>
                <a:spcPct val="89000"/>
              </a:lnSpc>
              <a:spcBef>
                <a:spcPct val="0"/>
              </a:spcBef>
              <a:buFontTx/>
              <a:buNone/>
              <a:defRPr/>
            </a:pPr>
            <a:r>
              <a:rPr lang="en-US" altLang="zh-CN" sz="1400" dirty="0">
                <a:latin typeface="HarmonyOS Sans SC" panose="00000500000000000000" pitchFamily="2" charset="-122"/>
                <a:ea typeface="HarmonyOS Sans SC" panose="00000500000000000000" pitchFamily="2" charset="-122"/>
              </a:rPr>
              <a:t>-</a:t>
            </a:r>
            <a:r>
              <a:rPr lang="zh-CN" altLang="en-US" sz="1400" dirty="0">
                <a:latin typeface="HarmonyOS Sans SC" panose="00000500000000000000" pitchFamily="2" charset="-122"/>
                <a:ea typeface="HarmonyOS Sans SC" panose="00000500000000000000" pitchFamily="2" charset="-122"/>
              </a:rPr>
              <a:t>核心技术：</a:t>
            </a:r>
            <a:r>
              <a:rPr lang="en-US" altLang="zh-CN" sz="1400" dirty="0" err="1">
                <a:latin typeface="HarmonyOS Sans SC" panose="00000500000000000000" pitchFamily="2" charset="-122"/>
                <a:ea typeface="HarmonyOS Sans SC" panose="00000500000000000000" pitchFamily="2" charset="-122"/>
              </a:rPr>
              <a:t>Antibiomax</a:t>
            </a:r>
            <a:r>
              <a:rPr lang="en-US" altLang="zh-CN" sz="1400" baseline="30000" dirty="0" err="1">
                <a:latin typeface="HarmonyOS Sans SC" panose="00000500000000000000" pitchFamily="2" charset="-122"/>
                <a:ea typeface="HarmonyOS Sans SC" panose="00000500000000000000" pitchFamily="2" charset="-122"/>
              </a:rPr>
              <a:t>TM</a:t>
            </a:r>
            <a:endParaRPr lang="en-US" altLang="zh-CN" sz="1400" baseline="30000" dirty="0">
              <a:latin typeface="HarmonyOS Sans SC" panose="00000500000000000000" pitchFamily="2" charset="-122"/>
              <a:ea typeface="HarmonyOS Sans SC" panose="00000500000000000000" pitchFamily="2" charset="-122"/>
            </a:endParaRPr>
          </a:p>
          <a:p>
            <a:pPr>
              <a:lnSpc>
                <a:spcPct val="89000"/>
              </a:lnSpc>
              <a:spcBef>
                <a:spcPct val="0"/>
              </a:spcBef>
              <a:buNone/>
              <a:defRPr/>
            </a:pPr>
            <a:r>
              <a:rPr lang="en-US" altLang="zh-CN" sz="1400" dirty="0">
                <a:latin typeface="HarmonyOS Sans SC" panose="00000500000000000000" pitchFamily="2" charset="-122"/>
                <a:ea typeface="HarmonyOS Sans SC" panose="00000500000000000000" pitchFamily="2" charset="-122"/>
              </a:rPr>
              <a:t>-</a:t>
            </a:r>
            <a:r>
              <a:rPr lang="zh-CN" altLang="en-US" sz="1400" dirty="0">
                <a:latin typeface="HarmonyOS Sans SC" panose="00000500000000000000" pitchFamily="2" charset="-122"/>
                <a:ea typeface="HarmonyOS Sans SC" panose="00000500000000000000" pitchFamily="2" charset="-122"/>
              </a:rPr>
              <a:t>安全无毒无刺激</a:t>
            </a:r>
            <a:endParaRPr lang="en-US" altLang="zh-CN" sz="1400" dirty="0">
              <a:latin typeface="HarmonyOS Sans SC" panose="00000500000000000000" pitchFamily="2" charset="-122"/>
              <a:ea typeface="HarmonyOS Sans SC" panose="00000500000000000000" pitchFamily="2" charset="-122"/>
            </a:endParaRPr>
          </a:p>
        </p:txBody>
      </p:sp>
      <p:sp>
        <p:nvSpPr>
          <p:cNvPr id="35" name="文本框 34">
            <a:extLst>
              <a:ext uri="{FF2B5EF4-FFF2-40B4-BE49-F238E27FC236}">
                <a16:creationId xmlns:a16="http://schemas.microsoft.com/office/drawing/2014/main" id="{7C549D4D-5B88-4457-B539-15BE8B9010C1}"/>
              </a:ext>
            </a:extLst>
          </p:cNvPr>
          <p:cNvSpPr txBox="1"/>
          <p:nvPr/>
        </p:nvSpPr>
        <p:spPr>
          <a:xfrm>
            <a:off x="3604115" y="4602373"/>
            <a:ext cx="4085861" cy="383438"/>
          </a:xfrm>
          <a:prstGeom prst="rect">
            <a:avLst/>
          </a:prstGeom>
          <a:noFill/>
          <a:ln w="12700" cap="flat">
            <a:noFill/>
            <a:miter lim="400000"/>
          </a:ln>
        </p:spPr>
        <p:style>
          <a:lnRef idx="0">
            <a:srgbClr val="FFFFFF"/>
          </a:lnRef>
          <a:fillRef idx="0">
            <a:srgbClr val="FFFFFF"/>
          </a:fillRef>
          <a:effectRef idx="0">
            <a:srgbClr val="FFFFFF"/>
          </a:effectRef>
          <a:fontRef idx="none"/>
        </p:style>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9000"/>
              </a:lnSpc>
              <a:spcBef>
                <a:spcPct val="0"/>
              </a:spcBef>
              <a:buFontTx/>
              <a:buNone/>
              <a:defRPr/>
            </a:pPr>
            <a:r>
              <a:rPr lang="en-US" altLang="zh-CN" sz="1400" dirty="0">
                <a:latin typeface="HarmonyOS Sans SC" panose="00000500000000000000" pitchFamily="2" charset="-122"/>
                <a:ea typeface="HarmonyOS Sans SC" panose="00000500000000000000" pitchFamily="2" charset="-122"/>
              </a:rPr>
              <a:t>-</a:t>
            </a:r>
            <a:r>
              <a:rPr lang="zh-CN" altLang="en-US" sz="1400" dirty="0">
                <a:latin typeface="HarmonyOS Sans SC" panose="00000500000000000000" pitchFamily="2" charset="-122"/>
                <a:ea typeface="HarmonyOS Sans SC" panose="00000500000000000000" pitchFamily="2" charset="-122"/>
              </a:rPr>
              <a:t>四川大学 </a:t>
            </a:r>
            <a:r>
              <a:rPr lang="en-US" altLang="zh-CN" sz="1400" dirty="0">
                <a:latin typeface="HarmonyOS Sans SC" panose="00000500000000000000" pitchFamily="2" charset="-122"/>
                <a:ea typeface="HarmonyOS Sans SC" panose="00000500000000000000" pitchFamily="2" charset="-122"/>
              </a:rPr>
              <a:t>X </a:t>
            </a:r>
            <a:r>
              <a:rPr lang="zh-CN" altLang="en-US" sz="1400" dirty="0">
                <a:latin typeface="HarmonyOS Sans SC" panose="00000500000000000000" pitchFamily="2" charset="-122"/>
                <a:ea typeface="HarmonyOS Sans SC" panose="00000500000000000000" pitchFamily="2" charset="-122"/>
              </a:rPr>
              <a:t>湖北省疾控中心病毒研究所</a:t>
            </a:r>
            <a:endParaRPr lang="en-US" altLang="zh-CN" sz="1400" dirty="0">
              <a:latin typeface="HarmonyOS Sans SC" panose="00000500000000000000" pitchFamily="2" charset="-122"/>
              <a:ea typeface="HarmonyOS Sans SC" panose="00000500000000000000" pitchFamily="2" charset="-122"/>
            </a:endParaRPr>
          </a:p>
          <a:p>
            <a:pPr eaLnBrk="1" hangingPunct="1">
              <a:lnSpc>
                <a:spcPct val="89000"/>
              </a:lnSpc>
              <a:spcBef>
                <a:spcPct val="0"/>
              </a:spcBef>
              <a:buFontTx/>
              <a:buNone/>
              <a:defRPr/>
            </a:pPr>
            <a:endParaRPr lang="en-US" altLang="zh-CN" sz="1400" dirty="0">
              <a:latin typeface="HarmonyOS Sans SC" panose="00000500000000000000" pitchFamily="2" charset="-122"/>
              <a:ea typeface="HarmonyOS Sans SC" panose="00000500000000000000" pitchFamily="2" charset="-122"/>
            </a:endParaRPr>
          </a:p>
        </p:txBody>
      </p:sp>
      <p:sp>
        <p:nvSpPr>
          <p:cNvPr id="36" name="Rectangle 26">
            <a:extLst>
              <a:ext uri="{FF2B5EF4-FFF2-40B4-BE49-F238E27FC236}">
                <a16:creationId xmlns:a16="http://schemas.microsoft.com/office/drawing/2014/main" id="{2C20E020-E267-4F99-9D0B-61A0BC6E5EB1}"/>
              </a:ext>
            </a:extLst>
          </p:cNvPr>
          <p:cNvSpPr>
            <a:spLocks noChangeArrowheads="1"/>
          </p:cNvSpPr>
          <p:nvPr/>
        </p:nvSpPr>
        <p:spPr bwMode="auto">
          <a:xfrm>
            <a:off x="3237092" y="4923995"/>
            <a:ext cx="53415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eaLnBrk="1" hangingPunct="1">
              <a:lnSpc>
                <a:spcPct val="100000"/>
              </a:lnSpc>
              <a:spcBef>
                <a:spcPct val="0"/>
              </a:spcBef>
            </a:pPr>
            <a:r>
              <a:rPr lang="zh-CN" altLang="en-US" sz="2000" b="1" dirty="0">
                <a:latin typeface="HarmonyOS Sans SC" panose="00000500000000000000" pitchFamily="2" charset="-122"/>
                <a:ea typeface="HarmonyOS Sans SC" panose="00000500000000000000" pitchFamily="2" charset="-122"/>
                <a:cs typeface="Arial" panose="020B0604020202020204" pitchFamily="34" charset="0"/>
              </a:rPr>
              <a:t>国际同行严格评议</a:t>
            </a:r>
            <a:r>
              <a:rPr lang="en-US" altLang="zh-CN" sz="2000" b="1" dirty="0" err="1">
                <a:latin typeface="HarmonyOS Sans SC" panose="00000500000000000000" pitchFamily="2" charset="-122"/>
                <a:ea typeface="HarmonyOS Sans SC" panose="00000500000000000000" pitchFamily="2" charset="-122"/>
                <a:cs typeface="Arial" panose="020B0604020202020204" pitchFamily="34" charset="0"/>
              </a:rPr>
              <a:t>Antibiomax</a:t>
            </a:r>
            <a:r>
              <a:rPr lang="en-US" altLang="zh-CN" sz="2000" b="1" baseline="30000" dirty="0" err="1">
                <a:latin typeface="HarmonyOS Sans SC" panose="00000500000000000000" pitchFamily="2" charset="-122"/>
                <a:ea typeface="HarmonyOS Sans SC" panose="00000500000000000000" pitchFamily="2" charset="-122"/>
                <a:cs typeface="Arial" panose="020B0604020202020204" pitchFamily="34" charset="0"/>
              </a:rPr>
              <a:t>TM</a:t>
            </a:r>
            <a:r>
              <a:rPr lang="zh-CN" altLang="en-US" sz="2000" b="1" dirty="0">
                <a:latin typeface="HarmonyOS Sans SC" panose="00000500000000000000" pitchFamily="2" charset="-122"/>
                <a:ea typeface="HarmonyOS Sans SC" panose="00000500000000000000" pitchFamily="2" charset="-122"/>
                <a:cs typeface="Arial" panose="020B0604020202020204" pitchFamily="34" charset="0"/>
              </a:rPr>
              <a:t>核心技术</a:t>
            </a:r>
          </a:p>
        </p:txBody>
      </p:sp>
      <p:sp>
        <p:nvSpPr>
          <p:cNvPr id="40" name="文本框 39">
            <a:extLst>
              <a:ext uri="{FF2B5EF4-FFF2-40B4-BE49-F238E27FC236}">
                <a16:creationId xmlns:a16="http://schemas.microsoft.com/office/drawing/2014/main" id="{A1510519-BADE-4FE6-93C4-B154E3510525}"/>
              </a:ext>
            </a:extLst>
          </p:cNvPr>
          <p:cNvSpPr txBox="1"/>
          <p:nvPr/>
        </p:nvSpPr>
        <p:spPr>
          <a:xfrm>
            <a:off x="3589643" y="5432987"/>
            <a:ext cx="6469001" cy="191719"/>
          </a:xfrm>
          <a:prstGeom prst="rect">
            <a:avLst/>
          </a:prstGeom>
          <a:noFill/>
          <a:ln w="12700" cap="flat">
            <a:noFill/>
            <a:miter lim="400000"/>
          </a:ln>
        </p:spPr>
        <p:style>
          <a:lnRef idx="0">
            <a:srgbClr val="FFFFFF"/>
          </a:lnRef>
          <a:fillRef idx="0">
            <a:srgbClr val="FFFFFF"/>
          </a:fillRef>
          <a:effectRef idx="0">
            <a:srgbClr val="FFFFFF"/>
          </a:effectRef>
          <a:fontRef idx="none"/>
        </p:style>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9000"/>
              </a:lnSpc>
              <a:spcBef>
                <a:spcPct val="0"/>
              </a:spcBef>
              <a:buFontTx/>
              <a:buNone/>
              <a:defRPr/>
            </a:pPr>
            <a:r>
              <a:rPr lang="en-US" altLang="zh-CN" sz="1400" dirty="0">
                <a:latin typeface="HarmonyOS Sans SC" panose="00000500000000000000" pitchFamily="2" charset="-122"/>
                <a:ea typeface="HarmonyOS Sans SC" panose="00000500000000000000" pitchFamily="2" charset="-122"/>
              </a:rPr>
              <a:t>-</a:t>
            </a:r>
            <a:r>
              <a:rPr lang="zh-CN" altLang="en-US" sz="1400" dirty="0">
                <a:latin typeface="HarmonyOS Sans SC" panose="00000500000000000000" pitchFamily="2" charset="-122"/>
                <a:ea typeface="HarmonyOS Sans SC" panose="00000500000000000000" pitchFamily="2" charset="-122"/>
              </a:rPr>
              <a:t>相关研究成果发表在环境科学国际顶级期刊</a:t>
            </a:r>
            <a:r>
              <a:rPr lang="en-US" altLang="zh-CN" sz="1400" dirty="0">
                <a:latin typeface="HarmonyOS Sans SC" panose="00000500000000000000" pitchFamily="2" charset="-122"/>
                <a:ea typeface="HarmonyOS Sans SC" panose="00000500000000000000" pitchFamily="2" charset="-122"/>
              </a:rPr>
              <a:t>《</a:t>
            </a:r>
            <a:r>
              <a:rPr lang="en-US" altLang="zh-CN" sz="1400" i="1" dirty="0">
                <a:latin typeface="HarmonyOS Sans SC" panose="00000500000000000000" pitchFamily="2" charset="-122"/>
                <a:ea typeface="HarmonyOS Sans SC" panose="00000500000000000000" pitchFamily="2" charset="-122"/>
              </a:rPr>
              <a:t>Journal of Hazardous Materials</a:t>
            </a:r>
            <a:r>
              <a:rPr lang="en-US" altLang="zh-CN" sz="1400" dirty="0">
                <a:latin typeface="HarmonyOS Sans SC" panose="00000500000000000000" pitchFamily="2" charset="-122"/>
                <a:ea typeface="HarmonyOS Sans SC" panose="00000500000000000000" pitchFamily="2" charset="-122"/>
              </a:rPr>
              <a:t>》</a:t>
            </a:r>
          </a:p>
        </p:txBody>
      </p:sp>
      <p:pic>
        <p:nvPicPr>
          <p:cNvPr id="1026" name="Picture 2" descr="Journal of Hazardous Materials">
            <a:extLst>
              <a:ext uri="{FF2B5EF4-FFF2-40B4-BE49-F238E27FC236}">
                <a16:creationId xmlns:a16="http://schemas.microsoft.com/office/drawing/2014/main" id="{E62B3028-0131-4684-80A0-A58AB487CE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536" y="62490"/>
            <a:ext cx="1528580" cy="2029088"/>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a:extLst>
              <a:ext uri="{FF2B5EF4-FFF2-40B4-BE49-F238E27FC236}">
                <a16:creationId xmlns:a16="http://schemas.microsoft.com/office/drawing/2014/main" id="{5480A141-912A-4D28-9345-51FED87E18B8}"/>
              </a:ext>
            </a:extLst>
          </p:cNvPr>
          <p:cNvSpPr txBox="1"/>
          <p:nvPr/>
        </p:nvSpPr>
        <p:spPr>
          <a:xfrm>
            <a:off x="6155008" y="6397360"/>
            <a:ext cx="4737110" cy="307777"/>
          </a:xfrm>
          <a:prstGeom prst="rect">
            <a:avLst/>
          </a:prstGeom>
          <a:noFill/>
        </p:spPr>
        <p:txBody>
          <a:bodyPr wrap="square">
            <a:spAutoFit/>
          </a:bodyPr>
          <a:lstStyle/>
          <a:p>
            <a:r>
              <a:rPr lang="en-US" altLang="zh-CN" sz="1400" i="1" dirty="0">
                <a:solidFill>
                  <a:schemeClr val="bg1">
                    <a:lumMod val="50000"/>
                  </a:schemeClr>
                </a:solidFill>
                <a:latin typeface="HarmonyOS Sans SC" panose="00000500000000000000" pitchFamily="2" charset="-122"/>
                <a:ea typeface="HarmonyOS Sans SC" panose="00000500000000000000" pitchFamily="2" charset="-122"/>
              </a:rPr>
              <a:t>Journal of Hazardous Materials </a:t>
            </a:r>
            <a:r>
              <a:rPr lang="en-US" altLang="zh-CN" sz="1400" b="1" dirty="0">
                <a:solidFill>
                  <a:schemeClr val="bg1">
                    <a:lumMod val="50000"/>
                  </a:schemeClr>
                </a:solidFill>
                <a:latin typeface="HarmonyOS Sans SC" panose="00000500000000000000" pitchFamily="2" charset="-122"/>
                <a:ea typeface="HarmonyOS Sans SC" panose="00000500000000000000" pitchFamily="2" charset="-122"/>
              </a:rPr>
              <a:t>2022</a:t>
            </a:r>
            <a:r>
              <a:rPr lang="en-US" altLang="zh-CN" sz="1400" dirty="0">
                <a:solidFill>
                  <a:schemeClr val="bg1">
                    <a:lumMod val="50000"/>
                  </a:schemeClr>
                </a:solidFill>
                <a:latin typeface="HarmonyOS Sans SC" panose="00000500000000000000" pitchFamily="2" charset="-122"/>
                <a:ea typeface="HarmonyOS Sans SC" panose="00000500000000000000" pitchFamily="2" charset="-122"/>
              </a:rPr>
              <a:t>, </a:t>
            </a:r>
            <a:r>
              <a:rPr lang="en-US" altLang="zh-CN" sz="1400" i="1" dirty="0">
                <a:solidFill>
                  <a:schemeClr val="bg1">
                    <a:lumMod val="50000"/>
                  </a:schemeClr>
                </a:solidFill>
                <a:latin typeface="HarmonyOS Sans SC" panose="00000500000000000000" pitchFamily="2" charset="-122"/>
                <a:ea typeface="HarmonyOS Sans SC" panose="00000500000000000000" pitchFamily="2" charset="-122"/>
              </a:rPr>
              <a:t>431</a:t>
            </a:r>
            <a:r>
              <a:rPr lang="en-US" altLang="zh-CN" sz="1400" dirty="0">
                <a:solidFill>
                  <a:schemeClr val="bg1">
                    <a:lumMod val="50000"/>
                  </a:schemeClr>
                </a:solidFill>
                <a:latin typeface="HarmonyOS Sans SC" panose="00000500000000000000" pitchFamily="2" charset="-122"/>
                <a:ea typeface="HarmonyOS Sans SC" panose="00000500000000000000" pitchFamily="2" charset="-122"/>
              </a:rPr>
              <a:t>, 128441.</a:t>
            </a:r>
            <a:endParaRPr lang="zh-CN" altLang="en-US" sz="1400" dirty="0">
              <a:solidFill>
                <a:schemeClr val="bg1">
                  <a:lumMod val="50000"/>
                </a:schemeClr>
              </a:solidFill>
              <a:latin typeface="HarmonyOS Sans SC" panose="00000500000000000000" pitchFamily="2" charset="-122"/>
              <a:ea typeface="HarmonyOS Sans SC" panose="00000500000000000000" pitchFamily="2" charset="-122"/>
            </a:endParaRPr>
          </a:p>
        </p:txBody>
      </p:sp>
      <p:pic>
        <p:nvPicPr>
          <p:cNvPr id="2" name="图片 1">
            <a:extLst>
              <a:ext uri="{FF2B5EF4-FFF2-40B4-BE49-F238E27FC236}">
                <a16:creationId xmlns:a16="http://schemas.microsoft.com/office/drawing/2014/main" id="{C2FE628C-6A8D-4189-90FD-16A20766F124}"/>
              </a:ext>
            </a:extLst>
          </p:cNvPr>
          <p:cNvPicPr>
            <a:picLocks noChangeAspect="1"/>
          </p:cNvPicPr>
          <p:nvPr/>
        </p:nvPicPr>
        <p:blipFill>
          <a:blip r:embed="rId5"/>
          <a:stretch>
            <a:fillRect/>
          </a:stretch>
        </p:blipFill>
        <p:spPr>
          <a:xfrm>
            <a:off x="160569" y="5965415"/>
            <a:ext cx="2169137" cy="695588"/>
          </a:xfrm>
          <a:prstGeom prst="rect">
            <a:avLst/>
          </a:prstGeom>
        </p:spPr>
      </p:pic>
      <p:sp>
        <p:nvSpPr>
          <p:cNvPr id="20" name="文本框 19">
            <a:extLst>
              <a:ext uri="{FF2B5EF4-FFF2-40B4-BE49-F238E27FC236}">
                <a16:creationId xmlns:a16="http://schemas.microsoft.com/office/drawing/2014/main" id="{6A4B79F0-361C-4903-88E8-310097D7CC85}"/>
              </a:ext>
            </a:extLst>
          </p:cNvPr>
          <p:cNvSpPr txBox="1"/>
          <p:nvPr/>
        </p:nvSpPr>
        <p:spPr>
          <a:xfrm>
            <a:off x="3589643" y="5716189"/>
            <a:ext cx="1375505" cy="191719"/>
          </a:xfrm>
          <a:prstGeom prst="rect">
            <a:avLst/>
          </a:prstGeom>
          <a:noFill/>
          <a:ln w="12700" cap="flat">
            <a:noFill/>
            <a:miter lim="400000"/>
          </a:ln>
        </p:spPr>
        <p:style>
          <a:lnRef idx="0">
            <a:srgbClr val="FFFFFF"/>
          </a:lnRef>
          <a:fillRef idx="0">
            <a:srgbClr val="FFFFFF"/>
          </a:fillRef>
          <a:effectRef idx="0">
            <a:srgbClr val="FFFFFF"/>
          </a:effectRef>
          <a:fontRef idx="none"/>
        </p:style>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9000"/>
              </a:lnSpc>
              <a:spcBef>
                <a:spcPct val="0"/>
              </a:spcBef>
              <a:buFontTx/>
              <a:buNone/>
              <a:defRPr/>
            </a:pPr>
            <a:r>
              <a:rPr lang="en-US" altLang="zh-CN" sz="1400" dirty="0">
                <a:latin typeface="HarmonyOS Sans SC" panose="00000500000000000000" pitchFamily="2" charset="-122"/>
                <a:ea typeface="HarmonyOS Sans SC" panose="00000500000000000000" pitchFamily="2" charset="-122"/>
              </a:rPr>
              <a:t>-</a:t>
            </a:r>
            <a:r>
              <a:rPr lang="zh-CN" altLang="en-US" sz="1400" dirty="0">
                <a:latin typeface="HarmonyOS Sans SC" panose="00000500000000000000" pitchFamily="2" charset="-122"/>
                <a:ea typeface="HarmonyOS Sans SC" panose="00000500000000000000" pitchFamily="2" charset="-122"/>
              </a:rPr>
              <a:t>相关专利布局</a:t>
            </a:r>
            <a:endParaRPr lang="en-US" altLang="zh-CN" sz="1400" dirty="0">
              <a:latin typeface="HarmonyOS Sans SC" panose="00000500000000000000" pitchFamily="2" charset="-122"/>
              <a:ea typeface="HarmonyOS Sans SC" panose="00000500000000000000" pitchFamily="2" charset="-122"/>
            </a:endParaRPr>
          </a:p>
        </p:txBody>
      </p:sp>
      <p:sp>
        <p:nvSpPr>
          <p:cNvPr id="21" name="文本框 20">
            <a:extLst>
              <a:ext uri="{FF2B5EF4-FFF2-40B4-BE49-F238E27FC236}">
                <a16:creationId xmlns:a16="http://schemas.microsoft.com/office/drawing/2014/main" id="{657158A6-3B8F-4C79-A159-ECF85B5D6910}"/>
              </a:ext>
            </a:extLst>
          </p:cNvPr>
          <p:cNvSpPr txBox="1"/>
          <p:nvPr/>
        </p:nvSpPr>
        <p:spPr>
          <a:xfrm>
            <a:off x="178796" y="4764939"/>
            <a:ext cx="2337395" cy="461665"/>
          </a:xfrm>
          <a:prstGeom prst="rect">
            <a:avLst/>
          </a:prstGeom>
          <a:noFill/>
        </p:spPr>
        <p:txBody>
          <a:bodyPr wrap="square">
            <a:spAutoFit/>
          </a:bodyPr>
          <a:lstStyle/>
          <a:p>
            <a:pPr algn="ctr"/>
            <a:r>
              <a:rPr lang="en-US" altLang="zh-CN" sz="1800" b="0" i="0" kern="1200" dirty="0">
                <a:solidFill>
                  <a:schemeClr val="tx1"/>
                </a:solidFill>
                <a:effectLst/>
                <a:latin typeface="HarmonyOS Sans SC" panose="00000500000000000000" pitchFamily="2" charset="-122"/>
                <a:ea typeface="HarmonyOS Sans SC" panose="00000500000000000000" pitchFamily="2" charset="-122"/>
              </a:rPr>
              <a:t>2021</a:t>
            </a:r>
            <a:r>
              <a:rPr lang="en-US" altLang="zh-CN" sz="2400" b="1" kern="1200" dirty="0">
                <a:solidFill>
                  <a:srgbClr val="E96E5C"/>
                </a:solidFill>
                <a:latin typeface="HarmonyOS Sans SC" panose="00000500000000000000" pitchFamily="2" charset="-122"/>
                <a:ea typeface="HarmonyOS Sans SC" panose="00000500000000000000" pitchFamily="2" charset="-122"/>
              </a:rPr>
              <a:t>1</a:t>
            </a:r>
            <a:r>
              <a:rPr lang="en-US" altLang="zh-CN" sz="1800" b="0" i="0" kern="1200" dirty="0">
                <a:solidFill>
                  <a:schemeClr val="tx1"/>
                </a:solidFill>
                <a:effectLst/>
                <a:latin typeface="HarmonyOS Sans SC" panose="00000500000000000000" pitchFamily="2" charset="-122"/>
                <a:ea typeface="HarmonyOS Sans SC" panose="00000500000000000000" pitchFamily="2" charset="-122"/>
              </a:rPr>
              <a:t>0770726.3</a:t>
            </a:r>
            <a:endParaRPr lang="zh-CN" altLang="en-US" sz="1800" b="0" dirty="0">
              <a:solidFill>
                <a:schemeClr val="tx1"/>
              </a:solidFill>
              <a:latin typeface="HarmonyOS Sans SC" panose="00000500000000000000" pitchFamily="2" charset="-122"/>
              <a:ea typeface="HarmonyOS Sans SC" panose="00000500000000000000" pitchFamily="2" charset="-122"/>
            </a:endParaRPr>
          </a:p>
        </p:txBody>
      </p:sp>
      <p:sp>
        <p:nvSpPr>
          <p:cNvPr id="24" name="文本框 23">
            <a:extLst>
              <a:ext uri="{FF2B5EF4-FFF2-40B4-BE49-F238E27FC236}">
                <a16:creationId xmlns:a16="http://schemas.microsoft.com/office/drawing/2014/main" id="{7EDA89AF-338C-495E-B662-C4AEC635C3FD}"/>
              </a:ext>
            </a:extLst>
          </p:cNvPr>
          <p:cNvSpPr txBox="1"/>
          <p:nvPr/>
        </p:nvSpPr>
        <p:spPr>
          <a:xfrm>
            <a:off x="281898" y="4413223"/>
            <a:ext cx="2178144" cy="461665"/>
          </a:xfrm>
          <a:prstGeom prst="rect">
            <a:avLst/>
          </a:prstGeom>
          <a:noFill/>
        </p:spPr>
        <p:txBody>
          <a:bodyPr wrap="square">
            <a:spAutoFit/>
          </a:bodyPr>
          <a:lstStyle/>
          <a:p>
            <a:pPr algn="ctr"/>
            <a:r>
              <a:rPr lang="en-US" altLang="zh-CN" sz="1800" b="0" dirty="0">
                <a:solidFill>
                  <a:schemeClr val="tx1"/>
                </a:solidFill>
                <a:latin typeface="HarmonyOS Sans SC" panose="00000500000000000000" pitchFamily="2" charset="-122"/>
                <a:ea typeface="HarmonyOS Sans SC" panose="00000500000000000000" pitchFamily="2" charset="-122"/>
              </a:rPr>
              <a:t>2021</a:t>
            </a:r>
            <a:r>
              <a:rPr lang="en-US" altLang="zh-CN" sz="2400" b="1" dirty="0">
                <a:solidFill>
                  <a:srgbClr val="E96E5C"/>
                </a:solidFill>
                <a:latin typeface="HarmonyOS Sans SC" panose="00000500000000000000" pitchFamily="2" charset="-122"/>
                <a:ea typeface="HarmonyOS Sans SC" panose="00000500000000000000" pitchFamily="2" charset="-122"/>
              </a:rPr>
              <a:t>1</a:t>
            </a:r>
            <a:r>
              <a:rPr lang="en-US" altLang="zh-CN" sz="1800" b="0" dirty="0">
                <a:solidFill>
                  <a:schemeClr val="tx1"/>
                </a:solidFill>
                <a:latin typeface="HarmonyOS Sans SC" panose="00000500000000000000" pitchFamily="2" charset="-122"/>
                <a:ea typeface="HarmonyOS Sans SC" panose="00000500000000000000" pitchFamily="2" charset="-122"/>
              </a:rPr>
              <a:t>0054742.2 </a:t>
            </a:r>
          </a:p>
        </p:txBody>
      </p:sp>
      <p:sp>
        <p:nvSpPr>
          <p:cNvPr id="28" name="文本框 27">
            <a:extLst>
              <a:ext uri="{FF2B5EF4-FFF2-40B4-BE49-F238E27FC236}">
                <a16:creationId xmlns:a16="http://schemas.microsoft.com/office/drawing/2014/main" id="{BF43DD72-5888-4923-8C42-ECC2C4ECB908}"/>
              </a:ext>
            </a:extLst>
          </p:cNvPr>
          <p:cNvSpPr txBox="1"/>
          <p:nvPr/>
        </p:nvSpPr>
        <p:spPr>
          <a:xfrm>
            <a:off x="239263" y="5120417"/>
            <a:ext cx="2203732" cy="461665"/>
          </a:xfrm>
          <a:prstGeom prst="rect">
            <a:avLst/>
          </a:prstGeom>
          <a:noFill/>
        </p:spPr>
        <p:txBody>
          <a:bodyPr wrap="square">
            <a:spAutoFit/>
          </a:bodyPr>
          <a:lstStyle/>
          <a:p>
            <a:pPr algn="ctr"/>
            <a:r>
              <a:rPr lang="en-US" altLang="zh-CN" sz="1800" b="0" dirty="0">
                <a:solidFill>
                  <a:schemeClr val="tx1"/>
                </a:solidFill>
                <a:latin typeface="HarmonyOS Sans SC" panose="00000500000000000000" pitchFamily="2" charset="-122"/>
                <a:ea typeface="HarmonyOS Sans SC" panose="00000500000000000000" pitchFamily="2" charset="-122"/>
              </a:rPr>
              <a:t>2021</a:t>
            </a:r>
            <a:r>
              <a:rPr lang="en-US" altLang="zh-CN" sz="2400" b="1" kern="1200" dirty="0">
                <a:solidFill>
                  <a:srgbClr val="E96E5C"/>
                </a:solidFill>
                <a:latin typeface="HarmonyOS Sans SC" panose="00000500000000000000" pitchFamily="2" charset="-122"/>
                <a:ea typeface="HarmonyOS Sans SC" panose="00000500000000000000" pitchFamily="2" charset="-122"/>
              </a:rPr>
              <a:t>1</a:t>
            </a:r>
            <a:r>
              <a:rPr lang="en-US" altLang="zh-CN" sz="1800" b="0" dirty="0">
                <a:solidFill>
                  <a:schemeClr val="tx1"/>
                </a:solidFill>
                <a:latin typeface="HarmonyOS Sans SC" panose="00000500000000000000" pitchFamily="2" charset="-122"/>
                <a:ea typeface="HarmonyOS Sans SC" panose="00000500000000000000" pitchFamily="2" charset="-122"/>
              </a:rPr>
              <a:t>1133739.6</a:t>
            </a:r>
            <a:endParaRPr lang="zh-CN" altLang="en-US" sz="1800" b="0" dirty="0">
              <a:solidFill>
                <a:schemeClr val="tx1"/>
              </a:solidFill>
              <a:latin typeface="HarmonyOS Sans SC" panose="00000500000000000000" pitchFamily="2" charset="-122"/>
              <a:ea typeface="HarmonyOS Sans SC" panose="00000500000000000000" pitchFamily="2" charset="-122"/>
            </a:endParaRPr>
          </a:p>
        </p:txBody>
      </p:sp>
      <p:sp>
        <p:nvSpPr>
          <p:cNvPr id="29" name="文本框 28">
            <a:extLst>
              <a:ext uri="{FF2B5EF4-FFF2-40B4-BE49-F238E27FC236}">
                <a16:creationId xmlns:a16="http://schemas.microsoft.com/office/drawing/2014/main" id="{3649191D-B9F7-4D42-9DB9-7FCD3A57346A}"/>
              </a:ext>
            </a:extLst>
          </p:cNvPr>
          <p:cNvSpPr txBox="1"/>
          <p:nvPr/>
        </p:nvSpPr>
        <p:spPr>
          <a:xfrm>
            <a:off x="222127" y="5427500"/>
            <a:ext cx="2203732"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1800" b="0" dirty="0">
                <a:solidFill>
                  <a:schemeClr val="tx1"/>
                </a:solidFill>
                <a:latin typeface="HarmonyOS Sans SC" panose="00000500000000000000" pitchFamily="2" charset="-122"/>
                <a:ea typeface="HarmonyOS Sans SC" panose="00000500000000000000" pitchFamily="2" charset="-122"/>
              </a:rPr>
              <a:t>2021</a:t>
            </a:r>
            <a:r>
              <a:rPr lang="en-US" altLang="zh-CN" sz="2400" b="1" kern="1200" dirty="0">
                <a:solidFill>
                  <a:srgbClr val="E96E5C"/>
                </a:solidFill>
                <a:latin typeface="HarmonyOS Sans SC" panose="00000500000000000000" pitchFamily="2" charset="-122"/>
                <a:ea typeface="HarmonyOS Sans SC" panose="00000500000000000000" pitchFamily="2" charset="-122"/>
              </a:rPr>
              <a:t>1</a:t>
            </a:r>
            <a:r>
              <a:rPr lang="en-US" altLang="zh-CN" sz="1800" b="0" dirty="0">
                <a:solidFill>
                  <a:schemeClr val="tx1"/>
                </a:solidFill>
                <a:latin typeface="HarmonyOS Sans SC" panose="00000500000000000000" pitchFamily="2" charset="-122"/>
                <a:ea typeface="HarmonyOS Sans SC" panose="00000500000000000000" pitchFamily="2" charset="-122"/>
              </a:rPr>
              <a:t>1134045.4</a:t>
            </a:r>
            <a:endParaRPr lang="zh-CN" altLang="en-US" sz="1800" b="0" dirty="0">
              <a:solidFill>
                <a:schemeClr val="tx1"/>
              </a:solidFill>
              <a:latin typeface="HarmonyOS Sans SC" panose="00000500000000000000" pitchFamily="2" charset="-122"/>
              <a:ea typeface="HarmonyOS Sans SC" panose="00000500000000000000" pitchFamily="2" charset="-122"/>
            </a:endParaRPr>
          </a:p>
        </p:txBody>
      </p:sp>
      <p:sp>
        <p:nvSpPr>
          <p:cNvPr id="30" name="TextBox 23">
            <a:extLst>
              <a:ext uri="{FF2B5EF4-FFF2-40B4-BE49-F238E27FC236}">
                <a16:creationId xmlns:a16="http://schemas.microsoft.com/office/drawing/2014/main" id="{E1675183-0D11-45A8-BF25-C945761B7382}"/>
              </a:ext>
            </a:extLst>
          </p:cNvPr>
          <p:cNvSpPr txBox="1">
            <a:spLocks noChangeArrowheads="1"/>
          </p:cNvSpPr>
          <p:nvPr/>
        </p:nvSpPr>
        <p:spPr bwMode="auto">
          <a:xfrm>
            <a:off x="3321372" y="510467"/>
            <a:ext cx="978882" cy="400110"/>
          </a:xfrm>
          <a:prstGeom prst="rect">
            <a:avLst/>
          </a:prstGeom>
          <a:solidFill>
            <a:schemeClr val="accent5">
              <a:lumMod val="20000"/>
              <a:lumOff val="80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2000" dirty="0">
                <a:solidFill>
                  <a:schemeClr val="accent5">
                    <a:lumMod val="75000"/>
                  </a:schemeClr>
                </a:solidFill>
                <a:latin typeface="HarmonyOS Sans SC" panose="00000500000000000000" pitchFamily="2" charset="-122"/>
                <a:ea typeface="HarmonyOS Sans SC" panose="00000500000000000000" pitchFamily="2" charset="-122"/>
                <a:cs typeface="Arial" panose="020B0604020202020204" pitchFamily="34" charset="0"/>
              </a:rPr>
              <a:t>产品</a:t>
            </a:r>
            <a:r>
              <a:rPr lang="en-US" altLang="zh-CN" sz="2000" dirty="0">
                <a:solidFill>
                  <a:schemeClr val="accent5">
                    <a:lumMod val="75000"/>
                  </a:schemeClr>
                </a:solidFill>
                <a:latin typeface="HarmonyOS Sans SC" panose="00000500000000000000" pitchFamily="2" charset="-122"/>
                <a:ea typeface="HarmonyOS Sans SC" panose="00000500000000000000" pitchFamily="2" charset="-122"/>
                <a:cs typeface="Arial" panose="020B0604020202020204" pitchFamily="34" charset="0"/>
              </a:rPr>
              <a:t>2</a:t>
            </a:r>
            <a:r>
              <a:rPr lang="zh-CN" altLang="en-US" sz="2000" dirty="0">
                <a:solidFill>
                  <a:schemeClr val="accent5">
                    <a:lumMod val="75000"/>
                  </a:schemeClr>
                </a:solidFill>
                <a:latin typeface="HarmonyOS Sans SC" panose="00000500000000000000" pitchFamily="2" charset="-122"/>
                <a:ea typeface="HarmonyOS Sans SC" panose="00000500000000000000" pitchFamily="2" charset="-122"/>
                <a:cs typeface="Arial" panose="020B0604020202020204" pitchFamily="34" charset="0"/>
              </a:rPr>
              <a:t>  </a:t>
            </a:r>
          </a:p>
        </p:txBody>
      </p:sp>
      <p:pic>
        <p:nvPicPr>
          <p:cNvPr id="31" name="图片 30" descr="图片包含 游戏机, 食物&#10;&#10;描述已自动生成">
            <a:extLst>
              <a:ext uri="{FF2B5EF4-FFF2-40B4-BE49-F238E27FC236}">
                <a16:creationId xmlns:a16="http://schemas.microsoft.com/office/drawing/2014/main" id="{DDFDDCBC-5848-4AA8-BE64-DB5D74F69FBE}"/>
              </a:ext>
            </a:extLst>
          </p:cNvPr>
          <p:cNvPicPr>
            <a:picLocks noChangeAspect="1"/>
          </p:cNvPicPr>
          <p:nvPr/>
        </p:nvPicPr>
        <p:blipFill>
          <a:blip r:embed="rId6"/>
          <a:stretch>
            <a:fillRect/>
          </a:stretch>
        </p:blipFill>
        <p:spPr>
          <a:xfrm>
            <a:off x="416218" y="2061438"/>
            <a:ext cx="2668640" cy="1779094"/>
          </a:xfrm>
          <a:prstGeom prst="rect">
            <a:avLst/>
          </a:prstGeom>
        </p:spPr>
      </p:pic>
      <p:sp>
        <p:nvSpPr>
          <p:cNvPr id="32" name="Rectangle 7">
            <a:extLst>
              <a:ext uri="{FF2B5EF4-FFF2-40B4-BE49-F238E27FC236}">
                <a16:creationId xmlns:a16="http://schemas.microsoft.com/office/drawing/2014/main" id="{6450C48F-1A85-49EC-B551-84F61859F72D}"/>
              </a:ext>
            </a:extLst>
          </p:cNvPr>
          <p:cNvSpPr>
            <a:spLocks noChangeArrowheads="1"/>
          </p:cNvSpPr>
          <p:nvPr/>
        </p:nvSpPr>
        <p:spPr bwMode="auto">
          <a:xfrm>
            <a:off x="269542" y="1068569"/>
            <a:ext cx="298057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zh-CN" altLang="en-US" sz="2000" dirty="0">
                <a:latin typeface="HarmonyOS Sans SC" panose="00000500000000000000" pitchFamily="2" charset="-122"/>
                <a:ea typeface="HarmonyOS Sans SC" panose="00000500000000000000" pitchFamily="2" charset="-122"/>
                <a:cs typeface="Arial" panose="020B0604020202020204" pitchFamily="34" charset="0"/>
              </a:rPr>
              <a:t>邦家消毒喷雾剂</a:t>
            </a:r>
            <a:endParaRPr lang="en-US" altLang="zh-CN" sz="2000" dirty="0">
              <a:latin typeface="HarmonyOS Sans SC" panose="00000500000000000000" pitchFamily="2" charset="-122"/>
              <a:ea typeface="HarmonyOS Sans SC" panose="00000500000000000000" pitchFamily="2" charset="-122"/>
              <a:cs typeface="Arial" panose="020B0604020202020204" pitchFamily="34" charset="0"/>
            </a:endParaRPr>
          </a:p>
          <a:p>
            <a:pPr algn="ctr" eaLnBrk="1" hangingPunct="1"/>
            <a:r>
              <a:rPr lang="zh-CN" altLang="en-US" sz="2000" dirty="0">
                <a:latin typeface="HarmonyOS Sans SC" panose="00000500000000000000" pitchFamily="2" charset="-122"/>
                <a:ea typeface="HarmonyOS Sans SC" panose="00000500000000000000" pitchFamily="2" charset="-122"/>
                <a:cs typeface="Arial" panose="020B0604020202020204" pitchFamily="34" charset="0"/>
              </a:rPr>
              <a:t>（“消” 字号、“械” 字号）</a:t>
            </a:r>
          </a:p>
        </p:txBody>
      </p:sp>
      <p:pic>
        <p:nvPicPr>
          <p:cNvPr id="33" name="图片 32">
            <a:extLst>
              <a:ext uri="{FF2B5EF4-FFF2-40B4-BE49-F238E27FC236}">
                <a16:creationId xmlns:a16="http://schemas.microsoft.com/office/drawing/2014/main" id="{4DC9A653-31BC-455D-BFEE-E43FA66022B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0294261" y="2061438"/>
            <a:ext cx="1642244" cy="648254"/>
          </a:xfrm>
          <a:prstGeom prst="rect">
            <a:avLst/>
          </a:prstGeom>
        </p:spPr>
      </p:pic>
      <p:pic>
        <p:nvPicPr>
          <p:cNvPr id="34" name="Picture 4" descr="See the source image">
            <a:extLst>
              <a:ext uri="{FF2B5EF4-FFF2-40B4-BE49-F238E27FC236}">
                <a16:creationId xmlns:a16="http://schemas.microsoft.com/office/drawing/2014/main" id="{8234AF51-2E72-436F-8CD0-E06F70E74550}"/>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7896" b="25847"/>
          <a:stretch/>
        </p:blipFill>
        <p:spPr bwMode="auto">
          <a:xfrm>
            <a:off x="7333148" y="2123523"/>
            <a:ext cx="2308679" cy="75593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查看源图像">
            <a:extLst>
              <a:ext uri="{FF2B5EF4-FFF2-40B4-BE49-F238E27FC236}">
                <a16:creationId xmlns:a16="http://schemas.microsoft.com/office/drawing/2014/main" id="{E42E95E3-28ED-49DB-8129-5840298591D4}"/>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6837" t="18429" r="6837" b="20226"/>
          <a:stretch/>
        </p:blipFill>
        <p:spPr bwMode="auto">
          <a:xfrm>
            <a:off x="9869606" y="3896592"/>
            <a:ext cx="1986372" cy="705781"/>
          </a:xfrm>
          <a:prstGeom prst="rect">
            <a:avLst/>
          </a:prstGeom>
          <a:noFill/>
          <a:extLst>
            <a:ext uri="{909E8E84-426E-40DD-AFC4-6F175D3DCCD1}">
              <a14:hiddenFill xmlns:a14="http://schemas.microsoft.com/office/drawing/2010/main">
                <a:solidFill>
                  <a:srgbClr val="FFFFFF"/>
                </a:solidFill>
              </a14:hiddenFill>
            </a:ext>
          </a:extLst>
        </p:spPr>
      </p:pic>
      <p:pic>
        <p:nvPicPr>
          <p:cNvPr id="38" name="图片 37" descr="图片包含 文本&#10;&#10;描述已自动生成">
            <a:extLst>
              <a:ext uri="{FF2B5EF4-FFF2-40B4-BE49-F238E27FC236}">
                <a16:creationId xmlns:a16="http://schemas.microsoft.com/office/drawing/2014/main" id="{B2943485-88E8-4ADC-BDDB-B2B82D7A4EC0}"/>
              </a:ext>
            </a:extLst>
          </p:cNvPr>
          <p:cNvPicPr>
            <a:picLocks noChangeAspect="1"/>
          </p:cNvPicPr>
          <p:nvPr/>
        </p:nvPicPr>
        <p:blipFill>
          <a:blip r:embed="rId10"/>
          <a:stretch>
            <a:fillRect/>
          </a:stretch>
        </p:blipFill>
        <p:spPr>
          <a:xfrm>
            <a:off x="10138093" y="2968188"/>
            <a:ext cx="1717885" cy="596996"/>
          </a:xfrm>
          <a:prstGeom prst="rect">
            <a:avLst/>
          </a:prstGeom>
        </p:spPr>
      </p:pic>
      <p:pic>
        <p:nvPicPr>
          <p:cNvPr id="39" name="图片 38">
            <a:extLst>
              <a:ext uri="{FF2B5EF4-FFF2-40B4-BE49-F238E27FC236}">
                <a16:creationId xmlns:a16="http://schemas.microsoft.com/office/drawing/2014/main" id="{48A277A0-7D4A-477E-8AB6-37F64D10FDA0}"/>
              </a:ext>
            </a:extLst>
          </p:cNvPr>
          <p:cNvPicPr>
            <a:picLocks noChangeAspect="1"/>
          </p:cNvPicPr>
          <p:nvPr/>
        </p:nvPicPr>
        <p:blipFill>
          <a:blip r:embed="rId11"/>
          <a:stretch>
            <a:fillRect/>
          </a:stretch>
        </p:blipFill>
        <p:spPr>
          <a:xfrm>
            <a:off x="7689789" y="3004293"/>
            <a:ext cx="2227621" cy="705781"/>
          </a:xfrm>
          <a:prstGeom prst="rect">
            <a:avLst/>
          </a:prstGeom>
        </p:spPr>
      </p:pic>
      <p:pic>
        <p:nvPicPr>
          <p:cNvPr id="41" name="Picture 2">
            <a:extLst>
              <a:ext uri="{FF2B5EF4-FFF2-40B4-BE49-F238E27FC236}">
                <a16:creationId xmlns:a16="http://schemas.microsoft.com/office/drawing/2014/main" id="{41F7B7CA-DEC8-4D27-B56A-2ED787B7B5B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35485" y="5006614"/>
            <a:ext cx="2034388" cy="803159"/>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descr="文本">
            <a:extLst>
              <a:ext uri="{FF2B5EF4-FFF2-40B4-BE49-F238E27FC236}">
                <a16:creationId xmlns:a16="http://schemas.microsoft.com/office/drawing/2014/main" id="{1D1BF7EF-F621-1E8D-68F3-44F0E2E42AFC}"/>
              </a:ext>
            </a:extLst>
          </p:cNvPr>
          <p:cNvPicPr>
            <a:picLocks noChangeAspect="1"/>
          </p:cNvPicPr>
          <p:nvPr/>
        </p:nvPicPr>
        <p:blipFill rotWithShape="1">
          <a:blip r:embed="rId13"/>
          <a:srcRect l="31584"/>
          <a:stretch/>
        </p:blipFill>
        <p:spPr>
          <a:xfrm>
            <a:off x="7112384" y="31912"/>
            <a:ext cx="5058887" cy="1955251"/>
          </a:xfrm>
          <a:prstGeom prst="rect">
            <a:avLst/>
          </a:prstGeom>
        </p:spPr>
      </p:pic>
    </p:spTree>
    <p:extLst>
      <p:ext uri="{BB962C8B-B14F-4D97-AF65-F5344CB8AC3E}">
        <p14:creationId xmlns:p14="http://schemas.microsoft.com/office/powerpoint/2010/main" val="1149554374"/>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Box 1">
            <a:extLst>
              <a:ext uri="{FF2B5EF4-FFF2-40B4-BE49-F238E27FC236}">
                <a16:creationId xmlns:a16="http://schemas.microsoft.com/office/drawing/2014/main" id="{D96A67D7-1FAA-41EF-BE0A-AAEB0F72338E}"/>
              </a:ext>
            </a:extLst>
          </p:cNvPr>
          <p:cNvSpPr txBox="1">
            <a:spLocks noChangeArrowheads="1"/>
          </p:cNvSpPr>
          <p:nvPr/>
        </p:nvSpPr>
        <p:spPr bwMode="auto">
          <a:xfrm>
            <a:off x="4793859" y="350237"/>
            <a:ext cx="26042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2000" b="1" dirty="0">
                <a:latin typeface="HarmonyOS Sans SC" panose="00000500000000000000" pitchFamily="2" charset="-122"/>
                <a:ea typeface="HarmonyOS Sans SC" panose="00000500000000000000" pitchFamily="2" charset="-122"/>
                <a:cs typeface="Arial" panose="020B0604020202020204" pitchFamily="34" charset="0"/>
              </a:rPr>
              <a:t>纳米喷雾适用场景</a:t>
            </a:r>
            <a:endParaRPr lang="en-US" altLang="zh-CN" sz="2000" b="1" baseline="30000" dirty="0">
              <a:latin typeface="HarmonyOS Sans SC" panose="00000500000000000000" pitchFamily="2" charset="-122"/>
              <a:ea typeface="HarmonyOS Sans SC" panose="00000500000000000000" pitchFamily="2" charset="-122"/>
              <a:cs typeface="Arial" panose="020B0604020202020204" pitchFamily="34" charset="0"/>
            </a:endParaRPr>
          </a:p>
        </p:txBody>
      </p:sp>
      <p:grpSp>
        <p:nvGrpSpPr>
          <p:cNvPr id="9" name="组合 8">
            <a:extLst>
              <a:ext uri="{FF2B5EF4-FFF2-40B4-BE49-F238E27FC236}">
                <a16:creationId xmlns:a16="http://schemas.microsoft.com/office/drawing/2014/main" id="{76900032-4279-4660-8E98-B56B201D7B1A}"/>
              </a:ext>
            </a:extLst>
          </p:cNvPr>
          <p:cNvGrpSpPr/>
          <p:nvPr/>
        </p:nvGrpSpPr>
        <p:grpSpPr>
          <a:xfrm>
            <a:off x="6258194" y="2031693"/>
            <a:ext cx="5251984" cy="3846369"/>
            <a:chOff x="5989675" y="2041814"/>
            <a:chExt cx="5514443" cy="4038585"/>
          </a:xfrm>
        </p:grpSpPr>
        <p:pic>
          <p:nvPicPr>
            <p:cNvPr id="74" name="图片 73">
              <a:extLst>
                <a:ext uri="{FF2B5EF4-FFF2-40B4-BE49-F238E27FC236}">
                  <a16:creationId xmlns:a16="http://schemas.microsoft.com/office/drawing/2014/main" id="{E4EC6C05-2F48-4446-B719-E12994B26E1F}"/>
                </a:ext>
              </a:extLst>
            </p:cNvPr>
            <p:cNvPicPr>
              <a:picLocks noChangeAspect="1"/>
            </p:cNvPicPr>
            <p:nvPr/>
          </p:nvPicPr>
          <p:blipFill rotWithShape="1">
            <a:blip r:embed="rId2"/>
            <a:srcRect t="2409" r="63715" b="48735"/>
            <a:stretch/>
          </p:blipFill>
          <p:spPr>
            <a:xfrm>
              <a:off x="6063267" y="2087998"/>
              <a:ext cx="2347086" cy="1839465"/>
            </a:xfrm>
            <a:prstGeom prst="rect">
              <a:avLst/>
            </a:prstGeom>
          </p:spPr>
        </p:pic>
        <p:pic>
          <p:nvPicPr>
            <p:cNvPr id="75" name="图片 74">
              <a:extLst>
                <a:ext uri="{FF2B5EF4-FFF2-40B4-BE49-F238E27FC236}">
                  <a16:creationId xmlns:a16="http://schemas.microsoft.com/office/drawing/2014/main" id="{DFD0A6FD-017A-439D-BFDE-EA129DD36BC7}"/>
                </a:ext>
              </a:extLst>
            </p:cNvPr>
            <p:cNvPicPr>
              <a:picLocks noChangeAspect="1"/>
            </p:cNvPicPr>
            <p:nvPr/>
          </p:nvPicPr>
          <p:blipFill rotWithShape="1">
            <a:blip r:embed="rId2"/>
            <a:srcRect l="252" t="56781" r="63463" b="-3435"/>
            <a:stretch/>
          </p:blipFill>
          <p:spPr>
            <a:xfrm>
              <a:off x="8528926" y="2041814"/>
              <a:ext cx="2975192" cy="2050201"/>
            </a:xfrm>
            <a:prstGeom prst="rect">
              <a:avLst/>
            </a:prstGeom>
          </p:spPr>
        </p:pic>
        <p:pic>
          <p:nvPicPr>
            <p:cNvPr id="76" name="图片 75">
              <a:extLst>
                <a:ext uri="{FF2B5EF4-FFF2-40B4-BE49-F238E27FC236}">
                  <a16:creationId xmlns:a16="http://schemas.microsoft.com/office/drawing/2014/main" id="{D817B075-C194-4EE6-9C09-4BD755F07D29}"/>
                </a:ext>
              </a:extLst>
            </p:cNvPr>
            <p:cNvPicPr>
              <a:picLocks noChangeAspect="1"/>
            </p:cNvPicPr>
            <p:nvPr/>
          </p:nvPicPr>
          <p:blipFill rotWithShape="1">
            <a:blip r:embed="rId2"/>
            <a:srcRect l="37754" t="59022" r="33521" b="-723"/>
            <a:stretch/>
          </p:blipFill>
          <p:spPr>
            <a:xfrm>
              <a:off x="5989675" y="4029458"/>
              <a:ext cx="2636082" cy="2050941"/>
            </a:xfrm>
            <a:prstGeom prst="rect">
              <a:avLst/>
            </a:prstGeom>
          </p:spPr>
        </p:pic>
        <p:pic>
          <p:nvPicPr>
            <p:cNvPr id="77" name="图片 76">
              <a:extLst>
                <a:ext uri="{FF2B5EF4-FFF2-40B4-BE49-F238E27FC236}">
                  <a16:creationId xmlns:a16="http://schemas.microsoft.com/office/drawing/2014/main" id="{FB2FEC79-EB66-4D1C-A816-782691D5C34C}"/>
                </a:ext>
              </a:extLst>
            </p:cNvPr>
            <p:cNvPicPr>
              <a:picLocks noChangeAspect="1"/>
            </p:cNvPicPr>
            <p:nvPr/>
          </p:nvPicPr>
          <p:blipFill rotWithShape="1">
            <a:blip r:embed="rId2"/>
            <a:srcRect l="67944" t="60059" r="3331" b="1061"/>
            <a:stretch/>
          </p:blipFill>
          <p:spPr>
            <a:xfrm>
              <a:off x="8723967" y="4073880"/>
              <a:ext cx="2704862" cy="1962098"/>
            </a:xfrm>
            <a:prstGeom prst="rect">
              <a:avLst/>
            </a:prstGeom>
          </p:spPr>
        </p:pic>
      </p:grpSp>
      <p:sp>
        <p:nvSpPr>
          <p:cNvPr id="78" name="TextBox 1">
            <a:extLst>
              <a:ext uri="{FF2B5EF4-FFF2-40B4-BE49-F238E27FC236}">
                <a16:creationId xmlns:a16="http://schemas.microsoft.com/office/drawing/2014/main" id="{7CD8C725-C0D6-4358-B726-61540389CDE9}"/>
              </a:ext>
            </a:extLst>
          </p:cNvPr>
          <p:cNvSpPr txBox="1">
            <a:spLocks noChangeArrowheads="1"/>
          </p:cNvSpPr>
          <p:nvPr/>
        </p:nvSpPr>
        <p:spPr bwMode="auto">
          <a:xfrm>
            <a:off x="6388828" y="1662361"/>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285750" indent="-285750">
              <a:lnSpc>
                <a:spcPct val="100000"/>
              </a:lnSpc>
              <a:spcBef>
                <a:spcPct val="0"/>
              </a:spcBef>
              <a:buFont typeface="Arial" panose="020B0604020202020204" pitchFamily="34" charset="0"/>
              <a:buChar char="•"/>
              <a:defRPr>
                <a:latin typeface="HarmonyOS Sans SC" panose="00000500000000000000" pitchFamily="2" charset="-122"/>
                <a:ea typeface="HarmonyOS Sans SC" panose="00000500000000000000" pitchFamily="2"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indent="0">
              <a:buNone/>
            </a:pPr>
            <a:r>
              <a:rPr lang="zh-CN" altLang="en-US" dirty="0"/>
              <a:t>医院</a:t>
            </a:r>
            <a:endParaRPr lang="en-US" altLang="zh-CN" dirty="0"/>
          </a:p>
        </p:txBody>
      </p:sp>
      <p:sp>
        <p:nvSpPr>
          <p:cNvPr id="79" name="TextBox 1">
            <a:extLst>
              <a:ext uri="{FF2B5EF4-FFF2-40B4-BE49-F238E27FC236}">
                <a16:creationId xmlns:a16="http://schemas.microsoft.com/office/drawing/2014/main" id="{FC75FB4F-81FC-4576-8EFC-0B08382BD2C9}"/>
              </a:ext>
            </a:extLst>
          </p:cNvPr>
          <p:cNvSpPr txBox="1">
            <a:spLocks noChangeArrowheads="1"/>
          </p:cNvSpPr>
          <p:nvPr/>
        </p:nvSpPr>
        <p:spPr bwMode="auto">
          <a:xfrm>
            <a:off x="7643914" y="1662361"/>
            <a:ext cx="6463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285750" indent="-285750">
              <a:lnSpc>
                <a:spcPct val="100000"/>
              </a:lnSpc>
              <a:spcBef>
                <a:spcPct val="0"/>
              </a:spcBef>
              <a:buFont typeface="Arial" panose="020B0604020202020204" pitchFamily="34" charset="0"/>
              <a:buChar char="•"/>
              <a:defRPr>
                <a:latin typeface="HarmonyOS Sans SC" panose="00000500000000000000" pitchFamily="2" charset="-122"/>
                <a:ea typeface="HarmonyOS Sans SC" panose="00000500000000000000" pitchFamily="2"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indent="0">
              <a:buNone/>
            </a:pPr>
            <a:r>
              <a:rPr lang="zh-CN" altLang="en-US" dirty="0"/>
              <a:t>学校</a:t>
            </a:r>
            <a:endParaRPr lang="en-US" altLang="zh-CN" dirty="0"/>
          </a:p>
        </p:txBody>
      </p:sp>
      <p:sp>
        <p:nvSpPr>
          <p:cNvPr id="80" name="TextBox 1">
            <a:extLst>
              <a:ext uri="{FF2B5EF4-FFF2-40B4-BE49-F238E27FC236}">
                <a16:creationId xmlns:a16="http://schemas.microsoft.com/office/drawing/2014/main" id="{81D7F465-5860-4940-B831-9A20D91FC583}"/>
              </a:ext>
            </a:extLst>
          </p:cNvPr>
          <p:cNvSpPr txBox="1">
            <a:spLocks noChangeArrowheads="1"/>
          </p:cNvSpPr>
          <p:nvPr/>
        </p:nvSpPr>
        <p:spPr bwMode="auto">
          <a:xfrm>
            <a:off x="8899000" y="1662361"/>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285750" indent="-285750">
              <a:lnSpc>
                <a:spcPct val="100000"/>
              </a:lnSpc>
              <a:spcBef>
                <a:spcPct val="0"/>
              </a:spcBef>
              <a:buFont typeface="Arial" panose="020B0604020202020204" pitchFamily="34" charset="0"/>
              <a:buChar char="•"/>
              <a:defRPr>
                <a:latin typeface="HarmonyOS Sans SC" panose="00000500000000000000" pitchFamily="2" charset="-122"/>
                <a:ea typeface="HarmonyOS Sans SC" panose="00000500000000000000" pitchFamily="2"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indent="0">
              <a:buNone/>
            </a:pPr>
            <a:r>
              <a:rPr lang="zh-CN" altLang="en-US" dirty="0"/>
              <a:t>植物工厂</a:t>
            </a:r>
            <a:endParaRPr lang="en-US" altLang="zh-CN" dirty="0"/>
          </a:p>
        </p:txBody>
      </p:sp>
      <p:sp>
        <p:nvSpPr>
          <p:cNvPr id="81" name="TextBox 1">
            <a:extLst>
              <a:ext uri="{FF2B5EF4-FFF2-40B4-BE49-F238E27FC236}">
                <a16:creationId xmlns:a16="http://schemas.microsoft.com/office/drawing/2014/main" id="{0DB1094E-24A2-44E0-B57D-F0BF204D806B}"/>
              </a:ext>
            </a:extLst>
          </p:cNvPr>
          <p:cNvSpPr txBox="1">
            <a:spLocks noChangeArrowheads="1"/>
          </p:cNvSpPr>
          <p:nvPr/>
        </p:nvSpPr>
        <p:spPr bwMode="auto">
          <a:xfrm>
            <a:off x="10615752" y="1662361"/>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285750" indent="-285750">
              <a:lnSpc>
                <a:spcPct val="100000"/>
              </a:lnSpc>
              <a:spcBef>
                <a:spcPct val="0"/>
              </a:spcBef>
              <a:buFont typeface="Arial" panose="020B0604020202020204" pitchFamily="34" charset="0"/>
              <a:buChar char="•"/>
              <a:defRPr>
                <a:latin typeface="HarmonyOS Sans SC" panose="00000500000000000000" pitchFamily="2" charset="-122"/>
                <a:ea typeface="HarmonyOS Sans SC" panose="00000500000000000000" pitchFamily="2"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indent="0">
              <a:buNone/>
            </a:pPr>
            <a:r>
              <a:rPr lang="zh-CN" altLang="en-US" dirty="0"/>
              <a:t>养殖场</a:t>
            </a:r>
            <a:endParaRPr lang="en-US" altLang="zh-CN" dirty="0"/>
          </a:p>
        </p:txBody>
      </p:sp>
      <p:sp>
        <p:nvSpPr>
          <p:cNvPr id="82" name="TextBox 1">
            <a:extLst>
              <a:ext uri="{FF2B5EF4-FFF2-40B4-BE49-F238E27FC236}">
                <a16:creationId xmlns:a16="http://schemas.microsoft.com/office/drawing/2014/main" id="{468A5ACD-5954-4EBB-9FF0-9FE5F0CAA01D}"/>
              </a:ext>
            </a:extLst>
          </p:cNvPr>
          <p:cNvSpPr txBox="1">
            <a:spLocks noChangeArrowheads="1"/>
          </p:cNvSpPr>
          <p:nvPr/>
        </p:nvSpPr>
        <p:spPr bwMode="auto">
          <a:xfrm>
            <a:off x="7234991" y="1019063"/>
            <a:ext cx="2781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285750" indent="-285750">
              <a:lnSpc>
                <a:spcPct val="100000"/>
              </a:lnSpc>
              <a:spcBef>
                <a:spcPct val="0"/>
              </a:spcBef>
              <a:buFont typeface="Arial" panose="020B0604020202020204" pitchFamily="34" charset="0"/>
              <a:buChar char="•"/>
              <a:defRPr>
                <a:latin typeface="HarmonyOS Sans SC" panose="00000500000000000000" pitchFamily="2" charset="-122"/>
                <a:ea typeface="HarmonyOS Sans SC" panose="00000500000000000000" pitchFamily="2"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zh-CN" altLang="en-US" sz="2000" b="1" dirty="0"/>
              <a:t>大型公共场所的消杀</a:t>
            </a:r>
            <a:endParaRPr lang="en-US" altLang="zh-CN" sz="2000" b="1" dirty="0"/>
          </a:p>
        </p:txBody>
      </p:sp>
      <p:sp>
        <p:nvSpPr>
          <p:cNvPr id="57" name="TextBox 1">
            <a:extLst>
              <a:ext uri="{FF2B5EF4-FFF2-40B4-BE49-F238E27FC236}">
                <a16:creationId xmlns:a16="http://schemas.microsoft.com/office/drawing/2014/main" id="{75342CE8-3862-45BD-B9BC-4711182B9C0F}"/>
              </a:ext>
            </a:extLst>
          </p:cNvPr>
          <p:cNvSpPr txBox="1">
            <a:spLocks noChangeArrowheads="1"/>
          </p:cNvSpPr>
          <p:nvPr/>
        </p:nvSpPr>
        <p:spPr bwMode="auto">
          <a:xfrm>
            <a:off x="2009788" y="1019063"/>
            <a:ext cx="278153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285750" indent="-285750">
              <a:lnSpc>
                <a:spcPct val="100000"/>
              </a:lnSpc>
              <a:spcBef>
                <a:spcPct val="0"/>
              </a:spcBef>
              <a:buFont typeface="Arial" panose="020B0604020202020204" pitchFamily="34" charset="0"/>
              <a:buChar char="•"/>
              <a:defRPr>
                <a:latin typeface="HarmonyOS Sans SC" panose="00000500000000000000" pitchFamily="2" charset="-122"/>
                <a:ea typeface="HarmonyOS Sans SC" panose="00000500000000000000" pitchFamily="2"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zh-CN" altLang="en-US" sz="2000" b="1" dirty="0"/>
              <a:t>不同接触界面的消杀</a:t>
            </a:r>
            <a:endParaRPr lang="en-US" altLang="zh-CN" sz="2000" b="1" dirty="0"/>
          </a:p>
        </p:txBody>
      </p:sp>
      <p:grpSp>
        <p:nvGrpSpPr>
          <p:cNvPr id="8" name="组合 7">
            <a:extLst>
              <a:ext uri="{FF2B5EF4-FFF2-40B4-BE49-F238E27FC236}">
                <a16:creationId xmlns:a16="http://schemas.microsoft.com/office/drawing/2014/main" id="{19E04DD5-9710-430A-89E1-ABBF59586486}"/>
              </a:ext>
            </a:extLst>
          </p:cNvPr>
          <p:cNvGrpSpPr/>
          <p:nvPr/>
        </p:nvGrpSpPr>
        <p:grpSpPr>
          <a:xfrm>
            <a:off x="1060266" y="2041814"/>
            <a:ext cx="4589172" cy="3797123"/>
            <a:chOff x="485019" y="2041814"/>
            <a:chExt cx="4098846" cy="3391423"/>
          </a:xfrm>
        </p:grpSpPr>
        <p:pic>
          <p:nvPicPr>
            <p:cNvPr id="5" name="图片 4">
              <a:extLst>
                <a:ext uri="{FF2B5EF4-FFF2-40B4-BE49-F238E27FC236}">
                  <a16:creationId xmlns:a16="http://schemas.microsoft.com/office/drawing/2014/main" id="{9ED5196F-4C97-44FF-9409-1D37E8E4516D}"/>
                </a:ext>
              </a:extLst>
            </p:cNvPr>
            <p:cNvPicPr>
              <a:picLocks noChangeAspect="1"/>
            </p:cNvPicPr>
            <p:nvPr/>
          </p:nvPicPr>
          <p:blipFill>
            <a:blip r:embed="rId3"/>
            <a:stretch>
              <a:fillRect/>
            </a:stretch>
          </p:blipFill>
          <p:spPr>
            <a:xfrm>
              <a:off x="2038228" y="2041814"/>
              <a:ext cx="2545637" cy="1700846"/>
            </a:xfrm>
            <a:prstGeom prst="rect">
              <a:avLst/>
            </a:prstGeom>
          </p:spPr>
        </p:pic>
        <p:pic>
          <p:nvPicPr>
            <p:cNvPr id="6" name="图片 5">
              <a:extLst>
                <a:ext uri="{FF2B5EF4-FFF2-40B4-BE49-F238E27FC236}">
                  <a16:creationId xmlns:a16="http://schemas.microsoft.com/office/drawing/2014/main" id="{131744EB-9C69-489C-B42F-3E8304FBE2B9}"/>
                </a:ext>
              </a:extLst>
            </p:cNvPr>
            <p:cNvPicPr>
              <a:picLocks noChangeAspect="1"/>
            </p:cNvPicPr>
            <p:nvPr/>
          </p:nvPicPr>
          <p:blipFill>
            <a:blip r:embed="rId4"/>
            <a:stretch>
              <a:fillRect/>
            </a:stretch>
          </p:blipFill>
          <p:spPr>
            <a:xfrm>
              <a:off x="485019" y="2050784"/>
              <a:ext cx="1361856" cy="1691876"/>
            </a:xfrm>
            <a:prstGeom prst="rect">
              <a:avLst/>
            </a:prstGeom>
          </p:spPr>
        </p:pic>
        <p:pic>
          <p:nvPicPr>
            <p:cNvPr id="5122" name="Picture 2" descr="See the source image">
              <a:extLst>
                <a:ext uri="{FF2B5EF4-FFF2-40B4-BE49-F238E27FC236}">
                  <a16:creationId xmlns:a16="http://schemas.microsoft.com/office/drawing/2014/main" id="{88524F37-3ACC-463E-B439-48C95FD0A7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6007" y="3857567"/>
              <a:ext cx="2364983" cy="157567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3A5DE754-DE35-45CC-A027-1C085F035A18}"/>
                </a:ext>
              </a:extLst>
            </p:cNvPr>
            <p:cNvPicPr>
              <a:picLocks noChangeAspect="1"/>
            </p:cNvPicPr>
            <p:nvPr/>
          </p:nvPicPr>
          <p:blipFill rotWithShape="1">
            <a:blip r:embed="rId6"/>
            <a:srcRect b="4900"/>
            <a:stretch/>
          </p:blipFill>
          <p:spPr>
            <a:xfrm>
              <a:off x="485020" y="3857567"/>
              <a:ext cx="1656844" cy="1575670"/>
            </a:xfrm>
            <a:prstGeom prst="rect">
              <a:avLst/>
            </a:prstGeom>
          </p:spPr>
        </p:pic>
      </p:grpSp>
      <p:sp>
        <p:nvSpPr>
          <p:cNvPr id="67" name="TextBox 1">
            <a:extLst>
              <a:ext uri="{FF2B5EF4-FFF2-40B4-BE49-F238E27FC236}">
                <a16:creationId xmlns:a16="http://schemas.microsoft.com/office/drawing/2014/main" id="{44E1CAC7-D5F9-4CCF-9987-C2A1040EE87D}"/>
              </a:ext>
            </a:extLst>
          </p:cNvPr>
          <p:cNvSpPr txBox="1">
            <a:spLocks noChangeArrowheads="1"/>
          </p:cNvSpPr>
          <p:nvPr/>
        </p:nvSpPr>
        <p:spPr bwMode="auto">
          <a:xfrm>
            <a:off x="980713" y="1672482"/>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285750" indent="-285750">
              <a:lnSpc>
                <a:spcPct val="100000"/>
              </a:lnSpc>
              <a:spcBef>
                <a:spcPct val="0"/>
              </a:spcBef>
              <a:buFont typeface="Arial" panose="020B0604020202020204" pitchFamily="34" charset="0"/>
              <a:buChar char="•"/>
              <a:defRPr>
                <a:latin typeface="HarmonyOS Sans SC" panose="00000500000000000000" pitchFamily="2" charset="-122"/>
                <a:ea typeface="HarmonyOS Sans SC" panose="00000500000000000000" pitchFamily="2"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indent="0">
              <a:buNone/>
            </a:pPr>
            <a:r>
              <a:rPr lang="zh-CN" altLang="en-US" dirty="0"/>
              <a:t>电梯按键</a:t>
            </a:r>
            <a:endParaRPr lang="en-US" altLang="zh-CN" dirty="0"/>
          </a:p>
        </p:txBody>
      </p:sp>
      <p:sp>
        <p:nvSpPr>
          <p:cNvPr id="72" name="TextBox 1">
            <a:extLst>
              <a:ext uri="{FF2B5EF4-FFF2-40B4-BE49-F238E27FC236}">
                <a16:creationId xmlns:a16="http://schemas.microsoft.com/office/drawing/2014/main" id="{991099CC-1FD8-4806-A321-65576E8820F6}"/>
              </a:ext>
            </a:extLst>
          </p:cNvPr>
          <p:cNvSpPr txBox="1">
            <a:spLocks noChangeArrowheads="1"/>
          </p:cNvSpPr>
          <p:nvPr/>
        </p:nvSpPr>
        <p:spPr bwMode="auto">
          <a:xfrm>
            <a:off x="2228593" y="1662361"/>
            <a:ext cx="877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285750" indent="-285750">
              <a:lnSpc>
                <a:spcPct val="100000"/>
              </a:lnSpc>
              <a:spcBef>
                <a:spcPct val="0"/>
              </a:spcBef>
              <a:buFont typeface="Arial" panose="020B0604020202020204" pitchFamily="34" charset="0"/>
              <a:buChar char="•"/>
              <a:defRPr>
                <a:latin typeface="HarmonyOS Sans SC" panose="00000500000000000000" pitchFamily="2" charset="-122"/>
                <a:ea typeface="HarmonyOS Sans SC" panose="00000500000000000000" pitchFamily="2"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indent="0">
              <a:buNone/>
            </a:pPr>
            <a:r>
              <a:rPr lang="zh-CN" altLang="en-US" dirty="0"/>
              <a:t>门把手</a:t>
            </a:r>
            <a:endParaRPr lang="en-US" altLang="zh-CN" dirty="0"/>
          </a:p>
        </p:txBody>
      </p:sp>
      <p:sp>
        <p:nvSpPr>
          <p:cNvPr id="83" name="TextBox 1">
            <a:extLst>
              <a:ext uri="{FF2B5EF4-FFF2-40B4-BE49-F238E27FC236}">
                <a16:creationId xmlns:a16="http://schemas.microsoft.com/office/drawing/2014/main" id="{DEA6A7F3-3A02-4FE1-B3C9-17A201393D57}"/>
              </a:ext>
            </a:extLst>
          </p:cNvPr>
          <p:cNvSpPr txBox="1">
            <a:spLocks noChangeArrowheads="1"/>
          </p:cNvSpPr>
          <p:nvPr/>
        </p:nvSpPr>
        <p:spPr bwMode="auto">
          <a:xfrm>
            <a:off x="3275931" y="1672482"/>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285750" indent="-285750">
              <a:lnSpc>
                <a:spcPct val="100000"/>
              </a:lnSpc>
              <a:spcBef>
                <a:spcPct val="0"/>
              </a:spcBef>
              <a:buFont typeface="Arial" panose="020B0604020202020204" pitchFamily="34" charset="0"/>
              <a:buChar char="•"/>
              <a:defRPr>
                <a:latin typeface="HarmonyOS Sans SC" panose="00000500000000000000" pitchFamily="2" charset="-122"/>
                <a:ea typeface="HarmonyOS Sans SC" panose="00000500000000000000" pitchFamily="2"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indent="0">
              <a:buNone/>
            </a:pPr>
            <a:r>
              <a:rPr lang="zh-CN" altLang="en-US" dirty="0"/>
              <a:t>电梯扶手</a:t>
            </a:r>
            <a:endParaRPr lang="en-US" altLang="zh-CN" dirty="0"/>
          </a:p>
        </p:txBody>
      </p:sp>
      <p:sp>
        <p:nvSpPr>
          <p:cNvPr id="84" name="TextBox 1">
            <a:extLst>
              <a:ext uri="{FF2B5EF4-FFF2-40B4-BE49-F238E27FC236}">
                <a16:creationId xmlns:a16="http://schemas.microsoft.com/office/drawing/2014/main" id="{74AEF614-37F1-474B-AB6E-61C019207553}"/>
              </a:ext>
            </a:extLst>
          </p:cNvPr>
          <p:cNvSpPr txBox="1">
            <a:spLocks noChangeArrowheads="1"/>
          </p:cNvSpPr>
          <p:nvPr/>
        </p:nvSpPr>
        <p:spPr bwMode="auto">
          <a:xfrm>
            <a:off x="4609554" y="1662361"/>
            <a:ext cx="11079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zh-CN"/>
            </a:defPPr>
            <a:lvl1pPr marL="285750" indent="-285750">
              <a:lnSpc>
                <a:spcPct val="100000"/>
              </a:lnSpc>
              <a:spcBef>
                <a:spcPct val="0"/>
              </a:spcBef>
              <a:buFont typeface="Arial" panose="020B0604020202020204" pitchFamily="34" charset="0"/>
              <a:buChar char="•"/>
              <a:defRPr>
                <a:latin typeface="HarmonyOS Sans SC" panose="00000500000000000000" pitchFamily="2" charset="-122"/>
                <a:ea typeface="HarmonyOS Sans SC" panose="00000500000000000000" pitchFamily="2" charset="-122"/>
                <a:cs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indent="0">
              <a:buNone/>
            </a:pPr>
            <a:r>
              <a:rPr lang="zh-CN" altLang="en-US" dirty="0"/>
              <a:t>办公桌面</a:t>
            </a:r>
            <a:endParaRPr lang="en-US" altLang="zh-CN" dirty="0"/>
          </a:p>
        </p:txBody>
      </p:sp>
      <p:sp>
        <p:nvSpPr>
          <p:cNvPr id="85" name="灯片编号占位符 2">
            <a:extLst>
              <a:ext uri="{FF2B5EF4-FFF2-40B4-BE49-F238E27FC236}">
                <a16:creationId xmlns:a16="http://schemas.microsoft.com/office/drawing/2014/main" id="{C61BA891-C7AB-4EA3-B7D8-D8CCD63BFA12}"/>
              </a:ext>
            </a:extLst>
          </p:cNvPr>
          <p:cNvSpPr txBox="1">
            <a:spLocks/>
          </p:cNvSpPr>
          <p:nvPr/>
        </p:nvSpPr>
        <p:spPr>
          <a:xfrm>
            <a:off x="8739666" y="6313209"/>
            <a:ext cx="27432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a:defRPr/>
            </a:pPr>
            <a:fld id="{68EE2189-2A70-457C-9802-C407B5C73872}" type="slidenum">
              <a:rPr lang="en-US" altLang="zh-CN" sz="1200" smtClean="0">
                <a:solidFill>
                  <a:schemeClr val="bg1">
                    <a:lumMod val="65000"/>
                  </a:schemeClr>
                </a:solidFill>
                <a:latin typeface="HarmonyOS Sans SC" panose="00000500000000000000" pitchFamily="2" charset="-122"/>
                <a:ea typeface="HarmonyOS Sans SC" panose="00000500000000000000" pitchFamily="2" charset="-122"/>
              </a:rPr>
              <a:pPr algn="r">
                <a:defRPr/>
              </a:pPr>
              <a:t>12</a:t>
            </a:fld>
            <a:endParaRPr lang="en-US" altLang="zh-CN" sz="1200" dirty="0">
              <a:solidFill>
                <a:schemeClr val="bg1">
                  <a:lumMod val="65000"/>
                </a:schemeClr>
              </a:solidFill>
              <a:latin typeface="HarmonyOS Sans SC" panose="00000500000000000000" pitchFamily="2" charset="-122"/>
              <a:ea typeface="HarmonyOS Sans SC" panose="00000500000000000000" pitchFamily="2" charset="-122"/>
            </a:endParaRPr>
          </a:p>
        </p:txBody>
      </p:sp>
    </p:spTree>
    <p:extLst>
      <p:ext uri="{BB962C8B-B14F-4D97-AF65-F5344CB8AC3E}">
        <p14:creationId xmlns:p14="http://schemas.microsoft.com/office/powerpoint/2010/main" val="24800837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EE5D6248-4D71-48B6-9E73-74E57A898489}"/>
              </a:ext>
            </a:extLst>
          </p:cNvPr>
          <p:cNvSpPr txBox="1"/>
          <p:nvPr/>
        </p:nvSpPr>
        <p:spPr>
          <a:xfrm>
            <a:off x="3934833" y="570306"/>
            <a:ext cx="4288353" cy="400110"/>
          </a:xfrm>
          <a:prstGeom prst="rect">
            <a:avLst/>
          </a:prstGeom>
          <a:noFill/>
        </p:spPr>
        <p:txBody>
          <a:bodyPr wrap="none" rtlCol="0">
            <a:spAutoFit/>
          </a:bodyPr>
          <a:lstStyle/>
          <a:p>
            <a:r>
              <a:rPr lang="zh-CN" altLang="en-US" sz="2000" b="1" dirty="0">
                <a:latin typeface="HarmonyOS Sans SC" panose="00000500000000000000" pitchFamily="2" charset="-122"/>
                <a:ea typeface="HarmonyOS Sans SC" panose="00000500000000000000" pitchFamily="2" charset="-122"/>
              </a:rPr>
              <a:t>纳米喷雾对新冠病毒的高效消杀作用</a:t>
            </a:r>
          </a:p>
        </p:txBody>
      </p:sp>
      <p:sp>
        <p:nvSpPr>
          <p:cNvPr id="37" name="文本框 36">
            <a:extLst>
              <a:ext uri="{FF2B5EF4-FFF2-40B4-BE49-F238E27FC236}">
                <a16:creationId xmlns:a16="http://schemas.microsoft.com/office/drawing/2014/main" id="{45AD144D-9C02-4814-A942-7F486EA9887E}"/>
              </a:ext>
            </a:extLst>
          </p:cNvPr>
          <p:cNvSpPr txBox="1"/>
          <p:nvPr/>
        </p:nvSpPr>
        <p:spPr>
          <a:xfrm>
            <a:off x="1133050" y="1251095"/>
            <a:ext cx="2582758" cy="400110"/>
          </a:xfrm>
          <a:prstGeom prst="rect">
            <a:avLst/>
          </a:prstGeom>
          <a:solidFill>
            <a:schemeClr val="bg1">
              <a:lumMod val="95000"/>
            </a:schemeClr>
          </a:solidFill>
        </p:spPr>
        <p:txBody>
          <a:bodyPr wrap="none" rtlCol="0">
            <a:spAutoFit/>
          </a:bodyPr>
          <a:lstStyle/>
          <a:p>
            <a:pPr marL="342900" indent="-342900">
              <a:buFont typeface="Arial" panose="020B0604020202020204" pitchFamily="34" charset="0"/>
              <a:buChar char="•"/>
            </a:pPr>
            <a:r>
              <a:rPr lang="zh-CN" altLang="en-US" sz="2000" dirty="0">
                <a:latin typeface="HarmonyOS Sans SC" panose="00000500000000000000" pitchFamily="2" charset="-122"/>
                <a:ea typeface="HarmonyOS Sans SC" panose="00000500000000000000" pitchFamily="2" charset="-122"/>
              </a:rPr>
              <a:t>对</a:t>
            </a:r>
            <a:r>
              <a:rPr lang="zh-CN" altLang="en-US" sz="2000" dirty="0">
                <a:solidFill>
                  <a:srgbClr val="E96E5C"/>
                </a:solidFill>
                <a:latin typeface="HarmonyOS Sans SC" panose="00000500000000000000" pitchFamily="2" charset="-122"/>
                <a:ea typeface="HarmonyOS Sans SC" panose="00000500000000000000" pitchFamily="2" charset="-122"/>
              </a:rPr>
              <a:t>新冠病毒</a:t>
            </a:r>
            <a:r>
              <a:rPr lang="zh-CN" altLang="en-US" sz="2000" dirty="0">
                <a:latin typeface="HarmonyOS Sans SC" panose="00000500000000000000" pitchFamily="2" charset="-122"/>
                <a:ea typeface="HarmonyOS Sans SC" panose="00000500000000000000" pitchFamily="2" charset="-122"/>
              </a:rPr>
              <a:t>的抑制</a:t>
            </a:r>
          </a:p>
        </p:txBody>
      </p:sp>
      <p:sp>
        <p:nvSpPr>
          <p:cNvPr id="50" name="文本框 49">
            <a:extLst>
              <a:ext uri="{FF2B5EF4-FFF2-40B4-BE49-F238E27FC236}">
                <a16:creationId xmlns:a16="http://schemas.microsoft.com/office/drawing/2014/main" id="{5CC56C75-7A92-4728-9451-C48E9593E15E}"/>
              </a:ext>
            </a:extLst>
          </p:cNvPr>
          <p:cNvSpPr txBox="1"/>
          <p:nvPr/>
        </p:nvSpPr>
        <p:spPr>
          <a:xfrm>
            <a:off x="5882296" y="5001760"/>
            <a:ext cx="4736174" cy="1106841"/>
          </a:xfrm>
          <a:prstGeom prst="rect">
            <a:avLst/>
          </a:prstGeom>
          <a:noFill/>
        </p:spPr>
        <p:txBody>
          <a:bodyPr wrap="square" rtlCol="0">
            <a:spAutoFit/>
          </a:bodyPr>
          <a:lstStyle/>
          <a:p>
            <a:pPr>
              <a:lnSpc>
                <a:spcPct val="150000"/>
              </a:lnSpc>
            </a:pPr>
            <a:r>
              <a:rPr lang="zh-CN" altLang="en-US" dirty="0">
                <a:latin typeface="HarmonyOS Sans SC" panose="00000500000000000000" pitchFamily="2" charset="-122"/>
                <a:ea typeface="HarmonyOS Sans SC" panose="00000500000000000000" pitchFamily="2" charset="-122"/>
              </a:rPr>
              <a:t>纳米喷雾具有</a:t>
            </a:r>
            <a:r>
              <a:rPr lang="zh-CN" altLang="en-US" sz="2800" dirty="0">
                <a:solidFill>
                  <a:srgbClr val="E96E5C"/>
                </a:solidFill>
                <a:latin typeface="HarmonyOS Sans SC" panose="00000500000000000000" pitchFamily="2" charset="-122"/>
                <a:ea typeface="HarmonyOS Sans SC" panose="00000500000000000000" pitchFamily="2" charset="-122"/>
              </a:rPr>
              <a:t>抗新冠病毒</a:t>
            </a:r>
            <a:r>
              <a:rPr lang="zh-CN" altLang="en-US" dirty="0">
                <a:latin typeface="HarmonyOS Sans SC" panose="00000500000000000000" pitchFamily="2" charset="-122"/>
                <a:ea typeface="HarmonyOS Sans SC" panose="00000500000000000000" pitchFamily="2" charset="-122"/>
              </a:rPr>
              <a:t>功能</a:t>
            </a:r>
            <a:endParaRPr lang="en-US" altLang="zh-CN" dirty="0">
              <a:latin typeface="HarmonyOS Sans SC" panose="00000500000000000000" pitchFamily="2" charset="-122"/>
              <a:ea typeface="HarmonyOS Sans SC" panose="00000500000000000000" pitchFamily="2" charset="-122"/>
            </a:endParaRPr>
          </a:p>
          <a:p>
            <a:pPr>
              <a:lnSpc>
                <a:spcPct val="150000"/>
              </a:lnSpc>
            </a:pPr>
            <a:r>
              <a:rPr lang="zh-CN" altLang="en-US" dirty="0">
                <a:latin typeface="HarmonyOS Sans SC" panose="00000500000000000000" pitchFamily="2" charset="-122"/>
                <a:ea typeface="HarmonyOS Sans SC" panose="00000500000000000000" pitchFamily="2" charset="-122"/>
              </a:rPr>
              <a:t>对病毒、细菌等致病微生物实现高效抑制</a:t>
            </a:r>
            <a:endParaRPr lang="en-US" altLang="zh-CN" dirty="0">
              <a:latin typeface="HarmonyOS Sans SC" panose="00000500000000000000" pitchFamily="2" charset="-122"/>
              <a:ea typeface="HarmonyOS Sans SC" panose="00000500000000000000" pitchFamily="2" charset="-122"/>
            </a:endParaRPr>
          </a:p>
        </p:txBody>
      </p:sp>
      <p:grpSp>
        <p:nvGrpSpPr>
          <p:cNvPr id="11" name="组合 10">
            <a:extLst>
              <a:ext uri="{FF2B5EF4-FFF2-40B4-BE49-F238E27FC236}">
                <a16:creationId xmlns:a16="http://schemas.microsoft.com/office/drawing/2014/main" id="{AC548D6F-4B4A-4EA9-9878-C7718EB7AC5D}"/>
              </a:ext>
            </a:extLst>
          </p:cNvPr>
          <p:cNvGrpSpPr/>
          <p:nvPr/>
        </p:nvGrpSpPr>
        <p:grpSpPr>
          <a:xfrm>
            <a:off x="491354" y="1779705"/>
            <a:ext cx="3806609" cy="4939537"/>
            <a:chOff x="3252561" y="1726850"/>
            <a:chExt cx="3806609" cy="4939537"/>
          </a:xfrm>
        </p:grpSpPr>
        <p:grpSp>
          <p:nvGrpSpPr>
            <p:cNvPr id="9" name="组合 8">
              <a:extLst>
                <a:ext uri="{FF2B5EF4-FFF2-40B4-BE49-F238E27FC236}">
                  <a16:creationId xmlns:a16="http://schemas.microsoft.com/office/drawing/2014/main" id="{6D9C48F2-EA4F-44C0-81B4-EAA3054E6A53}"/>
                </a:ext>
              </a:extLst>
            </p:cNvPr>
            <p:cNvGrpSpPr/>
            <p:nvPr/>
          </p:nvGrpSpPr>
          <p:grpSpPr>
            <a:xfrm>
              <a:off x="3252561" y="1726850"/>
              <a:ext cx="3806609" cy="4793800"/>
              <a:chOff x="3252561" y="1726850"/>
              <a:chExt cx="3806609" cy="4793800"/>
            </a:xfrm>
          </p:grpSpPr>
          <p:grpSp>
            <p:nvGrpSpPr>
              <p:cNvPr id="7" name="组合 6">
                <a:extLst>
                  <a:ext uri="{FF2B5EF4-FFF2-40B4-BE49-F238E27FC236}">
                    <a16:creationId xmlns:a16="http://schemas.microsoft.com/office/drawing/2014/main" id="{560034C3-5B73-4E78-9278-3C905FDE447E}"/>
                  </a:ext>
                </a:extLst>
              </p:cNvPr>
              <p:cNvGrpSpPr/>
              <p:nvPr/>
            </p:nvGrpSpPr>
            <p:grpSpPr>
              <a:xfrm>
                <a:off x="3252561" y="4819441"/>
                <a:ext cx="3806609" cy="1701209"/>
                <a:chOff x="3252561" y="4819441"/>
                <a:chExt cx="3806609" cy="1701209"/>
              </a:xfrm>
            </p:grpSpPr>
            <p:pic>
              <p:nvPicPr>
                <p:cNvPr id="18" name="图片 17" descr="Fig">
                  <a:extLst>
                    <a:ext uri="{FF2B5EF4-FFF2-40B4-BE49-F238E27FC236}">
                      <a16:creationId xmlns:a16="http://schemas.microsoft.com/office/drawing/2014/main" id="{3BDB7F77-5535-4B07-869E-80B35A7466DE}"/>
                    </a:ext>
                  </a:extLst>
                </p:cNvPr>
                <p:cNvPicPr>
                  <a:picLocks/>
                </p:cNvPicPr>
                <p:nvPr/>
              </p:nvPicPr>
              <p:blipFill rotWithShape="1">
                <a:blip r:embed="rId2" cstate="print">
                  <a:extLst>
                    <a:ext uri="{28A0092B-C50C-407E-A947-70E740481C1C}">
                      <a14:useLocalDpi xmlns:a14="http://schemas.microsoft.com/office/drawing/2010/main" val="0"/>
                    </a:ext>
                  </a:extLst>
                </a:blip>
                <a:srcRect l="56930" t="31211" b="50294"/>
                <a:stretch/>
              </p:blipFill>
              <p:spPr bwMode="auto">
                <a:xfrm>
                  <a:off x="3252561" y="4819441"/>
                  <a:ext cx="3608540" cy="1701209"/>
                </a:xfrm>
                <a:prstGeom prst="rect">
                  <a:avLst/>
                </a:prstGeom>
                <a:noFill/>
                <a:ln>
                  <a:noFill/>
                </a:ln>
              </p:spPr>
            </p:pic>
            <p:sp>
              <p:nvSpPr>
                <p:cNvPr id="2" name="矩形 1">
                  <a:extLst>
                    <a:ext uri="{FF2B5EF4-FFF2-40B4-BE49-F238E27FC236}">
                      <a16:creationId xmlns:a16="http://schemas.microsoft.com/office/drawing/2014/main" id="{877C9BC6-8065-468C-BDFC-76E2F0DF41B5}"/>
                    </a:ext>
                  </a:extLst>
                </p:cNvPr>
                <p:cNvSpPr/>
                <p:nvPr/>
              </p:nvSpPr>
              <p:spPr>
                <a:xfrm>
                  <a:off x="5854700" y="5012959"/>
                  <a:ext cx="935262" cy="3377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5E841FD4-F220-4040-8BAA-977D582EBFB5}"/>
                    </a:ext>
                  </a:extLst>
                </p:cNvPr>
                <p:cNvSpPr txBox="1"/>
                <p:nvPr/>
              </p:nvSpPr>
              <p:spPr>
                <a:xfrm>
                  <a:off x="5742490" y="4920830"/>
                  <a:ext cx="1316680" cy="317331"/>
                </a:xfrm>
                <a:prstGeom prst="rect">
                  <a:avLst/>
                </a:prstGeom>
                <a:noFill/>
              </p:spPr>
              <p:txBody>
                <a:bodyPr wrap="square" rtlCol="0">
                  <a:spAutoFit/>
                </a:bodyPr>
                <a:lstStyle/>
                <a:p>
                  <a:pPr>
                    <a:lnSpc>
                      <a:spcPct val="150000"/>
                    </a:lnSpc>
                  </a:pPr>
                  <a:r>
                    <a:rPr lang="zh-CN" altLang="en-US" sz="1100" dirty="0">
                      <a:latin typeface="HarmonyOS Sans SC" panose="00000500000000000000" pitchFamily="2" charset="-122"/>
                      <a:ea typeface="HarmonyOS Sans SC" panose="00000500000000000000" pitchFamily="2" charset="-122"/>
                    </a:rPr>
                    <a:t>抗新冠纳米喷雾</a:t>
                  </a:r>
                  <a:endParaRPr lang="en-US" altLang="zh-CN" sz="1100" dirty="0">
                    <a:latin typeface="HarmonyOS Sans SC" panose="00000500000000000000" pitchFamily="2" charset="-122"/>
                    <a:ea typeface="HarmonyOS Sans SC" panose="00000500000000000000" pitchFamily="2" charset="-122"/>
                  </a:endParaRPr>
                </a:p>
              </p:txBody>
            </p:sp>
            <p:sp>
              <p:nvSpPr>
                <p:cNvPr id="26" name="文本框 25">
                  <a:extLst>
                    <a:ext uri="{FF2B5EF4-FFF2-40B4-BE49-F238E27FC236}">
                      <a16:creationId xmlns:a16="http://schemas.microsoft.com/office/drawing/2014/main" id="{E487DA73-EB4A-4EEC-8225-81C4C64A18A8}"/>
                    </a:ext>
                  </a:extLst>
                </p:cNvPr>
                <p:cNvSpPr txBox="1"/>
                <p:nvPr/>
              </p:nvSpPr>
              <p:spPr>
                <a:xfrm>
                  <a:off x="5757105" y="5110199"/>
                  <a:ext cx="766260" cy="317331"/>
                </a:xfrm>
                <a:prstGeom prst="rect">
                  <a:avLst/>
                </a:prstGeom>
                <a:noFill/>
              </p:spPr>
              <p:txBody>
                <a:bodyPr wrap="square" rtlCol="0">
                  <a:spAutoFit/>
                </a:bodyPr>
                <a:lstStyle/>
                <a:p>
                  <a:pPr>
                    <a:lnSpc>
                      <a:spcPct val="150000"/>
                    </a:lnSpc>
                  </a:pPr>
                  <a:r>
                    <a:rPr lang="zh-CN" altLang="en-US" sz="1100" dirty="0">
                      <a:latin typeface="HarmonyOS Sans SC" panose="00000500000000000000" pitchFamily="2" charset="-122"/>
                      <a:ea typeface="HarmonyOS Sans SC" panose="00000500000000000000" pitchFamily="2" charset="-122"/>
                    </a:rPr>
                    <a:t>对照实验</a:t>
                  </a:r>
                  <a:endParaRPr lang="en-US" altLang="zh-CN" sz="1100" dirty="0">
                    <a:latin typeface="HarmonyOS Sans SC" panose="00000500000000000000" pitchFamily="2" charset="-122"/>
                    <a:ea typeface="HarmonyOS Sans SC" panose="00000500000000000000" pitchFamily="2" charset="-122"/>
                  </a:endParaRPr>
                </a:p>
              </p:txBody>
            </p:sp>
          </p:grpSp>
          <p:pic>
            <p:nvPicPr>
              <p:cNvPr id="29" name="图片 28" descr="Fig">
                <a:extLst>
                  <a:ext uri="{FF2B5EF4-FFF2-40B4-BE49-F238E27FC236}">
                    <a16:creationId xmlns:a16="http://schemas.microsoft.com/office/drawing/2014/main" id="{9209C121-5C73-4D74-B681-A3D202EA38F1}"/>
                  </a:ext>
                </a:extLst>
              </p:cNvPr>
              <p:cNvPicPr>
                <a:picLocks/>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64975" t="4047" r="28404" b="70776"/>
              <a:stretch/>
            </p:blipFill>
            <p:spPr bwMode="auto">
              <a:xfrm>
                <a:off x="4720419" y="2030015"/>
                <a:ext cx="765841" cy="2758722"/>
              </a:xfrm>
              <a:prstGeom prst="rect">
                <a:avLst/>
              </a:prstGeom>
              <a:noFill/>
              <a:ln>
                <a:noFill/>
              </a:ln>
            </p:spPr>
          </p:pic>
          <p:sp>
            <p:nvSpPr>
              <p:cNvPr id="34" name="文本框 33">
                <a:extLst>
                  <a:ext uri="{FF2B5EF4-FFF2-40B4-BE49-F238E27FC236}">
                    <a16:creationId xmlns:a16="http://schemas.microsoft.com/office/drawing/2014/main" id="{C403BE54-A20B-4282-B329-CC247499F2E6}"/>
                  </a:ext>
                </a:extLst>
              </p:cNvPr>
              <p:cNvSpPr txBox="1"/>
              <p:nvPr/>
            </p:nvSpPr>
            <p:spPr>
              <a:xfrm>
                <a:off x="4626705" y="1748323"/>
                <a:ext cx="902811" cy="307777"/>
              </a:xfrm>
              <a:prstGeom prst="rect">
                <a:avLst/>
              </a:prstGeom>
              <a:noFill/>
            </p:spPr>
            <p:txBody>
              <a:bodyPr wrap="none" rtlCol="0">
                <a:spAutoFit/>
              </a:bodyPr>
              <a:lstStyle/>
              <a:p>
                <a:r>
                  <a:rPr lang="zh-CN" altLang="en-US" sz="1400" dirty="0">
                    <a:latin typeface="HarmonyOS Sans SC" panose="00000500000000000000" pitchFamily="2" charset="-122"/>
                    <a:ea typeface="HarmonyOS Sans SC" panose="00000500000000000000" pitchFamily="2" charset="-122"/>
                  </a:rPr>
                  <a:t>纳米喷雾</a:t>
                </a:r>
              </a:p>
            </p:txBody>
          </p:sp>
          <p:sp>
            <p:nvSpPr>
              <p:cNvPr id="35" name="文本框 34">
                <a:extLst>
                  <a:ext uri="{FF2B5EF4-FFF2-40B4-BE49-F238E27FC236}">
                    <a16:creationId xmlns:a16="http://schemas.microsoft.com/office/drawing/2014/main" id="{1370F623-B562-49EC-ACD1-8BCE41EC95FD}"/>
                  </a:ext>
                </a:extLst>
              </p:cNvPr>
              <p:cNvSpPr txBox="1"/>
              <p:nvPr/>
            </p:nvSpPr>
            <p:spPr>
              <a:xfrm>
                <a:off x="5666551" y="1726850"/>
                <a:ext cx="902811" cy="307777"/>
              </a:xfrm>
              <a:prstGeom prst="rect">
                <a:avLst/>
              </a:prstGeom>
              <a:noFill/>
            </p:spPr>
            <p:txBody>
              <a:bodyPr wrap="none" rtlCol="0">
                <a:spAutoFit/>
              </a:bodyPr>
              <a:lstStyle/>
              <a:p>
                <a:r>
                  <a:rPr lang="zh-CN" altLang="en-US" sz="1400" dirty="0">
                    <a:latin typeface="HarmonyOS Sans SC" panose="00000500000000000000" pitchFamily="2" charset="-122"/>
                    <a:ea typeface="HarmonyOS Sans SC" panose="00000500000000000000" pitchFamily="2" charset="-122"/>
                  </a:rPr>
                  <a:t>实验对照</a:t>
                </a:r>
              </a:p>
            </p:txBody>
          </p:sp>
          <p:pic>
            <p:nvPicPr>
              <p:cNvPr id="36" name="图片 35" descr="Fig">
                <a:extLst>
                  <a:ext uri="{FF2B5EF4-FFF2-40B4-BE49-F238E27FC236}">
                    <a16:creationId xmlns:a16="http://schemas.microsoft.com/office/drawing/2014/main" id="{EA1D0CFE-F8CA-4C86-A774-EB3F272AD2A1}"/>
                  </a:ext>
                </a:extLst>
              </p:cNvPr>
              <p:cNvPicPr>
                <a:picLocks/>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93861" t="4023" r="-57" b="70608"/>
              <a:stretch/>
            </p:blipFill>
            <p:spPr bwMode="auto">
              <a:xfrm>
                <a:off x="5760330" y="2032031"/>
                <a:ext cx="716685" cy="2779944"/>
              </a:xfrm>
              <a:prstGeom prst="rect">
                <a:avLst/>
              </a:prstGeom>
              <a:noFill/>
              <a:ln>
                <a:noFill/>
              </a:ln>
            </p:spPr>
          </p:pic>
          <p:sp>
            <p:nvSpPr>
              <p:cNvPr id="38" name="文本框 37">
                <a:extLst>
                  <a:ext uri="{FF2B5EF4-FFF2-40B4-BE49-F238E27FC236}">
                    <a16:creationId xmlns:a16="http://schemas.microsoft.com/office/drawing/2014/main" id="{99745FF2-4171-4D9B-978C-73C0D6747325}"/>
                  </a:ext>
                </a:extLst>
              </p:cNvPr>
              <p:cNvSpPr txBox="1"/>
              <p:nvPr/>
            </p:nvSpPr>
            <p:spPr>
              <a:xfrm>
                <a:off x="4200929" y="2174729"/>
                <a:ext cx="490840" cy="307777"/>
              </a:xfrm>
              <a:prstGeom prst="rect">
                <a:avLst/>
              </a:prstGeom>
              <a:noFill/>
            </p:spPr>
            <p:txBody>
              <a:bodyPr wrap="none" rtlCol="0">
                <a:spAutoFit/>
              </a:bodyPr>
              <a:lstStyle/>
              <a:p>
                <a:r>
                  <a:rPr lang="en-US" altLang="zh-CN" sz="1400" dirty="0"/>
                  <a:t>10</a:t>
                </a:r>
                <a:r>
                  <a:rPr lang="en-US" altLang="zh-CN" sz="1400" baseline="30000" dirty="0"/>
                  <a:t>-1</a:t>
                </a:r>
                <a:endParaRPr lang="zh-CN" altLang="en-US" sz="1400" baseline="30000" dirty="0"/>
              </a:p>
            </p:txBody>
          </p:sp>
          <p:sp>
            <p:nvSpPr>
              <p:cNvPr id="39" name="文本框 38">
                <a:extLst>
                  <a:ext uri="{FF2B5EF4-FFF2-40B4-BE49-F238E27FC236}">
                    <a16:creationId xmlns:a16="http://schemas.microsoft.com/office/drawing/2014/main" id="{D327D9B2-455C-45BB-BB3C-1BCD7AF06ABA}"/>
                  </a:ext>
                </a:extLst>
              </p:cNvPr>
              <p:cNvSpPr txBox="1"/>
              <p:nvPr/>
            </p:nvSpPr>
            <p:spPr>
              <a:xfrm>
                <a:off x="4200929" y="2914171"/>
                <a:ext cx="495649" cy="307777"/>
              </a:xfrm>
              <a:prstGeom prst="rect">
                <a:avLst/>
              </a:prstGeom>
              <a:noFill/>
            </p:spPr>
            <p:txBody>
              <a:bodyPr wrap="none" rtlCol="0">
                <a:spAutoFit/>
              </a:bodyPr>
              <a:lstStyle/>
              <a:p>
                <a:r>
                  <a:rPr lang="en-US" altLang="zh-CN" sz="1400" dirty="0"/>
                  <a:t>10</a:t>
                </a:r>
                <a:r>
                  <a:rPr lang="en-US" altLang="zh-CN" sz="1400" baseline="30000" dirty="0"/>
                  <a:t>-2</a:t>
                </a:r>
                <a:endParaRPr lang="zh-CN" altLang="en-US" sz="1400" baseline="30000" dirty="0"/>
              </a:p>
            </p:txBody>
          </p:sp>
          <p:sp>
            <p:nvSpPr>
              <p:cNvPr id="40" name="文本框 39">
                <a:extLst>
                  <a:ext uri="{FF2B5EF4-FFF2-40B4-BE49-F238E27FC236}">
                    <a16:creationId xmlns:a16="http://schemas.microsoft.com/office/drawing/2014/main" id="{772A5286-1A7B-4DD3-97B7-A1C8A3BA3320}"/>
                  </a:ext>
                </a:extLst>
              </p:cNvPr>
              <p:cNvSpPr txBox="1"/>
              <p:nvPr/>
            </p:nvSpPr>
            <p:spPr>
              <a:xfrm>
                <a:off x="4200929" y="3568197"/>
                <a:ext cx="495649" cy="307777"/>
              </a:xfrm>
              <a:prstGeom prst="rect">
                <a:avLst/>
              </a:prstGeom>
              <a:noFill/>
            </p:spPr>
            <p:txBody>
              <a:bodyPr wrap="none" rtlCol="0">
                <a:spAutoFit/>
              </a:bodyPr>
              <a:lstStyle/>
              <a:p>
                <a:r>
                  <a:rPr lang="en-US" altLang="zh-CN" sz="1400" dirty="0"/>
                  <a:t>10</a:t>
                </a:r>
                <a:r>
                  <a:rPr lang="en-US" altLang="zh-CN" sz="1400" baseline="30000" dirty="0"/>
                  <a:t>-3</a:t>
                </a:r>
                <a:endParaRPr lang="zh-CN" altLang="en-US" sz="1400" baseline="30000" dirty="0"/>
              </a:p>
            </p:txBody>
          </p:sp>
          <p:sp>
            <p:nvSpPr>
              <p:cNvPr id="41" name="文本框 40">
                <a:extLst>
                  <a:ext uri="{FF2B5EF4-FFF2-40B4-BE49-F238E27FC236}">
                    <a16:creationId xmlns:a16="http://schemas.microsoft.com/office/drawing/2014/main" id="{F3E0F587-D816-4AB4-8400-0883C1D87E20}"/>
                  </a:ext>
                </a:extLst>
              </p:cNvPr>
              <p:cNvSpPr txBox="1"/>
              <p:nvPr/>
            </p:nvSpPr>
            <p:spPr>
              <a:xfrm>
                <a:off x="4200929" y="4307639"/>
                <a:ext cx="495649" cy="307777"/>
              </a:xfrm>
              <a:prstGeom prst="rect">
                <a:avLst/>
              </a:prstGeom>
              <a:noFill/>
            </p:spPr>
            <p:txBody>
              <a:bodyPr wrap="none" rtlCol="0">
                <a:spAutoFit/>
              </a:bodyPr>
              <a:lstStyle/>
              <a:p>
                <a:r>
                  <a:rPr lang="en-US" altLang="zh-CN" sz="1400" dirty="0"/>
                  <a:t>10</a:t>
                </a:r>
                <a:r>
                  <a:rPr lang="en-US" altLang="zh-CN" sz="1400" baseline="30000" dirty="0"/>
                  <a:t>-4</a:t>
                </a:r>
                <a:endParaRPr lang="zh-CN" altLang="en-US" sz="1400" baseline="30000" dirty="0"/>
              </a:p>
            </p:txBody>
          </p:sp>
          <p:sp>
            <p:nvSpPr>
              <p:cNvPr id="42" name="文本框 41">
                <a:extLst>
                  <a:ext uri="{FF2B5EF4-FFF2-40B4-BE49-F238E27FC236}">
                    <a16:creationId xmlns:a16="http://schemas.microsoft.com/office/drawing/2014/main" id="{86900192-4ADD-4015-B270-B0BC06D4DBE6}"/>
                  </a:ext>
                </a:extLst>
              </p:cNvPr>
              <p:cNvSpPr txBox="1"/>
              <p:nvPr/>
            </p:nvSpPr>
            <p:spPr>
              <a:xfrm rot="16200000">
                <a:off x="3408933" y="3149544"/>
                <a:ext cx="1261884" cy="307777"/>
              </a:xfrm>
              <a:prstGeom prst="rect">
                <a:avLst/>
              </a:prstGeom>
              <a:noFill/>
            </p:spPr>
            <p:txBody>
              <a:bodyPr wrap="none" rtlCol="0">
                <a:spAutoFit/>
              </a:bodyPr>
              <a:lstStyle/>
              <a:p>
                <a:r>
                  <a:rPr lang="zh-CN" altLang="en-US" sz="1400" dirty="0">
                    <a:latin typeface="HarmonyOS Sans SC" panose="00000500000000000000" pitchFamily="2" charset="-122"/>
                    <a:ea typeface="HarmonyOS Sans SC" panose="00000500000000000000" pitchFamily="2" charset="-122"/>
                  </a:rPr>
                  <a:t>病毒浓度梯度</a:t>
                </a:r>
              </a:p>
            </p:txBody>
          </p:sp>
        </p:grpSp>
        <p:sp>
          <p:nvSpPr>
            <p:cNvPr id="52" name="文本框 51">
              <a:extLst>
                <a:ext uri="{FF2B5EF4-FFF2-40B4-BE49-F238E27FC236}">
                  <a16:creationId xmlns:a16="http://schemas.microsoft.com/office/drawing/2014/main" id="{287AE007-8CF1-4CC9-A674-394BE7D9ADA0}"/>
                </a:ext>
              </a:extLst>
            </p:cNvPr>
            <p:cNvSpPr txBox="1"/>
            <p:nvPr/>
          </p:nvSpPr>
          <p:spPr>
            <a:xfrm>
              <a:off x="4720419" y="6287694"/>
              <a:ext cx="2069543" cy="378693"/>
            </a:xfrm>
            <a:prstGeom prst="rect">
              <a:avLst/>
            </a:prstGeom>
            <a:noFill/>
          </p:spPr>
          <p:txBody>
            <a:bodyPr wrap="square" rtlCol="0">
              <a:spAutoFit/>
            </a:bodyPr>
            <a:lstStyle/>
            <a:p>
              <a:pPr>
                <a:lnSpc>
                  <a:spcPct val="150000"/>
                </a:lnSpc>
              </a:pPr>
              <a:r>
                <a:rPr lang="zh-CN" altLang="en-US" sz="1400" dirty="0">
                  <a:latin typeface="HarmonyOS Sans SC" panose="00000500000000000000" pitchFamily="2" charset="-122"/>
                  <a:ea typeface="HarmonyOS Sans SC" panose="00000500000000000000" pitchFamily="2" charset="-122"/>
                </a:rPr>
                <a:t>*白色点是新冠病毒群落</a:t>
              </a:r>
              <a:endParaRPr lang="en-US" altLang="zh-CN" sz="1400" dirty="0">
                <a:latin typeface="HarmonyOS Sans SC" panose="00000500000000000000" pitchFamily="2" charset="-122"/>
                <a:ea typeface="HarmonyOS Sans SC" panose="00000500000000000000" pitchFamily="2" charset="-122"/>
              </a:endParaRPr>
            </a:p>
          </p:txBody>
        </p:sp>
      </p:grpSp>
      <p:sp>
        <p:nvSpPr>
          <p:cNvPr id="53" name="灯片编号占位符 2">
            <a:extLst>
              <a:ext uri="{FF2B5EF4-FFF2-40B4-BE49-F238E27FC236}">
                <a16:creationId xmlns:a16="http://schemas.microsoft.com/office/drawing/2014/main" id="{30070E29-8A64-400E-93FA-5720AC712BD5}"/>
              </a:ext>
            </a:extLst>
          </p:cNvPr>
          <p:cNvSpPr txBox="1">
            <a:spLocks/>
          </p:cNvSpPr>
          <p:nvPr/>
        </p:nvSpPr>
        <p:spPr>
          <a:xfrm>
            <a:off x="8739666" y="6313209"/>
            <a:ext cx="27432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a:defRPr/>
            </a:pPr>
            <a:fld id="{68EE2189-2A70-457C-9802-C407B5C73872}" type="slidenum">
              <a:rPr lang="en-US" altLang="zh-CN" sz="1200" smtClean="0">
                <a:solidFill>
                  <a:schemeClr val="bg1">
                    <a:lumMod val="65000"/>
                  </a:schemeClr>
                </a:solidFill>
                <a:latin typeface="HarmonyOS Sans SC" panose="00000500000000000000" pitchFamily="2" charset="-122"/>
                <a:ea typeface="HarmonyOS Sans SC" panose="00000500000000000000" pitchFamily="2" charset="-122"/>
              </a:rPr>
              <a:pPr algn="r">
                <a:defRPr/>
              </a:pPr>
              <a:t>13</a:t>
            </a:fld>
            <a:endParaRPr lang="en-US" altLang="zh-CN" sz="1200" dirty="0">
              <a:solidFill>
                <a:schemeClr val="bg1">
                  <a:lumMod val="65000"/>
                </a:schemeClr>
              </a:solidFill>
              <a:latin typeface="HarmonyOS Sans SC" panose="00000500000000000000" pitchFamily="2" charset="-122"/>
              <a:ea typeface="HarmonyOS Sans SC" panose="00000500000000000000" pitchFamily="2" charset="-122"/>
            </a:endParaRPr>
          </a:p>
        </p:txBody>
      </p:sp>
      <p:grpSp>
        <p:nvGrpSpPr>
          <p:cNvPr id="31" name="组合 30">
            <a:extLst>
              <a:ext uri="{FF2B5EF4-FFF2-40B4-BE49-F238E27FC236}">
                <a16:creationId xmlns:a16="http://schemas.microsoft.com/office/drawing/2014/main" id="{7064CF39-E38A-4DBD-BFB2-EBB27A25F836}"/>
              </a:ext>
            </a:extLst>
          </p:cNvPr>
          <p:cNvGrpSpPr/>
          <p:nvPr/>
        </p:nvGrpSpPr>
        <p:grpSpPr>
          <a:xfrm>
            <a:off x="4728292" y="1672305"/>
            <a:ext cx="5464763" cy="3128298"/>
            <a:chOff x="3867092" y="3079635"/>
            <a:chExt cx="5464763" cy="3128298"/>
          </a:xfrm>
        </p:grpSpPr>
        <p:pic>
          <p:nvPicPr>
            <p:cNvPr id="32" name="图片 31" descr="图示, 日历&#10;&#10;描述已自动生成">
              <a:extLst>
                <a:ext uri="{FF2B5EF4-FFF2-40B4-BE49-F238E27FC236}">
                  <a16:creationId xmlns:a16="http://schemas.microsoft.com/office/drawing/2014/main" id="{6011DB8A-11C4-4C0C-AEA0-84D1FA678C8C}"/>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a:ext>
              </a:extLst>
            </a:blip>
            <a:srcRect b="-5257"/>
            <a:stretch/>
          </p:blipFill>
          <p:spPr>
            <a:xfrm>
              <a:off x="4944564" y="3505374"/>
              <a:ext cx="1460499" cy="2702559"/>
            </a:xfrm>
            <a:prstGeom prst="rect">
              <a:avLst/>
            </a:prstGeom>
          </p:spPr>
        </p:pic>
        <p:pic>
          <p:nvPicPr>
            <p:cNvPr id="33" name="图片 32" descr="图示, 日历&#10;&#10;描述已自动生成">
              <a:extLst>
                <a:ext uri="{FF2B5EF4-FFF2-40B4-BE49-F238E27FC236}">
                  <a16:creationId xmlns:a16="http://schemas.microsoft.com/office/drawing/2014/main" id="{57B3CB4C-C126-4979-8690-A1A605338BC1}"/>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a:ext>
              </a:extLst>
            </a:blip>
            <a:srcRect b="-5257"/>
            <a:stretch/>
          </p:blipFill>
          <p:spPr>
            <a:xfrm>
              <a:off x="6366963" y="3504863"/>
              <a:ext cx="1501496" cy="2702559"/>
            </a:xfrm>
            <a:prstGeom prst="rect">
              <a:avLst/>
            </a:prstGeom>
          </p:spPr>
        </p:pic>
        <p:pic>
          <p:nvPicPr>
            <p:cNvPr id="43" name="图片 42" descr="图示, 日历&#10;&#10;描述已自动生成">
              <a:extLst>
                <a:ext uri="{FF2B5EF4-FFF2-40B4-BE49-F238E27FC236}">
                  <a16:creationId xmlns:a16="http://schemas.microsoft.com/office/drawing/2014/main" id="{700EDC18-8E86-4ED6-A770-A421A1D99FB6}"/>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a:ext>
              </a:extLst>
            </a:blip>
            <a:srcRect b="-2334"/>
            <a:stretch/>
          </p:blipFill>
          <p:spPr>
            <a:xfrm>
              <a:off x="7868459" y="3556796"/>
              <a:ext cx="1463396" cy="2581758"/>
            </a:xfrm>
            <a:prstGeom prst="rect">
              <a:avLst/>
            </a:prstGeom>
          </p:spPr>
        </p:pic>
        <p:sp>
          <p:nvSpPr>
            <p:cNvPr id="44" name="文本框 43">
              <a:extLst>
                <a:ext uri="{FF2B5EF4-FFF2-40B4-BE49-F238E27FC236}">
                  <a16:creationId xmlns:a16="http://schemas.microsoft.com/office/drawing/2014/main" id="{60951123-8F70-4A10-A81C-4A47D2A6A01A}"/>
                </a:ext>
              </a:extLst>
            </p:cNvPr>
            <p:cNvSpPr txBox="1"/>
            <p:nvPr/>
          </p:nvSpPr>
          <p:spPr>
            <a:xfrm>
              <a:off x="6412229" y="3091016"/>
              <a:ext cx="1410964" cy="523220"/>
            </a:xfrm>
            <a:prstGeom prst="rect">
              <a:avLst/>
            </a:prstGeom>
            <a:noFill/>
          </p:spPr>
          <p:txBody>
            <a:bodyPr wrap="none" rtlCol="0">
              <a:spAutoFit/>
            </a:bodyPr>
            <a:lstStyle/>
            <a:p>
              <a:pPr algn="ctr"/>
              <a:r>
                <a:rPr lang="en-US" altLang="zh-CN" sz="1400" dirty="0">
                  <a:latin typeface="HarmonyOS Sans SC" panose="00000500000000000000" pitchFamily="2" charset="-122"/>
                  <a:ea typeface="HarmonyOS Sans SC" panose="00000500000000000000" pitchFamily="2" charset="-122"/>
                </a:rPr>
                <a:t>200 </a:t>
              </a:r>
            </a:p>
            <a:p>
              <a:pPr algn="ctr"/>
              <a:r>
                <a:rPr lang="en-US" altLang="zh-CN" sz="1400" dirty="0">
                  <a:latin typeface="HarmonyOS Sans SC" panose="00000500000000000000" pitchFamily="2" charset="-122"/>
                  <a:ea typeface="HarmonyOS Sans SC" panose="00000500000000000000" pitchFamily="2" charset="-122"/>
                </a:rPr>
                <a:t>TCID50/100 </a:t>
              </a:r>
              <a:r>
                <a:rPr lang="el-GR" altLang="zh-CN" sz="1400" dirty="0">
                  <a:latin typeface="Calibri" panose="020F0502020204030204" pitchFamily="34" charset="0"/>
                  <a:ea typeface="HarmonyOS Sans SC" panose="00000500000000000000" pitchFamily="2" charset="-122"/>
                  <a:cs typeface="Calibri" panose="020F0502020204030204" pitchFamily="34" charset="0"/>
                </a:rPr>
                <a:t>μ</a:t>
              </a:r>
              <a:r>
                <a:rPr lang="en-US" altLang="zh-CN" sz="1400" dirty="0">
                  <a:latin typeface="HarmonyOS Sans SC" panose="00000500000000000000" pitchFamily="2" charset="-122"/>
                  <a:ea typeface="HarmonyOS Sans SC" panose="00000500000000000000" pitchFamily="2" charset="-122"/>
                </a:rPr>
                <a:t>L</a:t>
              </a:r>
              <a:endParaRPr lang="zh-CN" altLang="en-US" sz="1400" baseline="30000" dirty="0">
                <a:latin typeface="HarmonyOS Sans SC" panose="00000500000000000000" pitchFamily="2" charset="-122"/>
                <a:ea typeface="HarmonyOS Sans SC" panose="00000500000000000000" pitchFamily="2" charset="-122"/>
              </a:endParaRPr>
            </a:p>
          </p:txBody>
        </p:sp>
        <p:sp>
          <p:nvSpPr>
            <p:cNvPr id="45" name="文本框 44">
              <a:extLst>
                <a:ext uri="{FF2B5EF4-FFF2-40B4-BE49-F238E27FC236}">
                  <a16:creationId xmlns:a16="http://schemas.microsoft.com/office/drawing/2014/main" id="{859CC742-F1A9-4FB5-9DBE-587396787B25}"/>
                </a:ext>
              </a:extLst>
            </p:cNvPr>
            <p:cNvSpPr txBox="1"/>
            <p:nvPr/>
          </p:nvSpPr>
          <p:spPr>
            <a:xfrm>
              <a:off x="4976774" y="3091016"/>
              <a:ext cx="1410964" cy="523220"/>
            </a:xfrm>
            <a:prstGeom prst="rect">
              <a:avLst/>
            </a:prstGeom>
            <a:noFill/>
          </p:spPr>
          <p:txBody>
            <a:bodyPr wrap="none" rtlCol="0">
              <a:spAutoFit/>
            </a:bodyPr>
            <a:lstStyle/>
            <a:p>
              <a:pPr algn="ctr"/>
              <a:r>
                <a:rPr lang="en-US" altLang="zh-CN" sz="1400" dirty="0">
                  <a:latin typeface="HarmonyOS Sans SC" panose="00000500000000000000" pitchFamily="2" charset="-122"/>
                  <a:ea typeface="HarmonyOS Sans SC" panose="00000500000000000000" pitchFamily="2" charset="-122"/>
                </a:rPr>
                <a:t>5000 </a:t>
              </a:r>
            </a:p>
            <a:p>
              <a:pPr algn="ctr"/>
              <a:r>
                <a:rPr lang="en-US" altLang="zh-CN" sz="1400" dirty="0">
                  <a:latin typeface="HarmonyOS Sans SC" panose="00000500000000000000" pitchFamily="2" charset="-122"/>
                  <a:ea typeface="HarmonyOS Sans SC" panose="00000500000000000000" pitchFamily="2" charset="-122"/>
                </a:rPr>
                <a:t>TCID50/100 </a:t>
              </a:r>
              <a:r>
                <a:rPr lang="el-GR" altLang="zh-CN" sz="1400" dirty="0">
                  <a:latin typeface="Calibri" panose="020F0502020204030204" pitchFamily="34" charset="0"/>
                  <a:ea typeface="HarmonyOS Sans SC" panose="00000500000000000000" pitchFamily="2" charset="-122"/>
                  <a:cs typeface="Calibri" panose="020F0502020204030204" pitchFamily="34" charset="0"/>
                </a:rPr>
                <a:t>μ</a:t>
              </a:r>
              <a:r>
                <a:rPr lang="en-US" altLang="zh-CN" sz="1400" dirty="0">
                  <a:latin typeface="HarmonyOS Sans SC" panose="00000500000000000000" pitchFamily="2" charset="-122"/>
                  <a:ea typeface="HarmonyOS Sans SC" panose="00000500000000000000" pitchFamily="2" charset="-122"/>
                </a:rPr>
                <a:t>L</a:t>
              </a:r>
              <a:endParaRPr lang="zh-CN" altLang="en-US" sz="1400" baseline="30000" dirty="0">
                <a:latin typeface="HarmonyOS Sans SC" panose="00000500000000000000" pitchFamily="2" charset="-122"/>
                <a:ea typeface="HarmonyOS Sans SC" panose="00000500000000000000" pitchFamily="2" charset="-122"/>
              </a:endParaRPr>
            </a:p>
          </p:txBody>
        </p:sp>
        <p:sp>
          <p:nvSpPr>
            <p:cNvPr id="46" name="文本框 45">
              <a:extLst>
                <a:ext uri="{FF2B5EF4-FFF2-40B4-BE49-F238E27FC236}">
                  <a16:creationId xmlns:a16="http://schemas.microsoft.com/office/drawing/2014/main" id="{3F3BB37E-7FAF-4530-9511-1FF4507B21FA}"/>
                </a:ext>
              </a:extLst>
            </p:cNvPr>
            <p:cNvSpPr txBox="1"/>
            <p:nvPr/>
          </p:nvSpPr>
          <p:spPr>
            <a:xfrm>
              <a:off x="7913725" y="3079635"/>
              <a:ext cx="1410964" cy="523220"/>
            </a:xfrm>
            <a:prstGeom prst="rect">
              <a:avLst/>
            </a:prstGeom>
            <a:noFill/>
          </p:spPr>
          <p:txBody>
            <a:bodyPr wrap="none" rtlCol="0">
              <a:spAutoFit/>
            </a:bodyPr>
            <a:lstStyle/>
            <a:p>
              <a:pPr algn="ctr"/>
              <a:r>
                <a:rPr lang="en-US" altLang="zh-CN" sz="1400" dirty="0">
                  <a:latin typeface="HarmonyOS Sans SC" panose="00000500000000000000" pitchFamily="2" charset="-122"/>
                  <a:ea typeface="HarmonyOS Sans SC" panose="00000500000000000000" pitchFamily="2" charset="-122"/>
                </a:rPr>
                <a:t>20 </a:t>
              </a:r>
            </a:p>
            <a:p>
              <a:pPr algn="ctr"/>
              <a:r>
                <a:rPr lang="en-US" altLang="zh-CN" sz="1400" dirty="0">
                  <a:latin typeface="HarmonyOS Sans SC" panose="00000500000000000000" pitchFamily="2" charset="-122"/>
                  <a:ea typeface="HarmonyOS Sans SC" panose="00000500000000000000" pitchFamily="2" charset="-122"/>
                </a:rPr>
                <a:t>TCID50/100 </a:t>
              </a:r>
              <a:r>
                <a:rPr lang="el-GR" altLang="zh-CN" sz="1400" dirty="0">
                  <a:latin typeface="Calibri" panose="020F0502020204030204" pitchFamily="34" charset="0"/>
                  <a:ea typeface="HarmonyOS Sans SC" panose="00000500000000000000" pitchFamily="2" charset="-122"/>
                  <a:cs typeface="Calibri" panose="020F0502020204030204" pitchFamily="34" charset="0"/>
                </a:rPr>
                <a:t>μ</a:t>
              </a:r>
              <a:r>
                <a:rPr lang="en-US" altLang="zh-CN" sz="1400" dirty="0">
                  <a:latin typeface="HarmonyOS Sans SC" panose="00000500000000000000" pitchFamily="2" charset="-122"/>
                  <a:ea typeface="HarmonyOS Sans SC" panose="00000500000000000000" pitchFamily="2" charset="-122"/>
                </a:rPr>
                <a:t>L</a:t>
              </a:r>
              <a:endParaRPr lang="zh-CN" altLang="en-US" sz="1400" baseline="30000" dirty="0">
                <a:latin typeface="HarmonyOS Sans SC" panose="00000500000000000000" pitchFamily="2" charset="-122"/>
                <a:ea typeface="HarmonyOS Sans SC" panose="00000500000000000000" pitchFamily="2" charset="-122"/>
              </a:endParaRPr>
            </a:p>
          </p:txBody>
        </p:sp>
        <p:sp>
          <p:nvSpPr>
            <p:cNvPr id="48" name="矩形 9">
              <a:extLst>
                <a:ext uri="{FF2B5EF4-FFF2-40B4-BE49-F238E27FC236}">
                  <a16:creationId xmlns:a16="http://schemas.microsoft.com/office/drawing/2014/main" id="{858A2EB4-DAE4-4DB7-8AC7-6CD8190BA455}"/>
                </a:ext>
              </a:extLst>
            </p:cNvPr>
            <p:cNvSpPr>
              <a:spLocks noChangeArrowheads="1"/>
            </p:cNvSpPr>
            <p:nvPr/>
          </p:nvSpPr>
          <p:spPr bwMode="auto">
            <a:xfrm>
              <a:off x="3867092" y="4028594"/>
              <a:ext cx="12874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800" dirty="0">
                  <a:latin typeface="HarmonyOS Sans SC" panose="00000500000000000000" pitchFamily="2" charset="-122"/>
                  <a:ea typeface="HarmonyOS Sans SC" panose="00000500000000000000" pitchFamily="2" charset="-122"/>
                  <a:cs typeface="Arial" panose="020B0604020202020204" pitchFamily="34" charset="0"/>
                </a:rPr>
                <a:t>纳米喷雾</a:t>
              </a:r>
              <a:endParaRPr lang="en-US" altLang="zh-CN" sz="1800" dirty="0">
                <a:latin typeface="HarmonyOS Sans SC" panose="00000500000000000000" pitchFamily="2" charset="-122"/>
                <a:ea typeface="HarmonyOS Sans SC" panose="00000500000000000000" pitchFamily="2" charset="-122"/>
                <a:cs typeface="Arial" panose="020B0604020202020204" pitchFamily="34" charset="0"/>
              </a:endParaRPr>
            </a:p>
          </p:txBody>
        </p:sp>
        <p:sp>
          <p:nvSpPr>
            <p:cNvPr id="49" name="矩形 9">
              <a:extLst>
                <a:ext uri="{FF2B5EF4-FFF2-40B4-BE49-F238E27FC236}">
                  <a16:creationId xmlns:a16="http://schemas.microsoft.com/office/drawing/2014/main" id="{ED705F9E-726D-4548-ADCC-D797F8029FB0}"/>
                </a:ext>
              </a:extLst>
            </p:cNvPr>
            <p:cNvSpPr>
              <a:spLocks noChangeArrowheads="1"/>
            </p:cNvSpPr>
            <p:nvPr/>
          </p:nvSpPr>
          <p:spPr bwMode="auto">
            <a:xfrm>
              <a:off x="4118727" y="5320725"/>
              <a:ext cx="985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800" dirty="0">
                  <a:latin typeface="HarmonyOS Sans SC" panose="00000500000000000000" pitchFamily="2" charset="-122"/>
                  <a:ea typeface="HarmonyOS Sans SC" panose="00000500000000000000" pitchFamily="2" charset="-122"/>
                  <a:cs typeface="Arial" panose="020B0604020202020204" pitchFamily="34" charset="0"/>
                </a:rPr>
                <a:t>对照</a:t>
              </a:r>
              <a:endParaRPr lang="en-US" altLang="zh-CN" sz="1800" dirty="0">
                <a:latin typeface="HarmonyOS Sans SC" panose="00000500000000000000" pitchFamily="2" charset="-122"/>
                <a:ea typeface="HarmonyOS Sans SC" panose="00000500000000000000" pitchFamily="2" charset="-122"/>
                <a:cs typeface="Arial" panose="020B0604020202020204" pitchFamily="34" charset="0"/>
              </a:endParaRPr>
            </a:p>
          </p:txBody>
        </p:sp>
      </p:grpSp>
      <p:sp>
        <p:nvSpPr>
          <p:cNvPr id="54" name="矩形 9">
            <a:extLst>
              <a:ext uri="{FF2B5EF4-FFF2-40B4-BE49-F238E27FC236}">
                <a16:creationId xmlns:a16="http://schemas.microsoft.com/office/drawing/2014/main" id="{5F6A3441-6E48-4775-BC1D-B0865ED01276}"/>
              </a:ext>
            </a:extLst>
          </p:cNvPr>
          <p:cNvSpPr>
            <a:spLocks noChangeArrowheads="1"/>
          </p:cNvSpPr>
          <p:nvPr/>
        </p:nvSpPr>
        <p:spPr bwMode="auto">
          <a:xfrm>
            <a:off x="4651305" y="1252380"/>
            <a:ext cx="3769415" cy="400110"/>
          </a:xfrm>
          <a:prstGeom prst="rect">
            <a:avLst/>
          </a:prstGeom>
          <a:solidFill>
            <a:schemeClr val="bg1">
              <a:lumMod val="95000"/>
            </a:scheme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342900" indent="-342900">
              <a:lnSpc>
                <a:spcPct val="100000"/>
              </a:lnSpc>
              <a:spcBef>
                <a:spcPct val="0"/>
              </a:spcBef>
            </a:pPr>
            <a:r>
              <a:rPr lang="zh-CN" altLang="en-US" sz="2000" dirty="0">
                <a:latin typeface="HarmonyOS Sans SC" panose="00000500000000000000" pitchFamily="2" charset="-122"/>
                <a:ea typeface="HarmonyOS Sans SC" panose="00000500000000000000" pitchFamily="2" charset="-122"/>
                <a:cs typeface="Arial" panose="020B0604020202020204" pitchFamily="34" charset="0"/>
              </a:rPr>
              <a:t>防止</a:t>
            </a:r>
            <a:r>
              <a:rPr lang="zh-CN" altLang="en-US" sz="2000" dirty="0">
                <a:solidFill>
                  <a:srgbClr val="E96E5C"/>
                </a:solidFill>
                <a:latin typeface="HarmonyOS Sans SC" panose="00000500000000000000" pitchFamily="2" charset="-122"/>
                <a:ea typeface="HarmonyOS Sans SC" panose="00000500000000000000" pitchFamily="2" charset="-122"/>
                <a:cs typeface="Arial" panose="020B0604020202020204" pitchFamily="34" charset="0"/>
              </a:rPr>
              <a:t>新冠病毒</a:t>
            </a:r>
            <a:r>
              <a:rPr lang="zh-CN" altLang="en-US" sz="2000" dirty="0">
                <a:latin typeface="HarmonyOS Sans SC" panose="00000500000000000000" pitchFamily="2" charset="-122"/>
                <a:ea typeface="HarmonyOS Sans SC" panose="00000500000000000000" pitchFamily="2" charset="-122"/>
                <a:cs typeface="Arial" panose="020B0604020202020204" pitchFamily="34" charset="0"/>
              </a:rPr>
              <a:t>感染宿主细胞</a:t>
            </a:r>
            <a:endParaRPr lang="en-US" altLang="zh-CN" sz="2000" dirty="0">
              <a:latin typeface="HarmonyOS Sans SC" panose="00000500000000000000" pitchFamily="2" charset="-122"/>
              <a:ea typeface="HarmonyOS Sans SC" panose="00000500000000000000" pitchFamily="2" charset="-122"/>
              <a:cs typeface="Arial" panose="020B0604020202020204" pitchFamily="34" charset="0"/>
            </a:endParaRPr>
          </a:p>
        </p:txBody>
      </p:sp>
      <p:sp>
        <p:nvSpPr>
          <p:cNvPr id="56" name="矩形 9">
            <a:extLst>
              <a:ext uri="{FF2B5EF4-FFF2-40B4-BE49-F238E27FC236}">
                <a16:creationId xmlns:a16="http://schemas.microsoft.com/office/drawing/2014/main" id="{F02E9130-C01E-4348-B0A6-0A6BA70000B2}"/>
              </a:ext>
            </a:extLst>
          </p:cNvPr>
          <p:cNvSpPr>
            <a:spLocks noChangeArrowheads="1"/>
          </p:cNvSpPr>
          <p:nvPr/>
        </p:nvSpPr>
        <p:spPr bwMode="auto">
          <a:xfrm>
            <a:off x="10130467" y="4145051"/>
            <a:ext cx="15014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400" dirty="0">
                <a:latin typeface="思源黑体 CN Normal" panose="020B0400000000000000" pitchFamily="34" charset="-122"/>
                <a:ea typeface="思源黑体 CN Normal" panose="020B0400000000000000" pitchFamily="34" charset="-122"/>
                <a:cs typeface="Arial" panose="020B0604020202020204" pitchFamily="34" charset="0"/>
              </a:rPr>
              <a:t>病毒感染后</a:t>
            </a:r>
            <a:endParaRPr lang="en-US" altLang="zh-CN" sz="1400" dirty="0">
              <a:latin typeface="思源黑体 CN Normal" panose="020B0400000000000000" pitchFamily="34" charset="-122"/>
              <a:ea typeface="思源黑体 CN Normal" panose="020B0400000000000000" pitchFamily="34" charset="-122"/>
              <a:cs typeface="Arial" panose="020B0604020202020204" pitchFamily="34" charset="0"/>
            </a:endParaRPr>
          </a:p>
          <a:p>
            <a:pPr eaLnBrk="1" hangingPunct="1">
              <a:lnSpc>
                <a:spcPct val="100000"/>
              </a:lnSpc>
              <a:spcBef>
                <a:spcPct val="0"/>
              </a:spcBef>
              <a:buFontTx/>
              <a:buNone/>
            </a:pPr>
            <a:r>
              <a:rPr lang="zh-CN" altLang="en-US" sz="1400" dirty="0">
                <a:latin typeface="思源黑体 CN Normal" panose="020B0400000000000000" pitchFamily="34" charset="-122"/>
                <a:ea typeface="思源黑体 CN Normal" panose="020B0400000000000000" pitchFamily="34" charset="-122"/>
                <a:cs typeface="Arial" panose="020B0604020202020204" pitchFamily="34" charset="0"/>
              </a:rPr>
              <a:t>细胞死亡（白点）</a:t>
            </a:r>
            <a:endParaRPr lang="en-US" altLang="zh-CN" sz="1400" dirty="0">
              <a:latin typeface="思源黑体 CN Normal" panose="020B0400000000000000" pitchFamily="34" charset="-122"/>
              <a:ea typeface="思源黑体 CN Normal" panose="020B0400000000000000" pitchFamily="34" charset="-122"/>
              <a:cs typeface="Arial" panose="020B0604020202020204" pitchFamily="34" charset="0"/>
            </a:endParaRPr>
          </a:p>
        </p:txBody>
      </p:sp>
      <p:sp>
        <p:nvSpPr>
          <p:cNvPr id="57" name="矩形 9">
            <a:extLst>
              <a:ext uri="{FF2B5EF4-FFF2-40B4-BE49-F238E27FC236}">
                <a16:creationId xmlns:a16="http://schemas.microsoft.com/office/drawing/2014/main" id="{A826CCFA-B6C1-4975-AEF8-15A93F5DEC10}"/>
              </a:ext>
            </a:extLst>
          </p:cNvPr>
          <p:cNvSpPr>
            <a:spLocks noChangeArrowheads="1"/>
          </p:cNvSpPr>
          <p:nvPr/>
        </p:nvSpPr>
        <p:spPr bwMode="auto">
          <a:xfrm>
            <a:off x="10111266" y="2925592"/>
            <a:ext cx="19786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400" dirty="0">
                <a:latin typeface="思源黑体 CN Normal" panose="020B0400000000000000" pitchFamily="34" charset="-122"/>
                <a:ea typeface="思源黑体 CN Normal" panose="020B0400000000000000" pitchFamily="34" charset="-122"/>
                <a:cs typeface="Arial" panose="020B0604020202020204" pitchFamily="34" charset="0"/>
              </a:rPr>
              <a:t>病毒不感染</a:t>
            </a:r>
            <a:endParaRPr lang="en-US" altLang="zh-CN" sz="1400" dirty="0">
              <a:latin typeface="思源黑体 CN Normal" panose="020B0400000000000000" pitchFamily="34" charset="-122"/>
              <a:ea typeface="思源黑体 CN Normal" panose="020B0400000000000000" pitchFamily="34" charset="-122"/>
              <a:cs typeface="Arial" panose="020B0604020202020204" pitchFamily="34" charset="0"/>
            </a:endParaRPr>
          </a:p>
          <a:p>
            <a:pPr eaLnBrk="1" hangingPunct="1">
              <a:lnSpc>
                <a:spcPct val="100000"/>
              </a:lnSpc>
              <a:spcBef>
                <a:spcPct val="0"/>
              </a:spcBef>
              <a:buFontTx/>
              <a:buNone/>
            </a:pPr>
            <a:r>
              <a:rPr lang="zh-CN" altLang="en-US" sz="1400" dirty="0">
                <a:latin typeface="思源黑体 CN Normal" panose="020B0400000000000000" pitchFamily="34" charset="-122"/>
                <a:ea typeface="思源黑体 CN Normal" panose="020B0400000000000000" pitchFamily="34" charset="-122"/>
                <a:cs typeface="Arial" panose="020B0604020202020204" pitchFamily="34" charset="0"/>
              </a:rPr>
              <a:t>细胞正常存活（透明）</a:t>
            </a:r>
            <a:endParaRPr lang="en-US" altLang="zh-CN" sz="1400" dirty="0">
              <a:latin typeface="思源黑体 CN Normal" panose="020B0400000000000000" pitchFamily="34" charset="-122"/>
              <a:ea typeface="思源黑体 CN Normal" panose="020B0400000000000000" pitchFamily="34" charset="-122"/>
              <a:cs typeface="Arial" panose="020B0604020202020204" pitchFamily="34" charset="0"/>
            </a:endParaRPr>
          </a:p>
        </p:txBody>
      </p:sp>
    </p:spTree>
    <p:extLst>
      <p:ext uri="{BB962C8B-B14F-4D97-AF65-F5344CB8AC3E}">
        <p14:creationId xmlns:p14="http://schemas.microsoft.com/office/powerpoint/2010/main" val="2711620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10">
            <a:extLst>
              <a:ext uri="{FF2B5EF4-FFF2-40B4-BE49-F238E27FC236}">
                <a16:creationId xmlns:a16="http://schemas.microsoft.com/office/drawing/2014/main" id="{79A10DE8-C99F-4D79-AFEC-4A8710DB32B0}"/>
              </a:ext>
            </a:extLst>
          </p:cNvPr>
          <p:cNvSpPr>
            <a:spLocks noChangeArrowheads="1"/>
          </p:cNvSpPr>
          <p:nvPr/>
        </p:nvSpPr>
        <p:spPr bwMode="auto">
          <a:xfrm>
            <a:off x="496436" y="1193752"/>
            <a:ext cx="11404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2000" dirty="0">
                <a:latin typeface="HarmonyOS Sans SC" panose="00000500000000000000" pitchFamily="2" charset="-122"/>
                <a:ea typeface="HarmonyOS Sans SC" panose="00000500000000000000" pitchFamily="2" charset="-122"/>
                <a:cs typeface="Arial" panose="020B0604020202020204" pitchFamily="34" charset="0"/>
              </a:rPr>
              <a:t>在喷洒物表面残留一层纳米涂层，并</a:t>
            </a:r>
            <a:r>
              <a:rPr lang="zh-CN" altLang="en-US" sz="2000" dirty="0">
                <a:solidFill>
                  <a:srgbClr val="FF0000"/>
                </a:solidFill>
                <a:latin typeface="HarmonyOS Sans SC" panose="00000500000000000000" pitchFamily="2" charset="-122"/>
                <a:ea typeface="HarmonyOS Sans SC" panose="00000500000000000000" pitchFamily="2" charset="-122"/>
                <a:cs typeface="Arial" panose="020B0604020202020204" pitchFamily="34" charset="0"/>
              </a:rPr>
              <a:t>在数天内</a:t>
            </a:r>
            <a:r>
              <a:rPr lang="zh-CN" altLang="en-US" sz="2000" dirty="0">
                <a:latin typeface="HarmonyOS Sans SC" panose="00000500000000000000" pitchFamily="2" charset="-122"/>
                <a:ea typeface="HarmonyOS Sans SC" panose="00000500000000000000" pitchFamily="2" charset="-122"/>
                <a:cs typeface="Arial" panose="020B0604020202020204" pitchFamily="34" charset="0"/>
              </a:rPr>
              <a:t>通过化学作用持续抑菌，在多种环境界面中测试有效</a:t>
            </a:r>
          </a:p>
          <a:p>
            <a:pPr eaLnBrk="1" hangingPunct="1">
              <a:lnSpc>
                <a:spcPct val="100000"/>
              </a:lnSpc>
              <a:spcBef>
                <a:spcPct val="0"/>
              </a:spcBef>
              <a:buFontTx/>
              <a:buNone/>
            </a:pPr>
            <a:endParaRPr lang="en-US" altLang="zh-CN" sz="2000" dirty="0">
              <a:latin typeface="HarmonyOS Sans SC" panose="00000500000000000000" pitchFamily="2" charset="-122"/>
              <a:ea typeface="HarmonyOS Sans SC" panose="00000500000000000000" pitchFamily="2" charset="-122"/>
              <a:cs typeface="Arial" panose="020B0604020202020204" pitchFamily="34" charset="0"/>
            </a:endParaRPr>
          </a:p>
        </p:txBody>
      </p:sp>
      <p:sp>
        <p:nvSpPr>
          <p:cNvPr id="6" name="矩形 9">
            <a:extLst>
              <a:ext uri="{FF2B5EF4-FFF2-40B4-BE49-F238E27FC236}">
                <a16:creationId xmlns:a16="http://schemas.microsoft.com/office/drawing/2014/main" id="{1480B75F-792D-4E27-922A-5A95D867913E}"/>
              </a:ext>
            </a:extLst>
          </p:cNvPr>
          <p:cNvSpPr>
            <a:spLocks noChangeArrowheads="1"/>
          </p:cNvSpPr>
          <p:nvPr/>
        </p:nvSpPr>
        <p:spPr bwMode="auto">
          <a:xfrm>
            <a:off x="1594314" y="1840082"/>
            <a:ext cx="40834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2000" dirty="0">
                <a:latin typeface="HarmonyOS Sans SC" panose="00000500000000000000" pitchFamily="2" charset="-122"/>
                <a:ea typeface="HarmonyOS Sans SC" panose="00000500000000000000" pitchFamily="2" charset="-122"/>
                <a:cs typeface="Arial" panose="020B0604020202020204" pitchFamily="34" charset="0"/>
              </a:rPr>
              <a:t>四种不同织物表面的抑菌实验</a:t>
            </a:r>
            <a:endParaRPr lang="en-US" altLang="zh-CN" sz="2000" dirty="0">
              <a:latin typeface="HarmonyOS Sans SC" panose="00000500000000000000" pitchFamily="2" charset="-122"/>
              <a:ea typeface="HarmonyOS Sans SC" panose="00000500000000000000" pitchFamily="2" charset="-122"/>
              <a:cs typeface="Arial" panose="020B0604020202020204" pitchFamily="34" charset="0"/>
            </a:endParaRPr>
          </a:p>
        </p:txBody>
      </p:sp>
      <p:sp>
        <p:nvSpPr>
          <p:cNvPr id="7" name="文本框 6">
            <a:extLst>
              <a:ext uri="{FF2B5EF4-FFF2-40B4-BE49-F238E27FC236}">
                <a16:creationId xmlns:a16="http://schemas.microsoft.com/office/drawing/2014/main" id="{D4C701C6-8F3B-48AD-B753-C67D1B53F82D}"/>
              </a:ext>
            </a:extLst>
          </p:cNvPr>
          <p:cNvSpPr txBox="1"/>
          <p:nvPr/>
        </p:nvSpPr>
        <p:spPr>
          <a:xfrm>
            <a:off x="4080063" y="521914"/>
            <a:ext cx="4031873" cy="400110"/>
          </a:xfrm>
          <a:prstGeom prst="rect">
            <a:avLst/>
          </a:prstGeom>
          <a:noFill/>
        </p:spPr>
        <p:txBody>
          <a:bodyPr wrap="none" rtlCol="0">
            <a:spAutoFit/>
          </a:bodyPr>
          <a:lstStyle/>
          <a:p>
            <a:r>
              <a:rPr lang="zh-CN" altLang="en-US" sz="2000" b="1" dirty="0">
                <a:latin typeface="HarmonyOS Sans SC" panose="00000500000000000000" pitchFamily="2" charset="-122"/>
                <a:ea typeface="HarmonyOS Sans SC" panose="00000500000000000000" pitchFamily="2" charset="-122"/>
              </a:rPr>
              <a:t>纳米喷雾对致病微生物的长效消杀</a:t>
            </a:r>
          </a:p>
        </p:txBody>
      </p:sp>
      <p:sp>
        <p:nvSpPr>
          <p:cNvPr id="9" name="矩形 9">
            <a:extLst>
              <a:ext uri="{FF2B5EF4-FFF2-40B4-BE49-F238E27FC236}">
                <a16:creationId xmlns:a16="http://schemas.microsoft.com/office/drawing/2014/main" id="{A3056CA7-EE07-43C4-A1C7-82B6A03EA715}"/>
              </a:ext>
            </a:extLst>
          </p:cNvPr>
          <p:cNvSpPr>
            <a:spLocks noChangeArrowheads="1"/>
          </p:cNvSpPr>
          <p:nvPr/>
        </p:nvSpPr>
        <p:spPr bwMode="auto">
          <a:xfrm>
            <a:off x="6709438" y="4972726"/>
            <a:ext cx="229440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2000" dirty="0">
                <a:latin typeface="HarmonyOS Sans SC" panose="00000500000000000000" pitchFamily="2" charset="-122"/>
                <a:ea typeface="HarmonyOS Sans SC" panose="00000500000000000000" pitchFamily="2" charset="-122"/>
                <a:cs typeface="Arial" panose="020B0604020202020204" pitchFamily="34" charset="0"/>
              </a:rPr>
              <a:t>抑菌率</a:t>
            </a:r>
            <a:r>
              <a:rPr lang="en-US" altLang="zh-CN" sz="2000" dirty="0">
                <a:latin typeface="HarmonyOS Sans SC" panose="00000500000000000000" pitchFamily="2" charset="-122"/>
                <a:ea typeface="HarmonyOS Sans SC" panose="00000500000000000000" pitchFamily="2" charset="-122"/>
                <a:cs typeface="Arial" panose="020B0604020202020204" pitchFamily="34" charset="0"/>
              </a:rPr>
              <a:t> &gt; </a:t>
            </a:r>
            <a:r>
              <a:rPr lang="en-US" altLang="zh-CN" sz="3200" dirty="0">
                <a:solidFill>
                  <a:srgbClr val="E96E5C"/>
                </a:solidFill>
                <a:latin typeface="HarmonyOS Sans SC" panose="00000500000000000000" pitchFamily="2" charset="-122"/>
                <a:ea typeface="HarmonyOS Sans SC" panose="00000500000000000000" pitchFamily="2" charset="-122"/>
                <a:cs typeface="Arial" panose="020B0604020202020204" pitchFamily="34" charset="0"/>
              </a:rPr>
              <a:t>99</a:t>
            </a:r>
            <a:r>
              <a:rPr lang="en-US" altLang="zh-CN" sz="2000" dirty="0">
                <a:latin typeface="HarmonyOS Sans SC" panose="00000500000000000000" pitchFamily="2" charset="-122"/>
                <a:ea typeface="HarmonyOS Sans SC" panose="00000500000000000000" pitchFamily="2" charset="-122"/>
                <a:cs typeface="Arial" panose="020B0604020202020204" pitchFamily="34" charset="0"/>
              </a:rPr>
              <a:t>%</a:t>
            </a:r>
          </a:p>
        </p:txBody>
      </p:sp>
      <p:sp>
        <p:nvSpPr>
          <p:cNvPr id="45" name="文本框 44">
            <a:extLst>
              <a:ext uri="{FF2B5EF4-FFF2-40B4-BE49-F238E27FC236}">
                <a16:creationId xmlns:a16="http://schemas.microsoft.com/office/drawing/2014/main" id="{7A600128-466F-4A2F-A383-F7453A8DC3BE}"/>
              </a:ext>
            </a:extLst>
          </p:cNvPr>
          <p:cNvSpPr txBox="1"/>
          <p:nvPr/>
        </p:nvSpPr>
        <p:spPr>
          <a:xfrm>
            <a:off x="6709438" y="2337110"/>
            <a:ext cx="3672800" cy="665118"/>
          </a:xfrm>
          <a:prstGeom prst="rect">
            <a:avLst/>
          </a:prstGeom>
          <a:noFill/>
        </p:spPr>
        <p:txBody>
          <a:bodyPr wrap="none" rtlCol="0">
            <a:spAutoFit/>
          </a:bodyPr>
          <a:lstStyle/>
          <a:p>
            <a:pPr>
              <a:lnSpc>
                <a:spcPct val="150000"/>
              </a:lnSpc>
            </a:pPr>
            <a:r>
              <a:rPr lang="zh-CN" altLang="en-US" sz="2000" dirty="0">
                <a:latin typeface="HarmonyOS Sans SC" panose="00000500000000000000" pitchFamily="2" charset="-122"/>
                <a:ea typeface="HarmonyOS Sans SC" panose="00000500000000000000" pitchFamily="2" charset="-122"/>
              </a:rPr>
              <a:t>纳米喷雾可以</a:t>
            </a:r>
            <a:r>
              <a:rPr lang="zh-CN" altLang="en-US" sz="2800" dirty="0">
                <a:solidFill>
                  <a:srgbClr val="E96E5C"/>
                </a:solidFill>
                <a:latin typeface="HarmonyOS Sans SC" panose="00000500000000000000" pitchFamily="2" charset="-122"/>
                <a:ea typeface="HarmonyOS Sans SC" panose="00000500000000000000" pitchFamily="2" charset="-122"/>
              </a:rPr>
              <a:t>持久消杀</a:t>
            </a:r>
            <a:r>
              <a:rPr lang="zh-CN" altLang="en-US" sz="2000" dirty="0">
                <a:latin typeface="HarmonyOS Sans SC" panose="00000500000000000000" pitchFamily="2" charset="-122"/>
                <a:ea typeface="HarmonyOS Sans SC" panose="00000500000000000000" pitchFamily="2" charset="-122"/>
              </a:rPr>
              <a:t>细菌</a:t>
            </a:r>
          </a:p>
        </p:txBody>
      </p:sp>
      <p:sp>
        <p:nvSpPr>
          <p:cNvPr id="51" name="文本框 50">
            <a:extLst>
              <a:ext uri="{FF2B5EF4-FFF2-40B4-BE49-F238E27FC236}">
                <a16:creationId xmlns:a16="http://schemas.microsoft.com/office/drawing/2014/main" id="{27AE7473-1620-47C2-B20A-C5E7BB3E905A}"/>
              </a:ext>
            </a:extLst>
          </p:cNvPr>
          <p:cNvSpPr txBox="1"/>
          <p:nvPr/>
        </p:nvSpPr>
        <p:spPr>
          <a:xfrm>
            <a:off x="6709438" y="3156985"/>
            <a:ext cx="2704587" cy="584775"/>
          </a:xfrm>
          <a:prstGeom prst="rect">
            <a:avLst/>
          </a:prstGeom>
          <a:noFill/>
        </p:spPr>
        <p:txBody>
          <a:bodyPr wrap="none" rtlCol="0">
            <a:spAutoFit/>
          </a:bodyPr>
          <a:lstStyle/>
          <a:p>
            <a:r>
              <a:rPr lang="zh-CN" altLang="en-US" sz="2000" dirty="0">
                <a:latin typeface="HarmonyOS Sans SC" panose="00000500000000000000" pitchFamily="2" charset="-122"/>
                <a:ea typeface="HarmonyOS Sans SC" panose="00000500000000000000" pitchFamily="2" charset="-122"/>
              </a:rPr>
              <a:t>持续</a:t>
            </a:r>
            <a:r>
              <a:rPr lang="en-US" altLang="zh-CN" sz="3200" dirty="0">
                <a:solidFill>
                  <a:srgbClr val="E96E5C"/>
                </a:solidFill>
                <a:latin typeface="HarmonyOS Sans SC" panose="00000500000000000000" pitchFamily="2" charset="-122"/>
                <a:ea typeface="HarmonyOS Sans SC" panose="00000500000000000000" pitchFamily="2" charset="-122"/>
              </a:rPr>
              <a:t>48</a:t>
            </a:r>
            <a:r>
              <a:rPr lang="zh-CN" altLang="en-US" sz="2000" dirty="0">
                <a:latin typeface="HarmonyOS Sans SC" panose="00000500000000000000" pitchFamily="2" charset="-122"/>
                <a:ea typeface="HarmonyOS Sans SC" panose="00000500000000000000" pitchFamily="2" charset="-122"/>
              </a:rPr>
              <a:t>小时有效杀灭</a:t>
            </a:r>
          </a:p>
        </p:txBody>
      </p:sp>
      <p:sp>
        <p:nvSpPr>
          <p:cNvPr id="57" name="文本框 56">
            <a:extLst>
              <a:ext uri="{FF2B5EF4-FFF2-40B4-BE49-F238E27FC236}">
                <a16:creationId xmlns:a16="http://schemas.microsoft.com/office/drawing/2014/main" id="{E8237D6F-1B83-438D-A904-C1EC8583BDDB}"/>
              </a:ext>
            </a:extLst>
          </p:cNvPr>
          <p:cNvSpPr txBox="1"/>
          <p:nvPr/>
        </p:nvSpPr>
        <p:spPr>
          <a:xfrm>
            <a:off x="6709438" y="4191226"/>
            <a:ext cx="3005951" cy="400110"/>
          </a:xfrm>
          <a:prstGeom prst="rect">
            <a:avLst/>
          </a:prstGeom>
          <a:noFill/>
        </p:spPr>
        <p:txBody>
          <a:bodyPr wrap="none" rtlCol="0">
            <a:spAutoFit/>
          </a:bodyPr>
          <a:lstStyle/>
          <a:p>
            <a:r>
              <a:rPr lang="zh-CN" altLang="en-US" sz="2000" dirty="0">
                <a:latin typeface="HarmonyOS Sans SC" panose="00000500000000000000" pitchFamily="2" charset="-122"/>
                <a:ea typeface="HarmonyOS Sans SC" panose="00000500000000000000" pitchFamily="2" charset="-122"/>
              </a:rPr>
              <a:t>在多种物质表面持续杀菌</a:t>
            </a:r>
            <a:endParaRPr lang="en-US" altLang="zh-CN" sz="2000" dirty="0">
              <a:latin typeface="HarmonyOS Sans SC" panose="00000500000000000000" pitchFamily="2" charset="-122"/>
              <a:ea typeface="HarmonyOS Sans SC" panose="00000500000000000000" pitchFamily="2" charset="-122"/>
            </a:endParaRPr>
          </a:p>
        </p:txBody>
      </p:sp>
      <p:sp>
        <p:nvSpPr>
          <p:cNvPr id="58" name="文本框 57">
            <a:extLst>
              <a:ext uri="{FF2B5EF4-FFF2-40B4-BE49-F238E27FC236}">
                <a16:creationId xmlns:a16="http://schemas.microsoft.com/office/drawing/2014/main" id="{3AAA05CF-3B3A-4F48-8222-3F92ED0580D7}"/>
              </a:ext>
            </a:extLst>
          </p:cNvPr>
          <p:cNvSpPr txBox="1"/>
          <p:nvPr/>
        </p:nvSpPr>
        <p:spPr>
          <a:xfrm>
            <a:off x="6557744" y="4640692"/>
            <a:ext cx="5570756" cy="400110"/>
          </a:xfrm>
          <a:prstGeom prst="rect">
            <a:avLst/>
          </a:prstGeom>
          <a:noFill/>
        </p:spPr>
        <p:txBody>
          <a:bodyPr wrap="square" rtlCol="0">
            <a:spAutoFit/>
          </a:bodyPr>
          <a:lstStyle/>
          <a:p>
            <a:r>
              <a:rPr lang="zh-CN" altLang="en-US" sz="2000" dirty="0">
                <a:latin typeface="HarmonyOS Sans SC" panose="00000500000000000000" pitchFamily="2" charset="-122"/>
                <a:ea typeface="HarmonyOS Sans SC" panose="00000500000000000000" pitchFamily="2" charset="-122"/>
              </a:rPr>
              <a:t>（聚乙烯塑料、铁、纸、无纺布、皮革、玻璃）</a:t>
            </a:r>
          </a:p>
        </p:txBody>
      </p:sp>
      <p:sp>
        <p:nvSpPr>
          <p:cNvPr id="59" name="灯片编号占位符 2">
            <a:extLst>
              <a:ext uri="{FF2B5EF4-FFF2-40B4-BE49-F238E27FC236}">
                <a16:creationId xmlns:a16="http://schemas.microsoft.com/office/drawing/2014/main" id="{E157DE68-CAF9-4F61-AFC8-63F5CC5915EB}"/>
              </a:ext>
            </a:extLst>
          </p:cNvPr>
          <p:cNvSpPr txBox="1">
            <a:spLocks/>
          </p:cNvSpPr>
          <p:nvPr/>
        </p:nvSpPr>
        <p:spPr>
          <a:xfrm>
            <a:off x="8739666" y="6313209"/>
            <a:ext cx="27432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a:defRPr/>
            </a:pPr>
            <a:fld id="{68EE2189-2A70-457C-9802-C407B5C73872}" type="slidenum">
              <a:rPr lang="en-US" altLang="zh-CN" sz="1200" smtClean="0">
                <a:solidFill>
                  <a:schemeClr val="bg1">
                    <a:lumMod val="65000"/>
                  </a:schemeClr>
                </a:solidFill>
                <a:latin typeface="HarmonyOS Sans SC" panose="00000500000000000000" pitchFamily="2" charset="-122"/>
                <a:ea typeface="HarmonyOS Sans SC" panose="00000500000000000000" pitchFamily="2" charset="-122"/>
              </a:rPr>
              <a:pPr algn="r">
                <a:defRPr/>
              </a:pPr>
              <a:t>14</a:t>
            </a:fld>
            <a:endParaRPr lang="en-US" altLang="zh-CN" sz="1200" dirty="0">
              <a:solidFill>
                <a:schemeClr val="bg1">
                  <a:lumMod val="65000"/>
                </a:schemeClr>
              </a:solidFill>
              <a:latin typeface="HarmonyOS Sans SC" panose="00000500000000000000" pitchFamily="2" charset="-122"/>
              <a:ea typeface="HarmonyOS Sans SC" panose="00000500000000000000" pitchFamily="2" charset="-122"/>
            </a:endParaRPr>
          </a:p>
        </p:txBody>
      </p:sp>
      <p:pic>
        <p:nvPicPr>
          <p:cNvPr id="3" name="图片 2">
            <a:extLst>
              <a:ext uri="{FF2B5EF4-FFF2-40B4-BE49-F238E27FC236}">
                <a16:creationId xmlns:a16="http://schemas.microsoft.com/office/drawing/2014/main" id="{F4784B47-142D-48A4-8315-72309EBCF31A}"/>
              </a:ext>
            </a:extLst>
          </p:cNvPr>
          <p:cNvPicPr>
            <a:picLocks noChangeAspect="1"/>
          </p:cNvPicPr>
          <p:nvPr/>
        </p:nvPicPr>
        <p:blipFill>
          <a:blip r:embed="rId2"/>
          <a:stretch>
            <a:fillRect/>
          </a:stretch>
        </p:blipFill>
        <p:spPr>
          <a:xfrm>
            <a:off x="108979" y="2240192"/>
            <a:ext cx="5931922" cy="4700423"/>
          </a:xfrm>
          <a:prstGeom prst="rect">
            <a:avLst/>
          </a:prstGeom>
        </p:spPr>
      </p:pic>
    </p:spTree>
    <p:extLst>
      <p:ext uri="{BB962C8B-B14F-4D97-AF65-F5344CB8AC3E}">
        <p14:creationId xmlns:p14="http://schemas.microsoft.com/office/powerpoint/2010/main" val="1793880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任意多边形: 形状 47">
            <a:extLst>
              <a:ext uri="{FF2B5EF4-FFF2-40B4-BE49-F238E27FC236}">
                <a16:creationId xmlns:a16="http://schemas.microsoft.com/office/drawing/2014/main" id="{89D3441B-F3CA-4FCC-A359-51CD0830E347}"/>
              </a:ext>
            </a:extLst>
          </p:cNvPr>
          <p:cNvSpPr/>
          <p:nvPr/>
        </p:nvSpPr>
        <p:spPr>
          <a:xfrm>
            <a:off x="8610600" y="5619154"/>
            <a:ext cx="1796485" cy="365125"/>
          </a:xfrm>
          <a:custGeom>
            <a:avLst/>
            <a:gdLst>
              <a:gd name="connsiteX0" fmla="*/ 184666 w 2165241"/>
              <a:gd name="connsiteY0" fmla="*/ 0 h 369332"/>
              <a:gd name="connsiteX1" fmla="*/ 1644246 w 2165241"/>
              <a:gd name="connsiteY1" fmla="*/ 0 h 369332"/>
              <a:gd name="connsiteX2" fmla="*/ 1860207 w 2165241"/>
              <a:gd name="connsiteY2" fmla="*/ 0 h 369332"/>
              <a:gd name="connsiteX3" fmla="*/ 2165241 w 2165241"/>
              <a:gd name="connsiteY3" fmla="*/ 0 h 369332"/>
              <a:gd name="connsiteX4" fmla="*/ 2165241 w 2165241"/>
              <a:gd name="connsiteY4" fmla="*/ 369332 h 369332"/>
              <a:gd name="connsiteX5" fmla="*/ 1860207 w 2165241"/>
              <a:gd name="connsiteY5" fmla="*/ 369332 h 369332"/>
              <a:gd name="connsiteX6" fmla="*/ 1644246 w 2165241"/>
              <a:gd name="connsiteY6" fmla="*/ 369332 h 369332"/>
              <a:gd name="connsiteX7" fmla="*/ 184666 w 2165241"/>
              <a:gd name="connsiteY7" fmla="*/ 369332 h 369332"/>
              <a:gd name="connsiteX8" fmla="*/ 0 w 2165241"/>
              <a:gd name="connsiteY8" fmla="*/ 184666 h 369332"/>
              <a:gd name="connsiteX9" fmla="*/ 184666 w 2165241"/>
              <a:gd name="connsiteY9"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5241" h="369332">
                <a:moveTo>
                  <a:pt x="184666" y="0"/>
                </a:moveTo>
                <a:lnTo>
                  <a:pt x="1644246" y="0"/>
                </a:lnTo>
                <a:lnTo>
                  <a:pt x="1860207" y="0"/>
                </a:lnTo>
                <a:lnTo>
                  <a:pt x="2165241" y="0"/>
                </a:lnTo>
                <a:lnTo>
                  <a:pt x="2165241" y="369332"/>
                </a:lnTo>
                <a:lnTo>
                  <a:pt x="1860207" y="369332"/>
                </a:lnTo>
                <a:lnTo>
                  <a:pt x="1644246" y="369332"/>
                </a:lnTo>
                <a:lnTo>
                  <a:pt x="184666" y="369332"/>
                </a:lnTo>
                <a:cubicBezTo>
                  <a:pt x="82678" y="369332"/>
                  <a:pt x="0" y="286654"/>
                  <a:pt x="0" y="184666"/>
                </a:cubicBezTo>
                <a:cubicBezTo>
                  <a:pt x="0" y="82678"/>
                  <a:pt x="82678" y="0"/>
                  <a:pt x="184666" y="0"/>
                </a:cubicBezTo>
                <a:close/>
              </a:path>
            </a:pathLst>
          </a:custGeom>
          <a:solidFill>
            <a:srgbClr val="4956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FEB7C7"/>
              </a:solidFill>
              <a:latin typeface="HarmonyOS Sans SC" panose="00000500000000000000" pitchFamily="2" charset="-122"/>
              <a:ea typeface="HarmonyOS Sans SC" panose="00000500000000000000" pitchFamily="2" charset="-122"/>
            </a:endParaRPr>
          </a:p>
        </p:txBody>
      </p:sp>
      <p:sp>
        <p:nvSpPr>
          <p:cNvPr id="49" name="任意多边形: 形状 48">
            <a:extLst>
              <a:ext uri="{FF2B5EF4-FFF2-40B4-BE49-F238E27FC236}">
                <a16:creationId xmlns:a16="http://schemas.microsoft.com/office/drawing/2014/main" id="{88AA866E-3E0B-4F1B-9448-698B33555336}"/>
              </a:ext>
            </a:extLst>
          </p:cNvPr>
          <p:cNvSpPr/>
          <p:nvPr/>
        </p:nvSpPr>
        <p:spPr>
          <a:xfrm>
            <a:off x="8304505" y="5123749"/>
            <a:ext cx="2102580" cy="387300"/>
          </a:xfrm>
          <a:custGeom>
            <a:avLst/>
            <a:gdLst>
              <a:gd name="connsiteX0" fmla="*/ 184666 w 2165241"/>
              <a:gd name="connsiteY0" fmla="*/ 0 h 369332"/>
              <a:gd name="connsiteX1" fmla="*/ 1644246 w 2165241"/>
              <a:gd name="connsiteY1" fmla="*/ 0 h 369332"/>
              <a:gd name="connsiteX2" fmla="*/ 1860207 w 2165241"/>
              <a:gd name="connsiteY2" fmla="*/ 0 h 369332"/>
              <a:gd name="connsiteX3" fmla="*/ 2165241 w 2165241"/>
              <a:gd name="connsiteY3" fmla="*/ 0 h 369332"/>
              <a:gd name="connsiteX4" fmla="*/ 2165241 w 2165241"/>
              <a:gd name="connsiteY4" fmla="*/ 369332 h 369332"/>
              <a:gd name="connsiteX5" fmla="*/ 1860207 w 2165241"/>
              <a:gd name="connsiteY5" fmla="*/ 369332 h 369332"/>
              <a:gd name="connsiteX6" fmla="*/ 1644246 w 2165241"/>
              <a:gd name="connsiteY6" fmla="*/ 369332 h 369332"/>
              <a:gd name="connsiteX7" fmla="*/ 184666 w 2165241"/>
              <a:gd name="connsiteY7" fmla="*/ 369332 h 369332"/>
              <a:gd name="connsiteX8" fmla="*/ 0 w 2165241"/>
              <a:gd name="connsiteY8" fmla="*/ 184666 h 369332"/>
              <a:gd name="connsiteX9" fmla="*/ 184666 w 2165241"/>
              <a:gd name="connsiteY9"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5241" h="369332">
                <a:moveTo>
                  <a:pt x="184666" y="0"/>
                </a:moveTo>
                <a:lnTo>
                  <a:pt x="1644246" y="0"/>
                </a:lnTo>
                <a:lnTo>
                  <a:pt x="1860207" y="0"/>
                </a:lnTo>
                <a:lnTo>
                  <a:pt x="2165241" y="0"/>
                </a:lnTo>
                <a:lnTo>
                  <a:pt x="2165241" y="369332"/>
                </a:lnTo>
                <a:lnTo>
                  <a:pt x="1860207" y="369332"/>
                </a:lnTo>
                <a:lnTo>
                  <a:pt x="1644246" y="369332"/>
                </a:lnTo>
                <a:lnTo>
                  <a:pt x="184666" y="369332"/>
                </a:lnTo>
                <a:cubicBezTo>
                  <a:pt x="82678" y="369332"/>
                  <a:pt x="0" y="286654"/>
                  <a:pt x="0" y="184666"/>
                </a:cubicBezTo>
                <a:cubicBezTo>
                  <a:pt x="0" y="82678"/>
                  <a:pt x="82678" y="0"/>
                  <a:pt x="184666" y="0"/>
                </a:cubicBezTo>
                <a:close/>
              </a:path>
            </a:pathLst>
          </a:custGeom>
          <a:solidFill>
            <a:srgbClr val="4956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FEB7C7"/>
              </a:solidFill>
              <a:latin typeface="HarmonyOS Sans SC" panose="00000500000000000000" pitchFamily="2" charset="-122"/>
              <a:ea typeface="HarmonyOS Sans SC" panose="00000500000000000000" pitchFamily="2" charset="-122"/>
            </a:endParaRPr>
          </a:p>
        </p:txBody>
      </p:sp>
      <p:sp>
        <p:nvSpPr>
          <p:cNvPr id="51" name="任意多边形: 形状 50">
            <a:extLst>
              <a:ext uri="{FF2B5EF4-FFF2-40B4-BE49-F238E27FC236}">
                <a16:creationId xmlns:a16="http://schemas.microsoft.com/office/drawing/2014/main" id="{7BAC22A3-76BD-435D-8E30-BF54AA6F8251}"/>
              </a:ext>
            </a:extLst>
          </p:cNvPr>
          <p:cNvSpPr/>
          <p:nvPr/>
        </p:nvSpPr>
        <p:spPr>
          <a:xfrm>
            <a:off x="8851977" y="4609001"/>
            <a:ext cx="1555108" cy="392176"/>
          </a:xfrm>
          <a:custGeom>
            <a:avLst/>
            <a:gdLst>
              <a:gd name="connsiteX0" fmla="*/ 184666 w 2165241"/>
              <a:gd name="connsiteY0" fmla="*/ 0 h 369332"/>
              <a:gd name="connsiteX1" fmla="*/ 1644246 w 2165241"/>
              <a:gd name="connsiteY1" fmla="*/ 0 h 369332"/>
              <a:gd name="connsiteX2" fmla="*/ 1860207 w 2165241"/>
              <a:gd name="connsiteY2" fmla="*/ 0 h 369332"/>
              <a:gd name="connsiteX3" fmla="*/ 2165241 w 2165241"/>
              <a:gd name="connsiteY3" fmla="*/ 0 h 369332"/>
              <a:gd name="connsiteX4" fmla="*/ 2165241 w 2165241"/>
              <a:gd name="connsiteY4" fmla="*/ 369332 h 369332"/>
              <a:gd name="connsiteX5" fmla="*/ 1860207 w 2165241"/>
              <a:gd name="connsiteY5" fmla="*/ 369332 h 369332"/>
              <a:gd name="connsiteX6" fmla="*/ 1644246 w 2165241"/>
              <a:gd name="connsiteY6" fmla="*/ 369332 h 369332"/>
              <a:gd name="connsiteX7" fmla="*/ 184666 w 2165241"/>
              <a:gd name="connsiteY7" fmla="*/ 369332 h 369332"/>
              <a:gd name="connsiteX8" fmla="*/ 0 w 2165241"/>
              <a:gd name="connsiteY8" fmla="*/ 184666 h 369332"/>
              <a:gd name="connsiteX9" fmla="*/ 184666 w 2165241"/>
              <a:gd name="connsiteY9"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5241" h="369332">
                <a:moveTo>
                  <a:pt x="184666" y="0"/>
                </a:moveTo>
                <a:lnTo>
                  <a:pt x="1644246" y="0"/>
                </a:lnTo>
                <a:lnTo>
                  <a:pt x="1860207" y="0"/>
                </a:lnTo>
                <a:lnTo>
                  <a:pt x="2165241" y="0"/>
                </a:lnTo>
                <a:lnTo>
                  <a:pt x="2165241" y="369332"/>
                </a:lnTo>
                <a:lnTo>
                  <a:pt x="1860207" y="369332"/>
                </a:lnTo>
                <a:lnTo>
                  <a:pt x="1644246" y="369332"/>
                </a:lnTo>
                <a:lnTo>
                  <a:pt x="184666" y="369332"/>
                </a:lnTo>
                <a:cubicBezTo>
                  <a:pt x="82678" y="369332"/>
                  <a:pt x="0" y="286654"/>
                  <a:pt x="0" y="184666"/>
                </a:cubicBezTo>
                <a:cubicBezTo>
                  <a:pt x="0" y="82678"/>
                  <a:pt x="82678" y="0"/>
                  <a:pt x="184666" y="0"/>
                </a:cubicBezTo>
                <a:close/>
              </a:path>
            </a:pathLst>
          </a:custGeom>
          <a:solidFill>
            <a:srgbClr val="4956A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FEB7C7"/>
              </a:solidFill>
              <a:latin typeface="HarmonyOS Sans SC" panose="00000500000000000000" pitchFamily="2" charset="-122"/>
              <a:ea typeface="HarmonyOS Sans SC" panose="00000500000000000000" pitchFamily="2" charset="-122"/>
            </a:endParaRPr>
          </a:p>
        </p:txBody>
      </p:sp>
      <p:sp>
        <p:nvSpPr>
          <p:cNvPr id="45" name="任意多边形: 形状 44">
            <a:extLst>
              <a:ext uri="{FF2B5EF4-FFF2-40B4-BE49-F238E27FC236}">
                <a16:creationId xmlns:a16="http://schemas.microsoft.com/office/drawing/2014/main" id="{8E27793B-99F4-4500-84F6-29D13D4D4CC7}"/>
              </a:ext>
            </a:extLst>
          </p:cNvPr>
          <p:cNvSpPr/>
          <p:nvPr/>
        </p:nvSpPr>
        <p:spPr>
          <a:xfrm flipH="1">
            <a:off x="937858" y="4614140"/>
            <a:ext cx="3793630" cy="397317"/>
          </a:xfrm>
          <a:custGeom>
            <a:avLst/>
            <a:gdLst>
              <a:gd name="connsiteX0" fmla="*/ 184666 w 2165241"/>
              <a:gd name="connsiteY0" fmla="*/ 0 h 369332"/>
              <a:gd name="connsiteX1" fmla="*/ 1644246 w 2165241"/>
              <a:gd name="connsiteY1" fmla="*/ 0 h 369332"/>
              <a:gd name="connsiteX2" fmla="*/ 1860207 w 2165241"/>
              <a:gd name="connsiteY2" fmla="*/ 0 h 369332"/>
              <a:gd name="connsiteX3" fmla="*/ 2165241 w 2165241"/>
              <a:gd name="connsiteY3" fmla="*/ 0 h 369332"/>
              <a:gd name="connsiteX4" fmla="*/ 2165241 w 2165241"/>
              <a:gd name="connsiteY4" fmla="*/ 369332 h 369332"/>
              <a:gd name="connsiteX5" fmla="*/ 1860207 w 2165241"/>
              <a:gd name="connsiteY5" fmla="*/ 369332 h 369332"/>
              <a:gd name="connsiteX6" fmla="*/ 1644246 w 2165241"/>
              <a:gd name="connsiteY6" fmla="*/ 369332 h 369332"/>
              <a:gd name="connsiteX7" fmla="*/ 184666 w 2165241"/>
              <a:gd name="connsiteY7" fmla="*/ 369332 h 369332"/>
              <a:gd name="connsiteX8" fmla="*/ 0 w 2165241"/>
              <a:gd name="connsiteY8" fmla="*/ 184666 h 369332"/>
              <a:gd name="connsiteX9" fmla="*/ 184666 w 2165241"/>
              <a:gd name="connsiteY9"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5241" h="369332">
                <a:moveTo>
                  <a:pt x="184666" y="0"/>
                </a:moveTo>
                <a:lnTo>
                  <a:pt x="1644246" y="0"/>
                </a:lnTo>
                <a:lnTo>
                  <a:pt x="1860207" y="0"/>
                </a:lnTo>
                <a:lnTo>
                  <a:pt x="2165241" y="0"/>
                </a:lnTo>
                <a:lnTo>
                  <a:pt x="2165241" y="369332"/>
                </a:lnTo>
                <a:lnTo>
                  <a:pt x="1860207" y="369332"/>
                </a:lnTo>
                <a:lnTo>
                  <a:pt x="1644246" y="369332"/>
                </a:lnTo>
                <a:lnTo>
                  <a:pt x="184666" y="369332"/>
                </a:lnTo>
                <a:cubicBezTo>
                  <a:pt x="82678" y="369332"/>
                  <a:pt x="0" y="286654"/>
                  <a:pt x="0" y="184666"/>
                </a:cubicBezTo>
                <a:cubicBezTo>
                  <a:pt x="0" y="82678"/>
                  <a:pt x="82678" y="0"/>
                  <a:pt x="184666" y="0"/>
                </a:cubicBezTo>
                <a:close/>
              </a:path>
            </a:pathLst>
          </a:custGeom>
          <a:solidFill>
            <a:srgbClr val="FA70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FEB7C7"/>
              </a:solidFill>
              <a:latin typeface="HarmonyOS Sans SC" panose="00000500000000000000" pitchFamily="2" charset="-122"/>
              <a:ea typeface="HarmonyOS Sans SC" panose="00000500000000000000" pitchFamily="2" charset="-122"/>
            </a:endParaRPr>
          </a:p>
        </p:txBody>
      </p:sp>
      <p:sp>
        <p:nvSpPr>
          <p:cNvPr id="46" name="任意多边形: 形状 45">
            <a:extLst>
              <a:ext uri="{FF2B5EF4-FFF2-40B4-BE49-F238E27FC236}">
                <a16:creationId xmlns:a16="http://schemas.microsoft.com/office/drawing/2014/main" id="{4B7B1429-4CA6-4F98-92CA-5C6AB98C31D0}"/>
              </a:ext>
            </a:extLst>
          </p:cNvPr>
          <p:cNvSpPr/>
          <p:nvPr/>
        </p:nvSpPr>
        <p:spPr>
          <a:xfrm flipH="1">
            <a:off x="937856" y="5162444"/>
            <a:ext cx="3874689" cy="397317"/>
          </a:xfrm>
          <a:custGeom>
            <a:avLst/>
            <a:gdLst>
              <a:gd name="connsiteX0" fmla="*/ 184666 w 2165241"/>
              <a:gd name="connsiteY0" fmla="*/ 0 h 369332"/>
              <a:gd name="connsiteX1" fmla="*/ 1644246 w 2165241"/>
              <a:gd name="connsiteY1" fmla="*/ 0 h 369332"/>
              <a:gd name="connsiteX2" fmla="*/ 1860207 w 2165241"/>
              <a:gd name="connsiteY2" fmla="*/ 0 h 369332"/>
              <a:gd name="connsiteX3" fmla="*/ 2165241 w 2165241"/>
              <a:gd name="connsiteY3" fmla="*/ 0 h 369332"/>
              <a:gd name="connsiteX4" fmla="*/ 2165241 w 2165241"/>
              <a:gd name="connsiteY4" fmla="*/ 369332 h 369332"/>
              <a:gd name="connsiteX5" fmla="*/ 1860207 w 2165241"/>
              <a:gd name="connsiteY5" fmla="*/ 369332 h 369332"/>
              <a:gd name="connsiteX6" fmla="*/ 1644246 w 2165241"/>
              <a:gd name="connsiteY6" fmla="*/ 369332 h 369332"/>
              <a:gd name="connsiteX7" fmla="*/ 184666 w 2165241"/>
              <a:gd name="connsiteY7" fmla="*/ 369332 h 369332"/>
              <a:gd name="connsiteX8" fmla="*/ 0 w 2165241"/>
              <a:gd name="connsiteY8" fmla="*/ 184666 h 369332"/>
              <a:gd name="connsiteX9" fmla="*/ 184666 w 2165241"/>
              <a:gd name="connsiteY9"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5241" h="369332">
                <a:moveTo>
                  <a:pt x="184666" y="0"/>
                </a:moveTo>
                <a:lnTo>
                  <a:pt x="1644246" y="0"/>
                </a:lnTo>
                <a:lnTo>
                  <a:pt x="1860207" y="0"/>
                </a:lnTo>
                <a:lnTo>
                  <a:pt x="2165241" y="0"/>
                </a:lnTo>
                <a:lnTo>
                  <a:pt x="2165241" y="369332"/>
                </a:lnTo>
                <a:lnTo>
                  <a:pt x="1860207" y="369332"/>
                </a:lnTo>
                <a:lnTo>
                  <a:pt x="1644246" y="369332"/>
                </a:lnTo>
                <a:lnTo>
                  <a:pt x="184666" y="369332"/>
                </a:lnTo>
                <a:cubicBezTo>
                  <a:pt x="82678" y="369332"/>
                  <a:pt x="0" y="286654"/>
                  <a:pt x="0" y="184666"/>
                </a:cubicBezTo>
                <a:cubicBezTo>
                  <a:pt x="0" y="82678"/>
                  <a:pt x="82678" y="0"/>
                  <a:pt x="184666" y="0"/>
                </a:cubicBezTo>
                <a:close/>
              </a:path>
            </a:pathLst>
          </a:custGeom>
          <a:solidFill>
            <a:srgbClr val="FA70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FEB7C7"/>
              </a:solidFill>
              <a:latin typeface="HarmonyOS Sans SC" panose="00000500000000000000" pitchFamily="2" charset="-122"/>
              <a:ea typeface="HarmonyOS Sans SC" panose="00000500000000000000" pitchFamily="2" charset="-122"/>
            </a:endParaRPr>
          </a:p>
        </p:txBody>
      </p:sp>
      <p:sp>
        <p:nvSpPr>
          <p:cNvPr id="137222" name="TextBox 17">
            <a:extLst>
              <a:ext uri="{FF2B5EF4-FFF2-40B4-BE49-F238E27FC236}">
                <a16:creationId xmlns:a16="http://schemas.microsoft.com/office/drawing/2014/main" id="{435D67AF-DDCF-472C-A06F-950FAA317032}"/>
              </a:ext>
            </a:extLst>
          </p:cNvPr>
          <p:cNvSpPr txBox="1">
            <a:spLocks noChangeArrowheads="1"/>
          </p:cNvSpPr>
          <p:nvPr/>
        </p:nvSpPr>
        <p:spPr bwMode="auto">
          <a:xfrm>
            <a:off x="393617" y="392930"/>
            <a:ext cx="644366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400" b="1" dirty="0">
                <a:latin typeface="HarmonyOS Sans SC" panose="00000500000000000000" pitchFamily="2" charset="-122"/>
                <a:ea typeface="HarmonyOS Sans SC" panose="00000500000000000000" pitchFamily="2" charset="-122"/>
                <a:cs typeface="Arial" panose="020B0604020202020204" pitchFamily="34" charset="0"/>
              </a:rPr>
              <a:t>产品 </a:t>
            </a:r>
            <a:r>
              <a:rPr lang="en-US" altLang="zh-CN" sz="1400" b="1" dirty="0">
                <a:latin typeface="HarmonyOS Sans SC" panose="00000500000000000000" pitchFamily="2" charset="-122"/>
                <a:ea typeface="HarmonyOS Sans SC" panose="00000500000000000000" pitchFamily="2" charset="-122"/>
                <a:cs typeface="Arial" panose="020B0604020202020204" pitchFamily="34" charset="0"/>
              </a:rPr>
              <a:t>–</a:t>
            </a:r>
            <a:r>
              <a:rPr lang="zh-CN" altLang="en-US" sz="1400" b="1" dirty="0">
                <a:latin typeface="HarmonyOS Sans SC" panose="00000500000000000000" pitchFamily="2" charset="-122"/>
                <a:ea typeface="HarmonyOS Sans SC" panose="00000500000000000000" pitchFamily="2" charset="-122"/>
                <a:cs typeface="Arial" panose="020B0604020202020204" pitchFamily="34" charset="0"/>
              </a:rPr>
              <a:t> 定价</a:t>
            </a:r>
          </a:p>
        </p:txBody>
      </p:sp>
      <p:pic>
        <p:nvPicPr>
          <p:cNvPr id="10" name="图片 9">
            <a:extLst>
              <a:ext uri="{FF2B5EF4-FFF2-40B4-BE49-F238E27FC236}">
                <a16:creationId xmlns:a16="http://schemas.microsoft.com/office/drawing/2014/main" id="{802D0338-100D-444C-BAF3-F5FFEC9AA8A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21391" y="2405809"/>
            <a:ext cx="1048854" cy="863119"/>
          </a:xfrm>
          <a:prstGeom prst="rect">
            <a:avLst/>
          </a:prstGeom>
        </p:spPr>
      </p:pic>
      <p:pic>
        <p:nvPicPr>
          <p:cNvPr id="16" name="图片 15">
            <a:extLst>
              <a:ext uri="{FF2B5EF4-FFF2-40B4-BE49-F238E27FC236}">
                <a16:creationId xmlns:a16="http://schemas.microsoft.com/office/drawing/2014/main" id="{12BBCA16-00FC-4DF7-BB9B-89DD1A1AE33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774831" y="2269825"/>
            <a:ext cx="871443" cy="978559"/>
          </a:xfrm>
          <a:prstGeom prst="rect">
            <a:avLst/>
          </a:prstGeom>
        </p:spPr>
      </p:pic>
      <p:sp>
        <p:nvSpPr>
          <p:cNvPr id="18" name="灯片编号占位符 2">
            <a:extLst>
              <a:ext uri="{FF2B5EF4-FFF2-40B4-BE49-F238E27FC236}">
                <a16:creationId xmlns:a16="http://schemas.microsoft.com/office/drawing/2014/main" id="{46A643D4-120A-4B10-9CE2-3487F63514D6}"/>
              </a:ext>
            </a:extLst>
          </p:cNvPr>
          <p:cNvSpPr txBox="1">
            <a:spLocks/>
          </p:cNvSpPr>
          <p:nvPr/>
        </p:nvSpPr>
        <p:spPr>
          <a:xfrm>
            <a:off x="8610600" y="6356350"/>
            <a:ext cx="27432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a:defRPr/>
            </a:pPr>
            <a:fld id="{68EE2189-2A70-457C-9802-C407B5C73872}" type="slidenum">
              <a:rPr lang="en-US" altLang="zh-CN" sz="1200" smtClean="0">
                <a:solidFill>
                  <a:schemeClr val="bg1">
                    <a:lumMod val="65000"/>
                  </a:schemeClr>
                </a:solidFill>
                <a:latin typeface="HarmonyOS Sans SC" panose="00000500000000000000" pitchFamily="2" charset="-122"/>
                <a:ea typeface="HarmonyOS Sans SC" panose="00000500000000000000" pitchFamily="2" charset="-122"/>
              </a:rPr>
              <a:pPr algn="r">
                <a:defRPr/>
              </a:pPr>
              <a:t>15</a:t>
            </a:fld>
            <a:endParaRPr lang="en-US" altLang="zh-CN" sz="1200" dirty="0">
              <a:solidFill>
                <a:schemeClr val="bg1">
                  <a:lumMod val="65000"/>
                </a:schemeClr>
              </a:solidFill>
              <a:latin typeface="HarmonyOS Sans SC" panose="00000500000000000000" pitchFamily="2" charset="-122"/>
              <a:ea typeface="HarmonyOS Sans SC" panose="00000500000000000000" pitchFamily="2" charset="-122"/>
            </a:endParaRPr>
          </a:p>
        </p:txBody>
      </p:sp>
      <p:pic>
        <p:nvPicPr>
          <p:cNvPr id="25" name="图片 24">
            <a:extLst>
              <a:ext uri="{FF2B5EF4-FFF2-40B4-BE49-F238E27FC236}">
                <a16:creationId xmlns:a16="http://schemas.microsoft.com/office/drawing/2014/main" id="{8C894B89-6903-4E55-9B53-5ECE25A0AAE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0407085" y="2267622"/>
            <a:ext cx="513989" cy="978559"/>
          </a:xfrm>
          <a:prstGeom prst="rect">
            <a:avLst/>
          </a:prstGeom>
        </p:spPr>
      </p:pic>
      <p:pic>
        <p:nvPicPr>
          <p:cNvPr id="26" name="图片 25">
            <a:extLst>
              <a:ext uri="{FF2B5EF4-FFF2-40B4-BE49-F238E27FC236}">
                <a16:creationId xmlns:a16="http://schemas.microsoft.com/office/drawing/2014/main" id="{5B0CAE0E-7CCE-4325-82D4-E9B42E63BEE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41546"/>
          <a:stretch/>
        </p:blipFill>
        <p:spPr>
          <a:xfrm>
            <a:off x="7502294" y="2382457"/>
            <a:ext cx="1048854" cy="955875"/>
          </a:xfrm>
          <a:prstGeom prst="rect">
            <a:avLst/>
          </a:prstGeom>
        </p:spPr>
      </p:pic>
      <p:sp>
        <p:nvSpPr>
          <p:cNvPr id="34" name="文本框 33">
            <a:extLst>
              <a:ext uri="{FF2B5EF4-FFF2-40B4-BE49-F238E27FC236}">
                <a16:creationId xmlns:a16="http://schemas.microsoft.com/office/drawing/2014/main" id="{E63029E0-AF14-49D1-922A-BDE655E2A2B9}"/>
              </a:ext>
            </a:extLst>
          </p:cNvPr>
          <p:cNvSpPr txBox="1"/>
          <p:nvPr/>
        </p:nvSpPr>
        <p:spPr>
          <a:xfrm>
            <a:off x="9016636" y="4625182"/>
            <a:ext cx="1440121" cy="369332"/>
          </a:xfrm>
          <a:prstGeom prst="rect">
            <a:avLst/>
          </a:prstGeom>
          <a:noFill/>
        </p:spPr>
        <p:txBody>
          <a:bodyPr wrap="square">
            <a:spAutoFit/>
          </a:bodyPr>
          <a:lstStyle>
            <a:defPPr>
              <a:defRPr lang="en-US"/>
            </a:defPPr>
            <a:lvl1pPr>
              <a:defRPr sz="1800" b="0">
                <a:latin typeface="思源黑体 CN Normal" panose="020B0400000000000000" pitchFamily="34" charset="-122"/>
                <a:ea typeface="思源黑体 CN Normal" panose="020B0400000000000000" pitchFamily="34"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zh-CN" altLang="en-US" dirty="0">
                <a:solidFill>
                  <a:schemeClr val="bg1">
                    <a:lumMod val="95000"/>
                  </a:schemeClr>
                </a:solidFill>
                <a:latin typeface="HarmonyOS Sans SC" panose="00000500000000000000" pitchFamily="2" charset="-122"/>
                <a:ea typeface="HarmonyOS Sans SC" panose="00000500000000000000" pitchFamily="2" charset="-122"/>
              </a:rPr>
              <a:t>一次性消杀</a:t>
            </a:r>
            <a:endParaRPr lang="en-US" altLang="zh-CN" dirty="0">
              <a:solidFill>
                <a:schemeClr val="bg1">
                  <a:lumMod val="95000"/>
                </a:schemeClr>
              </a:solidFill>
              <a:latin typeface="HarmonyOS Sans SC" panose="00000500000000000000" pitchFamily="2" charset="-122"/>
              <a:ea typeface="HarmonyOS Sans SC" panose="00000500000000000000" pitchFamily="2" charset="-122"/>
            </a:endParaRPr>
          </a:p>
        </p:txBody>
      </p:sp>
      <p:sp>
        <p:nvSpPr>
          <p:cNvPr id="35" name="文本框 34">
            <a:extLst>
              <a:ext uri="{FF2B5EF4-FFF2-40B4-BE49-F238E27FC236}">
                <a16:creationId xmlns:a16="http://schemas.microsoft.com/office/drawing/2014/main" id="{89AA1268-DC02-4645-87F7-329595FF5789}"/>
              </a:ext>
            </a:extLst>
          </p:cNvPr>
          <p:cNvSpPr txBox="1"/>
          <p:nvPr/>
        </p:nvSpPr>
        <p:spPr>
          <a:xfrm>
            <a:off x="8332567" y="5132733"/>
            <a:ext cx="2319581" cy="369332"/>
          </a:xfrm>
          <a:prstGeom prst="rect">
            <a:avLst/>
          </a:prstGeom>
          <a:noFill/>
        </p:spPr>
        <p:txBody>
          <a:bodyPr wrap="square">
            <a:spAutoFit/>
          </a:bodyPr>
          <a:lstStyle>
            <a:defPPr>
              <a:defRPr lang="en-US"/>
            </a:defPPr>
            <a:lvl1pPr>
              <a:defRPr sz="1800" b="0">
                <a:latin typeface="思源黑体 CN Normal" panose="020B0400000000000000" pitchFamily="34" charset="-122"/>
                <a:ea typeface="思源黑体 CN Normal" panose="020B0400000000000000" pitchFamily="34"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zh-CN" altLang="en-US" dirty="0">
                <a:solidFill>
                  <a:schemeClr val="bg1">
                    <a:lumMod val="95000"/>
                  </a:schemeClr>
                </a:solidFill>
                <a:latin typeface="HarmonyOS Sans SC" panose="00000500000000000000" pitchFamily="2" charset="-122"/>
                <a:ea typeface="HarmonyOS Sans SC" panose="00000500000000000000" pitchFamily="2" charset="-122"/>
              </a:rPr>
              <a:t>皮肤、呼吸刺激性</a:t>
            </a:r>
          </a:p>
        </p:txBody>
      </p:sp>
      <p:sp>
        <p:nvSpPr>
          <p:cNvPr id="37" name="文本框 36">
            <a:extLst>
              <a:ext uri="{FF2B5EF4-FFF2-40B4-BE49-F238E27FC236}">
                <a16:creationId xmlns:a16="http://schemas.microsoft.com/office/drawing/2014/main" id="{74FF71DD-7445-4C2D-A059-E556796EFC22}"/>
              </a:ext>
            </a:extLst>
          </p:cNvPr>
          <p:cNvSpPr txBox="1"/>
          <p:nvPr/>
        </p:nvSpPr>
        <p:spPr>
          <a:xfrm>
            <a:off x="910113" y="4631845"/>
            <a:ext cx="2102579" cy="369332"/>
          </a:xfrm>
          <a:prstGeom prst="rect">
            <a:avLst/>
          </a:prstGeom>
          <a:noFill/>
        </p:spPr>
        <p:txBody>
          <a:bodyPr wrap="square">
            <a:spAutoFit/>
          </a:bodyPr>
          <a:lstStyle>
            <a:defPPr>
              <a:defRPr lang="en-US"/>
            </a:defPPr>
            <a:lvl1pPr>
              <a:defRPr sz="1800" b="1">
                <a:solidFill>
                  <a:schemeClr val="tx2"/>
                </a:solidFill>
                <a:latin typeface="Microsoft YaHei UI" panose="020B0503020204020204" pitchFamily="34" charset="-122"/>
                <a:ea typeface="Microsoft YaHei UI"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zh-CN" altLang="en-US" b="0" dirty="0">
                <a:solidFill>
                  <a:schemeClr val="bg1"/>
                </a:solidFill>
                <a:latin typeface="HarmonyOS Sans SC" panose="00000500000000000000" pitchFamily="2" charset="-122"/>
                <a:ea typeface="HarmonyOS Sans SC" panose="00000500000000000000" pitchFamily="2" charset="-122"/>
              </a:rPr>
              <a:t>长效杀菌杀病毒</a:t>
            </a:r>
            <a:endParaRPr lang="en-US" altLang="zh-CN" b="0" dirty="0">
              <a:solidFill>
                <a:schemeClr val="bg1"/>
              </a:solidFill>
              <a:latin typeface="HarmonyOS Sans SC" panose="00000500000000000000" pitchFamily="2" charset="-122"/>
              <a:ea typeface="HarmonyOS Sans SC" panose="00000500000000000000" pitchFamily="2" charset="-122"/>
            </a:endParaRPr>
          </a:p>
        </p:txBody>
      </p:sp>
      <p:sp>
        <p:nvSpPr>
          <p:cNvPr id="38" name="文本框 37">
            <a:extLst>
              <a:ext uri="{FF2B5EF4-FFF2-40B4-BE49-F238E27FC236}">
                <a16:creationId xmlns:a16="http://schemas.microsoft.com/office/drawing/2014/main" id="{8BDF2BD2-75D1-440A-8D70-98C80A3917A6}"/>
              </a:ext>
            </a:extLst>
          </p:cNvPr>
          <p:cNvSpPr txBox="1"/>
          <p:nvPr/>
        </p:nvSpPr>
        <p:spPr>
          <a:xfrm>
            <a:off x="879373" y="5183990"/>
            <a:ext cx="3671528" cy="369332"/>
          </a:xfrm>
          <a:prstGeom prst="rect">
            <a:avLst/>
          </a:prstGeom>
          <a:noFill/>
        </p:spPr>
        <p:txBody>
          <a:bodyPr wrap="square">
            <a:spAutoFit/>
          </a:bodyPr>
          <a:lstStyle>
            <a:defPPr>
              <a:defRPr lang="en-US"/>
            </a:defPPr>
            <a:lvl1pPr>
              <a:defRPr sz="1800" b="1">
                <a:solidFill>
                  <a:schemeClr val="tx2"/>
                </a:solidFill>
                <a:latin typeface="Microsoft YaHei UI" panose="020B0503020204020204" pitchFamily="34" charset="-122"/>
                <a:ea typeface="Microsoft YaHei UI"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zh-CN" altLang="en-US" b="0" dirty="0">
                <a:solidFill>
                  <a:schemeClr val="bg1"/>
                </a:solidFill>
                <a:latin typeface="HarmonyOS Sans SC" panose="00000500000000000000" pitchFamily="2" charset="-122"/>
                <a:ea typeface="HarmonyOS Sans SC" panose="00000500000000000000" pitchFamily="2" charset="-122"/>
              </a:rPr>
              <a:t>无色无味无刺激，可用于皮肤消毒</a:t>
            </a:r>
            <a:endParaRPr lang="en-US" altLang="zh-CN" b="0" dirty="0">
              <a:solidFill>
                <a:schemeClr val="bg1"/>
              </a:solidFill>
              <a:latin typeface="HarmonyOS Sans SC" panose="00000500000000000000" pitchFamily="2" charset="-122"/>
              <a:ea typeface="HarmonyOS Sans SC" panose="00000500000000000000" pitchFamily="2" charset="-122"/>
            </a:endParaRPr>
          </a:p>
        </p:txBody>
      </p:sp>
      <p:sp>
        <p:nvSpPr>
          <p:cNvPr id="40" name="文本框 39">
            <a:extLst>
              <a:ext uri="{FF2B5EF4-FFF2-40B4-BE49-F238E27FC236}">
                <a16:creationId xmlns:a16="http://schemas.microsoft.com/office/drawing/2014/main" id="{73CF3645-23BD-47E8-A4E3-511E04125095}"/>
              </a:ext>
            </a:extLst>
          </p:cNvPr>
          <p:cNvSpPr txBox="1"/>
          <p:nvPr/>
        </p:nvSpPr>
        <p:spPr>
          <a:xfrm>
            <a:off x="8755911" y="5619153"/>
            <a:ext cx="2007129" cy="369332"/>
          </a:xfrm>
          <a:prstGeom prst="rect">
            <a:avLst/>
          </a:prstGeom>
          <a:noFill/>
        </p:spPr>
        <p:txBody>
          <a:bodyPr wrap="square">
            <a:spAutoFit/>
          </a:bodyPr>
          <a:lstStyle>
            <a:defPPr>
              <a:defRPr lang="en-US"/>
            </a:defPPr>
            <a:lvl1pPr>
              <a:defRPr sz="1800" b="0">
                <a:latin typeface="思源黑体 CN Normal" panose="020B0400000000000000" pitchFamily="34" charset="-122"/>
                <a:ea typeface="思源黑体 CN Normal" panose="020B0400000000000000" pitchFamily="34"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zh-CN" altLang="en-US" dirty="0">
                <a:solidFill>
                  <a:schemeClr val="bg1">
                    <a:lumMod val="95000"/>
                  </a:schemeClr>
                </a:solidFill>
                <a:latin typeface="HarmonyOS Sans SC" panose="00000500000000000000" pitchFamily="2" charset="-122"/>
                <a:ea typeface="HarmonyOS Sans SC" panose="00000500000000000000" pitchFamily="2" charset="-122"/>
              </a:rPr>
              <a:t>生物安全性低</a:t>
            </a:r>
          </a:p>
        </p:txBody>
      </p:sp>
      <p:pic>
        <p:nvPicPr>
          <p:cNvPr id="36" name="图片 35" descr="瓶子放在一起&#10;&#10;中度可信度描述已自动生成">
            <a:extLst>
              <a:ext uri="{FF2B5EF4-FFF2-40B4-BE49-F238E27FC236}">
                <a16:creationId xmlns:a16="http://schemas.microsoft.com/office/drawing/2014/main" id="{B09BE1B7-B37B-4A4C-A286-7FBC7BC9DE5C}"/>
              </a:ext>
            </a:extLst>
          </p:cNvPr>
          <p:cNvPicPr>
            <a:picLocks noChangeAspect="1"/>
          </p:cNvPicPr>
          <p:nvPr/>
        </p:nvPicPr>
        <p:blipFill rotWithShape="1">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rcRect/>
          <a:stretch/>
        </p:blipFill>
        <p:spPr>
          <a:xfrm>
            <a:off x="1761178" y="1325277"/>
            <a:ext cx="880307" cy="2249032"/>
          </a:xfrm>
          <a:prstGeom prst="rect">
            <a:avLst/>
          </a:prstGeom>
        </p:spPr>
      </p:pic>
      <p:sp>
        <p:nvSpPr>
          <p:cNvPr id="43" name="TextBox 23">
            <a:extLst>
              <a:ext uri="{FF2B5EF4-FFF2-40B4-BE49-F238E27FC236}">
                <a16:creationId xmlns:a16="http://schemas.microsoft.com/office/drawing/2014/main" id="{C06505F4-E7DE-414D-9ADF-03CAE617513F}"/>
              </a:ext>
            </a:extLst>
          </p:cNvPr>
          <p:cNvSpPr txBox="1">
            <a:spLocks noChangeArrowheads="1"/>
          </p:cNvSpPr>
          <p:nvPr/>
        </p:nvSpPr>
        <p:spPr bwMode="auto">
          <a:xfrm>
            <a:off x="5568360" y="986438"/>
            <a:ext cx="43913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1400" i="1" dirty="0">
                <a:latin typeface="HarmonyOS Sans SC" panose="00000500000000000000" pitchFamily="2" charset="-122"/>
                <a:ea typeface="HarmonyOS Sans SC" panose="00000500000000000000" pitchFamily="2" charset="-122"/>
                <a:cs typeface="Arial" panose="020B0604020202020204" pitchFamily="34" charset="0"/>
              </a:rPr>
              <a:t>——</a:t>
            </a:r>
            <a:r>
              <a:rPr lang="zh-CN" altLang="en-US" sz="1400" i="1" dirty="0">
                <a:latin typeface="HarmonyOS Sans SC" panose="00000500000000000000" pitchFamily="2" charset="-122"/>
                <a:ea typeface="HarmonyOS Sans SC" panose="00000500000000000000" pitchFamily="2" charset="-122"/>
                <a:cs typeface="Arial" panose="020B0604020202020204" pitchFamily="34" charset="0"/>
              </a:rPr>
              <a:t>邦家生物</a:t>
            </a:r>
            <a:r>
              <a:rPr lang="en-US" altLang="zh-CN" sz="1400" i="1" dirty="0">
                <a:latin typeface="HarmonyOS Sans SC" panose="00000500000000000000" pitchFamily="2" charset="-122"/>
                <a:ea typeface="HarmonyOS Sans SC" panose="00000500000000000000" pitchFamily="2" charset="-122"/>
                <a:cs typeface="Arial" panose="020B0604020202020204" pitchFamily="34" charset="0"/>
              </a:rPr>
              <a:t>-</a:t>
            </a:r>
            <a:r>
              <a:rPr lang="zh-CN" altLang="en-US" sz="1400" i="1" dirty="0">
                <a:solidFill>
                  <a:srgbClr val="FF0000"/>
                </a:solidFill>
                <a:latin typeface="HarmonyOS Sans SC" panose="00000500000000000000" pitchFamily="2" charset="-122"/>
                <a:ea typeface="HarmonyOS Sans SC" panose="00000500000000000000" pitchFamily="2" charset="-122"/>
                <a:cs typeface="Arial" panose="020B0604020202020204" pitchFamily="34" charset="0"/>
              </a:rPr>
              <a:t>湖北疾控中心联合研制</a:t>
            </a:r>
            <a:endParaRPr lang="en-US" altLang="zh-CN" sz="1400" i="1" dirty="0">
              <a:solidFill>
                <a:srgbClr val="FF0000"/>
              </a:solidFill>
              <a:latin typeface="HarmonyOS Sans SC" panose="00000500000000000000" pitchFamily="2" charset="-122"/>
              <a:ea typeface="HarmonyOS Sans SC" panose="00000500000000000000" pitchFamily="2" charset="-122"/>
              <a:cs typeface="Arial" panose="020B0604020202020204" pitchFamily="34" charset="0"/>
            </a:endParaRPr>
          </a:p>
        </p:txBody>
      </p:sp>
      <p:sp>
        <p:nvSpPr>
          <p:cNvPr id="44" name="文本框 43">
            <a:extLst>
              <a:ext uri="{FF2B5EF4-FFF2-40B4-BE49-F238E27FC236}">
                <a16:creationId xmlns:a16="http://schemas.microsoft.com/office/drawing/2014/main" id="{DB3A6E78-472D-4577-8B4F-FF293C13788F}"/>
              </a:ext>
            </a:extLst>
          </p:cNvPr>
          <p:cNvSpPr txBox="1"/>
          <p:nvPr/>
        </p:nvSpPr>
        <p:spPr>
          <a:xfrm>
            <a:off x="4550901" y="350666"/>
            <a:ext cx="2892044" cy="276999"/>
          </a:xfrm>
          <a:prstGeom prst="rect">
            <a:avLst/>
          </a:prstGeom>
          <a:noFill/>
          <a:ln w="12700" cap="flat">
            <a:noFill/>
            <a:miter lim="400000"/>
          </a:ln>
        </p:spPr>
        <p:style>
          <a:lnRef idx="0">
            <a:srgbClr val="FFFFFF"/>
          </a:lnRef>
          <a:fillRef idx="0">
            <a:srgbClr val="FFFFFF"/>
          </a:fillRef>
          <a:effectRef idx="0">
            <a:srgbClr val="FFFFFF"/>
          </a:effectRef>
          <a:fontRef idx="none"/>
        </p:style>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zh-CN" altLang="en-US" sz="1800" b="1" dirty="0">
                <a:latin typeface="HarmonyOS Sans SC" panose="00000500000000000000" pitchFamily="2" charset="-122"/>
                <a:ea typeface="HarmonyOS Sans SC" panose="00000500000000000000" pitchFamily="2" charset="-122"/>
              </a:rPr>
              <a:t>邦家抗新冠病毒纳米喷雾</a:t>
            </a:r>
            <a:endParaRPr lang="en-US" altLang="zh-CN" sz="1800" dirty="0">
              <a:latin typeface="HarmonyOS Sans SC" panose="00000500000000000000" pitchFamily="2" charset="-122"/>
              <a:ea typeface="HarmonyOS Sans SC" panose="00000500000000000000" pitchFamily="2" charset="-122"/>
            </a:endParaRPr>
          </a:p>
        </p:txBody>
      </p:sp>
      <p:sp>
        <p:nvSpPr>
          <p:cNvPr id="31" name="任意多边形: 形状 30">
            <a:extLst>
              <a:ext uri="{FF2B5EF4-FFF2-40B4-BE49-F238E27FC236}">
                <a16:creationId xmlns:a16="http://schemas.microsoft.com/office/drawing/2014/main" id="{26DB04B2-3094-4743-B098-52B712BB5350}"/>
              </a:ext>
            </a:extLst>
          </p:cNvPr>
          <p:cNvSpPr/>
          <p:nvPr/>
        </p:nvSpPr>
        <p:spPr>
          <a:xfrm flipH="1">
            <a:off x="932530" y="5702341"/>
            <a:ext cx="5461559" cy="414424"/>
          </a:xfrm>
          <a:custGeom>
            <a:avLst/>
            <a:gdLst>
              <a:gd name="connsiteX0" fmla="*/ 184666 w 2165241"/>
              <a:gd name="connsiteY0" fmla="*/ 0 h 369332"/>
              <a:gd name="connsiteX1" fmla="*/ 1644246 w 2165241"/>
              <a:gd name="connsiteY1" fmla="*/ 0 h 369332"/>
              <a:gd name="connsiteX2" fmla="*/ 1860207 w 2165241"/>
              <a:gd name="connsiteY2" fmla="*/ 0 h 369332"/>
              <a:gd name="connsiteX3" fmla="*/ 2165241 w 2165241"/>
              <a:gd name="connsiteY3" fmla="*/ 0 h 369332"/>
              <a:gd name="connsiteX4" fmla="*/ 2165241 w 2165241"/>
              <a:gd name="connsiteY4" fmla="*/ 369332 h 369332"/>
              <a:gd name="connsiteX5" fmla="*/ 1860207 w 2165241"/>
              <a:gd name="connsiteY5" fmla="*/ 369332 h 369332"/>
              <a:gd name="connsiteX6" fmla="*/ 1644246 w 2165241"/>
              <a:gd name="connsiteY6" fmla="*/ 369332 h 369332"/>
              <a:gd name="connsiteX7" fmla="*/ 184666 w 2165241"/>
              <a:gd name="connsiteY7" fmla="*/ 369332 h 369332"/>
              <a:gd name="connsiteX8" fmla="*/ 0 w 2165241"/>
              <a:gd name="connsiteY8" fmla="*/ 184666 h 369332"/>
              <a:gd name="connsiteX9" fmla="*/ 184666 w 2165241"/>
              <a:gd name="connsiteY9"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65241" h="369332">
                <a:moveTo>
                  <a:pt x="184666" y="0"/>
                </a:moveTo>
                <a:lnTo>
                  <a:pt x="1644246" y="0"/>
                </a:lnTo>
                <a:lnTo>
                  <a:pt x="1860207" y="0"/>
                </a:lnTo>
                <a:lnTo>
                  <a:pt x="2165241" y="0"/>
                </a:lnTo>
                <a:lnTo>
                  <a:pt x="2165241" y="369332"/>
                </a:lnTo>
                <a:lnTo>
                  <a:pt x="1860207" y="369332"/>
                </a:lnTo>
                <a:lnTo>
                  <a:pt x="1644246" y="369332"/>
                </a:lnTo>
                <a:lnTo>
                  <a:pt x="184666" y="369332"/>
                </a:lnTo>
                <a:cubicBezTo>
                  <a:pt x="82678" y="369332"/>
                  <a:pt x="0" y="286654"/>
                  <a:pt x="0" y="184666"/>
                </a:cubicBezTo>
                <a:cubicBezTo>
                  <a:pt x="0" y="82678"/>
                  <a:pt x="82678" y="0"/>
                  <a:pt x="184666" y="0"/>
                </a:cubicBezTo>
                <a:close/>
              </a:path>
            </a:pathLst>
          </a:custGeom>
          <a:solidFill>
            <a:srgbClr val="FA705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FEB7C7"/>
              </a:solidFill>
              <a:latin typeface="HarmonyOS Sans SC" panose="00000500000000000000" pitchFamily="2" charset="-122"/>
              <a:ea typeface="HarmonyOS Sans SC" panose="00000500000000000000" pitchFamily="2" charset="-122"/>
            </a:endParaRPr>
          </a:p>
        </p:txBody>
      </p:sp>
      <p:sp>
        <p:nvSpPr>
          <p:cNvPr id="30" name="文本框 29">
            <a:extLst>
              <a:ext uri="{FF2B5EF4-FFF2-40B4-BE49-F238E27FC236}">
                <a16:creationId xmlns:a16="http://schemas.microsoft.com/office/drawing/2014/main" id="{503CFDCB-2A4C-495C-AB6F-E634D1E87EE1}"/>
              </a:ext>
            </a:extLst>
          </p:cNvPr>
          <p:cNvSpPr txBox="1"/>
          <p:nvPr/>
        </p:nvSpPr>
        <p:spPr>
          <a:xfrm>
            <a:off x="879373" y="5725855"/>
            <a:ext cx="5216627" cy="369332"/>
          </a:xfrm>
          <a:prstGeom prst="rect">
            <a:avLst/>
          </a:prstGeom>
          <a:noFill/>
        </p:spPr>
        <p:txBody>
          <a:bodyPr wrap="square">
            <a:spAutoFit/>
          </a:bodyPr>
          <a:lstStyle>
            <a:defPPr>
              <a:defRPr lang="en-US"/>
            </a:defPPr>
            <a:lvl1pPr>
              <a:defRPr sz="1800" b="1">
                <a:solidFill>
                  <a:schemeClr val="tx2"/>
                </a:solidFill>
                <a:latin typeface="Microsoft YaHei UI" panose="020B0503020204020204" pitchFamily="34" charset="-122"/>
                <a:ea typeface="Microsoft YaHei UI" panose="020B0503020204020204" pitchFamily="34"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r>
              <a:rPr lang="zh-CN" altLang="en-US" b="0" dirty="0">
                <a:solidFill>
                  <a:schemeClr val="bg1"/>
                </a:solidFill>
                <a:latin typeface="HarmonyOS Sans SC" panose="00000500000000000000" pitchFamily="2" charset="-122"/>
                <a:ea typeface="HarmonyOS Sans SC" panose="00000500000000000000" pitchFamily="2" charset="-122"/>
              </a:rPr>
              <a:t>杀灭新冠病毒、呼吸道病毒、传染性高致病病原体</a:t>
            </a:r>
            <a:endParaRPr lang="en-US" altLang="zh-CN" b="0" dirty="0">
              <a:solidFill>
                <a:schemeClr val="bg1"/>
              </a:solidFill>
              <a:latin typeface="HarmonyOS Sans SC" panose="00000500000000000000" pitchFamily="2" charset="-122"/>
              <a:ea typeface="HarmonyOS Sans SC" panose="00000500000000000000" pitchFamily="2" charset="-122"/>
            </a:endParaRPr>
          </a:p>
        </p:txBody>
      </p:sp>
      <p:sp>
        <p:nvSpPr>
          <p:cNvPr id="32" name="It is a long established fact that a reader…">
            <a:extLst>
              <a:ext uri="{FF2B5EF4-FFF2-40B4-BE49-F238E27FC236}">
                <a16:creationId xmlns:a16="http://schemas.microsoft.com/office/drawing/2014/main" id="{5BD73546-6EAD-4722-8BB8-6AA228EF5602}"/>
              </a:ext>
            </a:extLst>
          </p:cNvPr>
          <p:cNvSpPr txBox="1"/>
          <p:nvPr/>
        </p:nvSpPr>
        <p:spPr>
          <a:xfrm>
            <a:off x="5570315" y="3498711"/>
            <a:ext cx="1597481" cy="3040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ctr">
              <a:lnSpc>
                <a:spcPct val="130000"/>
              </a:lnSpc>
              <a:spcBef>
                <a:spcPct val="0"/>
              </a:spcBef>
            </a:pPr>
            <a:r>
              <a:rPr lang="zh-CN" altLang="en-US" sz="1400" b="1" dirty="0">
                <a:latin typeface="微软雅黑"/>
                <a:ea typeface="微软雅黑"/>
                <a:sym typeface="方正兰亭黑_GBK" panose="02000000000000000000" pitchFamily="2" charset="-122"/>
              </a:rPr>
              <a:t>滴露</a:t>
            </a:r>
            <a:r>
              <a:rPr lang="en-US" altLang="zh-CN" sz="1400" b="1" dirty="0">
                <a:latin typeface="微软雅黑"/>
                <a:ea typeface="微软雅黑"/>
                <a:sym typeface="方正兰亭黑_GBK" panose="02000000000000000000" pitchFamily="2" charset="-122"/>
              </a:rPr>
              <a:t>84</a:t>
            </a:r>
            <a:r>
              <a:rPr lang="zh-CN" altLang="en-US" sz="1400" b="1" dirty="0">
                <a:latin typeface="微软雅黑"/>
                <a:ea typeface="微软雅黑"/>
                <a:sym typeface="方正兰亭黑_GBK" panose="02000000000000000000" pitchFamily="2" charset="-122"/>
              </a:rPr>
              <a:t>消毒液</a:t>
            </a:r>
            <a:endParaRPr lang="en-US" altLang="zh-CN" sz="1400" b="1" dirty="0">
              <a:latin typeface="微软雅黑"/>
              <a:ea typeface="微软雅黑"/>
              <a:sym typeface="方正兰亭黑_GBK" panose="02000000000000000000" pitchFamily="2" charset="-122"/>
            </a:endParaRPr>
          </a:p>
        </p:txBody>
      </p:sp>
      <p:sp>
        <p:nvSpPr>
          <p:cNvPr id="33" name="It is a long established fact that a reader…">
            <a:extLst>
              <a:ext uri="{FF2B5EF4-FFF2-40B4-BE49-F238E27FC236}">
                <a16:creationId xmlns:a16="http://schemas.microsoft.com/office/drawing/2014/main" id="{AAE84F24-F367-45A7-A1BA-FC00D1973A91}"/>
              </a:ext>
            </a:extLst>
          </p:cNvPr>
          <p:cNvSpPr txBox="1"/>
          <p:nvPr/>
        </p:nvSpPr>
        <p:spPr>
          <a:xfrm>
            <a:off x="6972311" y="3501047"/>
            <a:ext cx="1597481" cy="3040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ctr">
              <a:lnSpc>
                <a:spcPct val="130000"/>
              </a:lnSpc>
              <a:spcBef>
                <a:spcPct val="0"/>
              </a:spcBef>
            </a:pPr>
            <a:r>
              <a:rPr lang="zh-CN" altLang="en-US" sz="1400" b="1" dirty="0">
                <a:latin typeface="微软雅黑"/>
                <a:ea typeface="微软雅黑"/>
                <a:sym typeface="方正兰亭黑_GBK" panose="02000000000000000000" pitchFamily="2" charset="-122"/>
              </a:rPr>
              <a:t>蓝月亮</a:t>
            </a:r>
            <a:r>
              <a:rPr lang="en-US" altLang="zh-CN" sz="1400" b="1" dirty="0">
                <a:latin typeface="微软雅黑"/>
                <a:ea typeface="微软雅黑"/>
                <a:sym typeface="方正兰亭黑_GBK" panose="02000000000000000000" pitchFamily="2" charset="-122"/>
              </a:rPr>
              <a:t>84</a:t>
            </a:r>
            <a:r>
              <a:rPr lang="zh-CN" altLang="en-US" sz="1400" b="1" dirty="0">
                <a:latin typeface="微软雅黑"/>
                <a:ea typeface="微软雅黑"/>
                <a:sym typeface="方正兰亭黑_GBK" panose="02000000000000000000" pitchFamily="2" charset="-122"/>
              </a:rPr>
              <a:t>消毒液</a:t>
            </a:r>
            <a:endParaRPr lang="en-US" altLang="zh-CN" sz="1400" b="1" dirty="0">
              <a:latin typeface="微软雅黑"/>
              <a:ea typeface="微软雅黑"/>
              <a:sym typeface="方正兰亭黑_GBK" panose="02000000000000000000" pitchFamily="2" charset="-122"/>
            </a:endParaRPr>
          </a:p>
        </p:txBody>
      </p:sp>
      <p:sp>
        <p:nvSpPr>
          <p:cNvPr id="39" name="It is a long established fact that a reader…">
            <a:extLst>
              <a:ext uri="{FF2B5EF4-FFF2-40B4-BE49-F238E27FC236}">
                <a16:creationId xmlns:a16="http://schemas.microsoft.com/office/drawing/2014/main" id="{63ADEB33-649E-438B-89B6-1E9A560D0179}"/>
              </a:ext>
            </a:extLst>
          </p:cNvPr>
          <p:cNvSpPr txBox="1"/>
          <p:nvPr/>
        </p:nvSpPr>
        <p:spPr>
          <a:xfrm>
            <a:off x="8392172" y="3518296"/>
            <a:ext cx="1597481" cy="3040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ctr">
              <a:lnSpc>
                <a:spcPct val="130000"/>
              </a:lnSpc>
              <a:spcBef>
                <a:spcPct val="0"/>
              </a:spcBef>
            </a:pPr>
            <a:r>
              <a:rPr lang="zh-CN" altLang="en-US" sz="1400" b="1" dirty="0">
                <a:latin typeface="微软雅黑"/>
                <a:ea typeface="微软雅黑"/>
                <a:sym typeface="方正兰亭黑_GBK" panose="02000000000000000000" pitchFamily="2" charset="-122"/>
              </a:rPr>
              <a:t>威露士</a:t>
            </a:r>
            <a:r>
              <a:rPr lang="en-US" altLang="zh-CN" sz="1400" b="1" dirty="0">
                <a:latin typeface="微软雅黑"/>
                <a:ea typeface="微软雅黑"/>
                <a:sym typeface="方正兰亭黑_GBK" panose="02000000000000000000" pitchFamily="2" charset="-122"/>
              </a:rPr>
              <a:t>84</a:t>
            </a:r>
            <a:r>
              <a:rPr lang="zh-CN" altLang="en-US" sz="1400" b="1" dirty="0">
                <a:latin typeface="微软雅黑"/>
                <a:ea typeface="微软雅黑"/>
                <a:sym typeface="方正兰亭黑_GBK" panose="02000000000000000000" pitchFamily="2" charset="-122"/>
              </a:rPr>
              <a:t>消毒液</a:t>
            </a:r>
            <a:endParaRPr lang="en-US" altLang="zh-CN" sz="1400" b="1" dirty="0">
              <a:latin typeface="微软雅黑"/>
              <a:ea typeface="微软雅黑"/>
              <a:sym typeface="方正兰亭黑_GBK" panose="02000000000000000000" pitchFamily="2" charset="-122"/>
            </a:endParaRPr>
          </a:p>
        </p:txBody>
      </p:sp>
      <p:sp>
        <p:nvSpPr>
          <p:cNvPr id="41" name="It is a long established fact that a reader…">
            <a:extLst>
              <a:ext uri="{FF2B5EF4-FFF2-40B4-BE49-F238E27FC236}">
                <a16:creationId xmlns:a16="http://schemas.microsoft.com/office/drawing/2014/main" id="{17520DD3-0CF2-4A6F-92CD-AEA468E117EB}"/>
              </a:ext>
            </a:extLst>
          </p:cNvPr>
          <p:cNvSpPr txBox="1"/>
          <p:nvPr/>
        </p:nvSpPr>
        <p:spPr>
          <a:xfrm>
            <a:off x="10090956" y="3529375"/>
            <a:ext cx="1597481" cy="3040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pPr algn="ctr">
              <a:lnSpc>
                <a:spcPct val="130000"/>
              </a:lnSpc>
              <a:spcBef>
                <a:spcPct val="0"/>
              </a:spcBef>
            </a:pPr>
            <a:r>
              <a:rPr lang="zh-CN" altLang="en-US" sz="1400" b="1" dirty="0">
                <a:latin typeface="微软雅黑"/>
                <a:ea typeface="微软雅黑"/>
                <a:sym typeface="方正兰亭黑_GBK" panose="02000000000000000000" pitchFamily="2" charset="-122"/>
              </a:rPr>
              <a:t>舒肤佳</a:t>
            </a:r>
            <a:r>
              <a:rPr lang="en-US" altLang="zh-CN" sz="1400" b="1" dirty="0">
                <a:latin typeface="微软雅黑"/>
                <a:ea typeface="微软雅黑"/>
                <a:sym typeface="方正兰亭黑_GBK" panose="02000000000000000000" pitchFamily="2" charset="-122"/>
              </a:rPr>
              <a:t>75</a:t>
            </a:r>
            <a:r>
              <a:rPr lang="zh-CN" altLang="en-US" sz="1400" b="1" dirty="0">
                <a:latin typeface="微软雅黑"/>
                <a:ea typeface="微软雅黑"/>
                <a:sym typeface="方正兰亭黑_GBK" panose="02000000000000000000" pitchFamily="2" charset="-122"/>
              </a:rPr>
              <a:t>酒精凝胶</a:t>
            </a:r>
            <a:endParaRPr lang="en-US" altLang="zh-CN" sz="1400" b="1" dirty="0">
              <a:latin typeface="微软雅黑"/>
              <a:ea typeface="微软雅黑"/>
              <a:sym typeface="方正兰亭黑_GBK" panose="02000000000000000000" pitchFamily="2" charset="-122"/>
            </a:endParaRPr>
          </a:p>
        </p:txBody>
      </p:sp>
      <p:sp>
        <p:nvSpPr>
          <p:cNvPr id="42" name="文本框 41">
            <a:extLst>
              <a:ext uri="{FF2B5EF4-FFF2-40B4-BE49-F238E27FC236}">
                <a16:creationId xmlns:a16="http://schemas.microsoft.com/office/drawing/2014/main" id="{7931B330-20F9-442B-821F-C33D17B54C4B}"/>
              </a:ext>
            </a:extLst>
          </p:cNvPr>
          <p:cNvSpPr txBox="1"/>
          <p:nvPr/>
        </p:nvSpPr>
        <p:spPr>
          <a:xfrm>
            <a:off x="503563" y="3557527"/>
            <a:ext cx="3582960" cy="276999"/>
          </a:xfrm>
          <a:prstGeom prst="rect">
            <a:avLst/>
          </a:prstGeom>
          <a:noFill/>
          <a:ln w="12700" cap="flat">
            <a:noFill/>
            <a:miter lim="400000"/>
          </a:ln>
        </p:spPr>
        <p:style>
          <a:lnRef idx="0">
            <a:srgbClr val="FFFFFF"/>
          </a:lnRef>
          <a:fillRef idx="0">
            <a:srgbClr val="FFFFFF"/>
          </a:fillRef>
          <a:effectRef idx="0">
            <a:srgbClr val="FFFFFF"/>
          </a:effectRef>
          <a:fontRef idx="none"/>
        </p:style>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defRPr/>
            </a:pPr>
            <a:r>
              <a:rPr lang="zh-CN" altLang="en-US" sz="1800" b="1" dirty="0">
                <a:latin typeface="Microsoft YaHei UI" panose="020B0503020204020204" pitchFamily="34" charset="-122"/>
                <a:ea typeface="Microsoft YaHei UI" panose="020B0503020204020204" pitchFamily="34" charset="-122"/>
              </a:rPr>
              <a:t>邦家生物科技 抗菌抗病毒喷雾     </a:t>
            </a:r>
            <a:endParaRPr lang="en-US" altLang="zh-CN" sz="1800" b="1"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4138942866"/>
      </p:ext>
    </p:extLst>
  </p:cSld>
  <p:clrMapOvr>
    <a:masterClrMapping/>
  </p:clrMapOvr>
  <p:transition spd="slow" advTm="0">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TextBox 16"/>
          <p:cNvSpPr txBox="1">
            <a:spLocks noChangeArrowheads="1"/>
          </p:cNvSpPr>
          <p:nvPr/>
        </p:nvSpPr>
        <p:spPr bwMode="auto">
          <a:xfrm>
            <a:off x="9212977" y="2320925"/>
            <a:ext cx="261001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3800">
                <a:solidFill>
                  <a:srgbClr val="FFFFFF"/>
                </a:solidFill>
                <a:latin typeface="HarmonyOS Sans SC" panose="00000500000000000000" pitchFamily="2" charset="-122"/>
                <a:ea typeface="HarmonyOS Sans SC" panose="00000500000000000000" pitchFamily="2" charset="-122"/>
                <a:cs typeface="TrashHand"/>
              </a:rPr>
              <a:t>06.</a:t>
            </a:r>
          </a:p>
        </p:txBody>
      </p:sp>
      <p:pic>
        <p:nvPicPr>
          <p:cNvPr id="140292" name="图片占位符 3"/>
          <p:cNvPicPr>
            <a:picLocks noGrp="1" noChangeAspect="1" noChangeArrowheads="1"/>
          </p:cNvPicPr>
          <p:nvPr>
            <p:ph type="pic" sz="quarter" idx="10"/>
          </p:nvPr>
        </p:nvPicPr>
        <p:blipFill>
          <a:blip r:embed="rId3"/>
          <a:srcRect/>
          <a:stretch>
            <a:fillRect/>
          </a:stretch>
        </p:blipFill>
        <p:spPr>
          <a:xfrm>
            <a:off x="7226300" y="0"/>
            <a:ext cx="4965700" cy="6858000"/>
          </a:xfrm>
          <a:prstGeom prst="rect">
            <a:avLst/>
          </a:prstGeom>
        </p:spPr>
      </p:pic>
      <p:sp>
        <p:nvSpPr>
          <p:cNvPr id="18" name="Right Triangle 12"/>
          <p:cNvSpPr/>
          <p:nvPr/>
        </p:nvSpPr>
        <p:spPr>
          <a:xfrm flipH="1">
            <a:off x="1598613" y="2382838"/>
            <a:ext cx="254000" cy="254000"/>
          </a:xfrm>
          <a:prstGeom prst="rtTriangle">
            <a:avLst/>
          </a:prstGeom>
          <a:solidFill>
            <a:srgbClr val="FF9F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zh-CN">
              <a:solidFill>
                <a:srgbClr val="FFFFFF"/>
              </a:solidFill>
              <a:latin typeface="HarmonyOS Sans SC" panose="00000500000000000000" pitchFamily="2" charset="-122"/>
              <a:ea typeface="HarmonyOS Sans SC" panose="00000500000000000000" pitchFamily="2" charset="-122"/>
            </a:endParaRPr>
          </a:p>
        </p:txBody>
      </p:sp>
      <p:sp>
        <p:nvSpPr>
          <p:cNvPr id="140294" name="Rectangle 14"/>
          <p:cNvSpPr>
            <a:spLocks noChangeArrowheads="1"/>
          </p:cNvSpPr>
          <p:nvPr/>
        </p:nvSpPr>
        <p:spPr bwMode="auto">
          <a:xfrm>
            <a:off x="112713" y="76200"/>
            <a:ext cx="1979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400" b="1">
                <a:latin typeface="HarmonyOS Sans SC" panose="00000500000000000000" pitchFamily="2" charset="-122"/>
                <a:ea typeface="HarmonyOS Sans SC" panose="00000500000000000000" pitchFamily="2" charset="-122"/>
                <a:cs typeface="Exo 2 Semi"/>
              </a:rPr>
              <a:t>邦家生物科技有限公司</a:t>
            </a:r>
          </a:p>
        </p:txBody>
      </p:sp>
      <p:sp>
        <p:nvSpPr>
          <p:cNvPr id="16" name="Rectangle 15"/>
          <p:cNvSpPr>
            <a:spLocks noChangeArrowheads="1"/>
          </p:cNvSpPr>
          <p:nvPr/>
        </p:nvSpPr>
        <p:spPr bwMode="auto">
          <a:xfrm>
            <a:off x="1627188" y="2814638"/>
            <a:ext cx="4468812"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zh-CN" altLang="en-US" sz="4800" b="1" dirty="0">
                <a:latin typeface="HarmonyOS Sans SC" panose="00000500000000000000" pitchFamily="2" charset="-122"/>
                <a:ea typeface="HarmonyOS Sans SC" panose="00000500000000000000" pitchFamily="2" charset="-122"/>
                <a:cs typeface="Arial" panose="020B0604020202090204" pitchFamily="34" charset="0"/>
              </a:rPr>
              <a:t>发展规划</a:t>
            </a:r>
          </a:p>
        </p:txBody>
      </p:sp>
      <p:sp>
        <p:nvSpPr>
          <p:cNvPr id="9" name="TextBox 13"/>
          <p:cNvSpPr txBox="1">
            <a:spLocks noChangeArrowheads="1"/>
          </p:cNvSpPr>
          <p:nvPr/>
        </p:nvSpPr>
        <p:spPr bwMode="auto">
          <a:xfrm>
            <a:off x="9296549" y="2122567"/>
            <a:ext cx="2585720" cy="221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3800" dirty="0">
                <a:solidFill>
                  <a:srgbClr val="FFFFFF"/>
                </a:solidFill>
                <a:latin typeface="HarmonyOS Sans SC" panose="00000500000000000000" pitchFamily="2" charset="-122"/>
                <a:ea typeface="HarmonyOS Sans SC" panose="00000500000000000000" pitchFamily="2" charset="-122"/>
                <a:cs typeface="TrashHand"/>
              </a:rPr>
              <a:t>04.</a:t>
            </a:r>
          </a:p>
        </p:txBody>
      </p:sp>
      <p:pic>
        <p:nvPicPr>
          <p:cNvPr id="12" name="图片 11" descr="文本, 徽标&#10;&#10;描述已自动生成"/>
          <p:cNvPicPr>
            <a:picLocks noChangeAspect="1"/>
          </p:cNvPicPr>
          <p:nvPr/>
        </p:nvPicPr>
        <p:blipFill rotWithShape="1">
          <a:blip r:embed="rId4" cstate="email"/>
          <a:srcRect/>
          <a:stretch>
            <a:fillRect/>
          </a:stretch>
        </p:blipFill>
        <p:spPr>
          <a:xfrm>
            <a:off x="4839158" y="175388"/>
            <a:ext cx="2211574" cy="646173"/>
          </a:xfrm>
          <a:prstGeom prst="rect">
            <a:avLst/>
          </a:prstGeom>
        </p:spPr>
      </p:pic>
      <p:sp>
        <p:nvSpPr>
          <p:cNvPr id="10" name="文本框 6"/>
          <p:cNvSpPr txBox="1"/>
          <p:nvPr/>
        </p:nvSpPr>
        <p:spPr>
          <a:xfrm>
            <a:off x="2664052" y="3747885"/>
            <a:ext cx="2346435" cy="378460"/>
          </a:xfrm>
          <a:prstGeom prst="rect">
            <a:avLst/>
          </a:prstGeom>
          <a:noFill/>
        </p:spPr>
        <p:txBody>
          <a:bodyPr wrap="square">
            <a:spAutoFit/>
          </a:bodyPr>
          <a:lstStyle/>
          <a:p>
            <a:pPr algn="ctr" eaLnBrk="1" fontAlgn="auto" hangingPunct="1">
              <a:spcBef>
                <a:spcPts val="0"/>
              </a:spcBef>
              <a:spcAft>
                <a:spcPts val="0"/>
              </a:spcAft>
              <a:defRPr/>
            </a:pPr>
            <a:r>
              <a:rPr kumimoji="1" lang="en-US" altLang="zh-CN" sz="1865" b="1" dirty="0">
                <a:solidFill>
                  <a:schemeClr val="tx1">
                    <a:lumMod val="75000"/>
                    <a:lumOff val="25000"/>
                  </a:schemeClr>
                </a:solidFill>
                <a:latin typeface="HarmonyOS Sans SC" panose="00000500000000000000" pitchFamily="2" charset="-122"/>
                <a:ea typeface="HarmonyOS Sans SC" panose="00000500000000000000" pitchFamily="2" charset="-122"/>
              </a:rPr>
              <a:t>Development Plan</a:t>
            </a:r>
          </a:p>
        </p:txBody>
      </p:sp>
    </p:spTree>
  </p:cSld>
  <p:clrMapOvr>
    <a:masterClrMapping/>
  </p:clrMapOvr>
  <p:transition spd="slow" advTm="0">
    <p:comb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矩形 51"/>
          <p:cNvSpPr/>
          <p:nvPr/>
        </p:nvSpPr>
        <p:spPr>
          <a:xfrm>
            <a:off x="1229649" y="2205768"/>
            <a:ext cx="10617835" cy="3666055"/>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panose="00000500000000000000" pitchFamily="2" charset="-122"/>
              <a:ea typeface="HarmonyOS Sans SC" panose="00000500000000000000" pitchFamily="2" charset="-122"/>
            </a:endParaRPr>
          </a:p>
        </p:txBody>
      </p:sp>
      <p:sp>
        <p:nvSpPr>
          <p:cNvPr id="2" name="灯片编号占位符 1"/>
          <p:cNvSpPr>
            <a:spLocks noGrp="1"/>
          </p:cNvSpPr>
          <p:nvPr>
            <p:ph type="sldNum" sz="quarter" idx="12"/>
          </p:nvPr>
        </p:nvSpPr>
        <p:spPr/>
        <p:txBody>
          <a:bodyPr/>
          <a:lstStyle/>
          <a:p>
            <a:pPr>
              <a:defRPr/>
            </a:pPr>
            <a:fld id="{68EE2189-2A70-457C-9802-C407B5C73872}" type="slidenum">
              <a:rPr lang="en-US" altLang="zh-CN" smtClean="0">
                <a:latin typeface="HarmonyOS Sans SC" panose="00000500000000000000" pitchFamily="2" charset="-122"/>
                <a:ea typeface="HarmonyOS Sans SC" panose="00000500000000000000" pitchFamily="2" charset="-122"/>
              </a:rPr>
              <a:t>17</a:t>
            </a:fld>
            <a:endParaRPr lang="en-US" altLang="zh-CN">
              <a:latin typeface="HarmonyOS Sans SC" panose="00000500000000000000" pitchFamily="2" charset="-122"/>
              <a:ea typeface="HarmonyOS Sans SC" panose="00000500000000000000" pitchFamily="2" charset="-122"/>
            </a:endParaRPr>
          </a:p>
        </p:txBody>
      </p:sp>
      <p:sp>
        <p:nvSpPr>
          <p:cNvPr id="3" name="Rectangle 15"/>
          <p:cNvSpPr>
            <a:spLocks noChangeArrowheads="1"/>
          </p:cNvSpPr>
          <p:nvPr/>
        </p:nvSpPr>
        <p:spPr bwMode="auto">
          <a:xfrm>
            <a:off x="561500" y="231997"/>
            <a:ext cx="1620957" cy="521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dirty="0">
                <a:latin typeface="HarmonyOS Sans SC" panose="00000500000000000000" pitchFamily="2" charset="-122"/>
                <a:ea typeface="HarmonyOS Sans SC" panose="00000500000000000000" pitchFamily="2" charset="-122"/>
                <a:cs typeface="Exo 2 Semi"/>
              </a:rPr>
              <a:t>发展规划</a:t>
            </a:r>
          </a:p>
        </p:txBody>
      </p:sp>
      <p:grpSp>
        <p:nvGrpSpPr>
          <p:cNvPr id="53" name="组合 52"/>
          <p:cNvGrpSpPr/>
          <p:nvPr/>
        </p:nvGrpSpPr>
        <p:grpSpPr>
          <a:xfrm>
            <a:off x="0" y="1128380"/>
            <a:ext cx="12192000" cy="926206"/>
            <a:chOff x="0" y="1384890"/>
            <a:chExt cx="12192000" cy="926206"/>
          </a:xfrm>
        </p:grpSpPr>
        <p:cxnSp>
          <p:nvCxnSpPr>
            <p:cNvPr id="5" name="Straight Connector 10"/>
            <p:cNvCxnSpPr/>
            <p:nvPr/>
          </p:nvCxnSpPr>
          <p:spPr>
            <a:xfrm flipV="1">
              <a:off x="0" y="1837594"/>
              <a:ext cx="12192000" cy="20798"/>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 name="Diamond 5"/>
            <p:cNvSpPr/>
            <p:nvPr/>
          </p:nvSpPr>
          <p:spPr>
            <a:xfrm>
              <a:off x="1731041" y="1405688"/>
              <a:ext cx="944742" cy="905408"/>
            </a:xfrm>
            <a:prstGeom prst="diamond">
              <a:avLst/>
            </a:prstGeom>
            <a:solidFill>
              <a:srgbClr val="FEB5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zh-CN">
                <a:solidFill>
                  <a:srgbClr val="FFFFFF"/>
                </a:solidFill>
                <a:latin typeface="HarmonyOS Sans SC" panose="00000500000000000000" pitchFamily="2" charset="-122"/>
                <a:ea typeface="HarmonyOS Sans SC" panose="00000500000000000000" pitchFamily="2" charset="-122"/>
              </a:endParaRPr>
            </a:p>
          </p:txBody>
        </p:sp>
        <p:sp>
          <p:nvSpPr>
            <p:cNvPr id="7" name="TextBox 11"/>
            <p:cNvSpPr txBox="1">
              <a:spLocks noChangeArrowheads="1"/>
            </p:cNvSpPr>
            <p:nvPr/>
          </p:nvSpPr>
          <p:spPr bwMode="auto">
            <a:xfrm>
              <a:off x="1731041" y="1694524"/>
              <a:ext cx="9447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800" dirty="0">
                  <a:solidFill>
                    <a:srgbClr val="3C4B9E"/>
                  </a:solidFill>
                  <a:latin typeface="HarmonyOS Sans SC" panose="00000500000000000000" pitchFamily="2" charset="-122"/>
                  <a:ea typeface="HarmonyOS Sans SC" panose="00000500000000000000" pitchFamily="2" charset="-122"/>
                  <a:cs typeface="Montserrat" panose="00000500000000000000" pitchFamily="2" charset="0"/>
                </a:rPr>
                <a:t>2022</a:t>
              </a:r>
              <a:endParaRPr lang="zh-CN" altLang="en-US" sz="1800" dirty="0">
                <a:solidFill>
                  <a:srgbClr val="3C4B9E"/>
                </a:solidFill>
                <a:latin typeface="HarmonyOS Sans SC" panose="00000500000000000000" pitchFamily="2" charset="-122"/>
                <a:ea typeface="HarmonyOS Sans SC" panose="00000500000000000000" pitchFamily="2" charset="-122"/>
                <a:cs typeface="Montserrat" panose="00000500000000000000" pitchFamily="2" charset="0"/>
              </a:endParaRPr>
            </a:p>
          </p:txBody>
        </p:sp>
        <p:sp>
          <p:nvSpPr>
            <p:cNvPr id="11" name="Diamond 5"/>
            <p:cNvSpPr/>
            <p:nvPr/>
          </p:nvSpPr>
          <p:spPr>
            <a:xfrm>
              <a:off x="10136802" y="1384890"/>
              <a:ext cx="944742" cy="905408"/>
            </a:xfrm>
            <a:prstGeom prst="diamond">
              <a:avLst/>
            </a:prstGeom>
            <a:solidFill>
              <a:srgbClr val="FEB5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zh-CN">
                <a:solidFill>
                  <a:srgbClr val="FFFFFF"/>
                </a:solidFill>
                <a:latin typeface="HarmonyOS Sans SC" panose="00000500000000000000" pitchFamily="2" charset="-122"/>
                <a:ea typeface="HarmonyOS Sans SC" panose="00000500000000000000" pitchFamily="2" charset="-122"/>
              </a:endParaRPr>
            </a:p>
          </p:txBody>
        </p:sp>
        <p:sp>
          <p:nvSpPr>
            <p:cNvPr id="12" name="Diamond 5"/>
            <p:cNvSpPr/>
            <p:nvPr/>
          </p:nvSpPr>
          <p:spPr>
            <a:xfrm>
              <a:off x="8035361" y="1384890"/>
              <a:ext cx="944742" cy="905408"/>
            </a:xfrm>
            <a:prstGeom prst="diamond">
              <a:avLst/>
            </a:prstGeom>
            <a:solidFill>
              <a:srgbClr val="FEB5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zh-CN">
                <a:solidFill>
                  <a:srgbClr val="FFFFFF"/>
                </a:solidFill>
                <a:latin typeface="HarmonyOS Sans SC" panose="00000500000000000000" pitchFamily="2" charset="-122"/>
                <a:ea typeface="HarmonyOS Sans SC" panose="00000500000000000000" pitchFamily="2" charset="-122"/>
              </a:endParaRPr>
            </a:p>
          </p:txBody>
        </p:sp>
        <p:sp>
          <p:nvSpPr>
            <p:cNvPr id="13" name="Diamond 5"/>
            <p:cNvSpPr/>
            <p:nvPr/>
          </p:nvSpPr>
          <p:spPr>
            <a:xfrm>
              <a:off x="5933921" y="1384890"/>
              <a:ext cx="944742" cy="905408"/>
            </a:xfrm>
            <a:prstGeom prst="diamond">
              <a:avLst/>
            </a:prstGeom>
            <a:solidFill>
              <a:srgbClr val="FEB5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zh-CN">
                <a:solidFill>
                  <a:srgbClr val="FFFFFF"/>
                </a:solidFill>
                <a:latin typeface="HarmonyOS Sans SC" panose="00000500000000000000" pitchFamily="2" charset="-122"/>
                <a:ea typeface="HarmonyOS Sans SC" panose="00000500000000000000" pitchFamily="2" charset="-122"/>
              </a:endParaRPr>
            </a:p>
          </p:txBody>
        </p:sp>
        <p:sp>
          <p:nvSpPr>
            <p:cNvPr id="14" name="Diamond 5"/>
            <p:cNvSpPr/>
            <p:nvPr/>
          </p:nvSpPr>
          <p:spPr>
            <a:xfrm>
              <a:off x="3832481" y="1384890"/>
              <a:ext cx="944742" cy="905408"/>
            </a:xfrm>
            <a:prstGeom prst="diamond">
              <a:avLst/>
            </a:prstGeom>
            <a:solidFill>
              <a:srgbClr val="FEB5C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zh-CN">
                <a:solidFill>
                  <a:srgbClr val="FFFFFF"/>
                </a:solidFill>
                <a:latin typeface="HarmonyOS Sans SC" panose="00000500000000000000" pitchFamily="2" charset="-122"/>
                <a:ea typeface="HarmonyOS Sans SC" panose="00000500000000000000" pitchFamily="2" charset="-122"/>
              </a:endParaRPr>
            </a:p>
          </p:txBody>
        </p:sp>
        <p:sp>
          <p:nvSpPr>
            <p:cNvPr id="15" name="TextBox 11"/>
            <p:cNvSpPr txBox="1">
              <a:spLocks noChangeArrowheads="1"/>
            </p:cNvSpPr>
            <p:nvPr/>
          </p:nvSpPr>
          <p:spPr bwMode="auto">
            <a:xfrm>
              <a:off x="3832484" y="1672881"/>
              <a:ext cx="9447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800" dirty="0">
                  <a:solidFill>
                    <a:srgbClr val="3C4B9E"/>
                  </a:solidFill>
                  <a:latin typeface="HarmonyOS Sans SC" panose="00000500000000000000" pitchFamily="2" charset="-122"/>
                  <a:ea typeface="HarmonyOS Sans SC" panose="00000500000000000000" pitchFamily="2" charset="-122"/>
                  <a:cs typeface="Montserrat" panose="00000500000000000000" pitchFamily="2" charset="0"/>
                </a:rPr>
                <a:t>2023</a:t>
              </a:r>
              <a:endParaRPr lang="zh-CN" altLang="en-US" sz="1800" dirty="0">
                <a:solidFill>
                  <a:srgbClr val="3C4B9E"/>
                </a:solidFill>
                <a:latin typeface="HarmonyOS Sans SC" panose="00000500000000000000" pitchFamily="2" charset="-122"/>
                <a:ea typeface="HarmonyOS Sans SC" panose="00000500000000000000" pitchFamily="2" charset="-122"/>
                <a:cs typeface="Montserrat" panose="00000500000000000000" pitchFamily="2" charset="0"/>
              </a:endParaRPr>
            </a:p>
          </p:txBody>
        </p:sp>
        <p:sp>
          <p:nvSpPr>
            <p:cNvPr id="16" name="TextBox 11"/>
            <p:cNvSpPr txBox="1">
              <a:spLocks noChangeArrowheads="1"/>
            </p:cNvSpPr>
            <p:nvPr/>
          </p:nvSpPr>
          <p:spPr bwMode="auto">
            <a:xfrm>
              <a:off x="5933921" y="1673726"/>
              <a:ext cx="9447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800" dirty="0">
                  <a:solidFill>
                    <a:srgbClr val="3C4B9E"/>
                  </a:solidFill>
                  <a:latin typeface="HarmonyOS Sans SC" panose="00000500000000000000" pitchFamily="2" charset="-122"/>
                  <a:ea typeface="HarmonyOS Sans SC" panose="00000500000000000000" pitchFamily="2" charset="-122"/>
                  <a:cs typeface="Montserrat" panose="00000500000000000000" pitchFamily="2" charset="0"/>
                </a:rPr>
                <a:t>2024</a:t>
              </a:r>
              <a:endParaRPr lang="zh-CN" altLang="en-US" sz="1800" dirty="0">
                <a:solidFill>
                  <a:srgbClr val="3C4B9E"/>
                </a:solidFill>
                <a:latin typeface="HarmonyOS Sans SC" panose="00000500000000000000" pitchFamily="2" charset="-122"/>
                <a:ea typeface="HarmonyOS Sans SC" panose="00000500000000000000" pitchFamily="2" charset="-122"/>
                <a:cs typeface="Montserrat" panose="00000500000000000000" pitchFamily="2" charset="0"/>
              </a:endParaRPr>
            </a:p>
          </p:txBody>
        </p:sp>
        <p:sp>
          <p:nvSpPr>
            <p:cNvPr id="17" name="TextBox 11"/>
            <p:cNvSpPr txBox="1">
              <a:spLocks noChangeArrowheads="1"/>
            </p:cNvSpPr>
            <p:nvPr/>
          </p:nvSpPr>
          <p:spPr bwMode="auto">
            <a:xfrm>
              <a:off x="8035356" y="1652928"/>
              <a:ext cx="9447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800" dirty="0">
                  <a:solidFill>
                    <a:srgbClr val="3C4B9E"/>
                  </a:solidFill>
                  <a:latin typeface="HarmonyOS Sans SC" panose="00000500000000000000" pitchFamily="2" charset="-122"/>
                  <a:ea typeface="HarmonyOS Sans SC" panose="00000500000000000000" pitchFamily="2" charset="-122"/>
                  <a:cs typeface="Montserrat" panose="00000500000000000000" pitchFamily="2" charset="0"/>
                </a:rPr>
                <a:t>2025</a:t>
              </a:r>
              <a:endParaRPr lang="zh-CN" altLang="en-US" sz="1800" dirty="0">
                <a:solidFill>
                  <a:srgbClr val="3C4B9E"/>
                </a:solidFill>
                <a:latin typeface="HarmonyOS Sans SC" panose="00000500000000000000" pitchFamily="2" charset="-122"/>
                <a:ea typeface="HarmonyOS Sans SC" panose="00000500000000000000" pitchFamily="2" charset="-122"/>
                <a:cs typeface="Montserrat" panose="00000500000000000000" pitchFamily="2" charset="0"/>
              </a:endParaRPr>
            </a:p>
          </p:txBody>
        </p:sp>
        <p:sp>
          <p:nvSpPr>
            <p:cNvPr id="18" name="TextBox 11"/>
            <p:cNvSpPr txBox="1">
              <a:spLocks noChangeArrowheads="1"/>
            </p:cNvSpPr>
            <p:nvPr/>
          </p:nvSpPr>
          <p:spPr bwMode="auto">
            <a:xfrm>
              <a:off x="10136797" y="1657097"/>
              <a:ext cx="9447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800" dirty="0">
                  <a:solidFill>
                    <a:srgbClr val="3C4B9E"/>
                  </a:solidFill>
                  <a:latin typeface="HarmonyOS Sans SC" panose="00000500000000000000" pitchFamily="2" charset="-122"/>
                  <a:ea typeface="HarmonyOS Sans SC" panose="00000500000000000000" pitchFamily="2" charset="-122"/>
                  <a:cs typeface="Montserrat" panose="00000500000000000000" pitchFamily="2" charset="0"/>
                </a:rPr>
                <a:t>2026</a:t>
              </a:r>
              <a:endParaRPr lang="zh-CN" altLang="en-US" sz="1800" dirty="0">
                <a:solidFill>
                  <a:srgbClr val="3C4B9E"/>
                </a:solidFill>
                <a:latin typeface="HarmonyOS Sans SC" panose="00000500000000000000" pitchFamily="2" charset="-122"/>
                <a:ea typeface="HarmonyOS Sans SC" panose="00000500000000000000" pitchFamily="2" charset="-122"/>
                <a:cs typeface="Montserrat" panose="00000500000000000000" pitchFamily="2" charset="0"/>
              </a:endParaRPr>
            </a:p>
          </p:txBody>
        </p:sp>
      </p:grpSp>
      <p:sp>
        <p:nvSpPr>
          <p:cNvPr id="21" name="TextBox 11"/>
          <p:cNvSpPr txBox="1">
            <a:spLocks noChangeArrowheads="1"/>
          </p:cNvSpPr>
          <p:nvPr/>
        </p:nvSpPr>
        <p:spPr bwMode="auto">
          <a:xfrm>
            <a:off x="773066" y="2790447"/>
            <a:ext cx="2021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1400" dirty="0">
                <a:solidFill>
                  <a:schemeClr val="accent2">
                    <a:lumMod val="75000"/>
                  </a:schemeClr>
                </a:solidFill>
                <a:latin typeface="HarmonyOS Sans SC" panose="00000500000000000000" pitchFamily="2" charset="-122"/>
                <a:ea typeface="HarmonyOS Sans SC" panose="00000500000000000000" pitchFamily="2" charset="-122"/>
                <a:cs typeface="Montserrat" panose="00000500000000000000" pitchFamily="2" charset="0"/>
              </a:rPr>
              <a:t>盔甲益生菌</a:t>
            </a:r>
            <a:endParaRPr lang="en-US" altLang="zh-CN" sz="1400" dirty="0">
              <a:solidFill>
                <a:schemeClr val="accent2">
                  <a:lumMod val="75000"/>
                </a:schemeClr>
              </a:solidFill>
              <a:latin typeface="HarmonyOS Sans SC" panose="00000500000000000000" pitchFamily="2" charset="-122"/>
              <a:ea typeface="HarmonyOS Sans SC" panose="00000500000000000000" pitchFamily="2" charset="-122"/>
              <a:cs typeface="Montserrat" panose="00000500000000000000" pitchFamily="2" charset="0"/>
            </a:endParaRPr>
          </a:p>
          <a:p>
            <a:pPr algn="ctr" eaLnBrk="1" hangingPunct="1">
              <a:lnSpc>
                <a:spcPct val="100000"/>
              </a:lnSpc>
              <a:spcBef>
                <a:spcPct val="0"/>
              </a:spcBef>
              <a:buFontTx/>
              <a:buNone/>
            </a:pPr>
            <a:r>
              <a:rPr lang="zh-CN" altLang="en-US" sz="1400" dirty="0">
                <a:solidFill>
                  <a:schemeClr val="accent2">
                    <a:lumMod val="75000"/>
                  </a:schemeClr>
                </a:solidFill>
                <a:latin typeface="HarmonyOS Sans SC" panose="00000500000000000000" pitchFamily="2" charset="-122"/>
                <a:ea typeface="HarmonyOS Sans SC" panose="00000500000000000000" pitchFamily="2" charset="-122"/>
                <a:cs typeface="Montserrat" panose="00000500000000000000" pitchFamily="2" charset="0"/>
              </a:rPr>
              <a:t>抗新冠喷雾</a:t>
            </a:r>
            <a:endParaRPr lang="en-US" altLang="zh-CN" sz="1400" baseline="30000" dirty="0">
              <a:solidFill>
                <a:schemeClr val="accent2">
                  <a:lumMod val="75000"/>
                </a:schemeClr>
              </a:solidFill>
              <a:latin typeface="HarmonyOS Sans SC" panose="00000500000000000000" pitchFamily="2" charset="-122"/>
              <a:ea typeface="HarmonyOS Sans SC" panose="00000500000000000000" pitchFamily="2" charset="-122"/>
              <a:cs typeface="Montserrat" panose="00000500000000000000" pitchFamily="2" charset="0"/>
            </a:endParaRPr>
          </a:p>
          <a:p>
            <a:pPr algn="ctr" eaLnBrk="1" hangingPunct="1">
              <a:lnSpc>
                <a:spcPct val="100000"/>
              </a:lnSpc>
              <a:spcBef>
                <a:spcPct val="0"/>
              </a:spcBef>
              <a:buFontTx/>
              <a:buNone/>
            </a:pPr>
            <a:r>
              <a:rPr lang="en-US" altLang="zh-CN" sz="1400" dirty="0">
                <a:solidFill>
                  <a:schemeClr val="accent2">
                    <a:lumMod val="75000"/>
                  </a:schemeClr>
                </a:solidFill>
                <a:latin typeface="HarmonyOS Sans SC" panose="00000500000000000000" pitchFamily="2" charset="-122"/>
                <a:ea typeface="HarmonyOS Sans SC" panose="00000500000000000000" pitchFamily="2" charset="-122"/>
                <a:cs typeface="Montserrat" panose="00000500000000000000" pitchFamily="2" charset="0"/>
              </a:rPr>
              <a:t>To B/G</a:t>
            </a:r>
          </a:p>
        </p:txBody>
      </p:sp>
      <p:sp>
        <p:nvSpPr>
          <p:cNvPr id="23" name="TextBox 11"/>
          <p:cNvSpPr txBox="1">
            <a:spLocks noChangeArrowheads="1"/>
          </p:cNvSpPr>
          <p:nvPr/>
        </p:nvSpPr>
        <p:spPr bwMode="auto">
          <a:xfrm>
            <a:off x="2182218" y="2433679"/>
            <a:ext cx="234165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1400" dirty="0">
                <a:solidFill>
                  <a:srgbClr val="F05225"/>
                </a:solidFill>
                <a:latin typeface="HarmonyOS Sans SC" panose="00000500000000000000" pitchFamily="2" charset="-122"/>
                <a:ea typeface="HarmonyOS Sans SC" panose="00000500000000000000" pitchFamily="2" charset="-122"/>
                <a:cs typeface="Montserrat" panose="00000500000000000000" pitchFamily="2" charset="0"/>
              </a:rPr>
              <a:t>抗感染凝胶</a:t>
            </a:r>
            <a:endParaRPr lang="en-US" altLang="zh-CN" sz="1400" dirty="0">
              <a:solidFill>
                <a:srgbClr val="F05225"/>
              </a:solidFill>
              <a:latin typeface="HarmonyOS Sans SC" panose="00000500000000000000" pitchFamily="2" charset="-122"/>
              <a:ea typeface="HarmonyOS Sans SC" panose="00000500000000000000" pitchFamily="2" charset="-122"/>
              <a:cs typeface="Montserrat" panose="00000500000000000000" pitchFamily="2" charset="0"/>
            </a:endParaRPr>
          </a:p>
          <a:p>
            <a:pPr algn="ctr" eaLnBrk="1" hangingPunct="1">
              <a:lnSpc>
                <a:spcPct val="100000"/>
              </a:lnSpc>
              <a:spcBef>
                <a:spcPct val="0"/>
              </a:spcBef>
              <a:buFontTx/>
              <a:buNone/>
            </a:pPr>
            <a:r>
              <a:rPr lang="zh-CN" altLang="en-US" sz="1400" dirty="0">
                <a:latin typeface="HarmonyOS Sans SC" panose="00000500000000000000" pitchFamily="2" charset="-122"/>
                <a:ea typeface="HarmonyOS Sans SC" panose="00000500000000000000" pitchFamily="2" charset="-122"/>
                <a:cs typeface="Montserrat" panose="00000500000000000000" pitchFamily="2" charset="0"/>
              </a:rPr>
              <a:t>“械”“药”字号申请推进</a:t>
            </a:r>
            <a:endParaRPr lang="en-US" altLang="zh-CN" sz="1400" dirty="0">
              <a:latin typeface="HarmonyOS Sans SC" panose="00000500000000000000" pitchFamily="2" charset="-122"/>
              <a:ea typeface="HarmonyOS Sans SC" panose="00000500000000000000" pitchFamily="2" charset="-122"/>
              <a:cs typeface="Montserrat" panose="00000500000000000000" pitchFamily="2" charset="0"/>
            </a:endParaRPr>
          </a:p>
          <a:p>
            <a:pPr algn="ctr" eaLnBrk="1" hangingPunct="1">
              <a:lnSpc>
                <a:spcPct val="100000"/>
              </a:lnSpc>
              <a:spcBef>
                <a:spcPct val="0"/>
              </a:spcBef>
              <a:buFontTx/>
              <a:buNone/>
            </a:pPr>
            <a:r>
              <a:rPr lang="zh-CN" altLang="en-US" sz="1400" dirty="0">
                <a:latin typeface="HarmonyOS Sans SC" panose="00000500000000000000" pitchFamily="2" charset="-122"/>
                <a:ea typeface="HarmonyOS Sans SC" panose="00000500000000000000" pitchFamily="2" charset="-122"/>
              </a:rPr>
              <a:t>标准化动物实验</a:t>
            </a:r>
            <a:endParaRPr lang="en-US" altLang="zh-CN" sz="1400" dirty="0">
              <a:latin typeface="HarmonyOS Sans SC" panose="00000500000000000000" pitchFamily="2" charset="-122"/>
              <a:ea typeface="HarmonyOS Sans SC" panose="00000500000000000000" pitchFamily="2" charset="-122"/>
              <a:cs typeface="Montserrat" panose="00000500000000000000" pitchFamily="2" charset="0"/>
            </a:endParaRPr>
          </a:p>
          <a:p>
            <a:pPr algn="ctr" eaLnBrk="1" hangingPunct="1">
              <a:lnSpc>
                <a:spcPct val="100000"/>
              </a:lnSpc>
              <a:spcBef>
                <a:spcPct val="0"/>
              </a:spcBef>
              <a:buFontTx/>
              <a:buNone/>
            </a:pPr>
            <a:endParaRPr lang="en-US" altLang="zh-CN" sz="1400" dirty="0">
              <a:latin typeface="HarmonyOS Sans SC" panose="00000500000000000000" pitchFamily="2" charset="-122"/>
              <a:ea typeface="HarmonyOS Sans SC" panose="00000500000000000000" pitchFamily="2" charset="-122"/>
              <a:cs typeface="Montserrat" panose="00000500000000000000" pitchFamily="2" charset="0"/>
            </a:endParaRPr>
          </a:p>
        </p:txBody>
      </p:sp>
      <p:sp>
        <p:nvSpPr>
          <p:cNvPr id="26" name="TextBox 11"/>
          <p:cNvSpPr txBox="1">
            <a:spLocks noChangeArrowheads="1"/>
          </p:cNvSpPr>
          <p:nvPr/>
        </p:nvSpPr>
        <p:spPr bwMode="auto">
          <a:xfrm>
            <a:off x="4334556" y="2434460"/>
            <a:ext cx="2021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None/>
            </a:pPr>
            <a:r>
              <a:rPr lang="zh-CN" altLang="en-US" sz="1400" dirty="0">
                <a:solidFill>
                  <a:srgbClr val="F05225"/>
                </a:solidFill>
                <a:latin typeface="HarmonyOS Sans SC" panose="00000500000000000000" pitchFamily="2" charset="-122"/>
                <a:ea typeface="HarmonyOS Sans SC" panose="00000500000000000000" pitchFamily="2" charset="-122"/>
                <a:cs typeface="Montserrat" panose="00000500000000000000" pitchFamily="2" charset="0"/>
              </a:rPr>
              <a:t>抗感染凝胶</a:t>
            </a:r>
            <a:endParaRPr lang="en-US" altLang="zh-CN" sz="1400" dirty="0">
              <a:solidFill>
                <a:srgbClr val="F05225"/>
              </a:solidFill>
              <a:latin typeface="HarmonyOS Sans SC" panose="00000500000000000000" pitchFamily="2" charset="-122"/>
              <a:ea typeface="HarmonyOS Sans SC" panose="00000500000000000000" pitchFamily="2" charset="-122"/>
              <a:cs typeface="Montserrat" panose="00000500000000000000" pitchFamily="2" charset="0"/>
            </a:endParaRPr>
          </a:p>
          <a:p>
            <a:pPr algn="ctr" eaLnBrk="1" hangingPunct="1">
              <a:lnSpc>
                <a:spcPct val="100000"/>
              </a:lnSpc>
              <a:spcBef>
                <a:spcPct val="0"/>
              </a:spcBef>
              <a:buNone/>
            </a:pPr>
            <a:r>
              <a:rPr lang="zh-CN" altLang="en-US" sz="1400" dirty="0">
                <a:latin typeface="HarmonyOS Sans SC" panose="00000500000000000000" pitchFamily="2" charset="-122"/>
                <a:ea typeface="HarmonyOS Sans SC" panose="00000500000000000000" pitchFamily="2" charset="-122"/>
                <a:cs typeface="Montserrat" panose="00000500000000000000" pitchFamily="2" charset="0"/>
              </a:rPr>
              <a:t>“药”“械”字号</a:t>
            </a:r>
            <a:endParaRPr lang="en-US" altLang="zh-CN" sz="1400" dirty="0">
              <a:latin typeface="HarmonyOS Sans SC" panose="00000500000000000000" pitchFamily="2" charset="-122"/>
              <a:ea typeface="HarmonyOS Sans SC" panose="00000500000000000000" pitchFamily="2" charset="-122"/>
              <a:cs typeface="Montserrat" panose="00000500000000000000" pitchFamily="2" charset="0"/>
            </a:endParaRPr>
          </a:p>
          <a:p>
            <a:pPr algn="ctr" eaLnBrk="1" hangingPunct="1">
              <a:lnSpc>
                <a:spcPct val="100000"/>
              </a:lnSpc>
              <a:spcBef>
                <a:spcPct val="0"/>
              </a:spcBef>
              <a:buNone/>
            </a:pPr>
            <a:r>
              <a:rPr lang="zh-CN" altLang="en-US" sz="1400" dirty="0">
                <a:latin typeface="HarmonyOS Sans SC" panose="00000500000000000000" pitchFamily="2" charset="-122"/>
                <a:ea typeface="HarmonyOS Sans SC" panose="00000500000000000000" pitchFamily="2" charset="-122"/>
                <a:cs typeface="Montserrat" panose="00000500000000000000" pitchFamily="2" charset="0"/>
              </a:rPr>
              <a:t>临床实验</a:t>
            </a:r>
            <a:endParaRPr lang="en-US" altLang="zh-CN" sz="1400" dirty="0">
              <a:latin typeface="HarmonyOS Sans SC" panose="00000500000000000000" pitchFamily="2" charset="-122"/>
              <a:ea typeface="HarmonyOS Sans SC" panose="00000500000000000000" pitchFamily="2" charset="-122"/>
              <a:cs typeface="Montserrat" panose="00000500000000000000" pitchFamily="2" charset="0"/>
            </a:endParaRPr>
          </a:p>
        </p:txBody>
      </p:sp>
      <p:sp>
        <p:nvSpPr>
          <p:cNvPr id="30" name="TextBox 11"/>
          <p:cNvSpPr txBox="1">
            <a:spLocks noChangeArrowheads="1"/>
          </p:cNvSpPr>
          <p:nvPr/>
        </p:nvSpPr>
        <p:spPr bwMode="auto">
          <a:xfrm>
            <a:off x="6013578" y="2442196"/>
            <a:ext cx="2021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1400" dirty="0">
                <a:solidFill>
                  <a:srgbClr val="F05225"/>
                </a:solidFill>
                <a:latin typeface="HarmonyOS Sans SC" panose="00000500000000000000" pitchFamily="2" charset="-122"/>
                <a:ea typeface="HarmonyOS Sans SC" panose="00000500000000000000" pitchFamily="2" charset="-122"/>
                <a:cs typeface="Montserrat" panose="00000500000000000000" pitchFamily="2" charset="0"/>
              </a:rPr>
              <a:t>抗感染凝胶</a:t>
            </a:r>
            <a:endParaRPr lang="en-US" altLang="zh-CN" sz="1400" dirty="0">
              <a:solidFill>
                <a:srgbClr val="F05225"/>
              </a:solidFill>
              <a:latin typeface="HarmonyOS Sans SC" panose="00000500000000000000" pitchFamily="2" charset="-122"/>
              <a:ea typeface="HarmonyOS Sans SC" panose="00000500000000000000" pitchFamily="2" charset="-122"/>
              <a:cs typeface="Montserrat" panose="00000500000000000000" pitchFamily="2" charset="0"/>
            </a:endParaRPr>
          </a:p>
          <a:p>
            <a:pPr algn="ctr" eaLnBrk="1" hangingPunct="1">
              <a:lnSpc>
                <a:spcPct val="100000"/>
              </a:lnSpc>
              <a:spcBef>
                <a:spcPct val="0"/>
              </a:spcBef>
              <a:buFontTx/>
              <a:buNone/>
            </a:pPr>
            <a:r>
              <a:rPr lang="zh-CN" altLang="en-US" sz="1400" dirty="0">
                <a:latin typeface="HarmonyOS Sans SC" panose="00000500000000000000" pitchFamily="2" charset="-122"/>
                <a:ea typeface="HarmonyOS Sans SC" panose="00000500000000000000" pitchFamily="2" charset="-122"/>
                <a:cs typeface="Montserrat" panose="00000500000000000000" pitchFamily="2" charset="0"/>
              </a:rPr>
              <a:t>“械”字号上市</a:t>
            </a:r>
            <a:endParaRPr lang="en-US" altLang="zh-CN" sz="1400" dirty="0">
              <a:latin typeface="HarmonyOS Sans SC" panose="00000500000000000000" pitchFamily="2" charset="-122"/>
              <a:ea typeface="HarmonyOS Sans SC" panose="00000500000000000000" pitchFamily="2" charset="-122"/>
              <a:cs typeface="Montserrat" panose="00000500000000000000" pitchFamily="2" charset="0"/>
            </a:endParaRPr>
          </a:p>
        </p:txBody>
      </p:sp>
      <p:sp>
        <p:nvSpPr>
          <p:cNvPr id="39" name="TextBox 11"/>
          <p:cNvSpPr txBox="1">
            <a:spLocks noChangeArrowheads="1"/>
          </p:cNvSpPr>
          <p:nvPr/>
        </p:nvSpPr>
        <p:spPr bwMode="auto">
          <a:xfrm>
            <a:off x="118513" y="2903075"/>
            <a:ext cx="1046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1400" dirty="0">
                <a:latin typeface="HarmonyOS Sans SC" panose="00000500000000000000" pitchFamily="2" charset="-122"/>
                <a:ea typeface="HarmonyOS Sans SC" panose="00000500000000000000" pitchFamily="2" charset="-122"/>
                <a:cs typeface="Montserrat" panose="00000500000000000000" pitchFamily="2" charset="0"/>
              </a:rPr>
              <a:t>产品战略</a:t>
            </a:r>
            <a:endParaRPr lang="en-US" altLang="zh-CN" sz="1400" dirty="0">
              <a:latin typeface="HarmonyOS Sans SC" panose="00000500000000000000" pitchFamily="2" charset="-122"/>
              <a:ea typeface="HarmonyOS Sans SC" panose="00000500000000000000" pitchFamily="2" charset="-122"/>
              <a:cs typeface="Montserrat" panose="00000500000000000000" pitchFamily="2" charset="0"/>
            </a:endParaRPr>
          </a:p>
        </p:txBody>
      </p:sp>
      <p:sp>
        <p:nvSpPr>
          <p:cNvPr id="40" name="TextBox 11"/>
          <p:cNvSpPr txBox="1">
            <a:spLocks noChangeArrowheads="1"/>
          </p:cNvSpPr>
          <p:nvPr/>
        </p:nvSpPr>
        <p:spPr bwMode="auto">
          <a:xfrm>
            <a:off x="118513" y="4608614"/>
            <a:ext cx="104645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1400" dirty="0">
                <a:latin typeface="HarmonyOS Sans SC" panose="00000500000000000000" pitchFamily="2" charset="-122"/>
                <a:ea typeface="HarmonyOS Sans SC" panose="00000500000000000000" pitchFamily="2" charset="-122"/>
                <a:cs typeface="Montserrat" panose="00000500000000000000" pitchFamily="2" charset="0"/>
              </a:rPr>
              <a:t>研发战略</a:t>
            </a:r>
            <a:endParaRPr lang="en-US" altLang="zh-CN" sz="1400" dirty="0">
              <a:latin typeface="HarmonyOS Sans SC" panose="00000500000000000000" pitchFamily="2" charset="-122"/>
              <a:ea typeface="HarmonyOS Sans SC" panose="00000500000000000000" pitchFamily="2" charset="-122"/>
              <a:cs typeface="Montserrat" panose="00000500000000000000" pitchFamily="2" charset="0"/>
            </a:endParaRPr>
          </a:p>
        </p:txBody>
      </p:sp>
      <p:cxnSp>
        <p:nvCxnSpPr>
          <p:cNvPr id="43" name="直接连接符 42"/>
          <p:cNvCxnSpPr/>
          <p:nvPr/>
        </p:nvCxnSpPr>
        <p:spPr>
          <a:xfrm>
            <a:off x="1513485" y="4220626"/>
            <a:ext cx="10253233" cy="0"/>
          </a:xfrm>
          <a:prstGeom prst="line">
            <a:avLst/>
          </a:prstGeom>
          <a:ln w="19050">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cxnSp>
        <p:nvCxnSpPr>
          <p:cNvPr id="48" name="直接连接符 47"/>
          <p:cNvCxnSpPr/>
          <p:nvPr/>
        </p:nvCxnSpPr>
        <p:spPr>
          <a:xfrm>
            <a:off x="275698" y="4226427"/>
            <a:ext cx="783633" cy="0"/>
          </a:xfrm>
          <a:prstGeom prst="line">
            <a:avLst/>
          </a:prstGeom>
          <a:ln w="19050">
            <a:solidFill>
              <a:schemeClr val="bg1">
                <a:lumMod val="75000"/>
              </a:schemeClr>
            </a:solidFill>
            <a:prstDash val="dash"/>
          </a:ln>
        </p:spPr>
        <p:style>
          <a:lnRef idx="1">
            <a:schemeClr val="dk1"/>
          </a:lnRef>
          <a:fillRef idx="0">
            <a:schemeClr val="dk1"/>
          </a:fillRef>
          <a:effectRef idx="0">
            <a:schemeClr val="dk1"/>
          </a:effectRef>
          <a:fontRef idx="minor">
            <a:schemeClr val="tx1"/>
          </a:fontRef>
        </p:style>
      </p:cxnSp>
      <p:pic>
        <p:nvPicPr>
          <p:cNvPr id="44" name="图片 43" descr="文本, 徽标&#10;&#10;描述已自动生成"/>
          <p:cNvPicPr>
            <a:picLocks noChangeAspect="1"/>
          </p:cNvPicPr>
          <p:nvPr/>
        </p:nvPicPr>
        <p:blipFill rotWithShape="1">
          <a:blip r:embed="rId3" cstate="email"/>
          <a:srcRect/>
          <a:stretch>
            <a:fillRect/>
          </a:stretch>
        </p:blipFill>
        <p:spPr>
          <a:xfrm>
            <a:off x="9910888" y="131030"/>
            <a:ext cx="2211574" cy="646173"/>
          </a:xfrm>
          <a:prstGeom prst="rect">
            <a:avLst/>
          </a:prstGeom>
        </p:spPr>
      </p:pic>
      <p:sp>
        <p:nvSpPr>
          <p:cNvPr id="45" name="TextBox 11"/>
          <p:cNvSpPr txBox="1">
            <a:spLocks noChangeArrowheads="1"/>
          </p:cNvSpPr>
          <p:nvPr/>
        </p:nvSpPr>
        <p:spPr bwMode="auto">
          <a:xfrm>
            <a:off x="1513485" y="4562903"/>
            <a:ext cx="2021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1400" dirty="0">
                <a:solidFill>
                  <a:srgbClr val="4DB848"/>
                </a:solidFill>
                <a:latin typeface="HarmonyOS Sans SC" panose="00000500000000000000" pitchFamily="2" charset="-122"/>
                <a:ea typeface="HarmonyOS Sans SC" panose="00000500000000000000" pitchFamily="2" charset="-122"/>
                <a:cs typeface="Montserrat" panose="00000500000000000000" pitchFamily="2" charset="0"/>
              </a:rPr>
              <a:t>口服纳米药物</a:t>
            </a:r>
            <a:r>
              <a:rPr lang="zh-CN" altLang="en-US" sz="1400" dirty="0">
                <a:latin typeface="HarmonyOS Sans SC" panose="00000500000000000000" pitchFamily="2" charset="-122"/>
                <a:ea typeface="HarmonyOS Sans SC" panose="00000500000000000000" pitchFamily="2" charset="-122"/>
                <a:cs typeface="Montserrat" panose="00000500000000000000" pitchFamily="2" charset="0"/>
              </a:rPr>
              <a:t>研发</a:t>
            </a:r>
            <a:endParaRPr lang="en-US" altLang="zh-CN" sz="1400" dirty="0">
              <a:latin typeface="HarmonyOS Sans SC" panose="00000500000000000000" pitchFamily="2" charset="-122"/>
              <a:ea typeface="HarmonyOS Sans SC" panose="00000500000000000000" pitchFamily="2" charset="-122"/>
              <a:cs typeface="Montserrat" panose="00000500000000000000" pitchFamily="2" charset="0"/>
            </a:endParaRPr>
          </a:p>
          <a:p>
            <a:pPr algn="ctr" eaLnBrk="1" hangingPunct="1">
              <a:lnSpc>
                <a:spcPct val="100000"/>
              </a:lnSpc>
              <a:spcBef>
                <a:spcPct val="0"/>
              </a:spcBef>
              <a:buFontTx/>
              <a:buNone/>
            </a:pPr>
            <a:endParaRPr lang="en-US" altLang="zh-CN" sz="1400" dirty="0">
              <a:latin typeface="HarmonyOS Sans SC" panose="00000500000000000000" pitchFamily="2" charset="-122"/>
              <a:ea typeface="HarmonyOS Sans SC" panose="00000500000000000000" pitchFamily="2" charset="-122"/>
              <a:cs typeface="Montserrat" panose="00000500000000000000" pitchFamily="2" charset="0"/>
            </a:endParaRPr>
          </a:p>
        </p:txBody>
      </p:sp>
      <p:sp>
        <p:nvSpPr>
          <p:cNvPr id="49" name="TextBox 11"/>
          <p:cNvSpPr txBox="1">
            <a:spLocks noChangeArrowheads="1"/>
          </p:cNvSpPr>
          <p:nvPr/>
        </p:nvSpPr>
        <p:spPr bwMode="auto">
          <a:xfrm>
            <a:off x="2283074" y="3327253"/>
            <a:ext cx="188613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1400" dirty="0">
                <a:solidFill>
                  <a:srgbClr val="4DB848"/>
                </a:solidFill>
                <a:latin typeface="HarmonyOS Sans SC" panose="00000500000000000000" pitchFamily="2" charset="-122"/>
                <a:ea typeface="HarmonyOS Sans SC" panose="00000500000000000000" pitchFamily="2" charset="-122"/>
                <a:cs typeface="Montserrat" panose="00000500000000000000" pitchFamily="2" charset="0"/>
              </a:rPr>
              <a:t>口服纳米药物</a:t>
            </a:r>
            <a:r>
              <a:rPr lang="zh-CN" altLang="en-US" sz="1400" dirty="0">
                <a:latin typeface="HarmonyOS Sans SC" panose="00000500000000000000" pitchFamily="2" charset="-122"/>
                <a:ea typeface="HarmonyOS Sans SC" panose="00000500000000000000" pitchFamily="2" charset="-122"/>
              </a:rPr>
              <a:t>标准化动物实验</a:t>
            </a:r>
            <a:endParaRPr lang="en-US" altLang="zh-CN" sz="1400" dirty="0">
              <a:latin typeface="HarmonyOS Sans SC" panose="00000500000000000000" pitchFamily="2" charset="-122"/>
              <a:ea typeface="HarmonyOS Sans SC" panose="00000500000000000000" pitchFamily="2" charset="-122"/>
            </a:endParaRPr>
          </a:p>
          <a:p>
            <a:pPr algn="ctr" eaLnBrk="1" hangingPunct="1">
              <a:lnSpc>
                <a:spcPct val="100000"/>
              </a:lnSpc>
              <a:spcBef>
                <a:spcPct val="0"/>
              </a:spcBef>
              <a:buFontTx/>
              <a:buNone/>
            </a:pPr>
            <a:endParaRPr lang="en-US" altLang="zh-CN" sz="1400" dirty="0">
              <a:latin typeface="HarmonyOS Sans SC" panose="00000500000000000000" pitchFamily="2" charset="-122"/>
              <a:ea typeface="HarmonyOS Sans SC" panose="00000500000000000000" pitchFamily="2" charset="-122"/>
              <a:cs typeface="Montserrat" panose="00000500000000000000" pitchFamily="2" charset="0"/>
            </a:endParaRPr>
          </a:p>
        </p:txBody>
      </p:sp>
      <p:sp>
        <p:nvSpPr>
          <p:cNvPr id="56" name="TextBox 11"/>
          <p:cNvSpPr txBox="1">
            <a:spLocks noChangeArrowheads="1"/>
          </p:cNvSpPr>
          <p:nvPr/>
        </p:nvSpPr>
        <p:spPr bwMode="auto">
          <a:xfrm>
            <a:off x="4890757" y="3366028"/>
            <a:ext cx="20217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1400" dirty="0">
                <a:solidFill>
                  <a:srgbClr val="4DB848"/>
                </a:solidFill>
                <a:latin typeface="HarmonyOS Sans SC" panose="00000500000000000000" pitchFamily="2" charset="-122"/>
                <a:ea typeface="HarmonyOS Sans SC" panose="00000500000000000000" pitchFamily="2" charset="-122"/>
                <a:cs typeface="Montserrat" panose="00000500000000000000" pitchFamily="2" charset="0"/>
              </a:rPr>
              <a:t>口服纳米药物</a:t>
            </a:r>
            <a:r>
              <a:rPr lang="zh-CN" altLang="en-US" sz="1400" dirty="0">
                <a:latin typeface="HarmonyOS Sans SC" panose="00000500000000000000" pitchFamily="2" charset="-122"/>
                <a:ea typeface="HarmonyOS Sans SC" panose="00000500000000000000" pitchFamily="2" charset="-122"/>
                <a:cs typeface="Montserrat" panose="00000500000000000000" pitchFamily="2" charset="0"/>
              </a:rPr>
              <a:t>临床实验</a:t>
            </a:r>
            <a:endParaRPr lang="en-US" altLang="zh-CN" sz="1400" dirty="0">
              <a:latin typeface="HarmonyOS Sans SC" panose="00000500000000000000" pitchFamily="2" charset="-122"/>
              <a:ea typeface="HarmonyOS Sans SC" panose="00000500000000000000" pitchFamily="2" charset="-122"/>
              <a:cs typeface="Montserrat" panose="00000500000000000000" pitchFamily="2" charset="0"/>
            </a:endParaRPr>
          </a:p>
        </p:txBody>
      </p:sp>
      <p:sp>
        <p:nvSpPr>
          <p:cNvPr id="59" name="TextBox 11"/>
          <p:cNvSpPr txBox="1">
            <a:spLocks noChangeArrowheads="1"/>
          </p:cNvSpPr>
          <p:nvPr/>
        </p:nvSpPr>
        <p:spPr bwMode="auto">
          <a:xfrm>
            <a:off x="4169211" y="4574544"/>
            <a:ext cx="53923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None/>
            </a:pPr>
            <a:r>
              <a:rPr lang="zh-CN" altLang="en-US" sz="1400" dirty="0">
                <a:solidFill>
                  <a:srgbClr val="A76FAF"/>
                </a:solidFill>
                <a:latin typeface="HarmonyOS Sans SC" panose="00000500000000000000" pitchFamily="2" charset="-122"/>
                <a:ea typeface="HarmonyOS Sans SC" panose="00000500000000000000" pitchFamily="2" charset="-122"/>
                <a:cs typeface="Montserrat" panose="00000500000000000000" pitchFamily="2" charset="0"/>
              </a:rPr>
              <a:t>核酸蛋白递送，细胞载体平台、资源碳中和</a:t>
            </a:r>
            <a:r>
              <a:rPr lang="zh-CN" altLang="en-US" sz="1400" dirty="0">
                <a:latin typeface="HarmonyOS Sans SC" panose="00000500000000000000" pitchFamily="2" charset="-122"/>
                <a:ea typeface="HarmonyOS Sans SC" panose="00000500000000000000" pitchFamily="2" charset="-122"/>
                <a:cs typeface="Montserrat" panose="00000500000000000000" pitchFamily="2" charset="0"/>
              </a:rPr>
              <a:t>技术管线研发升级</a:t>
            </a:r>
            <a:endParaRPr lang="en-US" altLang="zh-CN" sz="1400" dirty="0">
              <a:latin typeface="HarmonyOS Sans SC" panose="00000500000000000000" pitchFamily="2" charset="-122"/>
              <a:ea typeface="HarmonyOS Sans SC" panose="00000500000000000000" pitchFamily="2" charset="-122"/>
              <a:cs typeface="Montserrat" panose="00000500000000000000" pitchFamily="2" charset="0"/>
            </a:endParaRPr>
          </a:p>
        </p:txBody>
      </p:sp>
      <p:sp>
        <p:nvSpPr>
          <p:cNvPr id="63" name="TextBox 11"/>
          <p:cNvSpPr txBox="1">
            <a:spLocks noChangeArrowheads="1"/>
          </p:cNvSpPr>
          <p:nvPr/>
        </p:nvSpPr>
        <p:spPr bwMode="auto">
          <a:xfrm>
            <a:off x="9234749" y="3276820"/>
            <a:ext cx="202177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1400" dirty="0">
                <a:solidFill>
                  <a:srgbClr val="4DB848"/>
                </a:solidFill>
                <a:latin typeface="HarmonyOS Sans SC" panose="00000500000000000000" pitchFamily="2" charset="-122"/>
                <a:ea typeface="HarmonyOS Sans SC" panose="00000500000000000000" pitchFamily="2" charset="-122"/>
                <a:cs typeface="Montserrat" panose="00000500000000000000" pitchFamily="2" charset="0"/>
              </a:rPr>
              <a:t>口服纳米药物</a:t>
            </a:r>
            <a:r>
              <a:rPr lang="zh-CN" altLang="en-US" sz="1400" dirty="0">
                <a:latin typeface="HarmonyOS Sans SC" panose="00000500000000000000" pitchFamily="2" charset="-122"/>
                <a:ea typeface="HarmonyOS Sans SC" panose="00000500000000000000" pitchFamily="2" charset="-122"/>
                <a:cs typeface="Montserrat" panose="00000500000000000000" pitchFamily="2" charset="0"/>
              </a:rPr>
              <a:t>上市</a:t>
            </a:r>
            <a:endParaRPr lang="en-US" altLang="zh-CN" sz="1400" dirty="0">
              <a:latin typeface="HarmonyOS Sans SC" panose="00000500000000000000" pitchFamily="2" charset="-122"/>
              <a:ea typeface="HarmonyOS Sans SC" panose="00000500000000000000" pitchFamily="2" charset="-122"/>
              <a:cs typeface="Montserrat" panose="00000500000000000000" pitchFamily="2" charset="0"/>
            </a:endParaRPr>
          </a:p>
        </p:txBody>
      </p:sp>
      <p:sp>
        <p:nvSpPr>
          <p:cNvPr id="50" name="TextBox 11"/>
          <p:cNvSpPr txBox="1">
            <a:spLocks noChangeArrowheads="1"/>
          </p:cNvSpPr>
          <p:nvPr/>
        </p:nvSpPr>
        <p:spPr bwMode="auto">
          <a:xfrm>
            <a:off x="3842385" y="3866709"/>
            <a:ext cx="53923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None/>
            </a:pPr>
            <a:r>
              <a:rPr lang="zh-CN" altLang="en-US" sz="1400" dirty="0">
                <a:solidFill>
                  <a:srgbClr val="A76FAF"/>
                </a:solidFill>
                <a:latin typeface="HarmonyOS Sans SC" panose="00000500000000000000" pitchFamily="2" charset="-122"/>
                <a:ea typeface="HarmonyOS Sans SC" panose="00000500000000000000" pitchFamily="2" charset="-122"/>
                <a:cs typeface="Montserrat" panose="00000500000000000000" pitchFamily="2" charset="0"/>
              </a:rPr>
              <a:t>生殖医学技术，核酸蛋白递送，细胞载体平台</a:t>
            </a:r>
            <a:r>
              <a:rPr lang="zh-CN" altLang="en-US" sz="1400" dirty="0">
                <a:latin typeface="HarmonyOS Sans SC" panose="00000500000000000000" pitchFamily="2" charset="-122"/>
                <a:ea typeface="HarmonyOS Sans SC" panose="00000500000000000000" pitchFamily="2" charset="-122"/>
                <a:cs typeface="Montserrat" panose="00000500000000000000" pitchFamily="2" charset="0"/>
              </a:rPr>
              <a:t>报证申请</a:t>
            </a:r>
            <a:endParaRPr lang="en-US" altLang="zh-CN" sz="1400" dirty="0">
              <a:latin typeface="HarmonyOS Sans SC" panose="00000500000000000000" pitchFamily="2" charset="-122"/>
              <a:ea typeface="HarmonyOS Sans SC" panose="00000500000000000000" pitchFamily="2" charset="-122"/>
              <a:cs typeface="Montserrat" panose="00000500000000000000" pitchFamily="2" charset="0"/>
            </a:endParaRPr>
          </a:p>
          <a:p>
            <a:pPr algn="ctr" eaLnBrk="1" hangingPunct="1">
              <a:lnSpc>
                <a:spcPct val="100000"/>
              </a:lnSpc>
              <a:spcBef>
                <a:spcPct val="0"/>
              </a:spcBef>
              <a:buNone/>
            </a:pPr>
            <a:endParaRPr lang="en-US" altLang="zh-CN" sz="1400" dirty="0">
              <a:latin typeface="HarmonyOS Sans SC" panose="00000500000000000000" pitchFamily="2" charset="-122"/>
              <a:ea typeface="HarmonyOS Sans SC" panose="00000500000000000000" pitchFamily="2" charset="-122"/>
              <a:cs typeface="Montserrat" panose="00000500000000000000" pitchFamily="2" charset="0"/>
            </a:endParaRPr>
          </a:p>
        </p:txBody>
      </p:sp>
      <p:sp>
        <p:nvSpPr>
          <p:cNvPr id="46" name="TextBox 11"/>
          <p:cNvSpPr txBox="1">
            <a:spLocks noChangeArrowheads="1"/>
          </p:cNvSpPr>
          <p:nvPr/>
        </p:nvSpPr>
        <p:spPr bwMode="auto">
          <a:xfrm>
            <a:off x="8172434" y="2404768"/>
            <a:ext cx="2021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1400" dirty="0">
                <a:solidFill>
                  <a:srgbClr val="F05225"/>
                </a:solidFill>
                <a:latin typeface="HarmonyOS Sans SC" panose="00000500000000000000" pitchFamily="2" charset="-122"/>
                <a:ea typeface="HarmonyOS Sans SC" panose="00000500000000000000" pitchFamily="2" charset="-122"/>
                <a:cs typeface="Montserrat" panose="00000500000000000000" pitchFamily="2" charset="0"/>
              </a:rPr>
              <a:t>抗感染凝胶</a:t>
            </a:r>
            <a:endParaRPr lang="en-US" altLang="zh-CN" sz="1400" dirty="0">
              <a:solidFill>
                <a:srgbClr val="F05225"/>
              </a:solidFill>
              <a:latin typeface="HarmonyOS Sans SC" panose="00000500000000000000" pitchFamily="2" charset="-122"/>
              <a:ea typeface="HarmonyOS Sans SC" panose="00000500000000000000" pitchFamily="2" charset="-122"/>
              <a:cs typeface="Montserrat" panose="00000500000000000000" pitchFamily="2" charset="0"/>
            </a:endParaRPr>
          </a:p>
          <a:p>
            <a:pPr algn="ctr" eaLnBrk="1" hangingPunct="1">
              <a:lnSpc>
                <a:spcPct val="100000"/>
              </a:lnSpc>
              <a:spcBef>
                <a:spcPct val="0"/>
              </a:spcBef>
              <a:buFontTx/>
              <a:buNone/>
            </a:pPr>
            <a:r>
              <a:rPr lang="zh-CN" altLang="en-US" sz="1400" dirty="0">
                <a:latin typeface="HarmonyOS Sans SC" panose="00000500000000000000" pitchFamily="2" charset="-122"/>
                <a:ea typeface="HarmonyOS Sans SC" panose="00000500000000000000" pitchFamily="2" charset="-122"/>
                <a:cs typeface="Montserrat" panose="00000500000000000000" pitchFamily="2" charset="0"/>
              </a:rPr>
              <a:t>“药”字号上市</a:t>
            </a:r>
            <a:endParaRPr lang="en-US" altLang="zh-CN" sz="1400" dirty="0">
              <a:latin typeface="HarmonyOS Sans SC" panose="00000500000000000000" pitchFamily="2" charset="-122"/>
              <a:ea typeface="HarmonyOS Sans SC" panose="00000500000000000000" pitchFamily="2" charset="-122"/>
              <a:cs typeface="Montserrat" panose="00000500000000000000" pitchFamily="2"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图片 4" descr="屏幕快照 2018-04-17 上午8.58.28.png"/>
          <p:cNvPicPr>
            <a:picLocks noChangeAspect="1"/>
          </p:cNvPicPr>
          <p:nvPr/>
        </p:nvPicPr>
        <p:blipFill>
          <a:blip r:embed="rId3"/>
          <a:srcRect/>
          <a:stretch>
            <a:fillRect/>
          </a:stretch>
        </p:blipFill>
        <p:spPr bwMode="auto">
          <a:xfrm>
            <a:off x="0" y="1009649"/>
            <a:ext cx="12192000" cy="4754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0" y="1009649"/>
            <a:ext cx="12192000" cy="475456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00" dirty="0">
              <a:latin typeface="HarmonyOS Sans SC" panose="00000500000000000000" pitchFamily="2" charset="-122"/>
              <a:ea typeface="HarmonyOS Sans SC" panose="00000500000000000000" pitchFamily="2" charset="-122"/>
            </a:endParaRPr>
          </a:p>
        </p:txBody>
      </p:sp>
      <p:sp>
        <p:nvSpPr>
          <p:cNvPr id="146436" name="Title 1"/>
          <p:cNvSpPr/>
          <p:nvPr/>
        </p:nvSpPr>
        <p:spPr bwMode="auto">
          <a:xfrm>
            <a:off x="572733" y="2504949"/>
            <a:ext cx="6850458" cy="927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en-US" altLang="zh-CN" sz="2400" dirty="0">
              <a:solidFill>
                <a:schemeClr val="bg1"/>
              </a:solidFill>
              <a:latin typeface="HarmonyOS Sans SC" panose="00000500000000000000" pitchFamily="2" charset="-122"/>
              <a:ea typeface="HarmonyOS Sans SC" panose="00000500000000000000" pitchFamily="2" charset="-122"/>
              <a:cs typeface="Helvetica" pitchFamily="2" charset="0"/>
            </a:endParaRPr>
          </a:p>
          <a:p>
            <a:pPr algn="ctr" eaLnBrk="1" hangingPunct="1">
              <a:lnSpc>
                <a:spcPct val="100000"/>
              </a:lnSpc>
              <a:spcBef>
                <a:spcPct val="0"/>
              </a:spcBef>
              <a:buFontTx/>
              <a:buNone/>
            </a:pPr>
            <a:r>
              <a:rPr lang="zh-CN" altLang="en-US" sz="2400" dirty="0">
                <a:solidFill>
                  <a:schemeClr val="bg1"/>
                </a:solidFill>
                <a:latin typeface="HarmonyOS Sans SC" panose="00000500000000000000" pitchFamily="2" charset="-122"/>
                <a:ea typeface="HarmonyOS Sans SC" panose="00000500000000000000" pitchFamily="2" charset="-122"/>
                <a:cs typeface="Helvetica" pitchFamily="2" charset="0"/>
              </a:rPr>
              <a:t>邦家康盛期待与您一起，用植物基材料，</a:t>
            </a:r>
            <a:endParaRPr lang="en-US" altLang="zh-CN" sz="2400" dirty="0">
              <a:solidFill>
                <a:schemeClr val="bg1"/>
              </a:solidFill>
              <a:latin typeface="HarmonyOS Sans SC" panose="00000500000000000000" pitchFamily="2" charset="-122"/>
              <a:ea typeface="HarmonyOS Sans SC" panose="00000500000000000000" pitchFamily="2" charset="-122"/>
              <a:cs typeface="Helvetica" pitchFamily="2" charset="0"/>
            </a:endParaRPr>
          </a:p>
          <a:p>
            <a:pPr algn="ctr" eaLnBrk="1" hangingPunct="1">
              <a:lnSpc>
                <a:spcPct val="100000"/>
              </a:lnSpc>
              <a:spcBef>
                <a:spcPct val="0"/>
              </a:spcBef>
              <a:buFontTx/>
              <a:buNone/>
            </a:pPr>
            <a:r>
              <a:rPr lang="zh-CN" altLang="en-US" sz="2400" dirty="0">
                <a:solidFill>
                  <a:schemeClr val="bg1"/>
                </a:solidFill>
                <a:latin typeface="HarmonyOS Sans SC" panose="00000500000000000000" pitchFamily="2" charset="-122"/>
                <a:ea typeface="HarmonyOS Sans SC" panose="00000500000000000000" pitchFamily="2" charset="-122"/>
                <a:cs typeface="Helvetica" pitchFamily="2" charset="0"/>
              </a:rPr>
              <a:t>开启精准医学新时代！</a:t>
            </a:r>
          </a:p>
        </p:txBody>
      </p:sp>
      <p:pic>
        <p:nvPicPr>
          <p:cNvPr id="146437" name="Picture 2" descr="\\Mac\AllFiles\var\folders\fv\0xs_jycd3r7fcrjk0fs5wggh0000gn\T\download-2.png"/>
          <p:cNvPicPr>
            <a:picLocks noChangeAspect="1" noChangeArrowheads="1"/>
          </p:cNvPicPr>
          <p:nvPr/>
        </p:nvPicPr>
        <p:blipFill>
          <a:blip r:embed="rId4" cstate="email"/>
          <a:srcRect/>
          <a:stretch>
            <a:fillRect/>
          </a:stretch>
        </p:blipFill>
        <p:spPr bwMode="auto">
          <a:xfrm>
            <a:off x="915988" y="5997575"/>
            <a:ext cx="2090737"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8" name="Picture 5" descr="\\Mac\AllFiles\var\folders\fv\0xs_jycd3r7fcrjk0fs5wggh0000gn\T\logo-icon.png"/>
          <p:cNvPicPr>
            <a:picLocks noChangeAspect="1" noChangeArrowheads="1"/>
          </p:cNvPicPr>
          <p:nvPr/>
        </p:nvPicPr>
        <p:blipFill>
          <a:blip r:embed="rId5"/>
          <a:srcRect/>
          <a:stretch>
            <a:fillRect/>
          </a:stretch>
        </p:blipFill>
        <p:spPr bwMode="auto">
          <a:xfrm>
            <a:off x="3417888" y="5910263"/>
            <a:ext cx="339248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9" name="Picture 1" descr="\\Mac\AllFiles\var\folders\fv\0xs_jycd3r7fcrjk0fs5wggh0000gn\T\download-4.png"/>
          <p:cNvPicPr>
            <a:picLocks noChangeAspect="1" noChangeArrowheads="1"/>
          </p:cNvPicPr>
          <p:nvPr/>
        </p:nvPicPr>
        <p:blipFill>
          <a:blip r:embed="rId6" cstate="email"/>
          <a:srcRect/>
          <a:stretch>
            <a:fillRect/>
          </a:stretch>
        </p:blipFill>
        <p:spPr bwMode="auto">
          <a:xfrm>
            <a:off x="7121525" y="5997575"/>
            <a:ext cx="18589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41" name="Picture 9"/>
          <p:cNvPicPr>
            <a:picLocks noChangeAspect="1" noChangeArrowheads="1"/>
          </p:cNvPicPr>
          <p:nvPr/>
        </p:nvPicPr>
        <p:blipFill>
          <a:blip r:embed="rId7"/>
          <a:srcRect/>
          <a:stretch>
            <a:fillRect/>
          </a:stretch>
        </p:blipFill>
        <p:spPr bwMode="auto">
          <a:xfrm>
            <a:off x="9625013" y="5821363"/>
            <a:ext cx="111125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灯片编号占位符 1"/>
          <p:cNvSpPr>
            <a:spLocks noGrp="1"/>
          </p:cNvSpPr>
          <p:nvPr>
            <p:ph type="sldNum" sz="quarter" idx="12"/>
          </p:nvPr>
        </p:nvSpPr>
        <p:spPr/>
        <p:txBody>
          <a:bodyPr/>
          <a:lstStyle/>
          <a:p>
            <a:pPr>
              <a:defRPr/>
            </a:pPr>
            <a:fld id="{68EE2189-2A70-457C-9802-C407B5C73872}" type="slidenum">
              <a:rPr lang="en-US" altLang="zh-CN" smtClean="0">
                <a:latin typeface="HarmonyOS Sans SC" panose="00000500000000000000" pitchFamily="2" charset="-122"/>
                <a:ea typeface="HarmonyOS Sans SC" panose="00000500000000000000" pitchFamily="2" charset="-122"/>
              </a:rPr>
              <a:t>18</a:t>
            </a:fld>
            <a:endParaRPr lang="en-US" altLang="zh-CN">
              <a:latin typeface="HarmonyOS Sans SC" panose="00000500000000000000" pitchFamily="2" charset="-122"/>
              <a:ea typeface="HarmonyOS Sans SC" panose="00000500000000000000" pitchFamily="2" charset="-122"/>
            </a:endParaRPr>
          </a:p>
        </p:txBody>
      </p:sp>
      <p:pic>
        <p:nvPicPr>
          <p:cNvPr id="19" name="图片 18" descr="文本, 徽标&#10;&#10;描述已自动生成"/>
          <p:cNvPicPr>
            <a:picLocks noChangeAspect="1"/>
          </p:cNvPicPr>
          <p:nvPr/>
        </p:nvPicPr>
        <p:blipFill rotWithShape="1">
          <a:blip r:embed="rId8" cstate="email"/>
          <a:srcRect/>
          <a:stretch>
            <a:fillRect/>
          </a:stretch>
        </p:blipFill>
        <p:spPr>
          <a:xfrm>
            <a:off x="9910888" y="131030"/>
            <a:ext cx="2211574" cy="646173"/>
          </a:xfrm>
          <a:prstGeom prst="rect">
            <a:avLst/>
          </a:prstGeom>
        </p:spPr>
      </p:pic>
      <p:sp>
        <p:nvSpPr>
          <p:cNvPr id="20" name="文本框 19"/>
          <p:cNvSpPr txBox="1"/>
          <p:nvPr/>
        </p:nvSpPr>
        <p:spPr>
          <a:xfrm>
            <a:off x="8308117" y="4380275"/>
            <a:ext cx="2448561" cy="1015663"/>
          </a:xfrm>
          <a:prstGeom prst="rect">
            <a:avLst/>
          </a:prstGeom>
          <a:noFill/>
        </p:spPr>
        <p:txBody>
          <a:bodyPr wrap="square">
            <a:spAutoFit/>
          </a:bodyPr>
          <a:lstStyle/>
          <a:p>
            <a:r>
              <a:rPr lang="zh-CN" altLang="en-US" sz="2000" dirty="0">
                <a:solidFill>
                  <a:schemeClr val="bg1"/>
                </a:solidFill>
                <a:latin typeface="HarmonyOS Sans SC" panose="00000500000000000000" pitchFamily="2" charset="-122"/>
                <a:ea typeface="HarmonyOS Sans SC" panose="00000500000000000000" pitchFamily="2" charset="-122"/>
              </a:rPr>
              <a:t>何云翔，</a:t>
            </a:r>
            <a:r>
              <a:rPr lang="en-US" altLang="zh-CN" sz="2000" dirty="0">
                <a:solidFill>
                  <a:schemeClr val="bg1"/>
                </a:solidFill>
                <a:latin typeface="HarmonyOS Sans SC" panose="00000500000000000000" pitchFamily="2" charset="-122"/>
                <a:ea typeface="HarmonyOS Sans SC" panose="00000500000000000000" pitchFamily="2" charset="-122"/>
              </a:rPr>
              <a:t>CEO/CTO</a:t>
            </a:r>
          </a:p>
          <a:p>
            <a:r>
              <a:rPr lang="zh-CN" altLang="en-US" sz="2000" dirty="0">
                <a:solidFill>
                  <a:schemeClr val="bg1"/>
                </a:solidFill>
                <a:latin typeface="HarmonyOS Sans SC" panose="00000500000000000000" pitchFamily="2" charset="-122"/>
                <a:ea typeface="HarmonyOS Sans SC" panose="00000500000000000000" pitchFamily="2" charset="-122"/>
              </a:rPr>
              <a:t>邦家康盛生物科技</a:t>
            </a:r>
            <a:endParaRPr lang="en-US" altLang="zh-CN" sz="2000" dirty="0">
              <a:solidFill>
                <a:schemeClr val="bg1"/>
              </a:solidFill>
              <a:latin typeface="HarmonyOS Sans SC" panose="00000500000000000000" pitchFamily="2" charset="-122"/>
              <a:ea typeface="HarmonyOS Sans SC" panose="00000500000000000000" pitchFamily="2" charset="-122"/>
            </a:endParaRPr>
          </a:p>
          <a:p>
            <a:r>
              <a:rPr lang="en-US" altLang="zh-CN" sz="2000" dirty="0">
                <a:solidFill>
                  <a:schemeClr val="bg1"/>
                </a:solidFill>
                <a:latin typeface="HarmonyOS Sans SC" panose="00000500000000000000" pitchFamily="2" charset="-122"/>
                <a:ea typeface="HarmonyOS Sans SC" panose="00000500000000000000" pitchFamily="2" charset="-122"/>
              </a:rPr>
              <a:t>186 2154 8209</a:t>
            </a:r>
            <a:endParaRPr lang="zh-CN" altLang="en-US" sz="2000" dirty="0">
              <a:solidFill>
                <a:schemeClr val="bg1"/>
              </a:solidFill>
              <a:latin typeface="HarmonyOS Sans SC" panose="00000500000000000000" pitchFamily="2" charset="-122"/>
              <a:ea typeface="HarmonyOS Sans SC" panose="00000500000000000000" pitchFamily="2" charset="-122"/>
            </a:endParaRPr>
          </a:p>
        </p:txBody>
      </p:sp>
      <p:pic>
        <p:nvPicPr>
          <p:cNvPr id="5" name="图片 4" descr="QR 代码&#10;&#10;描述已自动生成"/>
          <p:cNvPicPr>
            <a:picLocks noChangeAspect="1"/>
          </p:cNvPicPr>
          <p:nvPr/>
        </p:nvPicPr>
        <p:blipFill rotWithShape="1">
          <a:blip r:embed="rId9" cstate="email"/>
          <a:srcRect/>
          <a:stretch>
            <a:fillRect/>
          </a:stretch>
        </p:blipFill>
        <p:spPr>
          <a:xfrm>
            <a:off x="8284016" y="1707411"/>
            <a:ext cx="2448561" cy="239309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图片占位符 5"/>
          <p:cNvPicPr>
            <a:picLocks noGrp="1" noChangeAspect="1" noChangeArrowheads="1"/>
          </p:cNvPicPr>
          <p:nvPr>
            <p:ph type="pic" sz="quarter" idx="10"/>
          </p:nvPr>
        </p:nvPicPr>
        <p:blipFill>
          <a:blip r:embed="rId3"/>
          <a:srcRect/>
          <a:stretch>
            <a:fillRect/>
          </a:stretch>
        </p:blipFill>
        <p:spPr>
          <a:xfrm>
            <a:off x="6783388" y="0"/>
            <a:ext cx="5408612" cy="6858000"/>
          </a:xfrm>
          <a:prstGeom prst="rect">
            <a:avLst/>
          </a:prstGeom>
        </p:spPr>
      </p:pic>
      <p:sp>
        <p:nvSpPr>
          <p:cNvPr id="36869" name="TextBox 18"/>
          <p:cNvSpPr txBox="1">
            <a:spLocks noChangeArrowheads="1"/>
          </p:cNvSpPr>
          <p:nvPr/>
        </p:nvSpPr>
        <p:spPr bwMode="auto">
          <a:xfrm>
            <a:off x="9212977" y="2320925"/>
            <a:ext cx="261001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3800">
                <a:solidFill>
                  <a:srgbClr val="FFFFFF"/>
                </a:solidFill>
                <a:latin typeface="HarmonyOS Sans SC" panose="00000500000000000000" pitchFamily="2" charset="-122"/>
                <a:ea typeface="HarmonyOS Sans SC" panose="00000500000000000000" pitchFamily="2" charset="-122"/>
                <a:cs typeface="TrashHand"/>
              </a:rPr>
              <a:t>01.</a:t>
            </a:r>
          </a:p>
        </p:txBody>
      </p:sp>
      <p:pic>
        <p:nvPicPr>
          <p:cNvPr id="7" name="图片 6" descr="文本, 徽标&#10;&#10;描述已自动生成"/>
          <p:cNvPicPr>
            <a:picLocks noChangeAspect="1"/>
          </p:cNvPicPr>
          <p:nvPr/>
        </p:nvPicPr>
        <p:blipFill rotWithShape="1">
          <a:blip r:embed="rId4" cstate="email"/>
          <a:srcRect/>
          <a:stretch>
            <a:fillRect/>
          </a:stretch>
        </p:blipFill>
        <p:spPr>
          <a:xfrm>
            <a:off x="138223" y="131030"/>
            <a:ext cx="2211574" cy="646173"/>
          </a:xfrm>
          <a:prstGeom prst="rect">
            <a:avLst/>
          </a:prstGeom>
        </p:spPr>
      </p:pic>
      <p:sp>
        <p:nvSpPr>
          <p:cNvPr id="16" name="Rectangle 15"/>
          <p:cNvSpPr>
            <a:spLocks noChangeArrowheads="1"/>
          </p:cNvSpPr>
          <p:nvPr/>
        </p:nvSpPr>
        <p:spPr bwMode="auto">
          <a:xfrm>
            <a:off x="1346200" y="3087688"/>
            <a:ext cx="44704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zh-CN" altLang="en-US" sz="4800" b="1" dirty="0">
                <a:latin typeface="HarmonyOS Sans SC" panose="00000500000000000000" pitchFamily="2" charset="-122"/>
                <a:ea typeface="HarmonyOS Sans SC" panose="00000500000000000000" pitchFamily="2" charset="-122"/>
                <a:cs typeface="Arial" panose="020B0604020202090204" pitchFamily="34" charset="0"/>
              </a:rPr>
              <a:t>公 司 与 团 队</a:t>
            </a:r>
          </a:p>
          <a:p>
            <a:pPr algn="r" eaLnBrk="1" hangingPunct="1">
              <a:lnSpc>
                <a:spcPct val="100000"/>
              </a:lnSpc>
              <a:spcBef>
                <a:spcPct val="0"/>
              </a:spcBef>
              <a:buFontTx/>
              <a:buNone/>
            </a:pPr>
            <a:endParaRPr lang="en-US" altLang="zh-CN" sz="1000" b="1" dirty="0">
              <a:solidFill>
                <a:srgbClr val="262626"/>
              </a:solidFill>
              <a:latin typeface="HarmonyOS Sans SC" panose="00000500000000000000" pitchFamily="2" charset="-122"/>
              <a:ea typeface="HarmonyOS Sans SC" panose="00000500000000000000" pitchFamily="2" charset="-122"/>
              <a:cs typeface="Arial" panose="020B0604020202090204" pitchFamily="34" charset="0"/>
            </a:endParaRPr>
          </a:p>
        </p:txBody>
      </p:sp>
      <p:sp>
        <p:nvSpPr>
          <p:cNvPr id="18" name="Right Triangle 17"/>
          <p:cNvSpPr/>
          <p:nvPr/>
        </p:nvSpPr>
        <p:spPr>
          <a:xfrm flipH="1">
            <a:off x="1535113" y="2684463"/>
            <a:ext cx="254000" cy="254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zh-CN">
              <a:solidFill>
                <a:srgbClr val="FFFFFF"/>
              </a:solidFill>
              <a:ea typeface="SimSun" pitchFamily="2" charset="-122"/>
            </a:endParaRPr>
          </a:p>
        </p:txBody>
      </p:sp>
      <p:sp>
        <p:nvSpPr>
          <p:cNvPr id="8" name="文本框 6"/>
          <p:cNvSpPr txBox="1"/>
          <p:nvPr/>
        </p:nvSpPr>
        <p:spPr>
          <a:xfrm>
            <a:off x="2163633" y="3883818"/>
            <a:ext cx="3000431" cy="369332"/>
          </a:xfrm>
          <a:prstGeom prst="rect">
            <a:avLst/>
          </a:prstGeom>
          <a:noFill/>
        </p:spPr>
        <p:txBody>
          <a:bodyPr wrap="square">
            <a:spAutoFit/>
          </a:bodyPr>
          <a:lstStyle/>
          <a:p>
            <a:pPr algn="ctr" eaLnBrk="1" fontAlgn="auto" hangingPunct="1">
              <a:spcBef>
                <a:spcPts val="0"/>
              </a:spcBef>
              <a:spcAft>
                <a:spcPts val="0"/>
              </a:spcAft>
              <a:defRPr/>
            </a:pPr>
            <a:r>
              <a:rPr kumimoji="1" lang="en-US" altLang="zh-CN" b="1" dirty="0">
                <a:solidFill>
                  <a:schemeClr val="tx1">
                    <a:lumMod val="75000"/>
                    <a:lumOff val="25000"/>
                  </a:schemeClr>
                </a:solidFill>
                <a:latin typeface="HarmonyOS Sans SC" panose="00000500000000000000" pitchFamily="2" charset="-122"/>
                <a:ea typeface="HarmonyOS Sans SC" panose="00000500000000000000" pitchFamily="2" charset="-122"/>
              </a:rPr>
              <a:t>Company</a:t>
            </a:r>
            <a:r>
              <a:rPr kumimoji="1" lang="zh-CN" altLang="en-US" b="1" dirty="0">
                <a:solidFill>
                  <a:schemeClr val="tx1">
                    <a:lumMod val="75000"/>
                    <a:lumOff val="25000"/>
                  </a:schemeClr>
                </a:solidFill>
                <a:latin typeface="HarmonyOS Sans SC" panose="00000500000000000000" pitchFamily="2" charset="-122"/>
                <a:ea typeface="HarmonyOS Sans SC" panose="00000500000000000000" pitchFamily="2" charset="-122"/>
              </a:rPr>
              <a:t> </a:t>
            </a:r>
            <a:r>
              <a:rPr kumimoji="1" lang="en-US" altLang="zh-CN" b="1" dirty="0">
                <a:solidFill>
                  <a:schemeClr val="tx1">
                    <a:lumMod val="75000"/>
                    <a:lumOff val="25000"/>
                  </a:schemeClr>
                </a:solidFill>
                <a:latin typeface="HarmonyOS Sans SC" panose="00000500000000000000" pitchFamily="2" charset="-122"/>
                <a:ea typeface="HarmonyOS Sans SC" panose="00000500000000000000" pitchFamily="2" charset="-122"/>
              </a:rPr>
              <a:t>and Team</a:t>
            </a:r>
            <a:endParaRPr kumimoji="1" lang="zh-CN" altLang="en-US" b="1" dirty="0">
              <a:solidFill>
                <a:schemeClr val="tx1">
                  <a:lumMod val="75000"/>
                  <a:lumOff val="25000"/>
                </a:schemeClr>
              </a:solidFill>
              <a:latin typeface="HarmonyOS Sans SC" panose="00000500000000000000" pitchFamily="2" charset="-122"/>
              <a:ea typeface="HarmonyOS Sans SC" panose="00000500000000000000" pitchFamily="2" charset="-122"/>
            </a:endParaRPr>
          </a:p>
        </p:txBody>
      </p:sp>
    </p:spTree>
  </p:cSld>
  <p:clrMapOvr>
    <a:masterClrMapping/>
  </p:clrMapOvr>
  <p:transition spd="slow" advTm="0">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10"/>
          <p:cNvCxnSpPr>
            <a:stCxn id="3" idx="3"/>
            <a:endCxn id="57" idx="1"/>
          </p:cNvCxnSpPr>
          <p:nvPr/>
        </p:nvCxnSpPr>
        <p:spPr>
          <a:xfrm flipV="1">
            <a:off x="2171754" y="2972751"/>
            <a:ext cx="7489788" cy="2410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Diamond 2"/>
          <p:cNvSpPr/>
          <p:nvPr/>
        </p:nvSpPr>
        <p:spPr>
          <a:xfrm>
            <a:off x="804688" y="2331514"/>
            <a:ext cx="1367066" cy="1330674"/>
          </a:xfrm>
          <a:prstGeom prst="diamond">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zh-CN">
              <a:solidFill>
                <a:srgbClr val="FFFFFF"/>
              </a:solidFill>
              <a:latin typeface="HarmonyOS Sans SC" panose="00000500000000000000" pitchFamily="2" charset="-122"/>
              <a:ea typeface="HarmonyOS Sans SC" panose="00000500000000000000" pitchFamily="2" charset="-122"/>
            </a:endParaRPr>
          </a:p>
        </p:txBody>
      </p:sp>
      <p:sp>
        <p:nvSpPr>
          <p:cNvPr id="5" name="TextBox 4"/>
          <p:cNvSpPr txBox="1">
            <a:spLocks noChangeArrowheads="1"/>
          </p:cNvSpPr>
          <p:nvPr/>
        </p:nvSpPr>
        <p:spPr bwMode="auto">
          <a:xfrm>
            <a:off x="813286" y="1823852"/>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400" dirty="0">
                <a:solidFill>
                  <a:schemeClr val="tx1">
                    <a:lumMod val="50000"/>
                    <a:lumOff val="50000"/>
                  </a:schemeClr>
                </a:solidFill>
                <a:latin typeface="HarmonyOS Sans SC" panose="00000500000000000000" pitchFamily="2" charset="-122"/>
                <a:ea typeface="HarmonyOS Sans SC" panose="00000500000000000000" pitchFamily="2" charset="-122"/>
              </a:rPr>
              <a:t>邦家研发始于哈佛大学</a:t>
            </a:r>
            <a:endParaRPr lang="en-US" altLang="zh-CN" sz="1400" dirty="0">
              <a:solidFill>
                <a:schemeClr val="tx1">
                  <a:lumMod val="50000"/>
                  <a:lumOff val="50000"/>
                </a:schemeClr>
              </a:solidFill>
              <a:latin typeface="HarmonyOS Sans SC" panose="00000500000000000000" pitchFamily="2" charset="-122"/>
              <a:ea typeface="HarmonyOS Sans SC" panose="00000500000000000000" pitchFamily="2" charset="-122"/>
            </a:endParaRPr>
          </a:p>
          <a:p>
            <a:pPr eaLnBrk="1" hangingPunct="1">
              <a:lnSpc>
                <a:spcPct val="100000"/>
              </a:lnSpc>
              <a:spcBef>
                <a:spcPct val="0"/>
              </a:spcBef>
              <a:buFontTx/>
              <a:buNone/>
            </a:pPr>
            <a:r>
              <a:rPr lang="en-US" altLang="zh-CN" sz="1400" dirty="0">
                <a:solidFill>
                  <a:schemeClr val="tx1">
                    <a:lumMod val="50000"/>
                    <a:lumOff val="50000"/>
                  </a:schemeClr>
                </a:solidFill>
                <a:latin typeface="HarmonyOS Sans SC" panose="00000500000000000000" pitchFamily="2" charset="-122"/>
                <a:ea typeface="HarmonyOS Sans SC" panose="00000500000000000000" pitchFamily="2" charset="-122"/>
              </a:rPr>
              <a:t>-</a:t>
            </a:r>
            <a:r>
              <a:rPr lang="zh-CN" altLang="en-US" sz="1400" dirty="0">
                <a:solidFill>
                  <a:schemeClr val="tx1">
                    <a:lumMod val="50000"/>
                    <a:lumOff val="50000"/>
                  </a:schemeClr>
                </a:solidFill>
                <a:latin typeface="HarmonyOS Sans SC" panose="00000500000000000000" pitchFamily="2" charset="-122"/>
                <a:ea typeface="HarmonyOS Sans SC" panose="00000500000000000000" pitchFamily="2" charset="-122"/>
              </a:rPr>
              <a:t>单细胞纳米技术</a:t>
            </a:r>
          </a:p>
        </p:txBody>
      </p:sp>
      <p:sp>
        <p:nvSpPr>
          <p:cNvPr id="8" name="TextBox 7"/>
          <p:cNvSpPr txBox="1">
            <a:spLocks noChangeArrowheads="1"/>
          </p:cNvSpPr>
          <p:nvPr/>
        </p:nvSpPr>
        <p:spPr bwMode="auto">
          <a:xfrm>
            <a:off x="961066" y="2743020"/>
            <a:ext cx="106463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b="1" dirty="0">
                <a:solidFill>
                  <a:srgbClr val="262626"/>
                </a:solidFill>
                <a:latin typeface="HarmonyOS Sans SC" panose="00000500000000000000" pitchFamily="2" charset="-122"/>
                <a:ea typeface="HarmonyOS Sans SC" panose="00000500000000000000" pitchFamily="2" charset="-122"/>
                <a:cs typeface="Montserrat" panose="00000500000000000000" pitchFamily="2" charset="0"/>
              </a:rPr>
              <a:t>2017</a:t>
            </a:r>
          </a:p>
        </p:txBody>
      </p:sp>
      <p:sp>
        <p:nvSpPr>
          <p:cNvPr id="10" name="Diamond 9"/>
          <p:cNvSpPr/>
          <p:nvPr/>
        </p:nvSpPr>
        <p:spPr>
          <a:xfrm>
            <a:off x="953359" y="2457945"/>
            <a:ext cx="1069724" cy="1041926"/>
          </a:xfrm>
          <a:prstGeom prst="diamond">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zh-CN">
              <a:solidFill>
                <a:srgbClr val="FFFFFF"/>
              </a:solidFill>
              <a:latin typeface="HarmonyOS Sans SC" panose="00000500000000000000" pitchFamily="2" charset="-122"/>
              <a:ea typeface="HarmonyOS Sans SC" panose="00000500000000000000" pitchFamily="2" charset="-122"/>
            </a:endParaRPr>
          </a:p>
        </p:txBody>
      </p:sp>
      <p:grpSp>
        <p:nvGrpSpPr>
          <p:cNvPr id="2" name="组合 1"/>
          <p:cNvGrpSpPr/>
          <p:nvPr/>
        </p:nvGrpSpPr>
        <p:grpSpPr>
          <a:xfrm>
            <a:off x="-364358" y="382667"/>
            <a:ext cx="2341580" cy="670343"/>
            <a:chOff x="-250913" y="823799"/>
            <a:chExt cx="2341580" cy="670343"/>
          </a:xfrm>
        </p:grpSpPr>
        <p:sp>
          <p:nvSpPr>
            <p:cNvPr id="16" name="TextBox 15"/>
            <p:cNvSpPr txBox="1">
              <a:spLocks noChangeArrowheads="1"/>
            </p:cNvSpPr>
            <p:nvPr/>
          </p:nvSpPr>
          <p:spPr bwMode="auto">
            <a:xfrm>
              <a:off x="-250913" y="823799"/>
              <a:ext cx="23415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en-US" altLang="zh-CN" sz="1800" dirty="0">
                  <a:solidFill>
                    <a:srgbClr val="262626"/>
                  </a:solidFill>
                  <a:latin typeface="HarmonyOS Sans SC" panose="00000500000000000000" pitchFamily="2" charset="-122"/>
                  <a:ea typeface="HarmonyOS Sans SC" panose="00000500000000000000" pitchFamily="2" charset="-122"/>
                  <a:cs typeface="Montserrat" panose="00000500000000000000" pitchFamily="2" charset="0"/>
                </a:rPr>
                <a:t>OUR TIMELINE</a:t>
              </a:r>
            </a:p>
          </p:txBody>
        </p:sp>
        <p:sp>
          <p:nvSpPr>
            <p:cNvPr id="17" name="Right Triangle 16"/>
            <p:cNvSpPr/>
            <p:nvPr/>
          </p:nvSpPr>
          <p:spPr>
            <a:xfrm rot="16200000">
              <a:off x="1796195" y="1227293"/>
              <a:ext cx="213317" cy="15398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zh-CN">
                <a:solidFill>
                  <a:srgbClr val="FFFFFF"/>
                </a:solidFill>
                <a:latin typeface="HarmonyOS Sans SC" panose="00000500000000000000" pitchFamily="2" charset="-122"/>
                <a:ea typeface="HarmonyOS Sans SC" panose="00000500000000000000" pitchFamily="2" charset="-122"/>
              </a:endParaRPr>
            </a:p>
          </p:txBody>
        </p:sp>
        <p:sp>
          <p:nvSpPr>
            <p:cNvPr id="18" name="Rectangle 17"/>
            <p:cNvSpPr>
              <a:spLocks noChangeArrowheads="1"/>
            </p:cNvSpPr>
            <p:nvPr/>
          </p:nvSpPr>
          <p:spPr bwMode="auto">
            <a:xfrm>
              <a:off x="604105" y="1124255"/>
              <a:ext cx="121357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zh-CN" altLang="en-US" sz="1800" b="1" dirty="0">
                  <a:latin typeface="HarmonyOS Sans SC" panose="00000500000000000000" pitchFamily="2" charset="-122"/>
                  <a:ea typeface="HarmonyOS Sans SC" panose="00000500000000000000" pitchFamily="2" charset="-122"/>
                </a:rPr>
                <a:t>成长轨迹</a:t>
              </a:r>
            </a:p>
          </p:txBody>
        </p:sp>
      </p:grpSp>
      <p:pic>
        <p:nvPicPr>
          <p:cNvPr id="55308" name="Picture 19" descr="A picture containing text, sign&#10;&#10;Description automatically generated"/>
          <p:cNvPicPr>
            <a:picLocks noChangeAspect="1"/>
          </p:cNvPicPr>
          <p:nvPr/>
        </p:nvPicPr>
        <p:blipFill>
          <a:blip r:embed="rId3" cstate="email"/>
          <a:srcRect/>
          <a:stretch>
            <a:fillRect/>
          </a:stretch>
        </p:blipFill>
        <p:spPr bwMode="auto">
          <a:xfrm>
            <a:off x="379788" y="1178361"/>
            <a:ext cx="2082612" cy="69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Diamond 5"/>
          <p:cNvSpPr/>
          <p:nvPr/>
        </p:nvSpPr>
        <p:spPr>
          <a:xfrm>
            <a:off x="3056514" y="2329950"/>
            <a:ext cx="1325742" cy="1323976"/>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zh-CN">
              <a:solidFill>
                <a:srgbClr val="FFFFFF"/>
              </a:solidFill>
              <a:latin typeface="HarmonyOS Sans SC" panose="00000500000000000000" pitchFamily="2" charset="-122"/>
              <a:ea typeface="HarmonyOS Sans SC" panose="00000500000000000000" pitchFamily="2" charset="-122"/>
            </a:endParaRPr>
          </a:p>
        </p:txBody>
      </p:sp>
      <p:sp>
        <p:nvSpPr>
          <p:cNvPr id="33" name="TextBox 11"/>
          <p:cNvSpPr txBox="1">
            <a:spLocks noChangeArrowheads="1"/>
          </p:cNvSpPr>
          <p:nvPr/>
        </p:nvSpPr>
        <p:spPr bwMode="auto">
          <a:xfrm>
            <a:off x="2839898" y="2736494"/>
            <a:ext cx="17406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b="1" dirty="0">
                <a:solidFill>
                  <a:srgbClr val="FFFFFF"/>
                </a:solidFill>
                <a:latin typeface="HarmonyOS Sans SC" panose="00000500000000000000" pitchFamily="2" charset="-122"/>
                <a:ea typeface="HarmonyOS Sans SC" panose="00000500000000000000" pitchFamily="2" charset="-122"/>
                <a:cs typeface="Montserrat" panose="00000500000000000000" pitchFamily="2" charset="0"/>
              </a:rPr>
              <a:t>2018</a:t>
            </a:r>
            <a:endParaRPr lang="zh-CN" altLang="en-US" b="1" dirty="0">
              <a:solidFill>
                <a:srgbClr val="FFFFFF"/>
              </a:solidFill>
              <a:latin typeface="HarmonyOS Sans SC" panose="00000500000000000000" pitchFamily="2" charset="-122"/>
              <a:ea typeface="HarmonyOS Sans SC" panose="00000500000000000000" pitchFamily="2" charset="-122"/>
              <a:cs typeface="Montserrat" panose="00000500000000000000" pitchFamily="2" charset="0"/>
            </a:endParaRPr>
          </a:p>
        </p:txBody>
      </p:sp>
      <p:sp>
        <p:nvSpPr>
          <p:cNvPr id="35" name="Rectangle 3"/>
          <p:cNvSpPr>
            <a:spLocks noChangeArrowheads="1"/>
          </p:cNvSpPr>
          <p:nvPr/>
        </p:nvSpPr>
        <p:spPr bwMode="auto">
          <a:xfrm>
            <a:off x="2714030" y="3802152"/>
            <a:ext cx="20909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400" dirty="0">
                <a:solidFill>
                  <a:schemeClr val="tx1">
                    <a:lumMod val="50000"/>
                    <a:lumOff val="50000"/>
                  </a:schemeClr>
                </a:solidFill>
                <a:latin typeface="HarmonyOS Sans SC" panose="00000500000000000000" pitchFamily="2" charset="-122"/>
                <a:ea typeface="HarmonyOS Sans SC" panose="00000500000000000000" pitchFamily="2" charset="-122"/>
              </a:rPr>
              <a:t>成果发表于</a:t>
            </a:r>
            <a:r>
              <a:rPr lang="en-US" altLang="zh-CN" sz="1400" i="1" dirty="0">
                <a:solidFill>
                  <a:schemeClr val="tx1">
                    <a:lumMod val="50000"/>
                    <a:lumOff val="50000"/>
                  </a:schemeClr>
                </a:solidFill>
                <a:latin typeface="HarmonyOS Sans SC" panose="00000500000000000000" pitchFamily="2" charset="-122"/>
                <a:ea typeface="HarmonyOS Sans SC" panose="00000500000000000000" pitchFamily="2" charset="-122"/>
              </a:rPr>
              <a:t>Science</a:t>
            </a:r>
            <a:r>
              <a:rPr lang="zh-CN" altLang="en-US" sz="1400" dirty="0">
                <a:solidFill>
                  <a:schemeClr val="tx1">
                    <a:lumMod val="50000"/>
                    <a:lumOff val="50000"/>
                  </a:schemeClr>
                </a:solidFill>
                <a:latin typeface="HarmonyOS Sans SC" panose="00000500000000000000" pitchFamily="2" charset="-122"/>
                <a:ea typeface="HarmonyOS Sans SC" panose="00000500000000000000" pitchFamily="2" charset="-122"/>
              </a:rPr>
              <a:t>，</a:t>
            </a:r>
            <a:r>
              <a:rPr lang="en-US" altLang="zh-CN" sz="1400" i="1" dirty="0">
                <a:solidFill>
                  <a:schemeClr val="tx1">
                    <a:lumMod val="50000"/>
                    <a:lumOff val="50000"/>
                  </a:schemeClr>
                </a:solidFill>
                <a:latin typeface="HarmonyOS Sans SC" panose="00000500000000000000" pitchFamily="2" charset="-122"/>
                <a:ea typeface="HarmonyOS Sans SC" panose="00000500000000000000" pitchFamily="2" charset="-122"/>
              </a:rPr>
              <a:t>Nature</a:t>
            </a:r>
            <a:r>
              <a:rPr lang="zh-CN" altLang="en-US" sz="1400" i="1" dirty="0">
                <a:solidFill>
                  <a:schemeClr val="tx1">
                    <a:lumMod val="50000"/>
                    <a:lumOff val="50000"/>
                  </a:schemeClr>
                </a:solidFill>
                <a:latin typeface="HarmonyOS Sans SC" panose="00000500000000000000" pitchFamily="2" charset="-122"/>
                <a:ea typeface="HarmonyOS Sans SC" panose="00000500000000000000" pitchFamily="2" charset="-122"/>
              </a:rPr>
              <a:t> </a:t>
            </a:r>
            <a:r>
              <a:rPr lang="en-US" altLang="zh-CN" sz="1400" i="1" dirty="0">
                <a:solidFill>
                  <a:schemeClr val="tx1">
                    <a:lumMod val="50000"/>
                    <a:lumOff val="50000"/>
                  </a:schemeClr>
                </a:solidFill>
                <a:latin typeface="HarmonyOS Sans SC" panose="00000500000000000000" pitchFamily="2" charset="-122"/>
                <a:ea typeface="HarmonyOS Sans SC" panose="00000500000000000000" pitchFamily="2" charset="-122"/>
              </a:rPr>
              <a:t>Nanotech</a:t>
            </a:r>
            <a:r>
              <a:rPr lang="zh-CN" altLang="en-US" sz="1400" dirty="0">
                <a:solidFill>
                  <a:schemeClr val="tx1">
                    <a:lumMod val="50000"/>
                    <a:lumOff val="50000"/>
                  </a:schemeClr>
                </a:solidFill>
                <a:latin typeface="HarmonyOS Sans SC" panose="00000500000000000000" pitchFamily="2" charset="-122"/>
                <a:ea typeface="HarmonyOS Sans SC" panose="00000500000000000000" pitchFamily="2" charset="-122"/>
              </a:rPr>
              <a:t>，</a:t>
            </a:r>
            <a:r>
              <a:rPr lang="en-US" altLang="zh-CN" sz="1400" i="1" dirty="0">
                <a:solidFill>
                  <a:schemeClr val="tx1">
                    <a:lumMod val="50000"/>
                    <a:lumOff val="50000"/>
                  </a:schemeClr>
                </a:solidFill>
                <a:latin typeface="HarmonyOS Sans SC" panose="00000500000000000000" pitchFamily="2" charset="-122"/>
                <a:ea typeface="HarmonyOS Sans SC" panose="00000500000000000000" pitchFamily="2" charset="-122"/>
              </a:rPr>
              <a:t>Molecular</a:t>
            </a:r>
            <a:r>
              <a:rPr lang="zh-CN" altLang="en-US" sz="1400" i="1" dirty="0">
                <a:solidFill>
                  <a:schemeClr val="tx1">
                    <a:lumMod val="50000"/>
                    <a:lumOff val="50000"/>
                  </a:schemeClr>
                </a:solidFill>
                <a:latin typeface="HarmonyOS Sans SC" panose="00000500000000000000" pitchFamily="2" charset="-122"/>
                <a:ea typeface="HarmonyOS Sans SC" panose="00000500000000000000" pitchFamily="2" charset="-122"/>
              </a:rPr>
              <a:t> </a:t>
            </a:r>
            <a:r>
              <a:rPr lang="en-US" altLang="zh-CN" sz="1400" i="1" dirty="0">
                <a:solidFill>
                  <a:schemeClr val="tx1">
                    <a:lumMod val="50000"/>
                    <a:lumOff val="50000"/>
                  </a:schemeClr>
                </a:solidFill>
                <a:latin typeface="HarmonyOS Sans SC" panose="00000500000000000000" pitchFamily="2" charset="-122"/>
                <a:ea typeface="HarmonyOS Sans SC" panose="00000500000000000000" pitchFamily="2" charset="-122"/>
              </a:rPr>
              <a:t>Cell </a:t>
            </a:r>
            <a:r>
              <a:rPr lang="zh-CN" altLang="en-US" sz="1400" dirty="0">
                <a:solidFill>
                  <a:schemeClr val="tx1">
                    <a:lumMod val="50000"/>
                    <a:lumOff val="50000"/>
                  </a:schemeClr>
                </a:solidFill>
                <a:latin typeface="HarmonyOS Sans SC" panose="00000500000000000000" pitchFamily="2" charset="-122"/>
                <a:ea typeface="HarmonyOS Sans SC" panose="00000500000000000000" pitchFamily="2" charset="-122"/>
              </a:rPr>
              <a:t>等</a:t>
            </a:r>
            <a:endParaRPr lang="en-US" altLang="zh-CN" sz="1400" dirty="0">
              <a:solidFill>
                <a:schemeClr val="tx1">
                  <a:lumMod val="50000"/>
                  <a:lumOff val="50000"/>
                </a:schemeClr>
              </a:solidFill>
              <a:latin typeface="HarmonyOS Sans SC" panose="00000500000000000000" pitchFamily="2" charset="-122"/>
              <a:ea typeface="HarmonyOS Sans SC" panose="00000500000000000000" pitchFamily="2" charset="-122"/>
            </a:endParaRPr>
          </a:p>
          <a:p>
            <a:pPr eaLnBrk="1" hangingPunct="1">
              <a:lnSpc>
                <a:spcPct val="100000"/>
              </a:lnSpc>
              <a:spcBef>
                <a:spcPct val="0"/>
              </a:spcBef>
              <a:buFontTx/>
              <a:buNone/>
            </a:pPr>
            <a:r>
              <a:rPr lang="zh-CN" altLang="en-US" sz="1400" dirty="0">
                <a:solidFill>
                  <a:schemeClr val="tx1">
                    <a:lumMod val="50000"/>
                    <a:lumOff val="50000"/>
                  </a:schemeClr>
                </a:solidFill>
                <a:latin typeface="HarmonyOS Sans SC" panose="00000500000000000000" pitchFamily="2" charset="-122"/>
                <a:ea typeface="HarmonyOS Sans SC" panose="00000500000000000000" pitchFamily="2" charset="-122"/>
              </a:rPr>
              <a:t>世界顶尖学术期刊</a:t>
            </a:r>
          </a:p>
        </p:txBody>
      </p:sp>
      <p:sp>
        <p:nvSpPr>
          <p:cNvPr id="36" name="Rectangle 4"/>
          <p:cNvSpPr>
            <a:spLocks noChangeArrowheads="1"/>
          </p:cNvSpPr>
          <p:nvPr/>
        </p:nvSpPr>
        <p:spPr bwMode="auto">
          <a:xfrm>
            <a:off x="5075767" y="3837777"/>
            <a:ext cx="212583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400" dirty="0">
                <a:solidFill>
                  <a:schemeClr val="tx1">
                    <a:lumMod val="50000"/>
                    <a:lumOff val="50000"/>
                  </a:schemeClr>
                </a:solidFill>
                <a:latin typeface="HarmonyOS Sans SC" panose="00000500000000000000" pitchFamily="2" charset="-122"/>
                <a:ea typeface="HarmonyOS Sans SC" panose="00000500000000000000" pitchFamily="2" charset="-122"/>
              </a:rPr>
              <a:t>关键技术在四川大学</a:t>
            </a:r>
            <a:endParaRPr lang="en-US" altLang="zh-CN" sz="1400" dirty="0">
              <a:solidFill>
                <a:schemeClr val="tx1">
                  <a:lumMod val="50000"/>
                  <a:lumOff val="50000"/>
                </a:schemeClr>
              </a:solidFill>
              <a:latin typeface="HarmonyOS Sans SC" panose="00000500000000000000" pitchFamily="2" charset="-122"/>
              <a:ea typeface="HarmonyOS Sans SC" panose="00000500000000000000" pitchFamily="2" charset="-122"/>
            </a:endParaRPr>
          </a:p>
          <a:p>
            <a:pPr eaLnBrk="1" hangingPunct="1">
              <a:lnSpc>
                <a:spcPct val="100000"/>
              </a:lnSpc>
              <a:spcBef>
                <a:spcPct val="0"/>
              </a:spcBef>
              <a:buFontTx/>
              <a:buNone/>
            </a:pPr>
            <a:r>
              <a:rPr lang="zh-CN" altLang="en-US" sz="1400" dirty="0">
                <a:solidFill>
                  <a:schemeClr val="tx1">
                    <a:lumMod val="50000"/>
                    <a:lumOff val="50000"/>
                  </a:schemeClr>
                </a:solidFill>
                <a:latin typeface="HarmonyOS Sans SC" panose="00000500000000000000" pitchFamily="2" charset="-122"/>
                <a:ea typeface="HarmonyOS Sans SC" panose="00000500000000000000" pitchFamily="2" charset="-122"/>
              </a:rPr>
              <a:t>华西第二医院进行验证，</a:t>
            </a:r>
            <a:endParaRPr lang="en-US" altLang="zh-CN" sz="1400" dirty="0">
              <a:solidFill>
                <a:schemeClr val="tx1">
                  <a:lumMod val="50000"/>
                  <a:lumOff val="50000"/>
                </a:schemeClr>
              </a:solidFill>
              <a:latin typeface="HarmonyOS Sans SC" panose="00000500000000000000" pitchFamily="2" charset="-122"/>
              <a:ea typeface="HarmonyOS Sans SC" panose="00000500000000000000" pitchFamily="2" charset="-122"/>
            </a:endParaRPr>
          </a:p>
          <a:p>
            <a:pPr eaLnBrk="1" hangingPunct="1">
              <a:lnSpc>
                <a:spcPct val="100000"/>
              </a:lnSpc>
              <a:spcBef>
                <a:spcPct val="0"/>
              </a:spcBef>
              <a:buFontTx/>
              <a:buNone/>
            </a:pPr>
            <a:r>
              <a:rPr lang="zh-CN" altLang="en-US" sz="1400" dirty="0">
                <a:solidFill>
                  <a:schemeClr val="tx1">
                    <a:lumMod val="50000"/>
                    <a:lumOff val="50000"/>
                  </a:schemeClr>
                </a:solidFill>
                <a:latin typeface="HarmonyOS Sans SC" panose="00000500000000000000" pitchFamily="2" charset="-122"/>
                <a:ea typeface="HarmonyOS Sans SC" panose="00000500000000000000" pitchFamily="2" charset="-122"/>
              </a:rPr>
              <a:t>取得了良好效果并</a:t>
            </a:r>
            <a:endParaRPr lang="en-US" altLang="zh-CN" sz="1400" dirty="0">
              <a:solidFill>
                <a:schemeClr val="tx1">
                  <a:lumMod val="50000"/>
                  <a:lumOff val="50000"/>
                </a:schemeClr>
              </a:solidFill>
              <a:latin typeface="HarmonyOS Sans SC" panose="00000500000000000000" pitchFamily="2" charset="-122"/>
              <a:ea typeface="HarmonyOS Sans SC" panose="00000500000000000000" pitchFamily="2" charset="-122"/>
            </a:endParaRPr>
          </a:p>
          <a:p>
            <a:pPr eaLnBrk="1" hangingPunct="1">
              <a:lnSpc>
                <a:spcPct val="100000"/>
              </a:lnSpc>
              <a:spcBef>
                <a:spcPct val="0"/>
              </a:spcBef>
              <a:buFontTx/>
              <a:buNone/>
            </a:pPr>
            <a:r>
              <a:rPr lang="zh-CN" altLang="en-US" sz="1400" dirty="0">
                <a:solidFill>
                  <a:schemeClr val="tx1">
                    <a:lumMod val="50000"/>
                    <a:lumOff val="50000"/>
                  </a:schemeClr>
                </a:solidFill>
                <a:latin typeface="HarmonyOS Sans SC" panose="00000500000000000000" pitchFamily="2" charset="-122"/>
                <a:ea typeface="HarmonyOS Sans SC" panose="00000500000000000000" pitchFamily="2" charset="-122"/>
              </a:rPr>
              <a:t>产出高质量学术论著</a:t>
            </a:r>
          </a:p>
        </p:txBody>
      </p:sp>
      <p:pic>
        <p:nvPicPr>
          <p:cNvPr id="37" name="Picture 21" descr="Logo&#10;&#10;Description automatically generated"/>
          <p:cNvPicPr>
            <a:picLocks noChangeAspect="1"/>
          </p:cNvPicPr>
          <p:nvPr/>
        </p:nvPicPr>
        <p:blipFill>
          <a:blip r:embed="rId4" cstate="email"/>
          <a:srcRect/>
          <a:stretch>
            <a:fillRect/>
          </a:stretch>
        </p:blipFill>
        <p:spPr bwMode="auto">
          <a:xfrm>
            <a:off x="942218" y="5156558"/>
            <a:ext cx="1325741" cy="119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10"/>
          <p:cNvPicPr>
            <a:picLocks noChangeAspect="1"/>
          </p:cNvPicPr>
          <p:nvPr/>
        </p:nvPicPr>
        <p:blipFill>
          <a:blip r:embed="rId5" cstate="email"/>
          <a:srcRect/>
          <a:stretch>
            <a:fillRect/>
          </a:stretch>
        </p:blipFill>
        <p:spPr bwMode="auto">
          <a:xfrm>
            <a:off x="5182743" y="4905787"/>
            <a:ext cx="1139862" cy="15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TextBox 7"/>
          <p:cNvSpPr txBox="1">
            <a:spLocks noChangeArrowheads="1"/>
          </p:cNvSpPr>
          <p:nvPr/>
        </p:nvSpPr>
        <p:spPr bwMode="auto">
          <a:xfrm>
            <a:off x="9954087" y="2694339"/>
            <a:ext cx="125295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b="1" dirty="0">
                <a:solidFill>
                  <a:srgbClr val="262626"/>
                </a:solidFill>
                <a:latin typeface="HarmonyOS Sans SC" panose="00000500000000000000" pitchFamily="2" charset="-122"/>
                <a:ea typeface="HarmonyOS Sans SC" panose="00000500000000000000" pitchFamily="2" charset="-122"/>
                <a:cs typeface="Montserrat" panose="00000500000000000000" pitchFamily="2" charset="0"/>
              </a:rPr>
              <a:t>2021</a:t>
            </a:r>
          </a:p>
        </p:txBody>
      </p:sp>
      <p:pic>
        <p:nvPicPr>
          <p:cNvPr id="48" name="图片占位符 12"/>
          <p:cNvPicPr>
            <a:picLocks noChangeAspect="1"/>
          </p:cNvPicPr>
          <p:nvPr/>
        </p:nvPicPr>
        <p:blipFill>
          <a:blip r:embed="rId6" cstate="email"/>
          <a:srcRect/>
          <a:stretch>
            <a:fillRect/>
          </a:stretch>
        </p:blipFill>
        <p:spPr bwMode="auto">
          <a:xfrm>
            <a:off x="6874374" y="4784339"/>
            <a:ext cx="2282991" cy="1628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14"/>
          <p:cNvSpPr>
            <a:spLocks noChangeArrowheads="1"/>
          </p:cNvSpPr>
          <p:nvPr/>
        </p:nvSpPr>
        <p:spPr bwMode="auto">
          <a:xfrm>
            <a:off x="7534245" y="3849652"/>
            <a:ext cx="14108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zh-CN" altLang="en-US" sz="1400" dirty="0">
                <a:solidFill>
                  <a:schemeClr val="tx1">
                    <a:lumMod val="50000"/>
                    <a:lumOff val="50000"/>
                  </a:schemeClr>
                </a:solidFill>
                <a:latin typeface="HarmonyOS Sans SC" panose="00000500000000000000" pitchFamily="2" charset="-122"/>
                <a:ea typeface="HarmonyOS Sans SC" panose="00000500000000000000" pitchFamily="2" charset="-122"/>
              </a:rPr>
              <a:t>研究成果获得多个中美专利</a:t>
            </a:r>
          </a:p>
        </p:txBody>
      </p:sp>
      <p:sp>
        <p:nvSpPr>
          <p:cNvPr id="50" name="TextBox 1"/>
          <p:cNvSpPr txBox="1">
            <a:spLocks noChangeArrowheads="1"/>
          </p:cNvSpPr>
          <p:nvPr/>
        </p:nvSpPr>
        <p:spPr bwMode="auto">
          <a:xfrm>
            <a:off x="9306500" y="3932777"/>
            <a:ext cx="27156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400" dirty="0">
                <a:solidFill>
                  <a:schemeClr val="tx1">
                    <a:lumMod val="50000"/>
                    <a:lumOff val="50000"/>
                  </a:schemeClr>
                </a:solidFill>
                <a:latin typeface="HarmonyOS Sans SC" panose="00000500000000000000" pitchFamily="2" charset="-122"/>
                <a:ea typeface="HarmonyOS Sans SC" panose="00000500000000000000" pitchFamily="2" charset="-122"/>
              </a:rPr>
              <a:t>邦家康盛生物科技有限公司成立</a:t>
            </a:r>
            <a:endParaRPr lang="en-US" altLang="zh-CN" sz="1400" dirty="0">
              <a:solidFill>
                <a:schemeClr val="tx1">
                  <a:lumMod val="50000"/>
                  <a:lumOff val="50000"/>
                </a:schemeClr>
              </a:solidFill>
              <a:latin typeface="HarmonyOS Sans SC" panose="00000500000000000000" pitchFamily="2" charset="-122"/>
              <a:ea typeface="HarmonyOS Sans SC" panose="00000500000000000000" pitchFamily="2" charset="-122"/>
            </a:endParaRPr>
          </a:p>
        </p:txBody>
      </p:sp>
      <p:cxnSp>
        <p:nvCxnSpPr>
          <p:cNvPr id="54" name="Straight Connector 10"/>
          <p:cNvCxnSpPr>
            <a:stCxn id="57" idx="3"/>
          </p:cNvCxnSpPr>
          <p:nvPr/>
        </p:nvCxnSpPr>
        <p:spPr>
          <a:xfrm>
            <a:off x="11484296" y="2972751"/>
            <a:ext cx="707704" cy="12691"/>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1" name="Diamond 5"/>
          <p:cNvSpPr/>
          <p:nvPr/>
        </p:nvSpPr>
        <p:spPr>
          <a:xfrm>
            <a:off x="5345785" y="2332268"/>
            <a:ext cx="1325742" cy="1323976"/>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zh-CN">
              <a:solidFill>
                <a:srgbClr val="FFFFFF"/>
              </a:solidFill>
              <a:latin typeface="HarmonyOS Sans SC" panose="00000500000000000000" pitchFamily="2" charset="-122"/>
              <a:ea typeface="HarmonyOS Sans SC" panose="00000500000000000000" pitchFamily="2" charset="-122"/>
            </a:endParaRPr>
          </a:p>
        </p:txBody>
      </p:sp>
      <p:sp>
        <p:nvSpPr>
          <p:cNvPr id="34" name="TextBox 12"/>
          <p:cNvSpPr txBox="1">
            <a:spLocks noChangeArrowheads="1"/>
          </p:cNvSpPr>
          <p:nvPr/>
        </p:nvSpPr>
        <p:spPr bwMode="auto">
          <a:xfrm>
            <a:off x="5146906" y="2714521"/>
            <a:ext cx="17305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b="1" dirty="0">
                <a:solidFill>
                  <a:srgbClr val="FFFFFF"/>
                </a:solidFill>
                <a:latin typeface="HarmonyOS Sans SC" panose="00000500000000000000" pitchFamily="2" charset="-122"/>
                <a:ea typeface="HarmonyOS Sans SC" panose="00000500000000000000" pitchFamily="2" charset="-122"/>
                <a:cs typeface="Montserrat" panose="00000500000000000000" pitchFamily="2" charset="0"/>
              </a:rPr>
              <a:t>2019</a:t>
            </a:r>
            <a:endParaRPr lang="zh-CN" altLang="en-US" b="1" dirty="0">
              <a:solidFill>
                <a:srgbClr val="FFFFFF"/>
              </a:solidFill>
              <a:latin typeface="HarmonyOS Sans SC" panose="00000500000000000000" pitchFamily="2" charset="-122"/>
              <a:ea typeface="HarmonyOS Sans SC" panose="00000500000000000000" pitchFamily="2" charset="-122"/>
              <a:cs typeface="Montserrat" panose="00000500000000000000" pitchFamily="2" charset="0"/>
            </a:endParaRPr>
          </a:p>
        </p:txBody>
      </p:sp>
      <p:sp>
        <p:nvSpPr>
          <p:cNvPr id="52" name="Diamond 5"/>
          <p:cNvSpPr/>
          <p:nvPr/>
        </p:nvSpPr>
        <p:spPr>
          <a:xfrm>
            <a:off x="7498976" y="2332268"/>
            <a:ext cx="1325742" cy="1323976"/>
          </a:xfrm>
          <a:prstGeom prst="diamond">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zh-CN">
              <a:solidFill>
                <a:srgbClr val="FFFFFF"/>
              </a:solidFill>
              <a:latin typeface="HarmonyOS Sans SC" panose="00000500000000000000" pitchFamily="2" charset="-122"/>
              <a:ea typeface="HarmonyOS Sans SC" panose="00000500000000000000" pitchFamily="2" charset="-122"/>
            </a:endParaRPr>
          </a:p>
        </p:txBody>
      </p:sp>
      <p:sp>
        <p:nvSpPr>
          <p:cNvPr id="44" name="TextBox 16"/>
          <p:cNvSpPr txBox="1">
            <a:spLocks noChangeArrowheads="1"/>
          </p:cNvSpPr>
          <p:nvPr/>
        </p:nvSpPr>
        <p:spPr bwMode="auto">
          <a:xfrm>
            <a:off x="7279869" y="2694339"/>
            <a:ext cx="183775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b="1" dirty="0">
                <a:solidFill>
                  <a:srgbClr val="FFFFFF"/>
                </a:solidFill>
                <a:latin typeface="HarmonyOS Sans SC" panose="00000500000000000000" pitchFamily="2" charset="-122"/>
                <a:ea typeface="HarmonyOS Sans SC" panose="00000500000000000000" pitchFamily="2" charset="-122"/>
                <a:cs typeface="Montserrat" panose="00000500000000000000" pitchFamily="2" charset="0"/>
              </a:rPr>
              <a:t>2020</a:t>
            </a:r>
            <a:endParaRPr lang="zh-CN" altLang="en-US" b="1" dirty="0">
              <a:solidFill>
                <a:srgbClr val="FFFFFF"/>
              </a:solidFill>
              <a:latin typeface="HarmonyOS Sans SC" panose="00000500000000000000" pitchFamily="2" charset="-122"/>
              <a:ea typeface="HarmonyOS Sans SC" panose="00000500000000000000" pitchFamily="2" charset="-122"/>
              <a:cs typeface="Montserrat" panose="00000500000000000000" pitchFamily="2" charset="0"/>
            </a:endParaRPr>
          </a:p>
        </p:txBody>
      </p:sp>
      <p:pic>
        <p:nvPicPr>
          <p:cNvPr id="39" name="图片 9"/>
          <p:cNvPicPr>
            <a:picLocks noChangeAspect="1"/>
          </p:cNvPicPr>
          <p:nvPr/>
        </p:nvPicPr>
        <p:blipFill>
          <a:blip r:embed="rId7" cstate="email"/>
          <a:srcRect/>
          <a:stretch>
            <a:fillRect/>
          </a:stretch>
        </p:blipFill>
        <p:spPr bwMode="auto">
          <a:xfrm>
            <a:off x="3993606" y="4904486"/>
            <a:ext cx="1165700" cy="1531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7"/>
          <p:cNvPicPr>
            <a:picLocks noChangeAspect="1"/>
          </p:cNvPicPr>
          <p:nvPr/>
        </p:nvPicPr>
        <p:blipFill>
          <a:blip r:embed="rId8" cstate="email"/>
          <a:srcRect/>
          <a:stretch>
            <a:fillRect/>
          </a:stretch>
        </p:blipFill>
        <p:spPr bwMode="auto">
          <a:xfrm>
            <a:off x="2766474" y="4905787"/>
            <a:ext cx="1203695" cy="15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Diamond 2"/>
          <p:cNvSpPr/>
          <p:nvPr/>
        </p:nvSpPr>
        <p:spPr>
          <a:xfrm>
            <a:off x="9661542" y="2085635"/>
            <a:ext cx="1822754" cy="1774232"/>
          </a:xfrm>
          <a:prstGeom prst="diamond">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zh-CN">
              <a:solidFill>
                <a:srgbClr val="FFFFFF"/>
              </a:solidFill>
              <a:latin typeface="HarmonyOS Sans SC" panose="00000500000000000000" pitchFamily="2" charset="-122"/>
              <a:ea typeface="HarmonyOS Sans SC" panose="00000500000000000000" pitchFamily="2" charset="-122"/>
            </a:endParaRPr>
          </a:p>
        </p:txBody>
      </p:sp>
      <p:sp>
        <p:nvSpPr>
          <p:cNvPr id="58" name="Diamond 9"/>
          <p:cNvSpPr/>
          <p:nvPr/>
        </p:nvSpPr>
        <p:spPr>
          <a:xfrm>
            <a:off x="9873264" y="2278134"/>
            <a:ext cx="1426298" cy="1389234"/>
          </a:xfrm>
          <a:prstGeom prst="diamond">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zh-CN">
              <a:solidFill>
                <a:srgbClr val="FFFFFF"/>
              </a:solidFill>
              <a:latin typeface="HarmonyOS Sans SC" panose="00000500000000000000" pitchFamily="2" charset="-122"/>
              <a:ea typeface="HarmonyOS Sans SC" panose="00000500000000000000" pitchFamily="2" charset="-122"/>
            </a:endParaRPr>
          </a:p>
        </p:txBody>
      </p:sp>
      <p:sp>
        <p:nvSpPr>
          <p:cNvPr id="59" name="TextBox 1"/>
          <p:cNvSpPr txBox="1">
            <a:spLocks noChangeArrowheads="1"/>
          </p:cNvSpPr>
          <p:nvPr/>
        </p:nvSpPr>
        <p:spPr bwMode="auto">
          <a:xfrm>
            <a:off x="9343206" y="4407523"/>
            <a:ext cx="2360610" cy="954107"/>
          </a:xfrm>
          <a:prstGeom prst="rect">
            <a:avLst/>
          </a:prstGeom>
          <a:noFill/>
          <a:ln>
            <a:noFill/>
          </a:ln>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400" dirty="0">
                <a:solidFill>
                  <a:schemeClr val="bg1">
                    <a:lumMod val="50000"/>
                  </a:schemeClr>
                </a:solidFill>
                <a:latin typeface="HarmonyOS Sans SC" panose="00000500000000000000" pitchFamily="2" charset="-122"/>
                <a:ea typeface="HarmonyOS Sans SC" panose="00000500000000000000" pitchFamily="2" charset="-122"/>
              </a:rPr>
              <a:t>政府支持：</a:t>
            </a:r>
            <a:endParaRPr lang="en-US" altLang="zh-CN" sz="1400" dirty="0">
              <a:solidFill>
                <a:schemeClr val="bg1">
                  <a:lumMod val="50000"/>
                </a:schemeClr>
              </a:solidFill>
              <a:latin typeface="HarmonyOS Sans SC" panose="00000500000000000000" pitchFamily="2" charset="-122"/>
              <a:ea typeface="HarmonyOS Sans SC" panose="00000500000000000000" pitchFamily="2" charset="-122"/>
            </a:endParaRPr>
          </a:p>
          <a:p>
            <a:pPr eaLnBrk="1" hangingPunct="1">
              <a:lnSpc>
                <a:spcPct val="100000"/>
              </a:lnSpc>
              <a:spcBef>
                <a:spcPct val="0"/>
              </a:spcBef>
              <a:buFontTx/>
              <a:buNone/>
            </a:pPr>
            <a:r>
              <a:rPr lang="zh-CN" altLang="en-US" sz="1400" dirty="0">
                <a:solidFill>
                  <a:schemeClr val="bg1">
                    <a:lumMod val="50000"/>
                  </a:schemeClr>
                </a:solidFill>
                <a:latin typeface="HarmonyOS Sans SC" panose="00000500000000000000" pitchFamily="2" charset="-122"/>
                <a:ea typeface="HarmonyOS Sans SC" panose="00000500000000000000" pitchFamily="2" charset="-122"/>
              </a:rPr>
              <a:t>国家级领军人才创业计划</a:t>
            </a:r>
            <a:endParaRPr lang="en-US" altLang="zh-CN" sz="1400" dirty="0">
              <a:solidFill>
                <a:schemeClr val="bg1">
                  <a:lumMod val="50000"/>
                </a:schemeClr>
              </a:solidFill>
              <a:latin typeface="HarmonyOS Sans SC" panose="00000500000000000000" pitchFamily="2" charset="-122"/>
              <a:ea typeface="HarmonyOS Sans SC" panose="00000500000000000000" pitchFamily="2" charset="-122"/>
            </a:endParaRPr>
          </a:p>
          <a:p>
            <a:pPr eaLnBrk="1" hangingPunct="1">
              <a:lnSpc>
                <a:spcPct val="100000"/>
              </a:lnSpc>
              <a:spcBef>
                <a:spcPct val="0"/>
              </a:spcBef>
              <a:buFontTx/>
              <a:buNone/>
            </a:pPr>
            <a:r>
              <a:rPr lang="zh-CN" altLang="en-US" sz="1400" dirty="0">
                <a:solidFill>
                  <a:schemeClr val="bg1">
                    <a:lumMod val="50000"/>
                  </a:schemeClr>
                </a:solidFill>
                <a:latin typeface="HarmonyOS Sans SC" panose="00000500000000000000" pitchFamily="2" charset="-122"/>
                <a:ea typeface="HarmonyOS Sans SC" panose="00000500000000000000" pitchFamily="2" charset="-122"/>
              </a:rPr>
              <a:t>成都市委组织部“蓉漂计划”</a:t>
            </a:r>
            <a:endParaRPr lang="en-US" altLang="zh-CN" sz="1400" dirty="0">
              <a:solidFill>
                <a:schemeClr val="bg1">
                  <a:lumMod val="50000"/>
                </a:schemeClr>
              </a:solidFill>
              <a:latin typeface="HarmonyOS Sans SC" panose="00000500000000000000" pitchFamily="2" charset="-122"/>
              <a:ea typeface="HarmonyOS Sans SC" panose="00000500000000000000" pitchFamily="2" charset="-122"/>
            </a:endParaRPr>
          </a:p>
          <a:p>
            <a:pPr eaLnBrk="1" hangingPunct="1">
              <a:lnSpc>
                <a:spcPct val="100000"/>
              </a:lnSpc>
              <a:spcBef>
                <a:spcPct val="0"/>
              </a:spcBef>
              <a:buFontTx/>
              <a:buNone/>
            </a:pPr>
            <a:r>
              <a:rPr lang="zh-CN" altLang="en-US" sz="1400" dirty="0">
                <a:solidFill>
                  <a:schemeClr val="bg1">
                    <a:lumMod val="50000"/>
                  </a:schemeClr>
                </a:solidFill>
                <a:latin typeface="HarmonyOS Sans SC" panose="00000500000000000000" pitchFamily="2" charset="-122"/>
                <a:ea typeface="HarmonyOS Sans SC" panose="00000500000000000000" pitchFamily="2" charset="-122"/>
                <a:cs typeface="Arial" panose="020B0604020202090204" pitchFamily="34" charset="0"/>
              </a:rPr>
              <a:t>高新区“产业教授” 计划</a:t>
            </a:r>
            <a:endParaRPr lang="en-US" altLang="zh-CN" sz="1400" dirty="0">
              <a:solidFill>
                <a:schemeClr val="bg1">
                  <a:lumMod val="50000"/>
                </a:schemeClr>
              </a:solidFill>
              <a:latin typeface="HarmonyOS Sans SC" panose="00000500000000000000" pitchFamily="2" charset="-122"/>
              <a:ea typeface="HarmonyOS Sans SC" panose="00000500000000000000" pitchFamily="2" charset="-122"/>
              <a:cs typeface="Arial" panose="020B0604020202090204" pitchFamily="34" charset="0"/>
            </a:endParaRPr>
          </a:p>
        </p:txBody>
      </p:sp>
      <p:sp>
        <p:nvSpPr>
          <p:cNvPr id="61" name="灯片编号占位符 2"/>
          <p:cNvSpPr txBox="1"/>
          <p:nvPr/>
        </p:nvSpPr>
        <p:spPr>
          <a:xfrm>
            <a:off x="8610600" y="6356350"/>
            <a:ext cx="27432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9pPr>
          </a:lstStyle>
          <a:p>
            <a:pPr algn="r">
              <a:defRPr/>
            </a:pPr>
            <a:fld id="{68EE2189-2A70-457C-9802-C407B5C73872}" type="slidenum">
              <a:rPr lang="en-US" altLang="zh-CN" sz="1200" smtClean="0">
                <a:solidFill>
                  <a:schemeClr val="bg1">
                    <a:lumMod val="65000"/>
                  </a:schemeClr>
                </a:solidFill>
                <a:latin typeface="HarmonyOS Sans SC" panose="00000500000000000000" pitchFamily="2" charset="-122"/>
                <a:ea typeface="HarmonyOS Sans SC" panose="00000500000000000000" pitchFamily="2" charset="-122"/>
              </a:rPr>
              <a:t>3</a:t>
            </a:fld>
            <a:endParaRPr lang="en-US" altLang="zh-CN" sz="1200" dirty="0">
              <a:solidFill>
                <a:schemeClr val="bg1">
                  <a:lumMod val="65000"/>
                </a:schemeClr>
              </a:solidFill>
              <a:latin typeface="HarmonyOS Sans SC" panose="00000500000000000000" pitchFamily="2" charset="-122"/>
              <a:ea typeface="HarmonyOS Sans SC" panose="00000500000000000000" pitchFamily="2" charset="-122"/>
            </a:endParaRPr>
          </a:p>
        </p:txBody>
      </p:sp>
      <p:pic>
        <p:nvPicPr>
          <p:cNvPr id="63" name="Picture 1" descr="\\Mac\AllFiles\var\folders\fv\0xs_jycd3r7fcrjk0fs5wggh0000gn\T\download-4.png"/>
          <p:cNvPicPr>
            <a:picLocks noChangeAspect="1" noChangeArrowheads="1"/>
          </p:cNvPicPr>
          <p:nvPr/>
        </p:nvPicPr>
        <p:blipFill>
          <a:blip r:embed="rId9" cstate="email"/>
          <a:srcRect/>
          <a:stretch>
            <a:fillRect/>
          </a:stretch>
        </p:blipFill>
        <p:spPr bwMode="auto">
          <a:xfrm>
            <a:off x="534038" y="4016220"/>
            <a:ext cx="18605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TextBox 4"/>
          <p:cNvSpPr txBox="1">
            <a:spLocks noChangeArrowheads="1"/>
          </p:cNvSpPr>
          <p:nvPr/>
        </p:nvSpPr>
        <p:spPr bwMode="auto">
          <a:xfrm>
            <a:off x="623598" y="4632517"/>
            <a:ext cx="19800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400" dirty="0">
                <a:solidFill>
                  <a:schemeClr val="tx1">
                    <a:lumMod val="50000"/>
                    <a:lumOff val="50000"/>
                  </a:schemeClr>
                </a:solidFill>
                <a:latin typeface="HarmonyOS Sans SC" panose="00000500000000000000" pitchFamily="2" charset="-122"/>
                <a:ea typeface="HarmonyOS Sans SC" panose="00000500000000000000" pitchFamily="2" charset="-122"/>
              </a:rPr>
              <a:t>邦家研发始于北京大学</a:t>
            </a:r>
            <a:endParaRPr lang="en-US" altLang="zh-CN" sz="1400" dirty="0">
              <a:solidFill>
                <a:schemeClr val="tx1">
                  <a:lumMod val="50000"/>
                  <a:lumOff val="50000"/>
                </a:schemeClr>
              </a:solidFill>
              <a:latin typeface="HarmonyOS Sans SC" panose="00000500000000000000" pitchFamily="2" charset="-122"/>
              <a:ea typeface="HarmonyOS Sans SC" panose="00000500000000000000" pitchFamily="2" charset="-122"/>
            </a:endParaRPr>
          </a:p>
          <a:p>
            <a:pPr eaLnBrk="1" hangingPunct="1">
              <a:lnSpc>
                <a:spcPct val="100000"/>
              </a:lnSpc>
              <a:spcBef>
                <a:spcPct val="0"/>
              </a:spcBef>
              <a:buFontTx/>
              <a:buNone/>
            </a:pPr>
            <a:r>
              <a:rPr lang="en-US" altLang="zh-CN" sz="1400" dirty="0">
                <a:solidFill>
                  <a:schemeClr val="tx1">
                    <a:lumMod val="50000"/>
                    <a:lumOff val="50000"/>
                  </a:schemeClr>
                </a:solidFill>
                <a:latin typeface="HarmonyOS Sans SC" panose="00000500000000000000" pitchFamily="2" charset="-122"/>
                <a:ea typeface="HarmonyOS Sans SC" panose="00000500000000000000" pitchFamily="2" charset="-122"/>
              </a:rPr>
              <a:t>-</a:t>
            </a:r>
            <a:r>
              <a:rPr lang="zh-CN" altLang="en-US" sz="1400" dirty="0">
                <a:solidFill>
                  <a:schemeClr val="tx1">
                    <a:lumMod val="50000"/>
                    <a:lumOff val="50000"/>
                  </a:schemeClr>
                </a:solidFill>
                <a:latin typeface="HarmonyOS Sans SC" panose="00000500000000000000" pitchFamily="2" charset="-122"/>
                <a:ea typeface="HarmonyOS Sans SC" panose="00000500000000000000" pitchFamily="2" charset="-122"/>
              </a:rPr>
              <a:t>单细胞精准医学</a:t>
            </a:r>
          </a:p>
        </p:txBody>
      </p:sp>
      <p:cxnSp>
        <p:nvCxnSpPr>
          <p:cNvPr id="27" name="直接连接符 26"/>
          <p:cNvCxnSpPr>
            <a:endCxn id="29" idx="1"/>
          </p:cNvCxnSpPr>
          <p:nvPr/>
        </p:nvCxnSpPr>
        <p:spPr>
          <a:xfrm>
            <a:off x="791331" y="2167467"/>
            <a:ext cx="0" cy="819262"/>
          </a:xfrm>
          <a:prstGeom prst="line">
            <a:avLst/>
          </a:prstGeom>
          <a:ln w="19050">
            <a:solidFill>
              <a:schemeClr val="bg1">
                <a:lumMod val="65000"/>
              </a:schemeClr>
            </a:solidFill>
            <a:prstDash val="sysDot"/>
            <a:headEnd type="oval"/>
          </a:ln>
        </p:spPr>
        <p:style>
          <a:lnRef idx="1">
            <a:schemeClr val="dk1"/>
          </a:lnRef>
          <a:fillRef idx="0">
            <a:schemeClr val="dk1"/>
          </a:fillRef>
          <a:effectRef idx="0">
            <a:schemeClr val="dk1"/>
          </a:effectRef>
          <a:fontRef idx="minor">
            <a:schemeClr val="tx1"/>
          </a:fontRef>
        </p:style>
      </p:cxnSp>
      <p:cxnSp>
        <p:nvCxnSpPr>
          <p:cNvPr id="65" name="直接连接符 64"/>
          <p:cNvCxnSpPr/>
          <p:nvPr/>
        </p:nvCxnSpPr>
        <p:spPr>
          <a:xfrm flipV="1">
            <a:off x="804310" y="2997561"/>
            <a:ext cx="0" cy="804591"/>
          </a:xfrm>
          <a:prstGeom prst="line">
            <a:avLst/>
          </a:prstGeom>
          <a:ln w="19050">
            <a:solidFill>
              <a:schemeClr val="bg1">
                <a:lumMod val="65000"/>
              </a:schemeClr>
            </a:solidFill>
            <a:prstDash val="sysDot"/>
            <a:headEnd type="oval"/>
          </a:ln>
        </p:spPr>
        <p:style>
          <a:lnRef idx="1">
            <a:schemeClr val="dk1"/>
          </a:lnRef>
          <a:fillRef idx="0">
            <a:schemeClr val="dk1"/>
          </a:fillRef>
          <a:effectRef idx="0">
            <a:schemeClr val="dk1"/>
          </a:effectRef>
          <a:fontRef idx="minor">
            <a:schemeClr val="tx1"/>
          </a:fontRef>
        </p:style>
      </p:cxnSp>
      <p:pic>
        <p:nvPicPr>
          <p:cNvPr id="29" name="图形 28" descr="起点"/>
          <p:cNvPicPr>
            <a:picLocks noChangeAspect="1"/>
          </p:cNvPicPr>
          <p:nvPr/>
        </p:nvPicPr>
        <p:blipFill>
          <a:blip r:embed="rId10" cstate="email">
            <a:extLst>
              <a:ext uri="{96DAC541-7B7A-43D3-8B79-37D633B846F1}">
                <asvg:svgBlip xmlns:asvg="http://schemas.microsoft.com/office/drawing/2016/SVG/main" r:embed="rId11"/>
              </a:ext>
            </a:extLst>
          </a:blip>
          <a:stretch>
            <a:fillRect/>
          </a:stretch>
        </p:blipFill>
        <p:spPr>
          <a:xfrm flipH="1">
            <a:off x="260770" y="2721448"/>
            <a:ext cx="530561" cy="530561"/>
          </a:xfrm>
          <a:prstGeom prst="rect">
            <a:avLst/>
          </a:prstGeom>
        </p:spPr>
      </p:pic>
      <p:grpSp>
        <p:nvGrpSpPr>
          <p:cNvPr id="45" name="组合 44"/>
          <p:cNvGrpSpPr/>
          <p:nvPr/>
        </p:nvGrpSpPr>
        <p:grpSpPr>
          <a:xfrm>
            <a:off x="4111625" y="198120"/>
            <a:ext cx="8037195" cy="1941195"/>
            <a:chOff x="0" y="766105"/>
            <a:chExt cx="12192000" cy="2807125"/>
          </a:xfrm>
        </p:grpSpPr>
        <p:pic>
          <p:nvPicPr>
            <p:cNvPr id="47" name="图片 46" descr="文本&#10;&#10;描述已自动生成"/>
            <p:cNvPicPr>
              <a:picLocks noChangeAspect="1"/>
            </p:cNvPicPr>
            <p:nvPr/>
          </p:nvPicPr>
          <p:blipFill>
            <a:blip r:embed="rId12" cstate="email"/>
            <a:stretch>
              <a:fillRect/>
            </a:stretch>
          </p:blipFill>
          <p:spPr>
            <a:xfrm>
              <a:off x="0" y="766105"/>
              <a:ext cx="12192000" cy="2807125"/>
            </a:xfrm>
            <a:prstGeom prst="rect">
              <a:avLst/>
            </a:prstGeom>
          </p:spPr>
        </p:pic>
        <p:grpSp>
          <p:nvGrpSpPr>
            <p:cNvPr id="53" name="组合 52"/>
            <p:cNvGrpSpPr/>
            <p:nvPr/>
          </p:nvGrpSpPr>
          <p:grpSpPr>
            <a:xfrm>
              <a:off x="895350" y="1951225"/>
              <a:ext cx="8015202" cy="1063537"/>
              <a:chOff x="895350" y="1951225"/>
              <a:chExt cx="8015202" cy="1063537"/>
            </a:xfrm>
          </p:grpSpPr>
          <p:pic>
            <p:nvPicPr>
              <p:cNvPr id="55" name="图片 54" descr="文本&#10;&#10;描述已自动生成"/>
              <p:cNvPicPr>
                <a:picLocks noChangeAspect="1"/>
              </p:cNvPicPr>
              <p:nvPr/>
            </p:nvPicPr>
            <p:blipFill rotWithShape="1">
              <a:blip r:embed="rId13" cstate="email"/>
              <a:srcRect/>
              <a:stretch>
                <a:fillRect/>
              </a:stretch>
            </p:blipFill>
            <p:spPr>
              <a:xfrm>
                <a:off x="7847015" y="1951225"/>
                <a:ext cx="1063537" cy="1063537"/>
              </a:xfrm>
              <a:prstGeom prst="ellipse">
                <a:avLst/>
              </a:prstGeom>
              <a:ln w="28575">
                <a:solidFill>
                  <a:srgbClr val="62659B"/>
                </a:solidFill>
              </a:ln>
            </p:spPr>
          </p:pic>
          <p:cxnSp>
            <p:nvCxnSpPr>
              <p:cNvPr id="56" name="直接连接符 55"/>
              <p:cNvCxnSpPr/>
              <p:nvPr/>
            </p:nvCxnSpPr>
            <p:spPr>
              <a:xfrm>
                <a:off x="7880350" y="2647506"/>
                <a:ext cx="1003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895350" y="2488899"/>
                <a:ext cx="695166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sp>
        <p:nvSpPr>
          <p:cNvPr id="62" name="文本框 61"/>
          <p:cNvSpPr txBox="1"/>
          <p:nvPr/>
        </p:nvSpPr>
        <p:spPr>
          <a:xfrm>
            <a:off x="6188075" y="124460"/>
            <a:ext cx="1837055" cy="368300"/>
          </a:xfrm>
          <a:prstGeom prst="rect">
            <a:avLst/>
          </a:prstGeom>
          <a:solidFill>
            <a:srgbClr val="F2F2F2">
              <a:alpha val="92941"/>
            </a:srgbClr>
          </a:solidFill>
        </p:spPr>
        <p:txBody>
          <a:bodyPr wrap="square">
            <a:spAutoFit/>
          </a:bodyPr>
          <a:lstStyle/>
          <a:p>
            <a:pPr marL="0" lvl="1" defTabSz="800100">
              <a:lnSpc>
                <a:spcPct val="90000"/>
              </a:lnSpc>
              <a:spcAft>
                <a:spcPct val="15000"/>
              </a:spcAft>
            </a:pPr>
            <a:r>
              <a:rPr lang="zh-CN" altLang="en-US" sz="2000" dirty="0">
                <a:latin typeface="HarmonyOS Sans SC" panose="00000500000000000000" pitchFamily="2" charset="-122"/>
                <a:ea typeface="HarmonyOS Sans SC" panose="00000500000000000000" pitchFamily="2" charset="-122"/>
              </a:rPr>
              <a:t>金属</a:t>
            </a:r>
            <a:r>
              <a:rPr lang="en-US" altLang="zh-CN" sz="2000" dirty="0">
                <a:latin typeface="HarmonyOS Sans SC" panose="00000500000000000000" pitchFamily="2" charset="-122"/>
                <a:ea typeface="HarmonyOS Sans SC" panose="00000500000000000000" pitchFamily="2" charset="-122"/>
              </a:rPr>
              <a:t>-</a:t>
            </a:r>
            <a:r>
              <a:rPr lang="zh-CN" altLang="en-US" sz="2000" dirty="0">
                <a:latin typeface="HarmonyOS Sans SC" panose="00000500000000000000" pitchFamily="2" charset="-122"/>
                <a:ea typeface="HarmonyOS Sans SC" panose="00000500000000000000" pitchFamily="2" charset="-122"/>
              </a:rPr>
              <a:t>多酚网络</a:t>
            </a:r>
            <a:endParaRPr lang="en-US" altLang="zh-CN" sz="2000" kern="1200" dirty="0">
              <a:latin typeface="HarmonyOS Sans SC" panose="00000500000000000000" pitchFamily="2" charset="-122"/>
              <a:ea typeface="HarmonyOS Sans SC" panose="00000500000000000000" pitchFamily="2" charset="-122"/>
            </a:endParaRPr>
          </a:p>
        </p:txBody>
      </p:sp>
      <p:pic>
        <p:nvPicPr>
          <p:cNvPr id="41" name="图片 40" descr="文本, 徽标&#10;&#10;描述已自动生成"/>
          <p:cNvPicPr>
            <a:picLocks noChangeAspect="1"/>
          </p:cNvPicPr>
          <p:nvPr/>
        </p:nvPicPr>
        <p:blipFill rotWithShape="1">
          <a:blip r:embed="rId14" cstate="email"/>
          <a:srcRect/>
          <a:stretch>
            <a:fillRect/>
          </a:stretch>
        </p:blipFill>
        <p:spPr>
          <a:xfrm>
            <a:off x="10207328" y="18507"/>
            <a:ext cx="1984672" cy="579877"/>
          </a:xfrm>
          <a:prstGeom prst="rect">
            <a:avLst/>
          </a:prstGeom>
        </p:spPr>
      </p:pic>
      <p:sp>
        <p:nvSpPr>
          <p:cNvPr id="66" name="文本框 65"/>
          <p:cNvSpPr txBox="1"/>
          <p:nvPr/>
        </p:nvSpPr>
        <p:spPr>
          <a:xfrm>
            <a:off x="8263739" y="121314"/>
            <a:ext cx="1655792" cy="369332"/>
          </a:xfrm>
          <a:prstGeom prst="rect">
            <a:avLst/>
          </a:prstGeom>
          <a:solidFill>
            <a:srgbClr val="F2F2F2">
              <a:alpha val="92941"/>
            </a:srgbClr>
          </a:solidFill>
        </p:spPr>
        <p:txBody>
          <a:bodyPr wrap="square">
            <a:spAutoFit/>
          </a:bodyPr>
          <a:lstStyle/>
          <a:p>
            <a:pPr marL="0" lvl="1" defTabSz="800100">
              <a:lnSpc>
                <a:spcPct val="90000"/>
              </a:lnSpc>
              <a:spcAft>
                <a:spcPct val="15000"/>
              </a:spcAft>
            </a:pPr>
            <a:r>
              <a:rPr lang="zh-CN" altLang="en-US" sz="2000" dirty="0">
                <a:latin typeface="HarmonyOS Sans SC" panose="00000500000000000000" pitchFamily="2" charset="-122"/>
                <a:ea typeface="HarmonyOS Sans SC" panose="00000500000000000000" pitchFamily="2" charset="-122"/>
              </a:rPr>
              <a:t>诺奖级技术</a:t>
            </a:r>
            <a:endParaRPr lang="en-US" altLang="zh-CN" sz="2000" kern="1200" dirty="0">
              <a:latin typeface="HarmonyOS Sans SC" panose="00000500000000000000" pitchFamily="2" charset="-122"/>
              <a:ea typeface="HarmonyOS Sans SC" panose="00000500000000000000" pitchFamily="2" charset="-122"/>
            </a:endParaRPr>
          </a:p>
        </p:txBody>
      </p:sp>
    </p:spTree>
  </p:cSld>
  <p:clrMapOvr>
    <a:masterClrMapping/>
  </p:clrMapOvr>
  <p:transition spd="slow" advTm="0">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图片占位符 14"/>
          <p:cNvPicPr>
            <a:picLocks noGrp="1" noChangeAspect="1" noChangeArrowheads="1"/>
          </p:cNvPicPr>
          <p:nvPr>
            <p:ph type="pic" sz="quarter" idx="10"/>
          </p:nvPr>
        </p:nvPicPr>
        <p:blipFill>
          <a:blip r:embed="rId3"/>
          <a:srcRect/>
          <a:stretch>
            <a:fillRect/>
          </a:stretch>
        </p:blipFill>
        <p:spPr>
          <a:xfrm>
            <a:off x="1037937" y="713983"/>
            <a:ext cx="2243897" cy="2327275"/>
          </a:xfrm>
          <a:prstGeom prst="rect">
            <a:avLst/>
          </a:prstGeom>
          <a:effectLst>
            <a:outerShdw blurRad="50800" dist="38100" dir="2700000" algn="tl" rotWithShape="0">
              <a:prstClr val="black">
                <a:alpha val="40000"/>
              </a:prstClr>
            </a:outerShdw>
          </a:effectLst>
        </p:spPr>
      </p:pic>
      <p:sp>
        <p:nvSpPr>
          <p:cNvPr id="14" name="Rectangle 13"/>
          <p:cNvSpPr>
            <a:spLocks noChangeArrowheads="1"/>
          </p:cNvSpPr>
          <p:nvPr/>
        </p:nvSpPr>
        <p:spPr bwMode="auto">
          <a:xfrm>
            <a:off x="882338" y="3162403"/>
            <a:ext cx="15414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r" eaLnBrk="1" hangingPunct="1">
              <a:lnSpc>
                <a:spcPct val="100000"/>
              </a:lnSpc>
              <a:spcBef>
                <a:spcPct val="0"/>
              </a:spcBef>
              <a:buFontTx/>
              <a:buNone/>
            </a:pPr>
            <a:r>
              <a:rPr lang="zh-CN" altLang="en-US" b="1" dirty="0">
                <a:latin typeface="HarmonyOS Sans SC" panose="00000500000000000000" pitchFamily="2" charset="-122"/>
                <a:ea typeface="HarmonyOS Sans SC" panose="00000500000000000000" pitchFamily="2" charset="-122"/>
              </a:rPr>
              <a:t>郭俊凌 </a:t>
            </a:r>
            <a:endParaRPr lang="en-US" altLang="zh-CN" dirty="0">
              <a:latin typeface="HarmonyOS Sans SC" panose="00000500000000000000" pitchFamily="2" charset="-122"/>
              <a:ea typeface="HarmonyOS Sans SC" panose="00000500000000000000" pitchFamily="2" charset="-122"/>
            </a:endParaRPr>
          </a:p>
        </p:txBody>
      </p:sp>
      <p:sp>
        <p:nvSpPr>
          <p:cNvPr id="61448" name="Rectangle 2"/>
          <p:cNvSpPr>
            <a:spLocks noChangeArrowheads="1"/>
          </p:cNvSpPr>
          <p:nvPr/>
        </p:nvSpPr>
        <p:spPr bwMode="auto">
          <a:xfrm>
            <a:off x="481089" y="4065537"/>
            <a:ext cx="3541350"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 typeface="Arial" panose="020B0604020202090204" pitchFamily="34" charset="0"/>
              <a:buNone/>
            </a:pPr>
            <a:r>
              <a:rPr lang="zh-CN" altLang="en-US" sz="1400" b="1" dirty="0">
                <a:latin typeface="HarmonyOS Sans SC" panose="00000500000000000000" pitchFamily="2" charset="-122"/>
                <a:ea typeface="HarmonyOS Sans SC" panose="00000500000000000000" pitchFamily="2" charset="-122"/>
                <a:cs typeface="Arial" panose="020B0604020202090204" pitchFamily="34" charset="0"/>
              </a:rPr>
              <a:t>国家“高层次人才计划”专家，加拿大英属哥伦比亚大学客座教授，哈佛大学</a:t>
            </a:r>
            <a:r>
              <a:rPr lang="en-US" altLang="zh-CN" sz="1400" b="1" dirty="0">
                <a:latin typeface="HarmonyOS Sans SC" panose="00000500000000000000" pitchFamily="2" charset="-122"/>
                <a:ea typeface="HarmonyOS Sans SC" panose="00000500000000000000" pitchFamily="2" charset="-122"/>
                <a:cs typeface="Arial" panose="020B0604020202090204" pitchFamily="34" charset="0"/>
              </a:rPr>
              <a:t>Wyss</a:t>
            </a:r>
            <a:r>
              <a:rPr lang="zh-CN" altLang="en-US" sz="1400" b="1" dirty="0">
                <a:latin typeface="HarmonyOS Sans SC" panose="00000500000000000000" pitchFamily="2" charset="-122"/>
                <a:ea typeface="HarmonyOS Sans SC" panose="00000500000000000000" pitchFamily="2" charset="-122"/>
                <a:cs typeface="Arial" panose="020B0604020202090204" pitchFamily="34" charset="0"/>
              </a:rPr>
              <a:t>研究员，四川大学“双百人”引进特聘教授，博士生导师，教育部轻工技术与工程学科评估专家，教育部科学技术奖评委专家，成都市“蓉漂计划”国家级领军人才创新创业项目获得者，成都市高新区产业教授。</a:t>
            </a:r>
          </a:p>
        </p:txBody>
      </p:sp>
      <p:sp>
        <p:nvSpPr>
          <p:cNvPr id="61450" name="文本框 3"/>
          <p:cNvSpPr txBox="1">
            <a:spLocks noChangeArrowheads="1"/>
          </p:cNvSpPr>
          <p:nvPr/>
        </p:nvSpPr>
        <p:spPr bwMode="auto">
          <a:xfrm>
            <a:off x="2408947" y="3453759"/>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kumimoji="1" lang="zh-CN" altLang="en-US" sz="1600" b="1" dirty="0">
                <a:latin typeface="HarmonyOS Sans SC" panose="00000500000000000000" pitchFamily="2" charset="-122"/>
                <a:ea typeface="HarmonyOS Sans SC" panose="00000500000000000000" pitchFamily="2" charset="-122"/>
              </a:rPr>
              <a:t>创始人 </a:t>
            </a:r>
            <a:endParaRPr kumimoji="1" lang="en-US" altLang="zh-CN" sz="1600" b="1" dirty="0">
              <a:latin typeface="HarmonyOS Sans SC" panose="00000500000000000000" pitchFamily="2" charset="-122"/>
              <a:ea typeface="HarmonyOS Sans SC" panose="00000500000000000000" pitchFamily="2" charset="-122"/>
            </a:endParaRPr>
          </a:p>
          <a:p>
            <a:pPr eaLnBrk="1" hangingPunct="1">
              <a:lnSpc>
                <a:spcPct val="100000"/>
              </a:lnSpc>
              <a:spcBef>
                <a:spcPct val="0"/>
              </a:spcBef>
              <a:buFontTx/>
              <a:buNone/>
            </a:pPr>
            <a:r>
              <a:rPr kumimoji="1" lang="en-US" altLang="zh-CN" sz="1600" b="1" dirty="0">
                <a:latin typeface="HarmonyOS Sans SC" panose="00000500000000000000" pitchFamily="2" charset="-122"/>
                <a:ea typeface="HarmonyOS Sans SC" panose="00000500000000000000" pitchFamily="2" charset="-122"/>
              </a:rPr>
              <a:t>Founder</a:t>
            </a:r>
            <a:endParaRPr kumimoji="1" lang="zh-CN" altLang="en-US" sz="1600" b="1" dirty="0">
              <a:latin typeface="HarmonyOS Sans SC" panose="00000500000000000000" pitchFamily="2" charset="-122"/>
              <a:ea typeface="HarmonyOS Sans SC" panose="00000500000000000000" pitchFamily="2" charset="-122"/>
            </a:endParaRPr>
          </a:p>
        </p:txBody>
      </p:sp>
      <p:pic>
        <p:nvPicPr>
          <p:cNvPr id="61451" name="Picture 2" descr="\\Mac\AllFiles\var\folders\fv\0xs_jycd3r7fcrjk0fs5wggh0000gn\T\download-2.png"/>
          <p:cNvPicPr>
            <a:picLocks noChangeAspect="1" noChangeArrowheads="1"/>
          </p:cNvPicPr>
          <p:nvPr/>
        </p:nvPicPr>
        <p:blipFill>
          <a:blip r:embed="rId4" cstate="email"/>
          <a:srcRect/>
          <a:stretch>
            <a:fillRect/>
          </a:stretch>
        </p:blipFill>
        <p:spPr bwMode="auto">
          <a:xfrm>
            <a:off x="564268" y="6212221"/>
            <a:ext cx="1686513" cy="44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3" name="Picture 4" descr="\\Mac\AllFiles\var\folders\fv\0xs_jycd3r7fcrjk0fs5wggh0000gn\T\images.jpg"/>
          <p:cNvPicPr>
            <a:picLocks noChangeAspect="1" noChangeArrowheads="1"/>
          </p:cNvPicPr>
          <p:nvPr/>
        </p:nvPicPr>
        <p:blipFill>
          <a:blip r:embed="rId5"/>
          <a:srcRect/>
          <a:stretch>
            <a:fillRect/>
          </a:stretch>
        </p:blipFill>
        <p:spPr bwMode="auto">
          <a:xfrm>
            <a:off x="206416" y="5674020"/>
            <a:ext cx="1368931" cy="445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1"/>
          <p:cNvPicPr>
            <a:picLocks noChangeAspect="1" noChangeArrowheads="1"/>
          </p:cNvPicPr>
          <p:nvPr/>
        </p:nvPicPr>
        <p:blipFill>
          <a:blip r:embed="rId6"/>
          <a:srcRect/>
          <a:stretch>
            <a:fillRect/>
          </a:stretch>
        </p:blipFill>
        <p:spPr bwMode="auto">
          <a:xfrm>
            <a:off x="2986599" y="5627135"/>
            <a:ext cx="1237032" cy="100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灯片编号占位符 2"/>
          <p:cNvSpPr txBox="1"/>
          <p:nvPr/>
        </p:nvSpPr>
        <p:spPr>
          <a:xfrm>
            <a:off x="8791353" y="6581868"/>
            <a:ext cx="27432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9pPr>
          </a:lstStyle>
          <a:p>
            <a:pPr algn="r">
              <a:defRPr/>
            </a:pPr>
            <a:fld id="{68EE2189-2A70-457C-9802-C407B5C73872}" type="slidenum">
              <a:rPr lang="en-US" altLang="zh-CN" sz="1200" smtClean="0">
                <a:solidFill>
                  <a:schemeClr val="bg1">
                    <a:lumMod val="65000"/>
                  </a:schemeClr>
                </a:solidFill>
                <a:latin typeface="HarmonyOS Sans SC" panose="00000500000000000000" pitchFamily="2" charset="-122"/>
                <a:ea typeface="HarmonyOS Sans SC" panose="00000500000000000000" pitchFamily="2" charset="-122"/>
              </a:rPr>
              <a:t>4</a:t>
            </a:fld>
            <a:endParaRPr lang="en-US" altLang="zh-CN" sz="1200" dirty="0">
              <a:solidFill>
                <a:schemeClr val="bg1">
                  <a:lumMod val="65000"/>
                </a:schemeClr>
              </a:solidFill>
              <a:latin typeface="HarmonyOS Sans SC" panose="00000500000000000000" pitchFamily="2" charset="-122"/>
              <a:ea typeface="HarmonyOS Sans SC" panose="00000500000000000000" pitchFamily="2" charset="-122"/>
            </a:endParaRPr>
          </a:p>
        </p:txBody>
      </p:sp>
      <p:pic>
        <p:nvPicPr>
          <p:cNvPr id="18" name="图片 17" descr="文本, 徽标&#10;&#10;描述已自动生成"/>
          <p:cNvPicPr>
            <a:picLocks noChangeAspect="1"/>
          </p:cNvPicPr>
          <p:nvPr/>
        </p:nvPicPr>
        <p:blipFill rotWithShape="1">
          <a:blip r:embed="rId7" cstate="email"/>
          <a:srcRect/>
          <a:stretch>
            <a:fillRect/>
          </a:stretch>
        </p:blipFill>
        <p:spPr>
          <a:xfrm>
            <a:off x="10480674" y="80549"/>
            <a:ext cx="1697037" cy="495837"/>
          </a:xfrm>
          <a:prstGeom prst="rect">
            <a:avLst/>
          </a:prstGeom>
        </p:spPr>
      </p:pic>
      <p:pic>
        <p:nvPicPr>
          <p:cNvPr id="20" name="图片 6"/>
          <p:cNvPicPr>
            <a:picLocks noChangeAspect="1"/>
          </p:cNvPicPr>
          <p:nvPr/>
        </p:nvPicPr>
        <p:blipFill rotWithShape="1">
          <a:blip r:embed="rId8"/>
          <a:srcRect l="12773" t="12475" r="10927" b="11737"/>
          <a:stretch>
            <a:fillRect/>
          </a:stretch>
        </p:blipFill>
        <p:spPr bwMode="auto">
          <a:xfrm>
            <a:off x="5069104" y="703742"/>
            <a:ext cx="2243897" cy="23272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图片 20" descr="男人穿着白衬衫&#10;&#10;描述已自动生成"/>
          <p:cNvPicPr>
            <a:picLocks noChangeAspect="1"/>
          </p:cNvPicPr>
          <p:nvPr/>
        </p:nvPicPr>
        <p:blipFill rotWithShape="1">
          <a:blip r:embed="rId9" cstate="email"/>
          <a:srcRect l="8531" t="3532" r="8531" b="4143"/>
          <a:stretch>
            <a:fillRect/>
          </a:stretch>
        </p:blipFill>
        <p:spPr>
          <a:xfrm>
            <a:off x="9100270" y="710672"/>
            <a:ext cx="2090737" cy="2327275"/>
          </a:xfrm>
          <a:prstGeom prst="rect">
            <a:avLst/>
          </a:prstGeom>
          <a:effectLst>
            <a:outerShdw blurRad="50800" dist="38100" dir="2700000" algn="tl" rotWithShape="0">
              <a:prstClr val="black">
                <a:alpha val="40000"/>
              </a:prstClr>
            </a:outerShdw>
          </a:effectLst>
        </p:spPr>
      </p:pic>
      <p:sp>
        <p:nvSpPr>
          <p:cNvPr id="22" name="Rectangle 13"/>
          <p:cNvSpPr>
            <a:spLocks noChangeArrowheads="1"/>
          </p:cNvSpPr>
          <p:nvPr/>
        </p:nvSpPr>
        <p:spPr bwMode="auto">
          <a:xfrm>
            <a:off x="5079130" y="3162403"/>
            <a:ext cx="12627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b="1" dirty="0">
                <a:latin typeface="HarmonyOS Sans SC" panose="00000500000000000000" pitchFamily="2" charset="-122"/>
                <a:ea typeface="HarmonyOS Sans SC" panose="00000500000000000000" pitchFamily="2" charset="-122"/>
              </a:rPr>
              <a:t>张曜耀</a:t>
            </a:r>
            <a:endParaRPr lang="en-US" altLang="zh-CN" b="1" dirty="0">
              <a:latin typeface="HarmonyOS Sans SC" panose="00000500000000000000" pitchFamily="2" charset="-122"/>
              <a:ea typeface="HarmonyOS Sans SC" panose="00000500000000000000" pitchFamily="2" charset="-122"/>
            </a:endParaRPr>
          </a:p>
        </p:txBody>
      </p:sp>
      <p:sp>
        <p:nvSpPr>
          <p:cNvPr id="23" name="Rectangle 2"/>
          <p:cNvSpPr>
            <a:spLocks noChangeArrowheads="1"/>
          </p:cNvSpPr>
          <p:nvPr/>
        </p:nvSpPr>
        <p:spPr bwMode="auto">
          <a:xfrm>
            <a:off x="4778568" y="4112503"/>
            <a:ext cx="3217444"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400" b="1" dirty="0">
                <a:latin typeface="HarmonyOS Sans SC" panose="00000500000000000000" pitchFamily="2" charset="-122"/>
                <a:ea typeface="HarmonyOS Sans SC" panose="00000500000000000000" pitchFamily="2" charset="-122"/>
              </a:rPr>
              <a:t>硕士生导师、四川省特聘专家、省“千人计划”专家、四川大学“双百人才工程计划”特聘专家、四川大学华西第二医院妇产科医生</a:t>
            </a:r>
            <a:endParaRPr lang="en-US" altLang="zh-CN" sz="1400" b="1" dirty="0">
              <a:latin typeface="HarmonyOS Sans SC" panose="00000500000000000000" pitchFamily="2" charset="-122"/>
              <a:ea typeface="HarmonyOS Sans SC" panose="00000500000000000000" pitchFamily="2" charset="-122"/>
            </a:endParaRPr>
          </a:p>
          <a:p>
            <a:pPr eaLnBrk="1" hangingPunct="1">
              <a:lnSpc>
                <a:spcPct val="100000"/>
              </a:lnSpc>
              <a:spcBef>
                <a:spcPct val="0"/>
              </a:spcBef>
              <a:buFontTx/>
              <a:buNone/>
            </a:pPr>
            <a:endParaRPr lang="zh-CN" altLang="en-US" sz="1400" b="1" dirty="0">
              <a:latin typeface="HarmonyOS Sans SC" panose="00000500000000000000" pitchFamily="2" charset="-122"/>
              <a:ea typeface="HarmonyOS Sans SC" panose="00000500000000000000" pitchFamily="2" charset="-122"/>
            </a:endParaRPr>
          </a:p>
        </p:txBody>
      </p:sp>
      <p:sp>
        <p:nvSpPr>
          <p:cNvPr id="26" name="文本框 14"/>
          <p:cNvSpPr txBox="1">
            <a:spLocks noChangeArrowheads="1"/>
          </p:cNvSpPr>
          <p:nvPr/>
        </p:nvSpPr>
        <p:spPr bwMode="auto">
          <a:xfrm>
            <a:off x="6305107" y="3433107"/>
            <a:ext cx="132921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kumimoji="1" lang="zh-CN" altLang="en-US" sz="1600" b="1" dirty="0">
                <a:latin typeface="HarmonyOS Sans SC" panose="00000500000000000000" pitchFamily="2" charset="-122"/>
                <a:ea typeface="HarmonyOS Sans SC" panose="00000500000000000000" pitchFamily="2" charset="-122"/>
              </a:rPr>
              <a:t>联合创始人</a:t>
            </a:r>
            <a:endParaRPr kumimoji="1" lang="en-US" altLang="zh-CN" sz="1600" b="1" dirty="0">
              <a:latin typeface="HarmonyOS Sans SC" panose="00000500000000000000" pitchFamily="2" charset="-122"/>
              <a:ea typeface="HarmonyOS Sans SC" panose="00000500000000000000" pitchFamily="2" charset="-122"/>
            </a:endParaRPr>
          </a:p>
          <a:p>
            <a:pPr eaLnBrk="1" hangingPunct="1">
              <a:lnSpc>
                <a:spcPct val="100000"/>
              </a:lnSpc>
              <a:spcBef>
                <a:spcPct val="0"/>
              </a:spcBef>
              <a:buFontTx/>
              <a:buNone/>
            </a:pPr>
            <a:r>
              <a:rPr kumimoji="1" lang="en-US" altLang="zh-CN" sz="1600" b="1" dirty="0">
                <a:latin typeface="HarmonyOS Sans SC" panose="00000500000000000000" pitchFamily="2" charset="-122"/>
                <a:ea typeface="HarmonyOS Sans SC" panose="00000500000000000000" pitchFamily="2" charset="-122"/>
              </a:rPr>
              <a:t>Co-founder</a:t>
            </a:r>
            <a:endParaRPr kumimoji="1" lang="zh-CN" altLang="en-US" sz="1600" b="1" dirty="0">
              <a:latin typeface="HarmonyOS Sans SC" panose="00000500000000000000" pitchFamily="2" charset="-122"/>
              <a:ea typeface="HarmonyOS Sans SC" panose="00000500000000000000" pitchFamily="2" charset="-122"/>
            </a:endParaRPr>
          </a:p>
        </p:txBody>
      </p:sp>
      <p:sp>
        <p:nvSpPr>
          <p:cNvPr id="27" name="Rectangle 13"/>
          <p:cNvSpPr>
            <a:spLocks noChangeArrowheads="1"/>
          </p:cNvSpPr>
          <p:nvPr/>
        </p:nvSpPr>
        <p:spPr bwMode="auto">
          <a:xfrm>
            <a:off x="9125419" y="3162403"/>
            <a:ext cx="16691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b="1" dirty="0">
                <a:latin typeface="HarmonyOS Sans SC" panose="00000500000000000000" pitchFamily="2" charset="-122"/>
                <a:ea typeface="HarmonyOS Sans SC" panose="00000500000000000000" pitchFamily="2" charset="-122"/>
              </a:rPr>
              <a:t>何云翔</a:t>
            </a:r>
          </a:p>
        </p:txBody>
      </p:sp>
      <p:sp>
        <p:nvSpPr>
          <p:cNvPr id="28" name="Rectangle 1"/>
          <p:cNvSpPr>
            <a:spLocks noChangeArrowheads="1"/>
          </p:cNvSpPr>
          <p:nvPr/>
        </p:nvSpPr>
        <p:spPr bwMode="auto">
          <a:xfrm>
            <a:off x="8961621" y="4112503"/>
            <a:ext cx="27499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400" b="1" dirty="0">
                <a:latin typeface="HarmonyOS Sans SC" panose="00000500000000000000" pitchFamily="2" charset="-122"/>
                <a:ea typeface="HarmonyOS Sans SC" panose="00000500000000000000" pitchFamily="2" charset="-122"/>
                <a:cs typeface="Helvetica" pitchFamily="2" charset="0"/>
              </a:rPr>
              <a:t>四川大学助理教授，博士后，英国布里斯托大学化学系博士，帝国理工大学药物化学硕士</a:t>
            </a:r>
          </a:p>
        </p:txBody>
      </p:sp>
      <p:sp>
        <p:nvSpPr>
          <p:cNvPr id="29" name="文本框 8"/>
          <p:cNvSpPr txBox="1">
            <a:spLocks noChangeArrowheads="1"/>
          </p:cNvSpPr>
          <p:nvPr/>
        </p:nvSpPr>
        <p:spPr bwMode="auto">
          <a:xfrm>
            <a:off x="10276691" y="3489740"/>
            <a:ext cx="16770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kumimoji="1" lang="zh-CN" altLang="en-US" sz="1600" b="1" dirty="0">
                <a:latin typeface="HarmonyOS Sans SC" panose="00000500000000000000" pitchFamily="2" charset="-122"/>
                <a:ea typeface="HarmonyOS Sans SC" panose="00000500000000000000" pitchFamily="2" charset="-122"/>
              </a:rPr>
              <a:t>总经理 研发总监</a:t>
            </a:r>
            <a:endParaRPr kumimoji="1" lang="en-US" altLang="zh-CN" sz="1600" b="1" dirty="0">
              <a:latin typeface="HarmonyOS Sans SC" panose="00000500000000000000" pitchFamily="2" charset="-122"/>
              <a:ea typeface="HarmonyOS Sans SC" panose="00000500000000000000" pitchFamily="2" charset="-122"/>
            </a:endParaRPr>
          </a:p>
          <a:p>
            <a:pPr eaLnBrk="1" hangingPunct="1">
              <a:lnSpc>
                <a:spcPct val="100000"/>
              </a:lnSpc>
              <a:spcBef>
                <a:spcPct val="0"/>
              </a:spcBef>
              <a:buFontTx/>
              <a:buNone/>
            </a:pPr>
            <a:r>
              <a:rPr kumimoji="1" lang="zh-CN" altLang="en-US" sz="1600" b="1" dirty="0">
                <a:latin typeface="HarmonyOS Sans SC" panose="00000500000000000000" pitchFamily="2" charset="-122"/>
                <a:ea typeface="HarmonyOS Sans SC" panose="00000500000000000000" pitchFamily="2" charset="-122"/>
              </a:rPr>
              <a:t> </a:t>
            </a:r>
            <a:r>
              <a:rPr kumimoji="1" lang="en-US" altLang="zh-CN" sz="1600" b="1" dirty="0">
                <a:latin typeface="HarmonyOS Sans SC" panose="00000500000000000000" pitchFamily="2" charset="-122"/>
                <a:ea typeface="HarmonyOS Sans SC" panose="00000500000000000000" pitchFamily="2" charset="-122"/>
              </a:rPr>
              <a:t>CEO</a:t>
            </a:r>
            <a:r>
              <a:rPr kumimoji="1" lang="zh-CN" altLang="en-US" sz="1600" b="1" dirty="0">
                <a:latin typeface="HarmonyOS Sans SC" panose="00000500000000000000" pitchFamily="2" charset="-122"/>
                <a:ea typeface="HarmonyOS Sans SC" panose="00000500000000000000" pitchFamily="2" charset="-122"/>
              </a:rPr>
              <a:t> </a:t>
            </a:r>
            <a:r>
              <a:rPr kumimoji="1" lang="en-US" altLang="zh-CN" sz="1600" b="1" dirty="0">
                <a:latin typeface="HarmonyOS Sans SC" panose="00000500000000000000" pitchFamily="2" charset="-122"/>
                <a:ea typeface="HarmonyOS Sans SC" panose="00000500000000000000" pitchFamily="2" charset="-122"/>
              </a:rPr>
              <a:t>CTO</a:t>
            </a:r>
            <a:r>
              <a:rPr kumimoji="1" lang="zh-CN" altLang="en-US" sz="1600" b="1" dirty="0">
                <a:latin typeface="HarmonyOS Sans SC" panose="00000500000000000000" pitchFamily="2" charset="-122"/>
                <a:ea typeface="HarmonyOS Sans SC" panose="00000500000000000000" pitchFamily="2" charset="-122"/>
              </a:rPr>
              <a:t> </a:t>
            </a:r>
          </a:p>
        </p:txBody>
      </p:sp>
      <p:sp>
        <p:nvSpPr>
          <p:cNvPr id="31" name="Rectangle"/>
          <p:cNvSpPr/>
          <p:nvPr/>
        </p:nvSpPr>
        <p:spPr>
          <a:xfrm>
            <a:off x="5179032" y="3665845"/>
            <a:ext cx="1095162" cy="50800"/>
          </a:xfrm>
          <a:prstGeom prst="rect">
            <a:avLst/>
          </a:prstGeom>
          <a:solidFill>
            <a:schemeClr val="accent3"/>
          </a:solidFill>
          <a:ln w="12700">
            <a:miter lim="400000"/>
          </a:ln>
        </p:spPr>
        <p:txBody>
          <a:bodyPr lIns="50800" tIns="50800" rIns="50800" bIns="50800" anchor="ctr"/>
          <a:lstStyle/>
          <a:p>
            <a:pPr eaLnBrk="1" fontAlgn="auto" hangingPunct="1">
              <a:spcBef>
                <a:spcPts val="0"/>
              </a:spcBef>
              <a:spcAft>
                <a:spcPts val="0"/>
              </a:spcAft>
              <a:defRPr sz="3200">
                <a:solidFill>
                  <a:srgbClr val="FFFFFF"/>
                </a:solidFill>
                <a:latin typeface="Helvetica Light"/>
                <a:ea typeface="Helvetica Light"/>
                <a:cs typeface="Helvetica Light"/>
                <a:sym typeface="Helvetica Light"/>
              </a:defRPr>
            </a:pPr>
            <a:endParaRPr sz="3200">
              <a:solidFill>
                <a:srgbClr val="FFFFFF"/>
              </a:solidFill>
              <a:latin typeface="HarmonyOS Sans SC" panose="00000500000000000000" pitchFamily="2" charset="-122"/>
              <a:ea typeface="HarmonyOS Sans SC" panose="00000500000000000000" pitchFamily="2" charset="-122"/>
              <a:cs typeface="Helvetica Light"/>
              <a:sym typeface="Helvetica" pitchFamily="2" charset="0"/>
            </a:endParaRPr>
          </a:p>
        </p:txBody>
      </p:sp>
      <p:sp>
        <p:nvSpPr>
          <p:cNvPr id="32" name="Rectangle"/>
          <p:cNvSpPr/>
          <p:nvPr/>
        </p:nvSpPr>
        <p:spPr>
          <a:xfrm>
            <a:off x="9202803" y="3665845"/>
            <a:ext cx="1095162" cy="50800"/>
          </a:xfrm>
          <a:prstGeom prst="rect">
            <a:avLst/>
          </a:prstGeom>
          <a:solidFill>
            <a:schemeClr val="accent3"/>
          </a:solidFill>
          <a:ln w="12700">
            <a:miter lim="400000"/>
          </a:ln>
        </p:spPr>
        <p:txBody>
          <a:bodyPr lIns="50800" tIns="50800" rIns="50800" bIns="50800" anchor="ctr"/>
          <a:lstStyle/>
          <a:p>
            <a:pPr eaLnBrk="1" fontAlgn="auto" hangingPunct="1">
              <a:spcBef>
                <a:spcPts val="0"/>
              </a:spcBef>
              <a:spcAft>
                <a:spcPts val="0"/>
              </a:spcAft>
              <a:defRPr sz="3200">
                <a:solidFill>
                  <a:srgbClr val="FFFFFF"/>
                </a:solidFill>
                <a:latin typeface="Helvetica Light"/>
                <a:ea typeface="Helvetica Light"/>
                <a:cs typeface="Helvetica Light"/>
                <a:sym typeface="Helvetica Light"/>
              </a:defRPr>
            </a:pPr>
            <a:endParaRPr sz="3200">
              <a:solidFill>
                <a:srgbClr val="FFFFFF"/>
              </a:solidFill>
              <a:latin typeface="HarmonyOS Sans SC" panose="00000500000000000000" pitchFamily="2" charset="-122"/>
              <a:ea typeface="HarmonyOS Sans SC" panose="00000500000000000000" pitchFamily="2" charset="-122"/>
              <a:cs typeface="Helvetica Light"/>
              <a:sym typeface="Helvetica" pitchFamily="2" charset="0"/>
            </a:endParaRPr>
          </a:p>
        </p:txBody>
      </p:sp>
      <p:pic>
        <p:nvPicPr>
          <p:cNvPr id="33" name="Picture 1" descr="\\Mac\AllFiles\var\folders\fv\0xs_jycd3r7fcrjk0fs5wggh0000gn\T\download-4.png"/>
          <p:cNvPicPr>
            <a:picLocks noChangeAspect="1" noChangeArrowheads="1"/>
          </p:cNvPicPr>
          <p:nvPr/>
        </p:nvPicPr>
        <p:blipFill>
          <a:blip r:embed="rId10" cstate="email"/>
          <a:srcRect/>
          <a:stretch>
            <a:fillRect/>
          </a:stretch>
        </p:blipFill>
        <p:spPr bwMode="auto">
          <a:xfrm>
            <a:off x="4976198" y="6178612"/>
            <a:ext cx="1500830" cy="42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5" descr="\\Mac\AllFiles\var\folders\fv\0xs_jycd3r7fcrjk0fs5wggh0000gn\T\logo-icon.png"/>
          <p:cNvPicPr>
            <a:picLocks noChangeAspect="1" noChangeArrowheads="1"/>
          </p:cNvPicPr>
          <p:nvPr/>
        </p:nvPicPr>
        <p:blipFill>
          <a:blip r:embed="rId11"/>
          <a:srcRect/>
          <a:stretch>
            <a:fillRect/>
          </a:stretch>
        </p:blipFill>
        <p:spPr bwMode="auto">
          <a:xfrm>
            <a:off x="4905476" y="5038363"/>
            <a:ext cx="2549136" cy="503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 descr="\\Mac\AllFiles\var\folders\fv\0xs_jycd3r7fcrjk0fs5wggh0000gn\T\images-1.png"/>
          <p:cNvPicPr>
            <a:picLocks noChangeAspect="1" noChangeArrowheads="1"/>
          </p:cNvPicPr>
          <p:nvPr/>
        </p:nvPicPr>
        <p:blipFill>
          <a:blip r:embed="rId12" cstate="email"/>
          <a:srcRect/>
          <a:stretch>
            <a:fillRect/>
          </a:stretch>
        </p:blipFill>
        <p:spPr bwMode="auto">
          <a:xfrm>
            <a:off x="9075331" y="5500144"/>
            <a:ext cx="1500830" cy="45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Mac\AllFiles\var\folders\fv\0xs_jycd3r7fcrjk0fs5wggh0000gn\T\images.jpg"/>
          <p:cNvPicPr>
            <a:picLocks noChangeAspect="1" noChangeArrowheads="1"/>
          </p:cNvPicPr>
          <p:nvPr/>
        </p:nvPicPr>
        <p:blipFill>
          <a:blip r:embed="rId13"/>
          <a:srcRect/>
          <a:stretch>
            <a:fillRect/>
          </a:stretch>
        </p:blipFill>
        <p:spPr bwMode="auto">
          <a:xfrm>
            <a:off x="9034285" y="4865756"/>
            <a:ext cx="1432197" cy="46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2" name="Picture 3" descr="\\Mac\AllFiles\var\folders\fv\0xs_jycd3r7fcrjk0fs5wggh0000gn\T\download-3.png"/>
          <p:cNvPicPr>
            <a:picLocks noChangeAspect="1" noChangeArrowheads="1"/>
          </p:cNvPicPr>
          <p:nvPr/>
        </p:nvPicPr>
        <p:blipFill>
          <a:blip r:embed="rId14" cstate="email"/>
          <a:srcRect/>
          <a:stretch>
            <a:fillRect/>
          </a:stretch>
        </p:blipFill>
        <p:spPr bwMode="auto">
          <a:xfrm>
            <a:off x="1801807" y="5732402"/>
            <a:ext cx="1338198" cy="441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15">
            <a:clrChange>
              <a:clrFrom>
                <a:srgbClr val="F6F6F6"/>
              </a:clrFrom>
              <a:clrTo>
                <a:srgbClr val="F6F6F6">
                  <a:alpha val="0"/>
                </a:srgbClr>
              </a:clrTo>
            </a:clrChange>
          </a:blip>
          <a:stretch>
            <a:fillRect/>
          </a:stretch>
        </p:blipFill>
        <p:spPr>
          <a:xfrm>
            <a:off x="9018934" y="6070264"/>
            <a:ext cx="1911370" cy="559098"/>
          </a:xfrm>
          <a:prstGeom prst="rect">
            <a:avLst/>
          </a:prstGeom>
          <a:solidFill>
            <a:schemeClr val="bg1"/>
          </a:solidFill>
        </p:spPr>
      </p:pic>
      <p:sp>
        <p:nvSpPr>
          <p:cNvPr id="38" name="Rectangle"/>
          <p:cNvSpPr/>
          <p:nvPr/>
        </p:nvSpPr>
        <p:spPr>
          <a:xfrm>
            <a:off x="1221054" y="3665845"/>
            <a:ext cx="1095162" cy="50800"/>
          </a:xfrm>
          <a:prstGeom prst="rect">
            <a:avLst/>
          </a:prstGeom>
          <a:solidFill>
            <a:schemeClr val="accent3"/>
          </a:solidFill>
          <a:ln w="12700">
            <a:miter lim="400000"/>
          </a:ln>
        </p:spPr>
        <p:txBody>
          <a:bodyPr lIns="50800" tIns="50800" rIns="50800" bIns="50800" anchor="ctr"/>
          <a:lstStyle/>
          <a:p>
            <a:pPr eaLnBrk="1" fontAlgn="auto" hangingPunct="1">
              <a:spcBef>
                <a:spcPts val="0"/>
              </a:spcBef>
              <a:spcAft>
                <a:spcPts val="0"/>
              </a:spcAft>
              <a:defRPr sz="3200">
                <a:solidFill>
                  <a:srgbClr val="FFFFFF"/>
                </a:solidFill>
                <a:latin typeface="Helvetica Light"/>
                <a:ea typeface="Helvetica Light"/>
                <a:cs typeface="Helvetica Light"/>
                <a:sym typeface="Helvetica Light"/>
              </a:defRPr>
            </a:pPr>
            <a:endParaRPr sz="3200">
              <a:solidFill>
                <a:srgbClr val="FFFFFF"/>
              </a:solidFill>
              <a:latin typeface="HarmonyOS Sans SC" panose="00000500000000000000" pitchFamily="2" charset="-122"/>
              <a:ea typeface="HarmonyOS Sans SC" panose="00000500000000000000" pitchFamily="2" charset="-122"/>
              <a:cs typeface="Helvetica Light"/>
              <a:sym typeface="Helvetica" pitchFamily="2" charset="0"/>
            </a:endParaRPr>
          </a:p>
        </p:txBody>
      </p:sp>
      <p:pic>
        <p:nvPicPr>
          <p:cNvPr id="3" name="图片 2"/>
          <p:cNvPicPr>
            <a:picLocks noChangeAspect="1"/>
          </p:cNvPicPr>
          <p:nvPr/>
        </p:nvPicPr>
        <p:blipFill>
          <a:blip r:embed="rId16"/>
          <a:stretch>
            <a:fillRect/>
          </a:stretch>
        </p:blipFill>
        <p:spPr>
          <a:xfrm>
            <a:off x="4929197" y="5562215"/>
            <a:ext cx="3440568" cy="525545"/>
          </a:xfrm>
          <a:prstGeom prst="rect">
            <a:avLst/>
          </a:prstGeom>
        </p:spPr>
      </p:pic>
    </p:spTree>
  </p:cSld>
  <p:clrMapOvr>
    <a:masterClrMapping/>
  </p:clrMapOvr>
  <p:transition spd="slow" advTm="0">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穿着制服的人&#10;&#10;低可信度描述已自动生成">
            <a:extLst>
              <a:ext uri="{FF2B5EF4-FFF2-40B4-BE49-F238E27FC236}">
                <a16:creationId xmlns:a16="http://schemas.microsoft.com/office/drawing/2014/main" id="{2A79CB9E-8091-4F85-98B5-8E34BDA03B4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572" t="6306" r="20230" b="55507"/>
          <a:stretch/>
        </p:blipFill>
        <p:spPr>
          <a:xfrm>
            <a:off x="1455367" y="3892173"/>
            <a:ext cx="1560616" cy="1560616"/>
          </a:xfrm>
          <a:prstGeom prst="ellipse">
            <a:avLst/>
          </a:prstGeom>
          <a:effectLst>
            <a:outerShdw blurRad="50800" dist="38100" dir="2700000" algn="tl" rotWithShape="0">
              <a:prstClr val="black">
                <a:alpha val="40000"/>
              </a:prstClr>
            </a:outerShdw>
          </a:effectLst>
        </p:spPr>
      </p:pic>
      <p:pic>
        <p:nvPicPr>
          <p:cNvPr id="12" name="Picture 2" descr="\\Mac\AllFiles\var\folders\fv\0xs_jycd3r7fcrjk0fs5wggh0000gn\T\Frank_Caruso_Royal_Society.jpg">
            <a:extLst>
              <a:ext uri="{FF2B5EF4-FFF2-40B4-BE49-F238E27FC236}">
                <a16:creationId xmlns:a16="http://schemas.microsoft.com/office/drawing/2014/main" id="{73B92DC6-D8BD-4D87-88ED-8C7640DD55D5}"/>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14331" t="5432" r="10334" b="13234"/>
          <a:stretch/>
        </p:blipFill>
        <p:spPr bwMode="auto">
          <a:xfrm>
            <a:off x="7002196" y="1235928"/>
            <a:ext cx="1579017" cy="157901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See the source image">
            <a:extLst>
              <a:ext uri="{FF2B5EF4-FFF2-40B4-BE49-F238E27FC236}">
                <a16:creationId xmlns:a16="http://schemas.microsoft.com/office/drawing/2014/main" id="{B963C09F-7CDB-4E9C-90D9-FB1646B32A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0" r="-510" b="23794"/>
          <a:stretch/>
        </p:blipFill>
        <p:spPr bwMode="auto">
          <a:xfrm>
            <a:off x="7002196" y="3949411"/>
            <a:ext cx="1579016" cy="1579016"/>
          </a:xfrm>
          <a:prstGeom prst="ellipse">
            <a:avLst/>
          </a:prstGeom>
          <a:noFill/>
          <a:extLst>
            <a:ext uri="{909E8E84-426E-40DD-AFC4-6F175D3DCCD1}">
              <a14:hiddenFill xmlns:a14="http://schemas.microsoft.com/office/drawing/2010/main">
                <a:solidFill>
                  <a:srgbClr val="FFFFFF"/>
                </a:solidFill>
              </a14:hiddenFill>
            </a:ext>
          </a:extLst>
        </p:spPr>
      </p:pic>
      <p:sp>
        <p:nvSpPr>
          <p:cNvPr id="20" name="Rectangle 13">
            <a:extLst>
              <a:ext uri="{FF2B5EF4-FFF2-40B4-BE49-F238E27FC236}">
                <a16:creationId xmlns:a16="http://schemas.microsoft.com/office/drawing/2014/main" id="{9135231B-2586-4E32-AA5B-2F264F4117FB}"/>
              </a:ext>
            </a:extLst>
          </p:cNvPr>
          <p:cNvSpPr>
            <a:spLocks noChangeArrowheads="1"/>
          </p:cNvSpPr>
          <p:nvPr/>
        </p:nvSpPr>
        <p:spPr bwMode="auto">
          <a:xfrm>
            <a:off x="3325967" y="4024436"/>
            <a:ext cx="9693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2000" b="1" dirty="0">
                <a:latin typeface="HarmonyOS Sans SC" panose="00000500000000000000" pitchFamily="2" charset="-122"/>
                <a:ea typeface="HarmonyOS Sans SC" panose="00000500000000000000" pitchFamily="2" charset="-122"/>
              </a:rPr>
              <a:t>毛士源</a:t>
            </a:r>
          </a:p>
        </p:txBody>
      </p:sp>
      <p:sp>
        <p:nvSpPr>
          <p:cNvPr id="22" name="Rectangle 13">
            <a:extLst>
              <a:ext uri="{FF2B5EF4-FFF2-40B4-BE49-F238E27FC236}">
                <a16:creationId xmlns:a16="http://schemas.microsoft.com/office/drawing/2014/main" id="{23412240-4384-43A9-A9D7-F79D55F1AA4E}"/>
              </a:ext>
            </a:extLst>
          </p:cNvPr>
          <p:cNvSpPr>
            <a:spLocks noChangeArrowheads="1"/>
          </p:cNvSpPr>
          <p:nvPr/>
        </p:nvSpPr>
        <p:spPr bwMode="auto">
          <a:xfrm>
            <a:off x="8776784" y="1235928"/>
            <a:ext cx="273844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2000" b="1" dirty="0">
                <a:latin typeface="HarmonyOS Sans SC" panose="00000500000000000000" pitchFamily="2" charset="-122"/>
                <a:ea typeface="HarmonyOS Sans SC" panose="00000500000000000000" pitchFamily="2" charset="-122"/>
              </a:rPr>
              <a:t>Prof. Frank Caruso </a:t>
            </a:r>
          </a:p>
          <a:p>
            <a:pPr eaLnBrk="1" hangingPunct="1">
              <a:lnSpc>
                <a:spcPct val="100000"/>
              </a:lnSpc>
              <a:spcBef>
                <a:spcPct val="0"/>
              </a:spcBef>
              <a:buFontTx/>
              <a:buNone/>
            </a:pPr>
            <a:r>
              <a:rPr lang="en-US" altLang="zh-CN" sz="2000" b="1" dirty="0">
                <a:latin typeface="HarmonyOS Sans SC" panose="00000500000000000000" pitchFamily="2" charset="-122"/>
                <a:ea typeface="HarmonyOS Sans SC" panose="00000500000000000000" pitchFamily="2" charset="-122"/>
              </a:rPr>
              <a:t>FRS</a:t>
            </a:r>
          </a:p>
        </p:txBody>
      </p:sp>
      <p:sp>
        <p:nvSpPr>
          <p:cNvPr id="24" name="文本框 23">
            <a:extLst>
              <a:ext uri="{FF2B5EF4-FFF2-40B4-BE49-F238E27FC236}">
                <a16:creationId xmlns:a16="http://schemas.microsoft.com/office/drawing/2014/main" id="{92F456DE-07E8-422A-A3FB-FC524F796768}"/>
              </a:ext>
            </a:extLst>
          </p:cNvPr>
          <p:cNvSpPr txBox="1"/>
          <p:nvPr/>
        </p:nvSpPr>
        <p:spPr>
          <a:xfrm>
            <a:off x="8745077" y="3967278"/>
            <a:ext cx="32658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lnSpc>
                <a:spcPct val="100000"/>
              </a:lnSpc>
              <a:buFontTx/>
              <a:buNone/>
              <a:defRPr sz="2000" b="1">
                <a:latin typeface="微软雅黑" panose="020B0503020204020204" pitchFamily="34" charset="-122"/>
                <a:ea typeface="微软雅黑" panose="020B0503020204020204" pitchFamily="34"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n-US" altLang="zh-CN" dirty="0">
                <a:latin typeface="HarmonyOS Sans SC" panose="00000500000000000000" pitchFamily="2" charset="-122"/>
                <a:ea typeface="HarmonyOS Sans SC" panose="00000500000000000000" pitchFamily="2" charset="-122"/>
                <a:sym typeface="Aileron SemiBold"/>
              </a:rPr>
              <a:t>Prof. Samir </a:t>
            </a:r>
            <a:r>
              <a:rPr lang="en-US" altLang="zh-CN" dirty="0" err="1">
                <a:latin typeface="HarmonyOS Sans SC" panose="00000500000000000000" pitchFamily="2" charset="-122"/>
                <a:ea typeface="HarmonyOS Sans SC" panose="00000500000000000000" pitchFamily="2" charset="-122"/>
                <a:sym typeface="Aileron SemiBold"/>
              </a:rPr>
              <a:t>Mitragotri</a:t>
            </a:r>
            <a:endParaRPr lang="en-US" altLang="zh-CN" dirty="0">
              <a:latin typeface="HarmonyOS Sans SC" panose="00000500000000000000" pitchFamily="2" charset="-122"/>
              <a:ea typeface="HarmonyOS Sans SC" panose="00000500000000000000" pitchFamily="2" charset="-122"/>
              <a:sym typeface="Aileron SemiBold"/>
            </a:endParaRPr>
          </a:p>
        </p:txBody>
      </p:sp>
      <p:sp>
        <p:nvSpPr>
          <p:cNvPr id="28" name="Rectangle 13">
            <a:extLst>
              <a:ext uri="{FF2B5EF4-FFF2-40B4-BE49-F238E27FC236}">
                <a16:creationId xmlns:a16="http://schemas.microsoft.com/office/drawing/2014/main" id="{783378FB-4813-4336-8DD3-94C67516E51B}"/>
              </a:ext>
            </a:extLst>
          </p:cNvPr>
          <p:cNvSpPr>
            <a:spLocks noChangeArrowheads="1"/>
          </p:cNvSpPr>
          <p:nvPr/>
        </p:nvSpPr>
        <p:spPr bwMode="auto">
          <a:xfrm>
            <a:off x="7535324" y="498651"/>
            <a:ext cx="1272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2000" b="1" dirty="0">
                <a:latin typeface="HarmonyOS Sans SC" panose="00000500000000000000" pitchFamily="2" charset="-122"/>
                <a:ea typeface="HarmonyOS Sans SC" panose="00000500000000000000" pitchFamily="2" charset="-122"/>
              </a:rPr>
              <a:t>科学顾问</a:t>
            </a:r>
          </a:p>
        </p:txBody>
      </p:sp>
      <p:sp>
        <p:nvSpPr>
          <p:cNvPr id="29" name="Rectangle 2">
            <a:extLst>
              <a:ext uri="{FF2B5EF4-FFF2-40B4-BE49-F238E27FC236}">
                <a16:creationId xmlns:a16="http://schemas.microsoft.com/office/drawing/2014/main" id="{F54E4466-FDA2-4EF5-A325-EDA049ADC16B}"/>
              </a:ext>
            </a:extLst>
          </p:cNvPr>
          <p:cNvSpPr>
            <a:spLocks noChangeArrowheads="1"/>
          </p:cNvSpPr>
          <p:nvPr/>
        </p:nvSpPr>
        <p:spPr bwMode="auto">
          <a:xfrm>
            <a:off x="3335395" y="4738919"/>
            <a:ext cx="198188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400" b="1" dirty="0">
                <a:latin typeface="黑体" panose="02010609060101010101" pitchFamily="49" charset="-122"/>
                <a:ea typeface="黑体" panose="02010609060101010101" pitchFamily="49" charset="-122"/>
              </a:rPr>
              <a:t>负责</a:t>
            </a:r>
            <a:r>
              <a:rPr lang="en-US" altLang="zh-CN" sz="1400" b="1" dirty="0">
                <a:latin typeface="黑体" panose="02010609060101010101" pitchFamily="49" charset="-122"/>
                <a:ea typeface="黑体" panose="02010609060101010101" pitchFamily="49" charset="-122"/>
              </a:rPr>
              <a:t>BD</a:t>
            </a:r>
            <a:r>
              <a:rPr lang="zh-CN" altLang="en-US" sz="1400" b="1" dirty="0">
                <a:latin typeface="黑体" panose="02010609060101010101" pitchFamily="49" charset="-122"/>
                <a:ea typeface="黑体" panose="02010609060101010101" pitchFamily="49" charset="-122"/>
              </a:rPr>
              <a:t>、</a:t>
            </a:r>
            <a:r>
              <a:rPr lang="en-US" altLang="zh-CN" sz="1400" b="1" dirty="0">
                <a:latin typeface="黑体" panose="02010609060101010101" pitchFamily="49" charset="-122"/>
                <a:ea typeface="黑体" panose="02010609060101010101" pitchFamily="49" charset="-122"/>
              </a:rPr>
              <a:t>PR</a:t>
            </a:r>
            <a:r>
              <a:rPr lang="zh-CN" altLang="en-US" sz="1400" b="1" dirty="0">
                <a:latin typeface="黑体" panose="02010609060101010101" pitchFamily="49" charset="-122"/>
                <a:ea typeface="黑体" panose="02010609060101010101" pitchFamily="49" charset="-122"/>
              </a:rPr>
              <a:t>业务</a:t>
            </a:r>
            <a:endParaRPr lang="en-US" altLang="zh-CN" sz="1400" b="1" dirty="0">
              <a:latin typeface="黑体" panose="02010609060101010101" pitchFamily="49" charset="-122"/>
              <a:ea typeface="黑体" panose="02010609060101010101" pitchFamily="49" charset="-122"/>
            </a:endParaRPr>
          </a:p>
          <a:p>
            <a:pPr eaLnBrk="1" hangingPunct="1">
              <a:lnSpc>
                <a:spcPct val="100000"/>
              </a:lnSpc>
              <a:spcBef>
                <a:spcPct val="0"/>
              </a:spcBef>
              <a:buFontTx/>
              <a:buNone/>
            </a:pPr>
            <a:r>
              <a:rPr lang="zh-CN" altLang="en-US" sz="1400" b="1" dirty="0">
                <a:latin typeface="黑体" panose="02010609060101010101" pitchFamily="49" charset="-122"/>
                <a:ea typeface="黑体" panose="02010609060101010101" pitchFamily="49" charset="-122"/>
              </a:rPr>
              <a:t>曾任华龙证券</a:t>
            </a:r>
            <a:endParaRPr lang="en-US" altLang="zh-CN" sz="1400" b="1" dirty="0">
              <a:latin typeface="黑体" panose="02010609060101010101" pitchFamily="49" charset="-122"/>
              <a:ea typeface="黑体" panose="02010609060101010101" pitchFamily="49" charset="-122"/>
            </a:endParaRPr>
          </a:p>
          <a:p>
            <a:pPr eaLnBrk="1" hangingPunct="1">
              <a:lnSpc>
                <a:spcPct val="100000"/>
              </a:lnSpc>
              <a:spcBef>
                <a:spcPct val="0"/>
              </a:spcBef>
              <a:buFontTx/>
              <a:buNone/>
            </a:pPr>
            <a:r>
              <a:rPr lang="zh-CN" altLang="en-US" sz="1400" b="1" dirty="0">
                <a:latin typeface="黑体" panose="02010609060101010101" pitchFamily="49" charset="-122"/>
                <a:ea typeface="黑体" panose="02010609060101010101" pitchFamily="49" charset="-122"/>
              </a:rPr>
              <a:t>投行部高级项目经理</a:t>
            </a:r>
            <a:endParaRPr lang="en-US" altLang="zh-CN" sz="1400" b="1" dirty="0">
              <a:latin typeface="黑体" panose="02010609060101010101" pitchFamily="49" charset="-122"/>
              <a:ea typeface="黑体" panose="02010609060101010101" pitchFamily="49" charset="-122"/>
            </a:endParaRPr>
          </a:p>
        </p:txBody>
      </p:sp>
      <p:cxnSp>
        <p:nvCxnSpPr>
          <p:cNvPr id="31" name="直接连接符 30">
            <a:extLst>
              <a:ext uri="{FF2B5EF4-FFF2-40B4-BE49-F238E27FC236}">
                <a16:creationId xmlns:a16="http://schemas.microsoft.com/office/drawing/2014/main" id="{A6EE193A-1DD1-4FA8-9065-2D9F85E57EE6}"/>
              </a:ext>
            </a:extLst>
          </p:cNvPr>
          <p:cNvCxnSpPr/>
          <p:nvPr/>
        </p:nvCxnSpPr>
        <p:spPr>
          <a:xfrm>
            <a:off x="3342521" y="4395352"/>
            <a:ext cx="2313556"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756C908B-688E-445F-A17C-FA887DDAB6CC}"/>
              </a:ext>
            </a:extLst>
          </p:cNvPr>
          <p:cNvCxnSpPr>
            <a:cxnSpLocks/>
          </p:cNvCxnSpPr>
          <p:nvPr/>
        </p:nvCxnSpPr>
        <p:spPr>
          <a:xfrm>
            <a:off x="8714269" y="1923580"/>
            <a:ext cx="3139396"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0" name="Shape 755">
            <a:extLst>
              <a:ext uri="{FF2B5EF4-FFF2-40B4-BE49-F238E27FC236}">
                <a16:creationId xmlns:a16="http://schemas.microsoft.com/office/drawing/2014/main" id="{C836615D-FBF3-463C-9CF7-70378CA4025C}"/>
              </a:ext>
            </a:extLst>
          </p:cNvPr>
          <p:cNvSpPr>
            <a:spLocks noChangeArrowheads="1"/>
          </p:cNvSpPr>
          <p:nvPr/>
        </p:nvSpPr>
        <p:spPr bwMode="auto">
          <a:xfrm>
            <a:off x="8714269" y="2054210"/>
            <a:ext cx="313939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sz="1400" b="1" dirty="0">
                <a:latin typeface="黑体" panose="02010609060101010101" pitchFamily="49" charset="-122"/>
                <a:ea typeface="黑体" panose="02010609060101010101" pitchFamily="49" charset="-122"/>
              </a:rPr>
              <a:t>英国皇家科学院院士</a:t>
            </a:r>
            <a:endParaRPr lang="en-US" altLang="zh-CN" sz="1400" b="1" dirty="0">
              <a:latin typeface="黑体" panose="02010609060101010101" pitchFamily="49" charset="-122"/>
              <a:ea typeface="黑体" panose="02010609060101010101" pitchFamily="49" charset="-122"/>
            </a:endParaRPr>
          </a:p>
          <a:p>
            <a:pPr eaLnBrk="1" hangingPunct="1"/>
            <a:r>
              <a:rPr lang="zh-CN" altLang="en-US" sz="1400" b="1" dirty="0">
                <a:latin typeface="黑体" panose="02010609060101010101" pitchFamily="49" charset="-122"/>
                <a:ea typeface="黑体" panose="02010609060101010101" pitchFamily="49" charset="-122"/>
              </a:rPr>
              <a:t>澳大利亚科学院院士</a:t>
            </a:r>
            <a:endParaRPr lang="en-US" altLang="zh-CN" sz="1400" b="1" dirty="0">
              <a:latin typeface="黑体" panose="02010609060101010101" pitchFamily="49" charset="-122"/>
              <a:ea typeface="黑体" panose="02010609060101010101" pitchFamily="49" charset="-122"/>
            </a:endParaRPr>
          </a:p>
          <a:p>
            <a:pPr eaLnBrk="1" hangingPunct="1"/>
            <a:r>
              <a:rPr lang="zh-CN" altLang="en-US" sz="1400" b="1" dirty="0">
                <a:latin typeface="黑体" panose="02010609060101010101" pitchFamily="49" charset="-122"/>
                <a:ea typeface="黑体" panose="02010609060101010101" pitchFamily="49" charset="-122"/>
              </a:rPr>
              <a:t>澳大利亚最高学术荣誉的联邦教授</a:t>
            </a:r>
            <a:endParaRPr lang="en-US" altLang="zh-CN" sz="1400" b="1" dirty="0">
              <a:latin typeface="黑体" panose="02010609060101010101" pitchFamily="49" charset="-122"/>
              <a:ea typeface="黑体" panose="02010609060101010101" pitchFamily="49" charset="-122"/>
            </a:endParaRPr>
          </a:p>
        </p:txBody>
      </p:sp>
      <p:cxnSp>
        <p:nvCxnSpPr>
          <p:cNvPr id="46" name="直接连接符 45">
            <a:extLst>
              <a:ext uri="{FF2B5EF4-FFF2-40B4-BE49-F238E27FC236}">
                <a16:creationId xmlns:a16="http://schemas.microsoft.com/office/drawing/2014/main" id="{DFD07345-02C4-46F7-B985-803EB8F7406B}"/>
              </a:ext>
            </a:extLst>
          </p:cNvPr>
          <p:cNvCxnSpPr>
            <a:cxnSpLocks/>
          </p:cNvCxnSpPr>
          <p:nvPr/>
        </p:nvCxnSpPr>
        <p:spPr>
          <a:xfrm>
            <a:off x="8808297" y="4468042"/>
            <a:ext cx="3139396"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文本框 50">
            <a:extLst>
              <a:ext uri="{FF2B5EF4-FFF2-40B4-BE49-F238E27FC236}">
                <a16:creationId xmlns:a16="http://schemas.microsoft.com/office/drawing/2014/main" id="{CF4856D0-88F6-4286-803E-7566BCAF0141}"/>
              </a:ext>
            </a:extLst>
          </p:cNvPr>
          <p:cNvSpPr txBox="1"/>
          <p:nvPr/>
        </p:nvSpPr>
        <p:spPr>
          <a:xfrm>
            <a:off x="8745077" y="4630438"/>
            <a:ext cx="31487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eaLnBrk="1" hangingPunct="1">
              <a:lnSpc>
                <a:spcPct val="100000"/>
              </a:lnSpc>
              <a:buFontTx/>
              <a:buNone/>
              <a:defRPr sz="1400" b="1">
                <a:latin typeface="黑体" panose="02010609060101010101" pitchFamily="49" charset="-122"/>
                <a:ea typeface="黑体" panose="02010609060101010101" pitchFamily="49" charset="-122"/>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zh-CN" altLang="en-US" dirty="0"/>
              <a:t>美国工程院、医学院院士</a:t>
            </a:r>
            <a:endParaRPr lang="en-US" altLang="zh-CN" dirty="0"/>
          </a:p>
          <a:p>
            <a:r>
              <a:rPr lang="zh-CN" altLang="en-US" dirty="0"/>
              <a:t>医学生物工程学会会士</a:t>
            </a:r>
            <a:endParaRPr lang="en-US" altLang="zh-CN" dirty="0"/>
          </a:p>
          <a:p>
            <a:r>
              <a:rPr lang="zh-CN" altLang="en-US" dirty="0"/>
              <a:t>美国哈佛大学</a:t>
            </a:r>
            <a:r>
              <a:rPr lang="en-US" altLang="zh-CN" dirty="0"/>
              <a:t>Wyss</a:t>
            </a:r>
            <a:r>
              <a:rPr lang="zh-CN" altLang="en-US" dirty="0"/>
              <a:t>研究所核心研究员</a:t>
            </a:r>
            <a:endParaRPr lang="en-US" altLang="zh-CN" dirty="0"/>
          </a:p>
        </p:txBody>
      </p:sp>
      <p:sp>
        <p:nvSpPr>
          <p:cNvPr id="53" name="Rectangle 13">
            <a:extLst>
              <a:ext uri="{FF2B5EF4-FFF2-40B4-BE49-F238E27FC236}">
                <a16:creationId xmlns:a16="http://schemas.microsoft.com/office/drawing/2014/main" id="{2FFB99D3-7F3F-490B-BA0B-37630CAFA9DC}"/>
              </a:ext>
            </a:extLst>
          </p:cNvPr>
          <p:cNvSpPr>
            <a:spLocks noChangeArrowheads="1"/>
          </p:cNvSpPr>
          <p:nvPr/>
        </p:nvSpPr>
        <p:spPr bwMode="auto">
          <a:xfrm>
            <a:off x="1599188" y="516605"/>
            <a:ext cx="127297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2000" b="1" dirty="0">
                <a:latin typeface="HarmonyOS Sans SC" panose="00000500000000000000" pitchFamily="2" charset="-122"/>
                <a:ea typeface="HarmonyOS Sans SC" panose="00000500000000000000" pitchFamily="2" charset="-122"/>
              </a:rPr>
              <a:t>邦家团队</a:t>
            </a:r>
          </a:p>
        </p:txBody>
      </p:sp>
      <p:cxnSp>
        <p:nvCxnSpPr>
          <p:cNvPr id="54" name="直接连接符 53">
            <a:extLst>
              <a:ext uri="{FF2B5EF4-FFF2-40B4-BE49-F238E27FC236}">
                <a16:creationId xmlns:a16="http://schemas.microsoft.com/office/drawing/2014/main" id="{53D83654-9E98-464B-9008-58DE12D64421}"/>
              </a:ext>
            </a:extLst>
          </p:cNvPr>
          <p:cNvCxnSpPr>
            <a:cxnSpLocks/>
          </p:cNvCxnSpPr>
          <p:nvPr/>
        </p:nvCxnSpPr>
        <p:spPr>
          <a:xfrm>
            <a:off x="6386593" y="516605"/>
            <a:ext cx="0" cy="5883911"/>
          </a:xfrm>
          <a:prstGeom prst="line">
            <a:avLst/>
          </a:prstGeom>
          <a:ln w="19050">
            <a:solidFill>
              <a:schemeClr val="bg1">
                <a:lumMod val="85000"/>
              </a:schemeClr>
            </a:solidFill>
            <a:prstDash val="lgDashDot"/>
          </a:ln>
        </p:spPr>
        <p:style>
          <a:lnRef idx="1">
            <a:schemeClr val="accent1"/>
          </a:lnRef>
          <a:fillRef idx="0">
            <a:schemeClr val="accent1"/>
          </a:fillRef>
          <a:effectRef idx="0">
            <a:schemeClr val="accent1"/>
          </a:effectRef>
          <a:fontRef idx="minor">
            <a:schemeClr val="tx1"/>
          </a:fontRef>
        </p:style>
      </p:cxnSp>
      <p:sp>
        <p:nvSpPr>
          <p:cNvPr id="2" name="灯片编号占位符 2">
            <a:extLst>
              <a:ext uri="{FF2B5EF4-FFF2-40B4-BE49-F238E27FC236}">
                <a16:creationId xmlns:a16="http://schemas.microsoft.com/office/drawing/2014/main" id="{9E8308F8-6A02-4C57-C5B6-F2B8C6EAE29E}"/>
              </a:ext>
            </a:extLst>
          </p:cNvPr>
          <p:cNvSpPr txBox="1"/>
          <p:nvPr/>
        </p:nvSpPr>
        <p:spPr>
          <a:xfrm>
            <a:off x="4392036" y="7033661"/>
            <a:ext cx="27432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9pPr>
          </a:lstStyle>
          <a:p>
            <a:pPr algn="r">
              <a:defRPr/>
            </a:pPr>
            <a:fld id="{68EE2189-2A70-457C-9802-C407B5C73872}" type="slidenum">
              <a:rPr lang="en-US" altLang="zh-CN" sz="1200" smtClean="0">
                <a:solidFill>
                  <a:schemeClr val="bg1">
                    <a:lumMod val="65000"/>
                  </a:schemeClr>
                </a:solidFill>
                <a:latin typeface="HarmonyOS Sans SC" panose="00000500000000000000" pitchFamily="2" charset="-122"/>
                <a:ea typeface="HarmonyOS Sans SC" panose="00000500000000000000" pitchFamily="2" charset="-122"/>
              </a:rPr>
              <a:t>5</a:t>
            </a:fld>
            <a:endParaRPr lang="en-US" altLang="zh-CN" sz="1200" dirty="0">
              <a:solidFill>
                <a:schemeClr val="bg1">
                  <a:lumMod val="65000"/>
                </a:schemeClr>
              </a:solidFill>
              <a:latin typeface="HarmonyOS Sans SC" panose="00000500000000000000" pitchFamily="2" charset="-122"/>
              <a:ea typeface="HarmonyOS Sans SC" panose="00000500000000000000" pitchFamily="2" charset="-122"/>
            </a:endParaRPr>
          </a:p>
        </p:txBody>
      </p:sp>
      <p:pic>
        <p:nvPicPr>
          <p:cNvPr id="3" name="图片 2" descr="男人穿着白衬衫&#10;&#10;描述已自动生成">
            <a:extLst>
              <a:ext uri="{FF2B5EF4-FFF2-40B4-BE49-F238E27FC236}">
                <a16:creationId xmlns:a16="http://schemas.microsoft.com/office/drawing/2014/main" id="{0D901362-F69D-CBB0-F3C1-A82F4113B820}"/>
              </a:ext>
            </a:extLst>
          </p:cNvPr>
          <p:cNvPicPr>
            <a:picLocks noChangeAspect="1"/>
          </p:cNvPicPr>
          <p:nvPr/>
        </p:nvPicPr>
        <p:blipFill rotWithShape="1">
          <a:blip r:embed="rId6" cstate="email"/>
          <a:srcRect l="11369" t="2946" r="12374" b="20794"/>
          <a:stretch/>
        </p:blipFill>
        <p:spPr>
          <a:xfrm>
            <a:off x="1382064" y="1174530"/>
            <a:ext cx="1707223" cy="1707224"/>
          </a:xfrm>
          <a:prstGeom prst="ellipse">
            <a:avLst/>
          </a:prstGeom>
          <a:effectLst>
            <a:outerShdw blurRad="50800" dist="38100" dir="2700000" algn="tl" rotWithShape="0">
              <a:prstClr val="black">
                <a:alpha val="40000"/>
              </a:prstClr>
            </a:outerShdw>
          </a:effectLst>
        </p:spPr>
      </p:pic>
      <p:sp>
        <p:nvSpPr>
          <p:cNvPr id="6" name="Rectangle 13">
            <a:extLst>
              <a:ext uri="{FF2B5EF4-FFF2-40B4-BE49-F238E27FC236}">
                <a16:creationId xmlns:a16="http://schemas.microsoft.com/office/drawing/2014/main" id="{D626E0DD-3D2A-35E2-1C39-E17263061F04}"/>
              </a:ext>
            </a:extLst>
          </p:cNvPr>
          <p:cNvSpPr>
            <a:spLocks noChangeArrowheads="1"/>
          </p:cNvSpPr>
          <p:nvPr/>
        </p:nvSpPr>
        <p:spPr bwMode="auto">
          <a:xfrm>
            <a:off x="3378219" y="1454663"/>
            <a:ext cx="16691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zh-CN" altLang="en-US" sz="2000" b="1" dirty="0">
                <a:latin typeface="HarmonyOS Sans SC" panose="00000500000000000000" pitchFamily="2" charset="-122"/>
                <a:ea typeface="HarmonyOS Sans SC" panose="00000500000000000000" pitchFamily="2" charset="-122"/>
              </a:rPr>
              <a:t>何云翔</a:t>
            </a:r>
          </a:p>
        </p:txBody>
      </p:sp>
      <p:sp>
        <p:nvSpPr>
          <p:cNvPr id="8" name="Rectangle 1">
            <a:extLst>
              <a:ext uri="{FF2B5EF4-FFF2-40B4-BE49-F238E27FC236}">
                <a16:creationId xmlns:a16="http://schemas.microsoft.com/office/drawing/2014/main" id="{31A1B793-09D3-1BCC-508D-CB77C4AEAD5C}"/>
              </a:ext>
            </a:extLst>
          </p:cNvPr>
          <p:cNvSpPr>
            <a:spLocks noChangeArrowheads="1"/>
          </p:cNvSpPr>
          <p:nvPr/>
        </p:nvSpPr>
        <p:spPr bwMode="auto">
          <a:xfrm>
            <a:off x="3262844" y="2403343"/>
            <a:ext cx="274994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400" b="1" dirty="0">
                <a:latin typeface="HarmonyOS Sans SC" panose="00000500000000000000" pitchFamily="2" charset="-122"/>
                <a:ea typeface="HarmonyOS Sans SC" panose="00000500000000000000" pitchFamily="2" charset="-122"/>
                <a:cs typeface="Helvetica" pitchFamily="2" charset="0"/>
              </a:rPr>
              <a:t>四川大学博士后，英国布里斯托大学化学系博士，帝国理工大学药物化学硕士</a:t>
            </a:r>
          </a:p>
        </p:txBody>
      </p:sp>
      <p:sp>
        <p:nvSpPr>
          <p:cNvPr id="9" name="文本框 8">
            <a:extLst>
              <a:ext uri="{FF2B5EF4-FFF2-40B4-BE49-F238E27FC236}">
                <a16:creationId xmlns:a16="http://schemas.microsoft.com/office/drawing/2014/main" id="{C89B64F2-C05A-9326-9169-4E5AEE6201A9}"/>
              </a:ext>
            </a:extLst>
          </p:cNvPr>
          <p:cNvSpPr txBox="1">
            <a:spLocks noChangeArrowheads="1"/>
          </p:cNvSpPr>
          <p:nvPr/>
        </p:nvSpPr>
        <p:spPr bwMode="auto">
          <a:xfrm>
            <a:off x="3237265" y="2025437"/>
            <a:ext cx="120257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kumimoji="1" lang="zh-CN" altLang="en-US" sz="1600" b="1" dirty="0">
                <a:latin typeface="HarmonyOS Sans SC" panose="00000500000000000000" pitchFamily="2" charset="-122"/>
                <a:ea typeface="HarmonyOS Sans SC" panose="00000500000000000000" pitchFamily="2" charset="-122"/>
              </a:rPr>
              <a:t> </a:t>
            </a:r>
            <a:r>
              <a:rPr kumimoji="1" lang="en-US" altLang="zh-CN" sz="1600" b="1" dirty="0">
                <a:latin typeface="HarmonyOS Sans SC" panose="00000500000000000000" pitchFamily="2" charset="-122"/>
                <a:ea typeface="HarmonyOS Sans SC" panose="00000500000000000000" pitchFamily="2" charset="-122"/>
              </a:rPr>
              <a:t>CEO</a:t>
            </a:r>
            <a:r>
              <a:rPr kumimoji="1" lang="zh-CN" altLang="en-US" sz="1600" b="1" dirty="0">
                <a:latin typeface="HarmonyOS Sans SC" panose="00000500000000000000" pitchFamily="2" charset="-122"/>
                <a:ea typeface="HarmonyOS Sans SC" panose="00000500000000000000" pitchFamily="2" charset="-122"/>
              </a:rPr>
              <a:t> </a:t>
            </a:r>
            <a:r>
              <a:rPr kumimoji="1" lang="en-US" altLang="zh-CN" sz="1600" b="1" dirty="0">
                <a:latin typeface="HarmonyOS Sans SC" panose="00000500000000000000" pitchFamily="2" charset="-122"/>
                <a:ea typeface="HarmonyOS Sans SC" panose="00000500000000000000" pitchFamily="2" charset="-122"/>
              </a:rPr>
              <a:t>CTO</a:t>
            </a:r>
            <a:r>
              <a:rPr kumimoji="1" lang="zh-CN" altLang="en-US" sz="1600" b="1" dirty="0">
                <a:latin typeface="HarmonyOS Sans SC" panose="00000500000000000000" pitchFamily="2" charset="-122"/>
                <a:ea typeface="HarmonyOS Sans SC" panose="00000500000000000000" pitchFamily="2" charset="-122"/>
              </a:rPr>
              <a:t> </a:t>
            </a:r>
          </a:p>
        </p:txBody>
      </p:sp>
      <p:cxnSp>
        <p:nvCxnSpPr>
          <p:cNvPr id="32" name="直接连接符 31">
            <a:extLst>
              <a:ext uri="{FF2B5EF4-FFF2-40B4-BE49-F238E27FC236}">
                <a16:creationId xmlns:a16="http://schemas.microsoft.com/office/drawing/2014/main" id="{B9A71F90-3FE8-37DD-6548-ED76CA7EB986}"/>
              </a:ext>
            </a:extLst>
          </p:cNvPr>
          <p:cNvCxnSpPr/>
          <p:nvPr/>
        </p:nvCxnSpPr>
        <p:spPr>
          <a:xfrm>
            <a:off x="3349247" y="1907422"/>
            <a:ext cx="2313556"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6" name="文本框 35">
            <a:extLst>
              <a:ext uri="{FF2B5EF4-FFF2-40B4-BE49-F238E27FC236}">
                <a16:creationId xmlns:a16="http://schemas.microsoft.com/office/drawing/2014/main" id="{2192E62F-EF10-74CE-66B8-59F01F03D4BB}"/>
              </a:ext>
            </a:extLst>
          </p:cNvPr>
          <p:cNvSpPr txBox="1">
            <a:spLocks noChangeArrowheads="1"/>
          </p:cNvSpPr>
          <p:nvPr/>
        </p:nvSpPr>
        <p:spPr bwMode="auto">
          <a:xfrm>
            <a:off x="3329303" y="4461161"/>
            <a:ext cx="7569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kumimoji="1" lang="zh-CN" altLang="en-US" sz="1600" b="1" dirty="0">
                <a:latin typeface="HarmonyOS Sans SC" panose="00000500000000000000" pitchFamily="2" charset="-122"/>
                <a:ea typeface="HarmonyOS Sans SC" panose="00000500000000000000" pitchFamily="2" charset="-122"/>
              </a:rPr>
              <a:t> </a:t>
            </a:r>
            <a:r>
              <a:rPr kumimoji="1" lang="en-US" altLang="zh-CN" sz="1600" b="1" dirty="0">
                <a:latin typeface="HarmonyOS Sans SC" panose="00000500000000000000" pitchFamily="2" charset="-122"/>
                <a:ea typeface="HarmonyOS Sans SC" panose="00000500000000000000" pitchFamily="2" charset="-122"/>
              </a:rPr>
              <a:t>COO</a:t>
            </a:r>
            <a:r>
              <a:rPr kumimoji="1" lang="zh-CN" altLang="en-US" sz="1600" b="1" dirty="0">
                <a:latin typeface="HarmonyOS Sans SC" panose="00000500000000000000" pitchFamily="2" charset="-122"/>
                <a:ea typeface="HarmonyOS Sans SC" panose="00000500000000000000" pitchFamily="2" charset="-122"/>
              </a:rPr>
              <a:t> </a:t>
            </a:r>
          </a:p>
        </p:txBody>
      </p:sp>
    </p:spTree>
    <p:extLst>
      <p:ext uri="{BB962C8B-B14F-4D97-AF65-F5344CB8AC3E}">
        <p14:creationId xmlns:p14="http://schemas.microsoft.com/office/powerpoint/2010/main" val="3923946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See the source image">
            <a:extLst>
              <a:ext uri="{FF2B5EF4-FFF2-40B4-BE49-F238E27FC236}">
                <a16:creationId xmlns:a16="http://schemas.microsoft.com/office/drawing/2014/main" id="{BD4DE2BF-4BD5-46AA-B7DF-8CA368528424}"/>
              </a:ext>
            </a:extLst>
          </p:cNvPr>
          <p:cNvPicPr>
            <a:picLocks noGrp="1" noChangeAspect="1" noChangeArrowheads="1"/>
          </p:cNvPicPr>
          <p:nvPr>
            <p:ph type="pic" sz="quarter" idx="10"/>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l="23706" r="2370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6869" name="TextBox 18"/>
          <p:cNvSpPr txBox="1">
            <a:spLocks noChangeArrowheads="1"/>
          </p:cNvSpPr>
          <p:nvPr/>
        </p:nvSpPr>
        <p:spPr bwMode="auto">
          <a:xfrm>
            <a:off x="9225122" y="2320925"/>
            <a:ext cx="2585720" cy="221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3800">
                <a:solidFill>
                  <a:srgbClr val="FFFFFF"/>
                </a:solidFill>
                <a:latin typeface="HarmonyOS Sans SC" panose="00000500000000000000" pitchFamily="2" charset="-122"/>
                <a:ea typeface="HarmonyOS Sans SC" panose="00000500000000000000" pitchFamily="2" charset="-122"/>
                <a:cs typeface="TrashHand"/>
              </a:rPr>
              <a:t>02.</a:t>
            </a:r>
          </a:p>
        </p:txBody>
      </p:sp>
      <p:pic>
        <p:nvPicPr>
          <p:cNvPr id="7" name="图片 6" descr="文本, 徽标&#10;&#10;描述已自动生成"/>
          <p:cNvPicPr>
            <a:picLocks noChangeAspect="1"/>
          </p:cNvPicPr>
          <p:nvPr/>
        </p:nvPicPr>
        <p:blipFill rotWithShape="1">
          <a:blip r:embed="rId5" cstate="email"/>
          <a:srcRect/>
          <a:stretch>
            <a:fillRect/>
          </a:stretch>
        </p:blipFill>
        <p:spPr>
          <a:xfrm>
            <a:off x="138223" y="131030"/>
            <a:ext cx="2211574" cy="646173"/>
          </a:xfrm>
          <a:prstGeom prst="rect">
            <a:avLst/>
          </a:prstGeom>
        </p:spPr>
      </p:pic>
      <p:sp>
        <p:nvSpPr>
          <p:cNvPr id="13" name="Right Triangle 12"/>
          <p:cNvSpPr/>
          <p:nvPr/>
        </p:nvSpPr>
        <p:spPr>
          <a:xfrm flipH="1">
            <a:off x="1597025" y="2320925"/>
            <a:ext cx="254000" cy="254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zh-CN">
              <a:solidFill>
                <a:srgbClr val="FFFFFF"/>
              </a:solidFill>
              <a:latin typeface="HarmonyOS Sans SC" panose="00000500000000000000" pitchFamily="2" charset="-122"/>
              <a:ea typeface="HarmonyOS Sans SC" panose="00000500000000000000" pitchFamily="2" charset="-122"/>
            </a:endParaRPr>
          </a:p>
        </p:txBody>
      </p:sp>
      <p:sp>
        <p:nvSpPr>
          <p:cNvPr id="16" name="Rectangle 15"/>
          <p:cNvSpPr>
            <a:spLocks noChangeArrowheads="1"/>
          </p:cNvSpPr>
          <p:nvPr/>
        </p:nvSpPr>
        <p:spPr bwMode="auto">
          <a:xfrm>
            <a:off x="2052583" y="2085826"/>
            <a:ext cx="31013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zh-CN" altLang="en-US" sz="4800" b="1" dirty="0">
                <a:latin typeface="HarmonyOS Sans SC" panose="00000500000000000000" pitchFamily="2" charset="-122"/>
                <a:ea typeface="HarmonyOS Sans SC" panose="00000500000000000000" pitchFamily="2" charset="-122"/>
                <a:cs typeface="Gen Jyuu Gothic P Bold" panose="020B0602020203020207" pitchFamily="34" charset="-128"/>
              </a:rPr>
              <a:t>市场机会</a:t>
            </a:r>
            <a:endParaRPr kumimoji="1" lang="en-US" altLang="zh-CN" sz="4800" b="1" dirty="0">
              <a:latin typeface="HarmonyOS Sans SC" panose="00000500000000000000" pitchFamily="2" charset="-122"/>
              <a:ea typeface="HarmonyOS Sans SC" panose="00000500000000000000" pitchFamily="2" charset="-122"/>
              <a:cs typeface="Gen Jyuu Gothic P Bold" panose="020B0602020203020207" pitchFamily="34" charset="-128"/>
            </a:endParaRPr>
          </a:p>
        </p:txBody>
      </p:sp>
      <p:sp>
        <p:nvSpPr>
          <p:cNvPr id="9" name="文本框 6"/>
          <p:cNvSpPr txBox="1"/>
          <p:nvPr/>
        </p:nvSpPr>
        <p:spPr>
          <a:xfrm>
            <a:off x="2430047" y="2972916"/>
            <a:ext cx="2346435" cy="368300"/>
          </a:xfrm>
          <a:prstGeom prst="rect">
            <a:avLst/>
          </a:prstGeom>
          <a:noFill/>
        </p:spPr>
        <p:txBody>
          <a:bodyPr wrap="square">
            <a:spAutoFit/>
          </a:bodyPr>
          <a:lstStyle/>
          <a:p>
            <a:pPr algn="ctr" eaLnBrk="1" fontAlgn="auto" hangingPunct="1">
              <a:spcBef>
                <a:spcPts val="0"/>
              </a:spcBef>
              <a:spcAft>
                <a:spcPts val="0"/>
              </a:spcAft>
              <a:defRPr/>
            </a:pPr>
            <a:r>
              <a:rPr kumimoji="1" lang="en-US" altLang="zh-CN" b="1" dirty="0">
                <a:solidFill>
                  <a:schemeClr val="tx1">
                    <a:lumMod val="75000"/>
                    <a:lumOff val="25000"/>
                  </a:schemeClr>
                </a:solidFill>
                <a:latin typeface="HarmonyOS Sans SC" panose="00000500000000000000" pitchFamily="2" charset="-122"/>
                <a:ea typeface="HarmonyOS Sans SC" panose="00000500000000000000" pitchFamily="2" charset="-122"/>
              </a:rPr>
              <a:t>Market Opportunity</a:t>
            </a:r>
            <a:endParaRPr kumimoji="1" lang="zh-CN" altLang="en-US" b="1" dirty="0">
              <a:solidFill>
                <a:schemeClr val="tx1">
                  <a:lumMod val="75000"/>
                  <a:lumOff val="25000"/>
                </a:schemeClr>
              </a:solidFill>
              <a:latin typeface="HarmonyOS Sans SC" panose="00000500000000000000" pitchFamily="2" charset="-122"/>
              <a:ea typeface="HarmonyOS Sans SC" panose="00000500000000000000" pitchFamily="2" charset="-122"/>
            </a:endParaRPr>
          </a:p>
        </p:txBody>
      </p:sp>
      <p:sp>
        <p:nvSpPr>
          <p:cNvPr id="10" name="Rectangle 15"/>
          <p:cNvSpPr>
            <a:spLocks noChangeArrowheads="1"/>
          </p:cNvSpPr>
          <p:nvPr/>
        </p:nvSpPr>
        <p:spPr bwMode="auto">
          <a:xfrm>
            <a:off x="2053042" y="3552190"/>
            <a:ext cx="3101365"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zh-CN" altLang="en-US" sz="4800" b="1" dirty="0">
                <a:latin typeface="HarmonyOS Sans SC" panose="00000500000000000000" pitchFamily="2" charset="-122"/>
                <a:ea typeface="HarmonyOS Sans SC" panose="00000500000000000000" pitchFamily="2" charset="-122"/>
                <a:cs typeface="Gen Jyuu Gothic P Bold" panose="020B0602020203020207" pitchFamily="34" charset="-128"/>
              </a:rPr>
              <a:t>核心技术</a:t>
            </a:r>
            <a:endParaRPr kumimoji="1" lang="en-US" altLang="zh-CN" sz="4800" b="1" dirty="0">
              <a:latin typeface="HarmonyOS Sans SC" panose="00000500000000000000" pitchFamily="2" charset="-122"/>
              <a:ea typeface="HarmonyOS Sans SC" panose="00000500000000000000" pitchFamily="2" charset="-122"/>
              <a:cs typeface="Gen Jyuu Gothic P Bold" panose="020B0602020203020207" pitchFamily="34" charset="-128"/>
            </a:endParaRPr>
          </a:p>
          <a:p>
            <a:pPr algn="ctr" eaLnBrk="1" hangingPunct="1">
              <a:lnSpc>
                <a:spcPct val="100000"/>
              </a:lnSpc>
              <a:spcBef>
                <a:spcPct val="0"/>
              </a:spcBef>
              <a:buFontTx/>
              <a:buNone/>
            </a:pPr>
            <a:endParaRPr lang="zh-CN" altLang="en-US" sz="1000" b="1" dirty="0">
              <a:solidFill>
                <a:srgbClr val="262626"/>
              </a:solidFill>
              <a:latin typeface="HarmonyOS Sans SC" panose="00000500000000000000" pitchFamily="2" charset="-122"/>
              <a:ea typeface="HarmonyOS Sans SC" panose="00000500000000000000" pitchFamily="2" charset="-122"/>
              <a:cs typeface="Gen Jyuu Gothic P Bold" panose="020B0602020203020207" pitchFamily="34" charset="-128"/>
            </a:endParaRPr>
          </a:p>
        </p:txBody>
      </p:sp>
      <p:sp>
        <p:nvSpPr>
          <p:cNvPr id="11" name="文本框 6"/>
          <p:cNvSpPr txBox="1"/>
          <p:nvPr/>
        </p:nvSpPr>
        <p:spPr>
          <a:xfrm>
            <a:off x="2449016" y="4461555"/>
            <a:ext cx="2346435" cy="379656"/>
          </a:xfrm>
          <a:prstGeom prst="rect">
            <a:avLst/>
          </a:prstGeom>
          <a:noFill/>
        </p:spPr>
        <p:txBody>
          <a:bodyPr wrap="square">
            <a:spAutoFit/>
          </a:bodyPr>
          <a:lstStyle/>
          <a:p>
            <a:pPr algn="ctr" eaLnBrk="1" fontAlgn="auto" hangingPunct="1">
              <a:spcBef>
                <a:spcPts val="0"/>
              </a:spcBef>
              <a:spcAft>
                <a:spcPts val="0"/>
              </a:spcAft>
              <a:defRPr/>
            </a:pPr>
            <a:r>
              <a:rPr kumimoji="1" lang="en-US" altLang="zh-CN" b="1" dirty="0">
                <a:solidFill>
                  <a:schemeClr val="tx1">
                    <a:lumMod val="75000"/>
                    <a:lumOff val="25000"/>
                  </a:schemeClr>
                </a:solidFill>
                <a:latin typeface="HarmonyOS Sans SC" panose="00000500000000000000" pitchFamily="2" charset="-122"/>
                <a:ea typeface="HarmonyOS Sans SC" panose="00000500000000000000" pitchFamily="2" charset="-122"/>
              </a:rPr>
              <a:t>Core Technology</a:t>
            </a:r>
            <a:endParaRPr kumimoji="1" lang="zh-CN" altLang="en-US" b="1" dirty="0">
              <a:solidFill>
                <a:schemeClr val="tx1">
                  <a:lumMod val="75000"/>
                  <a:lumOff val="25000"/>
                </a:schemeClr>
              </a:solidFill>
              <a:latin typeface="HarmonyOS Sans SC" panose="00000500000000000000" pitchFamily="2" charset="-122"/>
              <a:ea typeface="HarmonyOS Sans SC" panose="00000500000000000000" pitchFamily="2" charset="-122"/>
            </a:endParaRPr>
          </a:p>
        </p:txBody>
      </p:sp>
    </p:spTree>
  </p:cSld>
  <p:clrMapOvr>
    <a:masterClrMapping/>
  </p:clrMapOvr>
  <p:transition spd="slow" advTm="0">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descr="Figure 1"/>
          <p:cNvPicPr>
            <a:picLocks noChangeAspect="1" noChangeArrowheads="1"/>
          </p:cNvPicPr>
          <p:nvPr/>
        </p:nvPicPr>
        <p:blipFill rotWithShape="1">
          <a:blip r:embed="rId3" cstate="email"/>
          <a:srcRect l="6900" t="3760" r="69253" b="44386"/>
          <a:stretch>
            <a:fillRect/>
          </a:stretch>
        </p:blipFill>
        <p:spPr bwMode="auto">
          <a:xfrm>
            <a:off x="10360314" y="3650475"/>
            <a:ext cx="1597572" cy="169900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204222" y="299696"/>
            <a:ext cx="9066906" cy="461665"/>
          </a:xfrm>
          <a:prstGeom prst="rect">
            <a:avLst/>
          </a:prstGeom>
          <a:noFill/>
        </p:spPr>
        <p:txBody>
          <a:bodyPr wrap="none" rtlCol="0">
            <a:spAutoFit/>
          </a:bodyPr>
          <a:lstStyle/>
          <a:p>
            <a:r>
              <a:rPr lang="zh-CN" altLang="en-US" sz="2400" dirty="0">
                <a:latin typeface="HarmonyOS Sans SC" panose="00000500000000000000" pitchFamily="2" charset="-122"/>
                <a:ea typeface="HarmonyOS Sans SC" panose="00000500000000000000" pitchFamily="2" charset="-122"/>
              </a:rPr>
              <a:t>机遇：植物多酚纳米化加工，</a:t>
            </a:r>
            <a:r>
              <a:rPr lang="en-US" altLang="zh-CN" sz="2400" dirty="0" err="1">
                <a:solidFill>
                  <a:srgbClr val="E86E60"/>
                </a:solidFill>
                <a:latin typeface="HarmonyOS Sans SC" panose="00000500000000000000" pitchFamily="2" charset="-122"/>
                <a:ea typeface="HarmonyOS Sans SC" panose="00000500000000000000" pitchFamily="2" charset="-122"/>
              </a:rPr>
              <a:t>Phenolix</a:t>
            </a:r>
            <a:r>
              <a:rPr lang="zh-CN" altLang="en-US" sz="2400" dirty="0">
                <a:latin typeface="HarmonyOS Sans SC" panose="00000500000000000000" pitchFamily="2" charset="-122"/>
                <a:ea typeface="HarmonyOS Sans SC" panose="00000500000000000000" pitchFamily="2" charset="-122"/>
              </a:rPr>
              <a:t>带来规模化的产品创新机会</a:t>
            </a:r>
          </a:p>
        </p:txBody>
      </p:sp>
      <p:sp>
        <p:nvSpPr>
          <p:cNvPr id="25" name="灯片编号占位符 2"/>
          <p:cNvSpPr txBox="1"/>
          <p:nvPr/>
        </p:nvSpPr>
        <p:spPr>
          <a:xfrm>
            <a:off x="8620089" y="6452749"/>
            <a:ext cx="27432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90204" pitchFamily="34" charset="0"/>
                <a:ea typeface="SimSun" panose="02010600030101010101" pitchFamily="2" charset="-122"/>
                <a:cs typeface="+mn-cs"/>
              </a:defRPr>
            </a:lvl5pPr>
            <a:lvl6pPr marL="22860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6pPr>
            <a:lvl7pPr marL="27432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7pPr>
            <a:lvl8pPr marL="32004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8pPr>
            <a:lvl9pPr marL="3657600" algn="l" defTabSz="914400" rtl="0" eaLnBrk="1" latinLnBrk="0" hangingPunct="1">
              <a:defRPr kern="1200">
                <a:solidFill>
                  <a:schemeClr val="tx1"/>
                </a:solidFill>
                <a:latin typeface="Arial" panose="020B0604020202090204" pitchFamily="34" charset="0"/>
                <a:ea typeface="SimSun" panose="02010600030101010101" pitchFamily="2" charset="-122"/>
                <a:cs typeface="+mn-cs"/>
              </a:defRPr>
            </a:lvl9pPr>
          </a:lstStyle>
          <a:p>
            <a:pPr algn="r">
              <a:defRPr/>
            </a:pPr>
            <a:fld id="{68EE2189-2A70-457C-9802-C407B5C73872}" type="slidenum">
              <a:rPr lang="en-US" altLang="zh-CN" sz="1200" smtClean="0">
                <a:solidFill>
                  <a:schemeClr val="bg1">
                    <a:lumMod val="65000"/>
                  </a:schemeClr>
                </a:solidFill>
                <a:latin typeface="HarmonyOS Sans SC" panose="00000500000000000000" pitchFamily="2" charset="-122"/>
                <a:ea typeface="HarmonyOS Sans SC" panose="00000500000000000000" pitchFamily="2" charset="-122"/>
              </a:rPr>
              <a:t>7</a:t>
            </a:fld>
            <a:endParaRPr lang="en-US" altLang="zh-CN" sz="1200" dirty="0">
              <a:solidFill>
                <a:schemeClr val="bg1">
                  <a:lumMod val="65000"/>
                </a:schemeClr>
              </a:solidFill>
              <a:latin typeface="HarmonyOS Sans SC" panose="00000500000000000000" pitchFamily="2" charset="-122"/>
              <a:ea typeface="HarmonyOS Sans SC" panose="00000500000000000000" pitchFamily="2" charset="-122"/>
            </a:endParaRPr>
          </a:p>
        </p:txBody>
      </p:sp>
      <p:pic>
        <p:nvPicPr>
          <p:cNvPr id="27" name="图片 26" descr="文本, 徽标&#10;&#10;描述已自动生成"/>
          <p:cNvPicPr>
            <a:picLocks noChangeAspect="1"/>
          </p:cNvPicPr>
          <p:nvPr/>
        </p:nvPicPr>
        <p:blipFill rotWithShape="1">
          <a:blip r:embed="rId4" cstate="email"/>
          <a:srcRect/>
          <a:stretch>
            <a:fillRect/>
          </a:stretch>
        </p:blipFill>
        <p:spPr>
          <a:xfrm>
            <a:off x="9910888" y="131030"/>
            <a:ext cx="2211574" cy="646173"/>
          </a:xfrm>
          <a:prstGeom prst="rect">
            <a:avLst/>
          </a:prstGeom>
        </p:spPr>
      </p:pic>
      <p:pic>
        <p:nvPicPr>
          <p:cNvPr id="38" name="Picture 2" descr="Figure 1"/>
          <p:cNvPicPr>
            <a:picLocks noChangeAspect="1" noChangeArrowheads="1"/>
          </p:cNvPicPr>
          <p:nvPr/>
        </p:nvPicPr>
        <p:blipFill rotWithShape="1">
          <a:blip r:embed="rId3" cstate="email"/>
          <a:srcRect l="-1" t="56881" r="59053" b="771"/>
          <a:stretch>
            <a:fillRect/>
          </a:stretch>
        </p:blipFill>
        <p:spPr bwMode="auto">
          <a:xfrm>
            <a:off x="6217290" y="3900877"/>
            <a:ext cx="2722524" cy="1377093"/>
          </a:xfrm>
          <a:prstGeom prst="rect">
            <a:avLst/>
          </a:prstGeom>
          <a:noFill/>
          <a:extLst>
            <a:ext uri="{909E8E84-426E-40DD-AFC4-6F175D3DCCD1}">
              <a14:hiddenFill xmlns:a14="http://schemas.microsoft.com/office/drawing/2010/main">
                <a:solidFill>
                  <a:srgbClr val="FFFFFF"/>
                </a:solidFill>
              </a14:hiddenFill>
            </a:ext>
          </a:extLst>
        </p:spPr>
      </p:pic>
      <p:cxnSp>
        <p:nvCxnSpPr>
          <p:cNvPr id="70" name="直接箭头连接符 69"/>
          <p:cNvCxnSpPr/>
          <p:nvPr/>
        </p:nvCxnSpPr>
        <p:spPr>
          <a:xfrm>
            <a:off x="8783150" y="4471123"/>
            <a:ext cx="1537476" cy="0"/>
          </a:xfrm>
          <a:prstGeom prst="straightConnector1">
            <a:avLst/>
          </a:prstGeom>
          <a:ln w="1905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4" name="文本框 73"/>
          <p:cNvSpPr txBox="1"/>
          <p:nvPr/>
        </p:nvSpPr>
        <p:spPr>
          <a:xfrm>
            <a:off x="8746367" y="3887295"/>
            <a:ext cx="954107" cy="338554"/>
          </a:xfrm>
          <a:prstGeom prst="rect">
            <a:avLst/>
          </a:prstGeom>
          <a:noFill/>
        </p:spPr>
        <p:txBody>
          <a:bodyPr wrap="none" rtlCol="0">
            <a:spAutoFit/>
          </a:bodyPr>
          <a:lstStyle/>
          <a:p>
            <a:r>
              <a:rPr lang="en-US" altLang="zh-CN" sz="1600" dirty="0" err="1">
                <a:latin typeface="HarmonyOS Sans SC" panose="00000500000000000000" pitchFamily="2" charset="-122"/>
                <a:ea typeface="HarmonyOS Sans SC" panose="00000500000000000000" pitchFamily="2" charset="-122"/>
              </a:rPr>
              <a:t>i</a:t>
            </a:r>
            <a:r>
              <a:rPr lang="en-US" altLang="zh-CN" sz="1600" dirty="0">
                <a:latin typeface="HarmonyOS Sans SC" panose="00000500000000000000" pitchFamily="2" charset="-122"/>
                <a:ea typeface="HarmonyOS Sans SC" panose="00000500000000000000" pitchFamily="2" charset="-122"/>
              </a:rPr>
              <a:t>. </a:t>
            </a:r>
            <a:r>
              <a:rPr lang="zh-CN" altLang="en-US" sz="1600" dirty="0">
                <a:latin typeface="HarmonyOS Sans SC" panose="00000500000000000000" pitchFamily="2" charset="-122"/>
                <a:ea typeface="HarmonyOS Sans SC" panose="00000500000000000000" pitchFamily="2" charset="-122"/>
              </a:rPr>
              <a:t>自组装</a:t>
            </a:r>
          </a:p>
        </p:txBody>
      </p:sp>
      <p:sp>
        <p:nvSpPr>
          <p:cNvPr id="75" name="文本框 74"/>
          <p:cNvSpPr txBox="1"/>
          <p:nvPr/>
        </p:nvSpPr>
        <p:spPr>
          <a:xfrm>
            <a:off x="8746367" y="4153709"/>
            <a:ext cx="1208985" cy="338554"/>
          </a:xfrm>
          <a:prstGeom prst="rect">
            <a:avLst/>
          </a:prstGeom>
          <a:noFill/>
        </p:spPr>
        <p:txBody>
          <a:bodyPr wrap="none" rtlCol="0">
            <a:spAutoFit/>
          </a:bodyPr>
          <a:lstStyle/>
          <a:p>
            <a:r>
              <a:rPr lang="en-US" altLang="zh-CN" sz="1600" dirty="0">
                <a:latin typeface="HarmonyOS Sans SC" panose="00000500000000000000" pitchFamily="2" charset="-122"/>
                <a:ea typeface="HarmonyOS Sans SC" panose="00000500000000000000" pitchFamily="2" charset="-122"/>
              </a:rPr>
              <a:t>ii. </a:t>
            </a:r>
            <a:r>
              <a:rPr lang="zh-CN" altLang="en-US" sz="1600" dirty="0">
                <a:latin typeface="HarmonyOS Sans SC" panose="00000500000000000000" pitchFamily="2" charset="-122"/>
                <a:ea typeface="HarmonyOS Sans SC" panose="00000500000000000000" pitchFamily="2" charset="-122"/>
              </a:rPr>
              <a:t>层级组装</a:t>
            </a:r>
          </a:p>
        </p:txBody>
      </p:sp>
      <p:sp>
        <p:nvSpPr>
          <p:cNvPr id="76" name="文本框 75"/>
          <p:cNvSpPr txBox="1"/>
          <p:nvPr/>
        </p:nvSpPr>
        <p:spPr>
          <a:xfrm>
            <a:off x="8746367" y="4518499"/>
            <a:ext cx="1669047" cy="338554"/>
          </a:xfrm>
          <a:prstGeom prst="rect">
            <a:avLst/>
          </a:prstGeom>
          <a:noFill/>
        </p:spPr>
        <p:txBody>
          <a:bodyPr wrap="none" rtlCol="0">
            <a:spAutoFit/>
          </a:bodyPr>
          <a:lstStyle/>
          <a:p>
            <a:r>
              <a:rPr lang="en-US" altLang="zh-CN" sz="1600" dirty="0">
                <a:latin typeface="HarmonyOS Sans SC" panose="00000500000000000000" pitchFamily="2" charset="-122"/>
                <a:ea typeface="HarmonyOS Sans SC" panose="00000500000000000000" pitchFamily="2" charset="-122"/>
              </a:rPr>
              <a:t>iii. </a:t>
            </a:r>
            <a:r>
              <a:rPr lang="zh-CN" altLang="en-US" sz="1600" dirty="0">
                <a:latin typeface="HarmonyOS Sans SC" panose="00000500000000000000" pitchFamily="2" charset="-122"/>
                <a:ea typeface="HarmonyOS Sans SC" panose="00000500000000000000" pitchFamily="2" charset="-122"/>
              </a:rPr>
              <a:t>模板诱导组装</a:t>
            </a:r>
          </a:p>
        </p:txBody>
      </p:sp>
      <p:sp>
        <p:nvSpPr>
          <p:cNvPr id="138" name="矩形 137"/>
          <p:cNvSpPr/>
          <p:nvPr/>
        </p:nvSpPr>
        <p:spPr>
          <a:xfrm>
            <a:off x="238986" y="777203"/>
            <a:ext cx="5525788" cy="5154135"/>
          </a:xfrm>
          <a:prstGeom prst="rect">
            <a:avLst/>
          </a:prstGeom>
          <a:solidFill>
            <a:schemeClr val="bg1">
              <a:lumMod val="95000"/>
              <a:alpha val="50196"/>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HarmonyOS Sans SC" panose="00000500000000000000" pitchFamily="2" charset="-122"/>
              <a:ea typeface="HarmonyOS Sans SC" panose="00000500000000000000" pitchFamily="2" charset="-122"/>
            </a:endParaRPr>
          </a:p>
        </p:txBody>
      </p:sp>
      <p:sp>
        <p:nvSpPr>
          <p:cNvPr id="139" name="文本框 138"/>
          <p:cNvSpPr txBox="1"/>
          <p:nvPr/>
        </p:nvSpPr>
        <p:spPr>
          <a:xfrm>
            <a:off x="4287831" y="1132347"/>
            <a:ext cx="1338828" cy="464679"/>
          </a:xfrm>
          <a:prstGeom prst="rect">
            <a:avLst/>
          </a:prstGeom>
          <a:noFill/>
        </p:spPr>
        <p:txBody>
          <a:bodyPr wrap="none" rtlCol="0">
            <a:spAutoFit/>
          </a:bodyPr>
          <a:lstStyle/>
          <a:p>
            <a:pPr>
              <a:lnSpc>
                <a:spcPct val="150000"/>
              </a:lnSpc>
            </a:pPr>
            <a:r>
              <a:rPr lang="zh-CN" altLang="en-US" dirty="0">
                <a:solidFill>
                  <a:srgbClr val="3C4B9E"/>
                </a:solidFill>
                <a:latin typeface="HarmonyOS Sans SC" panose="00000500000000000000" pitchFamily="2" charset="-122"/>
                <a:ea typeface="HarmonyOS Sans SC" panose="00000500000000000000" pitchFamily="2" charset="-122"/>
              </a:rPr>
              <a:t>大分子多酚</a:t>
            </a:r>
          </a:p>
        </p:txBody>
      </p:sp>
      <p:pic>
        <p:nvPicPr>
          <p:cNvPr id="140" name="图片 139"/>
          <p:cNvPicPr>
            <a:picLocks noChangeAspect="1"/>
          </p:cNvPicPr>
          <p:nvPr/>
        </p:nvPicPr>
        <p:blipFill>
          <a:blip r:embed="rId5" cstate="email"/>
          <a:stretch>
            <a:fillRect/>
          </a:stretch>
        </p:blipFill>
        <p:spPr>
          <a:xfrm>
            <a:off x="270809" y="1372295"/>
            <a:ext cx="3282793" cy="2507579"/>
          </a:xfrm>
          <a:prstGeom prst="rect">
            <a:avLst/>
          </a:prstGeom>
        </p:spPr>
      </p:pic>
      <p:pic>
        <p:nvPicPr>
          <p:cNvPr id="141" name="图片 140"/>
          <p:cNvPicPr>
            <a:picLocks noChangeAspect="1"/>
          </p:cNvPicPr>
          <p:nvPr/>
        </p:nvPicPr>
        <p:blipFill>
          <a:blip r:embed="rId6" cstate="email"/>
          <a:stretch>
            <a:fillRect/>
          </a:stretch>
        </p:blipFill>
        <p:spPr>
          <a:xfrm>
            <a:off x="425876" y="4092622"/>
            <a:ext cx="1444400" cy="1186471"/>
          </a:xfrm>
          <a:prstGeom prst="rect">
            <a:avLst/>
          </a:prstGeom>
        </p:spPr>
      </p:pic>
      <p:pic>
        <p:nvPicPr>
          <p:cNvPr id="142" name="图片 141"/>
          <p:cNvPicPr>
            <a:picLocks noChangeAspect="1"/>
          </p:cNvPicPr>
          <p:nvPr/>
        </p:nvPicPr>
        <p:blipFill>
          <a:blip r:embed="rId7" cstate="email"/>
          <a:stretch>
            <a:fillRect/>
          </a:stretch>
        </p:blipFill>
        <p:spPr>
          <a:xfrm>
            <a:off x="1967565" y="4071466"/>
            <a:ext cx="1539863" cy="1372580"/>
          </a:xfrm>
          <a:prstGeom prst="rect">
            <a:avLst/>
          </a:prstGeom>
        </p:spPr>
      </p:pic>
      <p:pic>
        <p:nvPicPr>
          <p:cNvPr id="143" name="图片 142"/>
          <p:cNvPicPr>
            <a:picLocks noChangeAspect="1"/>
          </p:cNvPicPr>
          <p:nvPr/>
        </p:nvPicPr>
        <p:blipFill>
          <a:blip r:embed="rId8" cstate="email"/>
          <a:stretch>
            <a:fillRect/>
          </a:stretch>
        </p:blipFill>
        <p:spPr>
          <a:xfrm>
            <a:off x="3541689" y="4424280"/>
            <a:ext cx="2107556" cy="575169"/>
          </a:xfrm>
          <a:prstGeom prst="rect">
            <a:avLst/>
          </a:prstGeom>
        </p:spPr>
      </p:pic>
      <p:sp>
        <p:nvSpPr>
          <p:cNvPr id="144" name="文本框 143"/>
          <p:cNvSpPr txBox="1"/>
          <p:nvPr/>
        </p:nvSpPr>
        <p:spPr>
          <a:xfrm>
            <a:off x="4435410" y="3834377"/>
            <a:ext cx="1338828" cy="464679"/>
          </a:xfrm>
          <a:prstGeom prst="rect">
            <a:avLst/>
          </a:prstGeom>
          <a:noFill/>
        </p:spPr>
        <p:txBody>
          <a:bodyPr wrap="none" rtlCol="0">
            <a:spAutoFit/>
          </a:bodyPr>
          <a:lstStyle/>
          <a:p>
            <a:pPr>
              <a:lnSpc>
                <a:spcPct val="150000"/>
              </a:lnSpc>
            </a:pPr>
            <a:r>
              <a:rPr lang="zh-CN" altLang="en-US" dirty="0">
                <a:solidFill>
                  <a:srgbClr val="3C4B9E"/>
                </a:solidFill>
                <a:latin typeface="HarmonyOS Sans SC" panose="00000500000000000000" pitchFamily="2" charset="-122"/>
                <a:ea typeface="HarmonyOS Sans SC" panose="00000500000000000000" pitchFamily="2" charset="-122"/>
              </a:rPr>
              <a:t>小分子多酚</a:t>
            </a:r>
          </a:p>
        </p:txBody>
      </p:sp>
      <p:sp>
        <p:nvSpPr>
          <p:cNvPr id="145" name="文本框 144"/>
          <p:cNvSpPr txBox="1"/>
          <p:nvPr/>
        </p:nvSpPr>
        <p:spPr>
          <a:xfrm>
            <a:off x="324696" y="845004"/>
            <a:ext cx="1731331" cy="501419"/>
          </a:xfrm>
          <a:prstGeom prst="rect">
            <a:avLst/>
          </a:prstGeom>
          <a:gradFill flip="none" rotWithShape="1">
            <a:gsLst>
              <a:gs pos="0">
                <a:srgbClr val="FF0000">
                  <a:alpha val="30000"/>
                </a:srgbClr>
              </a:gs>
              <a:gs pos="100000">
                <a:srgbClr val="4B77CA">
                  <a:alpha val="30000"/>
                </a:srgbClr>
              </a:gs>
            </a:gsLst>
            <a:lin ang="0" scaled="1"/>
            <a:tileRect/>
          </a:gradFill>
        </p:spPr>
        <p:txBody>
          <a:bodyPr wrap="square" rtlCol="0">
            <a:spAutoFit/>
          </a:bodyPr>
          <a:lstStyle>
            <a:defPPr>
              <a:defRPr lang="en-US"/>
            </a:defPPr>
            <a:lvl1pPr algn="ctr">
              <a:lnSpc>
                <a:spcPct val="150000"/>
              </a:lnSpc>
              <a:defRPr sz="1600">
                <a:latin typeface="" pitchFamily="34" charset="-122"/>
                <a:ea typeface="" pitchFamily="34" charset="-122"/>
              </a:defRPr>
            </a:lvl1pPr>
          </a:lstStyle>
          <a:p>
            <a:r>
              <a:rPr lang="zh-CN" altLang="en-US" sz="2000" dirty="0">
                <a:latin typeface="HarmonyOS Sans SC" panose="00000500000000000000" pitchFamily="2" charset="-122"/>
                <a:ea typeface="HarmonyOS Sans SC" panose="00000500000000000000" pitchFamily="2" charset="-122"/>
              </a:rPr>
              <a:t>传统多酚</a:t>
            </a:r>
          </a:p>
        </p:txBody>
      </p:sp>
      <p:grpSp>
        <p:nvGrpSpPr>
          <p:cNvPr id="146" name="组合 145"/>
          <p:cNvGrpSpPr/>
          <p:nvPr/>
        </p:nvGrpSpPr>
        <p:grpSpPr>
          <a:xfrm>
            <a:off x="3563550" y="1982533"/>
            <a:ext cx="2121728" cy="1628053"/>
            <a:chOff x="4998720" y="1798320"/>
            <a:chExt cx="3205479" cy="2540000"/>
          </a:xfrm>
        </p:grpSpPr>
        <p:grpSp>
          <p:nvGrpSpPr>
            <p:cNvPr id="147" name="组合 146"/>
            <p:cNvGrpSpPr/>
            <p:nvPr/>
          </p:nvGrpSpPr>
          <p:grpSpPr>
            <a:xfrm>
              <a:off x="5447727" y="2166942"/>
              <a:ext cx="2000225" cy="1811335"/>
              <a:chOff x="5447727" y="2166942"/>
              <a:chExt cx="2000225" cy="1811335"/>
            </a:xfrm>
          </p:grpSpPr>
          <p:sp>
            <p:nvSpPr>
              <p:cNvPr id="149" name="六边形 148"/>
              <p:cNvSpPr/>
              <p:nvPr/>
            </p:nvSpPr>
            <p:spPr>
              <a:xfrm rot="5400000">
                <a:off x="5410709" y="2594485"/>
                <a:ext cx="500058" cy="426022"/>
              </a:xfrm>
              <a:prstGeom prst="hexagon">
                <a:avLst>
                  <a:gd name="adj" fmla="val 23167"/>
                  <a:gd name="vf" fmla="val 115470"/>
                </a:avLst>
              </a:prstGeom>
              <a:gradFill flip="none" rotWithShape="1">
                <a:gsLst>
                  <a:gs pos="57000">
                    <a:srgbClr val="00AFD2"/>
                  </a:gs>
                  <a:gs pos="0">
                    <a:srgbClr val="97EEFF"/>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panose="00000500000000000000" pitchFamily="2" charset="-122"/>
                  <a:ea typeface="HarmonyOS Sans SC" panose="00000500000000000000" pitchFamily="2" charset="-122"/>
                </a:endParaRPr>
              </a:p>
            </p:txBody>
          </p:sp>
          <p:sp>
            <p:nvSpPr>
              <p:cNvPr id="150" name="六边形 149"/>
              <p:cNvSpPr/>
              <p:nvPr/>
            </p:nvSpPr>
            <p:spPr>
              <a:xfrm rot="5400000">
                <a:off x="6522544" y="2191844"/>
                <a:ext cx="500058" cy="450253"/>
              </a:xfrm>
              <a:prstGeom prst="hexagon">
                <a:avLst>
                  <a:gd name="adj" fmla="val 23167"/>
                  <a:gd name="vf" fmla="val 115470"/>
                </a:avLst>
              </a:prstGeom>
              <a:gradFill flip="none" rotWithShape="1">
                <a:gsLst>
                  <a:gs pos="57000">
                    <a:srgbClr val="00AFD2"/>
                  </a:gs>
                  <a:gs pos="0">
                    <a:srgbClr val="97EEFF"/>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panose="00000500000000000000" pitchFamily="2" charset="-122"/>
                  <a:ea typeface="HarmonyOS Sans SC" panose="00000500000000000000" pitchFamily="2" charset="-122"/>
                </a:endParaRPr>
              </a:p>
            </p:txBody>
          </p:sp>
          <p:sp>
            <p:nvSpPr>
              <p:cNvPr id="151" name="六边形 150"/>
              <p:cNvSpPr/>
              <p:nvPr/>
            </p:nvSpPr>
            <p:spPr>
              <a:xfrm rot="5400000">
                <a:off x="6972797" y="3115770"/>
                <a:ext cx="500058" cy="450253"/>
              </a:xfrm>
              <a:prstGeom prst="hexagon">
                <a:avLst>
                  <a:gd name="adj" fmla="val 23167"/>
                  <a:gd name="vf" fmla="val 115470"/>
                </a:avLst>
              </a:prstGeom>
              <a:gradFill flip="none" rotWithShape="1">
                <a:gsLst>
                  <a:gs pos="57000">
                    <a:srgbClr val="00AFD2"/>
                  </a:gs>
                  <a:gs pos="0">
                    <a:srgbClr val="97EEFF"/>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panose="00000500000000000000" pitchFamily="2" charset="-122"/>
                  <a:ea typeface="HarmonyOS Sans SC" panose="00000500000000000000" pitchFamily="2" charset="-122"/>
                </a:endParaRPr>
              </a:p>
            </p:txBody>
          </p:sp>
          <p:sp>
            <p:nvSpPr>
              <p:cNvPr id="152" name="六边形 151"/>
              <p:cNvSpPr/>
              <p:nvPr/>
            </p:nvSpPr>
            <p:spPr>
              <a:xfrm rot="5400000">
                <a:off x="5848846" y="3503121"/>
                <a:ext cx="500058" cy="450253"/>
              </a:xfrm>
              <a:prstGeom prst="hexagon">
                <a:avLst>
                  <a:gd name="adj" fmla="val 23167"/>
                  <a:gd name="vf" fmla="val 115470"/>
                </a:avLst>
              </a:prstGeom>
              <a:gradFill flip="none" rotWithShape="1">
                <a:gsLst>
                  <a:gs pos="57000">
                    <a:srgbClr val="00AFD2"/>
                  </a:gs>
                  <a:gs pos="0">
                    <a:srgbClr val="97EEFF"/>
                  </a:gs>
                  <a:gs pos="100000">
                    <a:schemeClr val="bg1"/>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HarmonyOS Sans SC" panose="00000500000000000000" pitchFamily="2" charset="-122"/>
                  <a:ea typeface="HarmonyOS Sans SC" panose="00000500000000000000" pitchFamily="2" charset="-122"/>
                </a:endParaRPr>
              </a:p>
            </p:txBody>
          </p:sp>
        </p:grpSp>
        <p:graphicFrame>
          <p:nvGraphicFramePr>
            <p:cNvPr id="148" name="对象 147"/>
            <p:cNvGraphicFramePr>
              <a:graphicFrameLocks noChangeAspect="1"/>
            </p:cNvGraphicFramePr>
            <p:nvPr/>
          </p:nvGraphicFramePr>
          <p:xfrm>
            <a:off x="4998720" y="1798320"/>
            <a:ext cx="3205479" cy="2540000"/>
          </p:xfrm>
          <a:graphic>
            <a:graphicData uri="http://schemas.openxmlformats.org/presentationml/2006/ole">
              <mc:AlternateContent xmlns:mc="http://schemas.openxmlformats.org/markup-compatibility/2006">
                <mc:Choice xmlns:v="urn:schemas-microsoft-com:vml" Requires="v">
                  <p:oleObj name="CS ChemDraw Drawing" r:id="rId9" imgW="2094865" imgH="1661160" progId="ChemDraw.Document.6.0">
                    <p:embed/>
                  </p:oleObj>
                </mc:Choice>
                <mc:Fallback>
                  <p:oleObj name="CS ChemDraw Drawing" r:id="rId9" imgW="2094865" imgH="1661160" progId="ChemDraw.Document.6.0">
                    <p:embed/>
                    <p:pic>
                      <p:nvPicPr>
                        <p:cNvPr id="0" name="对象 88"/>
                        <p:cNvPicPr/>
                        <p:nvPr/>
                      </p:nvPicPr>
                      <p:blipFill>
                        <a:blip r:embed="rId10"/>
                        <a:stretch>
                          <a:fillRect/>
                        </a:stretch>
                      </p:blipFill>
                      <p:spPr>
                        <a:xfrm>
                          <a:off x="4998720" y="1798320"/>
                          <a:ext cx="3205479" cy="2540000"/>
                        </a:xfrm>
                        <a:prstGeom prst="rect">
                          <a:avLst/>
                        </a:prstGeom>
                      </p:spPr>
                    </p:pic>
                  </p:oleObj>
                </mc:Fallback>
              </mc:AlternateContent>
            </a:graphicData>
          </a:graphic>
        </p:graphicFrame>
      </p:grpSp>
      <p:sp>
        <p:nvSpPr>
          <p:cNvPr id="153" name="文本框 152"/>
          <p:cNvSpPr txBox="1"/>
          <p:nvPr/>
        </p:nvSpPr>
        <p:spPr>
          <a:xfrm>
            <a:off x="370993" y="5342522"/>
            <a:ext cx="2039341" cy="588816"/>
          </a:xfrm>
          <a:prstGeom prst="rect">
            <a:avLst/>
          </a:prstGeom>
          <a:noFill/>
        </p:spPr>
        <p:txBody>
          <a:bodyPr wrap="none" rtlCol="0">
            <a:spAutoFit/>
          </a:bodyPr>
          <a:lstStyle>
            <a:defPPr>
              <a:defRPr lang="en-US"/>
            </a:defPPr>
            <a:lvl1pPr>
              <a:lnSpc>
                <a:spcPct val="150000"/>
              </a:lnSpc>
              <a:defRPr sz="2400">
                <a:solidFill>
                  <a:srgbClr val="3C4B9E"/>
                </a:solidFill>
                <a:latin typeface="" pitchFamily="34" charset="-122"/>
                <a:ea typeface="" pitchFamily="34" charset="-122"/>
              </a:defRPr>
            </a:lvl1pPr>
          </a:lstStyle>
          <a:p>
            <a:r>
              <a:rPr lang="en-US" altLang="zh-CN" dirty="0" err="1">
                <a:latin typeface="HarmonyOS Sans SC" panose="00000500000000000000" pitchFamily="2" charset="-122"/>
                <a:ea typeface="HarmonyOS Sans SC" panose="00000500000000000000" pitchFamily="2" charset="-122"/>
              </a:rPr>
              <a:t>i</a:t>
            </a:r>
            <a:r>
              <a:rPr lang="en-US" altLang="zh-CN" dirty="0">
                <a:latin typeface="HarmonyOS Sans SC" panose="00000500000000000000" pitchFamily="2" charset="-122"/>
                <a:ea typeface="HarmonyOS Sans SC" panose="00000500000000000000" pitchFamily="2" charset="-122"/>
              </a:rPr>
              <a:t>. </a:t>
            </a:r>
            <a:r>
              <a:rPr lang="zh-CN" altLang="en-US" sz="1800" dirty="0">
                <a:latin typeface="HarmonyOS Sans SC" panose="00000500000000000000" pitchFamily="2" charset="-122"/>
                <a:ea typeface="HarmonyOS Sans SC" panose="00000500000000000000" pitchFamily="2" charset="-122"/>
              </a:rPr>
              <a:t>来源广，成本低</a:t>
            </a:r>
          </a:p>
        </p:txBody>
      </p:sp>
      <p:sp>
        <p:nvSpPr>
          <p:cNvPr id="154" name="文本框 153"/>
          <p:cNvSpPr txBox="1"/>
          <p:nvPr/>
        </p:nvSpPr>
        <p:spPr>
          <a:xfrm>
            <a:off x="2548523" y="5348355"/>
            <a:ext cx="1200970" cy="588816"/>
          </a:xfrm>
          <a:prstGeom prst="rect">
            <a:avLst/>
          </a:prstGeom>
          <a:noFill/>
        </p:spPr>
        <p:txBody>
          <a:bodyPr wrap="none" rtlCol="0">
            <a:spAutoFit/>
          </a:bodyPr>
          <a:lstStyle/>
          <a:p>
            <a:pPr>
              <a:lnSpc>
                <a:spcPct val="150000"/>
              </a:lnSpc>
            </a:pPr>
            <a:r>
              <a:rPr lang="en-US" altLang="zh-CN" sz="2400" dirty="0">
                <a:solidFill>
                  <a:srgbClr val="3C4B9E"/>
                </a:solidFill>
                <a:latin typeface="HarmonyOS Sans SC" panose="00000500000000000000" pitchFamily="2" charset="-122"/>
                <a:ea typeface="HarmonyOS Sans SC" panose="00000500000000000000" pitchFamily="2" charset="-122"/>
              </a:rPr>
              <a:t>ii. </a:t>
            </a:r>
            <a:r>
              <a:rPr lang="zh-CN" altLang="en-US" dirty="0">
                <a:solidFill>
                  <a:srgbClr val="3C4B9E"/>
                </a:solidFill>
                <a:latin typeface="HarmonyOS Sans SC" panose="00000500000000000000" pitchFamily="2" charset="-122"/>
                <a:ea typeface="HarmonyOS Sans SC" panose="00000500000000000000" pitchFamily="2" charset="-122"/>
              </a:rPr>
              <a:t>可食用</a:t>
            </a:r>
          </a:p>
        </p:txBody>
      </p:sp>
      <p:sp>
        <p:nvSpPr>
          <p:cNvPr id="155" name="文本框 154"/>
          <p:cNvSpPr txBox="1"/>
          <p:nvPr/>
        </p:nvSpPr>
        <p:spPr>
          <a:xfrm>
            <a:off x="4120153" y="5385861"/>
            <a:ext cx="1747594" cy="588816"/>
          </a:xfrm>
          <a:prstGeom prst="rect">
            <a:avLst/>
          </a:prstGeom>
          <a:noFill/>
        </p:spPr>
        <p:txBody>
          <a:bodyPr wrap="none" rtlCol="0">
            <a:spAutoFit/>
          </a:bodyPr>
          <a:lstStyle/>
          <a:p>
            <a:pPr>
              <a:lnSpc>
                <a:spcPct val="150000"/>
              </a:lnSpc>
            </a:pPr>
            <a:r>
              <a:rPr lang="en-US" altLang="zh-CN" sz="2400" dirty="0">
                <a:solidFill>
                  <a:srgbClr val="3C4B9E"/>
                </a:solidFill>
                <a:latin typeface="HarmonyOS Sans SC" panose="00000500000000000000" pitchFamily="2" charset="-122"/>
                <a:ea typeface="HarmonyOS Sans SC" panose="00000500000000000000" pitchFamily="2" charset="-122"/>
              </a:rPr>
              <a:t>iii. </a:t>
            </a:r>
            <a:r>
              <a:rPr lang="zh-CN" altLang="en-US" dirty="0">
                <a:solidFill>
                  <a:srgbClr val="3C4B9E"/>
                </a:solidFill>
                <a:latin typeface="HarmonyOS Sans SC" panose="00000500000000000000" pitchFamily="2" charset="-122"/>
                <a:ea typeface="HarmonyOS Sans SC" panose="00000500000000000000" pitchFamily="2" charset="-122"/>
              </a:rPr>
              <a:t>强工业属性</a:t>
            </a:r>
          </a:p>
        </p:txBody>
      </p:sp>
      <p:sp>
        <p:nvSpPr>
          <p:cNvPr id="156" name="文本框 155"/>
          <p:cNvSpPr txBox="1"/>
          <p:nvPr/>
        </p:nvSpPr>
        <p:spPr>
          <a:xfrm>
            <a:off x="5745148" y="806377"/>
            <a:ext cx="2410586" cy="501419"/>
          </a:xfrm>
          <a:prstGeom prst="rect">
            <a:avLst/>
          </a:prstGeom>
          <a:gradFill flip="none" rotWithShape="1">
            <a:gsLst>
              <a:gs pos="0">
                <a:srgbClr val="FF0000">
                  <a:alpha val="30000"/>
                </a:srgbClr>
              </a:gs>
              <a:gs pos="100000">
                <a:srgbClr val="4B77CA">
                  <a:alpha val="30000"/>
                </a:srgbClr>
              </a:gs>
            </a:gsLst>
            <a:lin ang="0" scaled="1"/>
            <a:tileRect/>
          </a:gradFill>
        </p:spPr>
        <p:txBody>
          <a:bodyPr wrap="square" rtlCol="0">
            <a:spAutoFit/>
          </a:bodyPr>
          <a:lstStyle>
            <a:defPPr>
              <a:defRPr lang="en-US"/>
            </a:defPPr>
            <a:lvl1pPr algn="ctr">
              <a:lnSpc>
                <a:spcPct val="150000"/>
              </a:lnSpc>
              <a:defRPr sz="1600">
                <a:latin typeface="" pitchFamily="34" charset="-122"/>
                <a:ea typeface="" pitchFamily="34" charset="-122"/>
              </a:defRPr>
            </a:lvl1pPr>
          </a:lstStyle>
          <a:p>
            <a:r>
              <a:rPr lang="en-US" altLang="zh-CN" sz="2000" dirty="0" err="1">
                <a:latin typeface="HarmonyOS Sans SC" panose="00000500000000000000" pitchFamily="2" charset="-122"/>
                <a:ea typeface="HarmonyOS Sans SC" panose="00000500000000000000" pitchFamily="2" charset="-122"/>
              </a:rPr>
              <a:t>Phenolix</a:t>
            </a:r>
            <a:r>
              <a:rPr lang="zh-CN" altLang="en-US" sz="2000" dirty="0">
                <a:latin typeface="HarmonyOS Sans SC" panose="00000500000000000000" pitchFamily="2" charset="-122"/>
                <a:ea typeface="HarmonyOS Sans SC" panose="00000500000000000000" pitchFamily="2" charset="-122"/>
              </a:rPr>
              <a:t>纳米技术</a:t>
            </a:r>
          </a:p>
        </p:txBody>
      </p:sp>
      <p:grpSp>
        <p:nvGrpSpPr>
          <p:cNvPr id="133131" name="组合 133130"/>
          <p:cNvGrpSpPr/>
          <p:nvPr/>
        </p:nvGrpSpPr>
        <p:grpSpPr>
          <a:xfrm>
            <a:off x="270809" y="797969"/>
            <a:ext cx="5871228" cy="5132077"/>
            <a:chOff x="270809" y="797969"/>
            <a:chExt cx="5871228" cy="5132077"/>
          </a:xfrm>
        </p:grpSpPr>
        <p:cxnSp>
          <p:nvCxnSpPr>
            <p:cNvPr id="133121" name="直接连接符 133120"/>
            <p:cNvCxnSpPr/>
            <p:nvPr/>
          </p:nvCxnSpPr>
          <p:spPr>
            <a:xfrm flipH="1">
              <a:off x="5745148" y="797969"/>
              <a:ext cx="1566" cy="5132077"/>
            </a:xfrm>
            <a:prstGeom prst="line">
              <a:avLst/>
            </a:prstGeom>
            <a:ln w="19050"/>
          </p:spPr>
          <p:style>
            <a:lnRef idx="1">
              <a:schemeClr val="dk1"/>
            </a:lnRef>
            <a:fillRef idx="0">
              <a:schemeClr val="dk1"/>
            </a:fillRef>
            <a:effectRef idx="0">
              <a:schemeClr val="dk1"/>
            </a:effectRef>
            <a:fontRef idx="minor">
              <a:schemeClr val="tx1"/>
            </a:fontRef>
          </p:style>
        </p:cxnSp>
        <p:cxnSp>
          <p:nvCxnSpPr>
            <p:cNvPr id="133123" name="直接箭头连接符 133122"/>
            <p:cNvCxnSpPr/>
            <p:nvPr/>
          </p:nvCxnSpPr>
          <p:spPr>
            <a:xfrm>
              <a:off x="5746714" y="1764693"/>
              <a:ext cx="395323" cy="0"/>
            </a:xfrm>
            <a:prstGeom prst="straightConnector1">
              <a:avLst/>
            </a:prstGeom>
            <a:ln w="1905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33130" name="直接连接符 133129"/>
            <p:cNvCxnSpPr/>
            <p:nvPr/>
          </p:nvCxnSpPr>
          <p:spPr>
            <a:xfrm>
              <a:off x="270809" y="5924730"/>
              <a:ext cx="5475905" cy="0"/>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grpSp>
      <p:sp>
        <p:nvSpPr>
          <p:cNvPr id="161" name="Rectangle 1"/>
          <p:cNvSpPr>
            <a:spLocks noChangeArrowheads="1"/>
          </p:cNvSpPr>
          <p:nvPr/>
        </p:nvSpPr>
        <p:spPr bwMode="auto">
          <a:xfrm>
            <a:off x="279487" y="5927494"/>
            <a:ext cx="59923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1200" dirty="0">
                <a:solidFill>
                  <a:schemeClr val="bg1">
                    <a:lumMod val="50000"/>
                  </a:schemeClr>
                </a:solidFill>
                <a:latin typeface="HarmonyOS Sans SC" panose="00000500000000000000" pitchFamily="2" charset="-122"/>
                <a:ea typeface="HarmonyOS Sans SC" panose="00000500000000000000" pitchFamily="2" charset="-122"/>
              </a:rPr>
              <a:t>Guo, Zhang et al,</a:t>
            </a:r>
            <a:r>
              <a:rPr lang="en-US" altLang="zh-CN" sz="1200" i="1" dirty="0">
                <a:solidFill>
                  <a:schemeClr val="bg1">
                    <a:lumMod val="50000"/>
                  </a:schemeClr>
                </a:solidFill>
                <a:latin typeface="HarmonyOS Sans SC" panose="00000500000000000000" pitchFamily="2" charset="-122"/>
                <a:ea typeface="HarmonyOS Sans SC" panose="00000500000000000000" pitchFamily="2" charset="-122"/>
              </a:rPr>
              <a:t> </a:t>
            </a:r>
            <a:r>
              <a:rPr lang="en-US" altLang="zh-CN" sz="1200" b="1" i="1" dirty="0">
                <a:solidFill>
                  <a:schemeClr val="bg1">
                    <a:lumMod val="50000"/>
                  </a:schemeClr>
                </a:solidFill>
                <a:latin typeface="HarmonyOS Sans SC" panose="00000500000000000000" pitchFamily="2" charset="-122"/>
                <a:ea typeface="HarmonyOS Sans SC" panose="00000500000000000000" pitchFamily="2" charset="-122"/>
              </a:rPr>
              <a:t>Nature Communications</a:t>
            </a:r>
            <a:r>
              <a:rPr lang="en-US" altLang="zh-CN" sz="1200" dirty="0">
                <a:solidFill>
                  <a:schemeClr val="bg1">
                    <a:lumMod val="50000"/>
                  </a:schemeClr>
                </a:solidFill>
                <a:latin typeface="HarmonyOS Sans SC" panose="00000500000000000000" pitchFamily="2" charset="-122"/>
                <a:ea typeface="HarmonyOS Sans SC" panose="00000500000000000000" pitchFamily="2" charset="-122"/>
              </a:rPr>
              <a:t>, 2022; Guo et al,</a:t>
            </a:r>
            <a:r>
              <a:rPr lang="en-US" altLang="zh-CN" sz="1200" i="1" dirty="0">
                <a:solidFill>
                  <a:schemeClr val="bg1">
                    <a:lumMod val="50000"/>
                  </a:schemeClr>
                </a:solidFill>
                <a:latin typeface="HarmonyOS Sans SC" panose="00000500000000000000" pitchFamily="2" charset="-122"/>
                <a:ea typeface="HarmonyOS Sans SC" panose="00000500000000000000" pitchFamily="2" charset="-122"/>
              </a:rPr>
              <a:t> </a:t>
            </a:r>
            <a:r>
              <a:rPr lang="en-US" altLang="zh-CN" sz="1200" b="1" i="1" dirty="0">
                <a:solidFill>
                  <a:schemeClr val="bg1">
                    <a:lumMod val="50000"/>
                  </a:schemeClr>
                </a:solidFill>
                <a:latin typeface="HarmonyOS Sans SC" panose="00000500000000000000" pitchFamily="2" charset="-122"/>
                <a:ea typeface="HarmonyOS Sans SC" panose="00000500000000000000" pitchFamily="2" charset="-122"/>
              </a:rPr>
              <a:t>Science</a:t>
            </a:r>
            <a:r>
              <a:rPr lang="en-US" altLang="zh-CN" sz="1200" dirty="0">
                <a:solidFill>
                  <a:schemeClr val="bg1">
                    <a:lumMod val="50000"/>
                  </a:schemeClr>
                </a:solidFill>
                <a:latin typeface="HarmonyOS Sans SC" panose="00000500000000000000" pitchFamily="2" charset="-122"/>
                <a:ea typeface="HarmonyOS Sans SC" panose="00000500000000000000" pitchFamily="2" charset="-122"/>
              </a:rPr>
              <a:t>, 2018; </a:t>
            </a:r>
          </a:p>
          <a:p>
            <a:pPr eaLnBrk="1" hangingPunct="1">
              <a:lnSpc>
                <a:spcPct val="100000"/>
              </a:lnSpc>
              <a:spcBef>
                <a:spcPct val="0"/>
              </a:spcBef>
              <a:buFontTx/>
              <a:buNone/>
            </a:pPr>
            <a:r>
              <a:rPr lang="en-US" altLang="zh-CN" sz="1200" dirty="0">
                <a:solidFill>
                  <a:schemeClr val="bg1">
                    <a:lumMod val="50000"/>
                  </a:schemeClr>
                </a:solidFill>
                <a:latin typeface="HarmonyOS Sans SC" panose="00000500000000000000" pitchFamily="2" charset="-122"/>
                <a:ea typeface="HarmonyOS Sans SC" panose="00000500000000000000" pitchFamily="2" charset="-122"/>
              </a:rPr>
              <a:t>Guo et al,</a:t>
            </a:r>
            <a:r>
              <a:rPr lang="en-US" altLang="zh-CN" sz="1200" i="1" dirty="0">
                <a:solidFill>
                  <a:schemeClr val="bg1">
                    <a:lumMod val="50000"/>
                  </a:schemeClr>
                </a:solidFill>
                <a:latin typeface="HarmonyOS Sans SC" panose="00000500000000000000" pitchFamily="2" charset="-122"/>
                <a:ea typeface="HarmonyOS Sans SC" panose="00000500000000000000" pitchFamily="2" charset="-122"/>
              </a:rPr>
              <a:t> </a:t>
            </a:r>
            <a:r>
              <a:rPr lang="en-US" altLang="zh-CN" sz="1200" b="1" i="1" dirty="0">
                <a:solidFill>
                  <a:schemeClr val="bg1">
                    <a:lumMod val="50000"/>
                  </a:schemeClr>
                </a:solidFill>
                <a:latin typeface="HarmonyOS Sans SC" panose="00000500000000000000" pitchFamily="2" charset="-122"/>
                <a:ea typeface="HarmonyOS Sans SC" panose="00000500000000000000" pitchFamily="2" charset="-122"/>
              </a:rPr>
              <a:t>Science Advances, </a:t>
            </a:r>
            <a:r>
              <a:rPr lang="en-US" altLang="zh-CN" sz="1200" dirty="0">
                <a:solidFill>
                  <a:schemeClr val="bg1">
                    <a:lumMod val="50000"/>
                  </a:schemeClr>
                </a:solidFill>
                <a:latin typeface="HarmonyOS Sans SC" panose="00000500000000000000" pitchFamily="2" charset="-122"/>
                <a:ea typeface="HarmonyOS Sans SC" panose="00000500000000000000" pitchFamily="2" charset="-122"/>
              </a:rPr>
              <a:t>2021; Guo et al,</a:t>
            </a:r>
            <a:r>
              <a:rPr lang="en-US" altLang="zh-CN" sz="1200" i="1" dirty="0">
                <a:solidFill>
                  <a:schemeClr val="bg1">
                    <a:lumMod val="50000"/>
                  </a:schemeClr>
                </a:solidFill>
                <a:latin typeface="HarmonyOS Sans SC" panose="00000500000000000000" pitchFamily="2" charset="-122"/>
                <a:ea typeface="HarmonyOS Sans SC" panose="00000500000000000000" pitchFamily="2" charset="-122"/>
              </a:rPr>
              <a:t> </a:t>
            </a:r>
            <a:r>
              <a:rPr lang="en-US" altLang="zh-CN" sz="1200" b="1" i="1" dirty="0">
                <a:solidFill>
                  <a:schemeClr val="bg1">
                    <a:lumMod val="50000"/>
                  </a:schemeClr>
                </a:solidFill>
                <a:latin typeface="HarmonyOS Sans SC" panose="00000500000000000000" pitchFamily="2" charset="-122"/>
                <a:ea typeface="HarmonyOS Sans SC" panose="00000500000000000000" pitchFamily="2" charset="-122"/>
              </a:rPr>
              <a:t>Nature Nanotechnology</a:t>
            </a:r>
            <a:r>
              <a:rPr lang="en-US" altLang="zh-CN" sz="1200" dirty="0">
                <a:solidFill>
                  <a:schemeClr val="bg1">
                    <a:lumMod val="50000"/>
                  </a:schemeClr>
                </a:solidFill>
                <a:latin typeface="HarmonyOS Sans SC" panose="00000500000000000000" pitchFamily="2" charset="-122"/>
                <a:ea typeface="HarmonyOS Sans SC" panose="00000500000000000000" pitchFamily="2" charset="-122"/>
              </a:rPr>
              <a:t>, 2016; </a:t>
            </a:r>
          </a:p>
          <a:p>
            <a:pPr eaLnBrk="1" hangingPunct="1">
              <a:lnSpc>
                <a:spcPct val="100000"/>
              </a:lnSpc>
              <a:spcBef>
                <a:spcPct val="0"/>
              </a:spcBef>
              <a:buFontTx/>
              <a:buNone/>
            </a:pPr>
            <a:r>
              <a:rPr lang="en-US" altLang="zh-CN" sz="1200" dirty="0">
                <a:solidFill>
                  <a:schemeClr val="bg1">
                    <a:lumMod val="50000"/>
                  </a:schemeClr>
                </a:solidFill>
                <a:latin typeface="HarmonyOS Sans SC" panose="00000500000000000000" pitchFamily="2" charset="-122"/>
                <a:ea typeface="HarmonyOS Sans SC" panose="00000500000000000000" pitchFamily="2" charset="-122"/>
              </a:rPr>
              <a:t>Guo et al,</a:t>
            </a:r>
            <a:r>
              <a:rPr lang="en-US" altLang="zh-CN" sz="1200" i="1" dirty="0">
                <a:solidFill>
                  <a:schemeClr val="bg1">
                    <a:lumMod val="50000"/>
                  </a:schemeClr>
                </a:solidFill>
                <a:latin typeface="HarmonyOS Sans SC" panose="00000500000000000000" pitchFamily="2" charset="-122"/>
                <a:ea typeface="HarmonyOS Sans SC" panose="00000500000000000000" pitchFamily="2" charset="-122"/>
              </a:rPr>
              <a:t> </a:t>
            </a:r>
            <a:r>
              <a:rPr lang="en-US" altLang="zh-CN" sz="1200" b="1" i="1" dirty="0">
                <a:solidFill>
                  <a:schemeClr val="bg1">
                    <a:lumMod val="50000"/>
                  </a:schemeClr>
                </a:solidFill>
                <a:latin typeface="HarmonyOS Sans SC" panose="00000500000000000000" pitchFamily="2" charset="-122"/>
                <a:ea typeface="HarmonyOS Sans SC" panose="00000500000000000000" pitchFamily="2" charset="-122"/>
              </a:rPr>
              <a:t>Advanced Materials</a:t>
            </a:r>
            <a:r>
              <a:rPr lang="en-US" altLang="zh-CN" sz="1200" dirty="0">
                <a:solidFill>
                  <a:schemeClr val="bg1">
                    <a:lumMod val="50000"/>
                  </a:schemeClr>
                </a:solidFill>
                <a:latin typeface="HarmonyOS Sans SC" panose="00000500000000000000" pitchFamily="2" charset="-122"/>
                <a:ea typeface="HarmonyOS Sans SC" panose="00000500000000000000" pitchFamily="2" charset="-122"/>
              </a:rPr>
              <a:t>, 2021; Guo et al,</a:t>
            </a:r>
            <a:r>
              <a:rPr lang="en-US" altLang="zh-CN" sz="1200" i="1" dirty="0">
                <a:solidFill>
                  <a:schemeClr val="bg1">
                    <a:lumMod val="50000"/>
                  </a:schemeClr>
                </a:solidFill>
                <a:latin typeface="HarmonyOS Sans SC" panose="00000500000000000000" pitchFamily="2" charset="-122"/>
                <a:ea typeface="HarmonyOS Sans SC" panose="00000500000000000000" pitchFamily="2" charset="-122"/>
              </a:rPr>
              <a:t> </a:t>
            </a:r>
            <a:r>
              <a:rPr lang="en-US" altLang="zh-CN" sz="1200" b="1" i="1" dirty="0" err="1">
                <a:solidFill>
                  <a:schemeClr val="bg1">
                    <a:lumMod val="50000"/>
                  </a:schemeClr>
                </a:solidFill>
                <a:latin typeface="HarmonyOS Sans SC" panose="00000500000000000000" pitchFamily="2" charset="-122"/>
                <a:ea typeface="HarmonyOS Sans SC" panose="00000500000000000000" pitchFamily="2" charset="-122"/>
              </a:rPr>
              <a:t>Angewandte</a:t>
            </a:r>
            <a:r>
              <a:rPr lang="en-US" altLang="zh-CN" sz="1200" b="1" i="1" dirty="0">
                <a:solidFill>
                  <a:schemeClr val="bg1">
                    <a:lumMod val="50000"/>
                  </a:schemeClr>
                </a:solidFill>
                <a:latin typeface="HarmonyOS Sans SC" panose="00000500000000000000" pitchFamily="2" charset="-122"/>
                <a:ea typeface="HarmonyOS Sans SC" panose="00000500000000000000" pitchFamily="2" charset="-122"/>
              </a:rPr>
              <a:t> </a:t>
            </a:r>
            <a:r>
              <a:rPr lang="en-US" altLang="zh-CN" sz="1200" b="1" i="1" dirty="0" err="1">
                <a:solidFill>
                  <a:schemeClr val="bg1">
                    <a:lumMod val="50000"/>
                  </a:schemeClr>
                </a:solidFill>
                <a:latin typeface="HarmonyOS Sans SC" panose="00000500000000000000" pitchFamily="2" charset="-122"/>
                <a:ea typeface="HarmonyOS Sans SC" panose="00000500000000000000" pitchFamily="2" charset="-122"/>
              </a:rPr>
              <a:t>Chemie</a:t>
            </a:r>
            <a:r>
              <a:rPr lang="en-US" altLang="zh-CN" sz="1200" dirty="0">
                <a:solidFill>
                  <a:schemeClr val="bg1">
                    <a:lumMod val="50000"/>
                  </a:schemeClr>
                </a:solidFill>
                <a:latin typeface="HarmonyOS Sans SC" panose="00000500000000000000" pitchFamily="2" charset="-122"/>
                <a:ea typeface="HarmonyOS Sans SC" panose="00000500000000000000" pitchFamily="2" charset="-122"/>
              </a:rPr>
              <a:t>, 2014; Zhang et al,</a:t>
            </a:r>
            <a:r>
              <a:rPr lang="en-US" altLang="zh-CN" sz="1200" i="1" dirty="0">
                <a:solidFill>
                  <a:schemeClr val="bg1">
                    <a:lumMod val="50000"/>
                  </a:schemeClr>
                </a:solidFill>
                <a:latin typeface="HarmonyOS Sans SC" panose="00000500000000000000" pitchFamily="2" charset="-122"/>
                <a:ea typeface="HarmonyOS Sans SC" panose="00000500000000000000" pitchFamily="2" charset="-122"/>
              </a:rPr>
              <a:t> </a:t>
            </a:r>
            <a:r>
              <a:rPr lang="en-US" altLang="zh-CN" sz="1200" b="1" i="1" dirty="0">
                <a:solidFill>
                  <a:schemeClr val="bg1">
                    <a:lumMod val="50000"/>
                  </a:schemeClr>
                </a:solidFill>
                <a:latin typeface="HarmonyOS Sans SC" panose="00000500000000000000" pitchFamily="2" charset="-122"/>
                <a:ea typeface="HarmonyOS Sans SC" panose="00000500000000000000" pitchFamily="2" charset="-122"/>
              </a:rPr>
              <a:t>Molecular Cell</a:t>
            </a:r>
            <a:r>
              <a:rPr lang="en-US" altLang="zh-CN" sz="1200" dirty="0">
                <a:solidFill>
                  <a:schemeClr val="bg1">
                    <a:lumMod val="50000"/>
                  </a:schemeClr>
                </a:solidFill>
                <a:latin typeface="HarmonyOS Sans SC" panose="00000500000000000000" pitchFamily="2" charset="-122"/>
                <a:ea typeface="HarmonyOS Sans SC" panose="00000500000000000000" pitchFamily="2" charset="-122"/>
              </a:rPr>
              <a:t>, 2018</a:t>
            </a:r>
          </a:p>
        </p:txBody>
      </p:sp>
      <p:sp>
        <p:nvSpPr>
          <p:cNvPr id="162" name="文本框 161"/>
          <p:cNvSpPr txBox="1"/>
          <p:nvPr/>
        </p:nvSpPr>
        <p:spPr>
          <a:xfrm>
            <a:off x="3438623" y="6488798"/>
            <a:ext cx="2188036" cy="307777"/>
          </a:xfrm>
          <a:prstGeom prst="rect">
            <a:avLst/>
          </a:prstGeom>
          <a:noFill/>
        </p:spPr>
        <p:txBody>
          <a:bodyPr wrap="square" rtlCol="0">
            <a:spAutoFit/>
          </a:bodyPr>
          <a:lstStyle/>
          <a:p>
            <a:pPr algn="ctr"/>
            <a:r>
              <a:rPr lang="zh-CN" altLang="en-US" sz="1400" dirty="0">
                <a:solidFill>
                  <a:srgbClr val="3C4B9E"/>
                </a:solidFill>
                <a:latin typeface="HarmonyOS Sans SC" panose="00000500000000000000" pitchFamily="2" charset="-122"/>
                <a:ea typeface="HarmonyOS Sans SC" panose="00000500000000000000" pitchFamily="2" charset="-122"/>
              </a:rPr>
              <a:t>夯实的理论基础研究</a:t>
            </a:r>
          </a:p>
        </p:txBody>
      </p:sp>
      <p:pic>
        <p:nvPicPr>
          <p:cNvPr id="63" name="Picture 2">
            <a:extLst>
              <a:ext uri="{FF2B5EF4-FFF2-40B4-BE49-F238E27FC236}">
                <a16:creationId xmlns:a16="http://schemas.microsoft.com/office/drawing/2014/main" id="{07990C31-A4B7-428F-985A-5180C58BF8D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942" b="67726"/>
          <a:stretch/>
        </p:blipFill>
        <p:spPr bwMode="auto">
          <a:xfrm>
            <a:off x="5756610" y="1334032"/>
            <a:ext cx="6042522" cy="150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文本框 63">
            <a:extLst>
              <a:ext uri="{FF2B5EF4-FFF2-40B4-BE49-F238E27FC236}">
                <a16:creationId xmlns:a16="http://schemas.microsoft.com/office/drawing/2014/main" id="{32EB5F4C-753C-413A-B7D0-7E7551182F68}"/>
              </a:ext>
            </a:extLst>
          </p:cNvPr>
          <p:cNvSpPr txBox="1"/>
          <p:nvPr/>
        </p:nvSpPr>
        <p:spPr>
          <a:xfrm>
            <a:off x="9767807" y="2936021"/>
            <a:ext cx="2031325" cy="460511"/>
          </a:xfrm>
          <a:prstGeom prst="rect">
            <a:avLst/>
          </a:prstGeom>
          <a:noFill/>
        </p:spPr>
        <p:txBody>
          <a:bodyPr wrap="none" rtlCol="0">
            <a:spAutoFit/>
          </a:bodyPr>
          <a:lstStyle/>
          <a:p>
            <a:pPr>
              <a:lnSpc>
                <a:spcPct val="150000"/>
              </a:lnSpc>
            </a:pPr>
            <a:r>
              <a:rPr lang="zh-CN" altLang="en-US" dirty="0">
                <a:latin typeface="HarmonyOS Sans SC" panose="00000500000000000000" pitchFamily="2" charset="-122"/>
                <a:ea typeface="HarmonyOS Sans SC" panose="00000500000000000000" pitchFamily="2" charset="-122"/>
              </a:rPr>
              <a:t>致密纳米薄膜形态</a:t>
            </a:r>
          </a:p>
        </p:txBody>
      </p:sp>
      <p:sp>
        <p:nvSpPr>
          <p:cNvPr id="71" name="文本框 70">
            <a:extLst>
              <a:ext uri="{FF2B5EF4-FFF2-40B4-BE49-F238E27FC236}">
                <a16:creationId xmlns:a16="http://schemas.microsoft.com/office/drawing/2014/main" id="{4733EDE4-5D9F-421A-87FB-C1FDDB8BDA55}"/>
              </a:ext>
            </a:extLst>
          </p:cNvPr>
          <p:cNvSpPr txBox="1"/>
          <p:nvPr/>
        </p:nvSpPr>
        <p:spPr>
          <a:xfrm>
            <a:off x="10224435" y="5335195"/>
            <a:ext cx="1338828" cy="460511"/>
          </a:xfrm>
          <a:prstGeom prst="rect">
            <a:avLst/>
          </a:prstGeom>
          <a:noFill/>
        </p:spPr>
        <p:txBody>
          <a:bodyPr wrap="none" rtlCol="0">
            <a:spAutoFit/>
          </a:bodyPr>
          <a:lstStyle/>
          <a:p>
            <a:pPr>
              <a:lnSpc>
                <a:spcPct val="150000"/>
              </a:lnSpc>
            </a:pPr>
            <a:r>
              <a:rPr lang="zh-CN" altLang="en-US" dirty="0">
                <a:latin typeface="HarmonyOS Sans SC" panose="00000500000000000000" pitchFamily="2" charset="-122"/>
                <a:ea typeface="HarmonyOS Sans SC" panose="00000500000000000000" pitchFamily="2" charset="-122"/>
              </a:rPr>
              <a:t>模块化组装</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064BFE93-490A-468A-8F9F-72817B2C307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01612" y="1414859"/>
            <a:ext cx="7482755" cy="5336446"/>
          </a:xfrm>
          <a:prstGeom prst="rect">
            <a:avLst/>
          </a:prstGeom>
        </p:spPr>
      </p:pic>
      <p:sp>
        <p:nvSpPr>
          <p:cNvPr id="11" name="TextBox 13">
            <a:extLst>
              <a:ext uri="{FF2B5EF4-FFF2-40B4-BE49-F238E27FC236}">
                <a16:creationId xmlns:a16="http://schemas.microsoft.com/office/drawing/2014/main" id="{7019115F-5421-474B-A1C4-FDC4ACEC084D}"/>
              </a:ext>
            </a:extLst>
          </p:cNvPr>
          <p:cNvSpPr txBox="1">
            <a:spLocks noChangeArrowheads="1"/>
          </p:cNvSpPr>
          <p:nvPr/>
        </p:nvSpPr>
        <p:spPr bwMode="auto">
          <a:xfrm>
            <a:off x="1590568" y="1138217"/>
            <a:ext cx="316835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1600" i="1" dirty="0">
                <a:latin typeface="HarmonyOS Sans SC" panose="00000500000000000000" pitchFamily="2" charset="-122"/>
                <a:ea typeface="HarmonyOS Sans SC" panose="00000500000000000000" pitchFamily="2" charset="-122"/>
                <a:cs typeface="Arial" panose="020B0604020202020204" pitchFamily="34" charset="0"/>
              </a:rPr>
              <a:t>颠覆性新一代抗菌抗病毒技术</a:t>
            </a:r>
          </a:p>
        </p:txBody>
      </p:sp>
      <p:sp>
        <p:nvSpPr>
          <p:cNvPr id="12" name="灯片编号占位符 2">
            <a:extLst>
              <a:ext uri="{FF2B5EF4-FFF2-40B4-BE49-F238E27FC236}">
                <a16:creationId xmlns:a16="http://schemas.microsoft.com/office/drawing/2014/main" id="{6011DDD1-EC5C-43B6-859E-A2757C893743}"/>
              </a:ext>
            </a:extLst>
          </p:cNvPr>
          <p:cNvSpPr txBox="1">
            <a:spLocks/>
          </p:cNvSpPr>
          <p:nvPr/>
        </p:nvSpPr>
        <p:spPr>
          <a:xfrm>
            <a:off x="8610600" y="6356350"/>
            <a:ext cx="2743200" cy="365125"/>
          </a:xfrm>
          <a:prstGeom prst="rect">
            <a:avLst/>
          </a:prstGeom>
        </p:spPr>
        <p:txBody>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algn="r">
              <a:defRPr/>
            </a:pPr>
            <a:fld id="{68EE2189-2A70-457C-9802-C407B5C73872}" type="slidenum">
              <a:rPr lang="en-US" altLang="zh-CN" sz="1200" smtClean="0">
                <a:solidFill>
                  <a:schemeClr val="bg1">
                    <a:lumMod val="65000"/>
                  </a:schemeClr>
                </a:solidFill>
                <a:latin typeface="HarmonyOS Sans SC" panose="00000500000000000000" pitchFamily="2" charset="-122"/>
                <a:ea typeface="HarmonyOS Sans SC" panose="00000500000000000000" pitchFamily="2" charset="-122"/>
              </a:rPr>
              <a:pPr algn="r">
                <a:defRPr/>
              </a:pPr>
              <a:t>8</a:t>
            </a:fld>
            <a:endParaRPr lang="en-US" altLang="zh-CN" sz="1200" dirty="0">
              <a:solidFill>
                <a:schemeClr val="bg1">
                  <a:lumMod val="65000"/>
                </a:schemeClr>
              </a:solidFill>
              <a:latin typeface="HarmonyOS Sans SC" panose="00000500000000000000" pitchFamily="2" charset="-122"/>
              <a:ea typeface="HarmonyOS Sans SC" panose="00000500000000000000" pitchFamily="2" charset="-122"/>
            </a:endParaRPr>
          </a:p>
        </p:txBody>
      </p:sp>
      <p:pic>
        <p:nvPicPr>
          <p:cNvPr id="14" name="图片 13">
            <a:extLst>
              <a:ext uri="{FF2B5EF4-FFF2-40B4-BE49-F238E27FC236}">
                <a16:creationId xmlns:a16="http://schemas.microsoft.com/office/drawing/2014/main" id="{E77B2AC4-4F12-4CA5-BC5E-69DEF96596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26916" y="455915"/>
            <a:ext cx="2626884" cy="529755"/>
          </a:xfrm>
          <a:prstGeom prst="rect">
            <a:avLst/>
          </a:prstGeom>
        </p:spPr>
      </p:pic>
      <p:sp>
        <p:nvSpPr>
          <p:cNvPr id="16" name="Rectangle 26">
            <a:extLst>
              <a:ext uri="{FF2B5EF4-FFF2-40B4-BE49-F238E27FC236}">
                <a16:creationId xmlns:a16="http://schemas.microsoft.com/office/drawing/2014/main" id="{24F32D31-9A12-4689-8217-E4601DE89216}"/>
              </a:ext>
            </a:extLst>
          </p:cNvPr>
          <p:cNvSpPr>
            <a:spLocks noChangeArrowheads="1"/>
          </p:cNvSpPr>
          <p:nvPr/>
        </p:nvSpPr>
        <p:spPr bwMode="auto">
          <a:xfrm>
            <a:off x="8075267" y="0"/>
            <a:ext cx="3813865" cy="41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50000"/>
              </a:lnSpc>
              <a:spcBef>
                <a:spcPct val="0"/>
              </a:spcBef>
              <a:buNone/>
            </a:pPr>
            <a:r>
              <a:rPr lang="zh-CN" altLang="en-US" sz="1600" b="1" dirty="0">
                <a:latin typeface="HarmonyOS Sans SC" panose="00000500000000000000" pitchFamily="2" charset="-122"/>
                <a:ea typeface="HarmonyOS Sans SC" panose="00000500000000000000" pitchFamily="2" charset="-122"/>
                <a:cs typeface="Arial" panose="020B0604020202020204" pitchFamily="34" charset="0"/>
              </a:rPr>
              <a:t>国际顶级期刊背书</a:t>
            </a:r>
            <a:r>
              <a:rPr lang="en-US" altLang="zh-CN" sz="1600" b="1" dirty="0">
                <a:latin typeface="HarmonyOS Sans SC" panose="00000500000000000000" pitchFamily="2" charset="-122"/>
                <a:ea typeface="HarmonyOS Sans SC" panose="00000500000000000000" pitchFamily="2" charset="-122"/>
                <a:cs typeface="Arial" panose="020B0604020202020204" pitchFamily="34" charset="0"/>
              </a:rPr>
              <a:t>      </a:t>
            </a:r>
            <a:r>
              <a:rPr lang="zh-CN" altLang="en-US" sz="1600" b="1" dirty="0">
                <a:latin typeface="HarmonyOS Sans SC" panose="00000500000000000000" pitchFamily="2" charset="-122"/>
                <a:ea typeface="HarmonyOS Sans SC" panose="00000500000000000000" pitchFamily="2" charset="-122"/>
                <a:cs typeface="Arial" panose="020B0604020202020204" pitchFamily="34" charset="0"/>
              </a:rPr>
              <a:t>严谨全球同行评议</a:t>
            </a:r>
          </a:p>
        </p:txBody>
      </p:sp>
      <p:sp>
        <p:nvSpPr>
          <p:cNvPr id="18" name="文本框 17">
            <a:extLst>
              <a:ext uri="{FF2B5EF4-FFF2-40B4-BE49-F238E27FC236}">
                <a16:creationId xmlns:a16="http://schemas.microsoft.com/office/drawing/2014/main" id="{3EEEA2EC-F800-400F-A2C0-F3DC2E63247A}"/>
              </a:ext>
            </a:extLst>
          </p:cNvPr>
          <p:cNvSpPr txBox="1"/>
          <p:nvPr/>
        </p:nvSpPr>
        <p:spPr>
          <a:xfrm>
            <a:off x="10469255" y="900440"/>
            <a:ext cx="1230514" cy="383438"/>
          </a:xfrm>
          <a:prstGeom prst="rect">
            <a:avLst/>
          </a:prstGeom>
          <a:noFill/>
          <a:ln w="12700" cap="flat">
            <a:noFill/>
            <a:miter lim="400000"/>
          </a:ln>
        </p:spPr>
        <p:style>
          <a:lnRef idx="0">
            <a:srgbClr val="FFFFFF"/>
          </a:lnRef>
          <a:fillRef idx="0">
            <a:srgbClr val="FFFFFF"/>
          </a:fillRef>
          <a:effectRef idx="0">
            <a:srgbClr val="FFFFFF"/>
          </a:effectRef>
          <a:fontRef idx="none"/>
        </p:style>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89000"/>
              </a:lnSpc>
              <a:spcBef>
                <a:spcPct val="0"/>
              </a:spcBef>
              <a:buFontTx/>
              <a:buNone/>
              <a:defRPr/>
            </a:pPr>
            <a:br>
              <a:rPr lang="en-US" altLang="zh-CN" sz="1400" b="1" dirty="0">
                <a:solidFill>
                  <a:srgbClr val="002060"/>
                </a:solidFill>
                <a:latin typeface="HarmonyOS Sans SC" panose="00000500000000000000" pitchFamily="2" charset="-122"/>
                <a:ea typeface="HarmonyOS Sans SC" panose="00000500000000000000" pitchFamily="2" charset="-122"/>
              </a:rPr>
            </a:br>
            <a:r>
              <a:rPr lang="en-US" altLang="zh-CN" sz="1400" dirty="0">
                <a:latin typeface="HarmonyOS Sans SC" panose="00000500000000000000" pitchFamily="2" charset="-122"/>
                <a:ea typeface="HarmonyOS Sans SC" panose="00000500000000000000" pitchFamily="2" charset="-122"/>
              </a:rPr>
              <a:t>-Science </a:t>
            </a:r>
            <a:r>
              <a:rPr lang="zh-CN" altLang="en-US" sz="1400" dirty="0">
                <a:latin typeface="HarmonyOS Sans SC" panose="00000500000000000000" pitchFamily="2" charset="-122"/>
                <a:ea typeface="HarmonyOS Sans SC" panose="00000500000000000000" pitchFamily="2" charset="-122"/>
              </a:rPr>
              <a:t>在投</a:t>
            </a:r>
            <a:endParaRPr lang="en-US" altLang="zh-CN" sz="1400" dirty="0">
              <a:latin typeface="HarmonyOS Sans SC" panose="00000500000000000000" pitchFamily="2" charset="-122"/>
              <a:ea typeface="HarmonyOS Sans SC" panose="00000500000000000000" pitchFamily="2" charset="-122"/>
            </a:endParaRPr>
          </a:p>
        </p:txBody>
      </p:sp>
      <p:pic>
        <p:nvPicPr>
          <p:cNvPr id="19" name="图片 18" descr="文本, 徽标&#10;&#10;描述已自动生成">
            <a:extLst>
              <a:ext uri="{FF2B5EF4-FFF2-40B4-BE49-F238E27FC236}">
                <a16:creationId xmlns:a16="http://schemas.microsoft.com/office/drawing/2014/main" id="{E3BAD1F1-DD67-4766-854E-4582B2D9857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1819" y="6105132"/>
            <a:ext cx="2211574" cy="646173"/>
          </a:xfrm>
          <a:prstGeom prst="rect">
            <a:avLst/>
          </a:prstGeom>
        </p:spPr>
      </p:pic>
      <p:sp>
        <p:nvSpPr>
          <p:cNvPr id="23" name="TextBox 13">
            <a:extLst>
              <a:ext uri="{FF2B5EF4-FFF2-40B4-BE49-F238E27FC236}">
                <a16:creationId xmlns:a16="http://schemas.microsoft.com/office/drawing/2014/main" id="{813CEC78-1587-7540-9FF0-D0F4B178DDE6}"/>
              </a:ext>
            </a:extLst>
          </p:cNvPr>
          <p:cNvSpPr txBox="1">
            <a:spLocks noChangeArrowheads="1"/>
          </p:cNvSpPr>
          <p:nvPr/>
        </p:nvSpPr>
        <p:spPr bwMode="auto">
          <a:xfrm>
            <a:off x="177800" y="1960682"/>
            <a:ext cx="437832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zh-CN" altLang="en-US" sz="2400" b="1" dirty="0">
                <a:latin typeface="HarmonyOS Sans SC" panose="00000500000000000000" pitchFamily="2" charset="-122"/>
                <a:ea typeface="HarmonyOS Sans SC" panose="00000500000000000000" pitchFamily="2" charset="-122"/>
                <a:cs typeface="Arial" panose="020B0604020202020204" pitchFamily="34" charset="0"/>
              </a:rPr>
              <a:t>抗菌抗病毒原理</a:t>
            </a:r>
            <a:endParaRPr lang="en-US" altLang="zh-CN" sz="2400" b="1" dirty="0">
              <a:latin typeface="HarmonyOS Sans SC" panose="00000500000000000000" pitchFamily="2" charset="-122"/>
              <a:ea typeface="HarmonyOS Sans SC" panose="00000500000000000000" pitchFamily="2" charset="-122"/>
              <a:cs typeface="Arial" panose="020B0604020202020204" pitchFamily="34" charset="0"/>
            </a:endParaRPr>
          </a:p>
          <a:p>
            <a:pPr eaLnBrk="1" hangingPunct="1">
              <a:lnSpc>
                <a:spcPct val="100000"/>
              </a:lnSpc>
              <a:spcBef>
                <a:spcPct val="0"/>
              </a:spcBef>
              <a:buFontTx/>
              <a:buNone/>
            </a:pPr>
            <a:br>
              <a:rPr lang="zh-CN" altLang="en-US" sz="2000" b="1" dirty="0">
                <a:latin typeface="HarmonyOS Sans SC" panose="00000500000000000000" pitchFamily="2" charset="-122"/>
                <a:ea typeface="HarmonyOS Sans SC" panose="00000500000000000000" pitchFamily="2" charset="-122"/>
                <a:cs typeface="Arial" panose="020B0604020202020204" pitchFamily="34" charset="0"/>
              </a:rPr>
            </a:br>
            <a:r>
              <a:rPr lang="en-US" altLang="zh-CN" sz="1600" dirty="0">
                <a:latin typeface="HarmonyOS Sans SC" panose="00000500000000000000" pitchFamily="2" charset="-122"/>
                <a:ea typeface="HarmonyOS Sans SC" panose="00000500000000000000" pitchFamily="2" charset="-122"/>
                <a:cs typeface="Arial" panose="020B0604020202020204" pitchFamily="34" charset="0"/>
              </a:rPr>
              <a:t>1:</a:t>
            </a:r>
            <a:r>
              <a:rPr lang="zh-CN" altLang="en-US" sz="1600" dirty="0">
                <a:latin typeface="HarmonyOS Sans SC" panose="00000500000000000000" pitchFamily="2" charset="-122"/>
                <a:ea typeface="HarmonyOS Sans SC" panose="00000500000000000000" pitchFamily="2" charset="-122"/>
                <a:cs typeface="Arial" panose="020B0604020202020204" pitchFamily="34" charset="0"/>
              </a:rPr>
              <a:t>通过特殊纳米材料捕获细菌，病毒等致病微生物，将细菌</a:t>
            </a:r>
            <a:r>
              <a:rPr lang="zh-CN" altLang="en-US" sz="1600" dirty="0">
                <a:solidFill>
                  <a:srgbClr val="F95B3D"/>
                </a:solidFill>
                <a:latin typeface="HarmonyOS Sans SC" panose="00000500000000000000" pitchFamily="2" charset="-122"/>
                <a:ea typeface="HarmonyOS Sans SC" panose="00000500000000000000" pitchFamily="2" charset="-122"/>
                <a:cs typeface="Arial" panose="020B0604020202020204" pitchFamily="34" charset="0"/>
              </a:rPr>
              <a:t>困在一层“囚笼”中</a:t>
            </a:r>
            <a:r>
              <a:rPr lang="zh-CN" altLang="en-US" sz="1600" dirty="0">
                <a:latin typeface="HarmonyOS Sans SC" panose="00000500000000000000" pitchFamily="2" charset="-122"/>
                <a:ea typeface="HarmonyOS Sans SC" panose="00000500000000000000" pitchFamily="2" charset="-122"/>
                <a:cs typeface="Arial" panose="020B0604020202020204" pitchFamily="34" charset="0"/>
              </a:rPr>
              <a:t>阻止其进一步扩散和繁殖。</a:t>
            </a:r>
            <a:endParaRPr lang="en-US" altLang="zh-CN" sz="1600" dirty="0">
              <a:latin typeface="HarmonyOS Sans SC" panose="00000500000000000000" pitchFamily="2" charset="-122"/>
              <a:ea typeface="HarmonyOS Sans SC" panose="00000500000000000000" pitchFamily="2" charset="-122"/>
              <a:cs typeface="Arial" panose="020B0604020202020204" pitchFamily="34" charset="0"/>
            </a:endParaRPr>
          </a:p>
          <a:p>
            <a:pPr eaLnBrk="1" hangingPunct="1">
              <a:lnSpc>
                <a:spcPct val="100000"/>
              </a:lnSpc>
              <a:spcBef>
                <a:spcPct val="0"/>
              </a:spcBef>
              <a:buFontTx/>
              <a:buNone/>
            </a:pPr>
            <a:endParaRPr lang="en-US" altLang="zh-CN" sz="1600" dirty="0">
              <a:latin typeface="HarmonyOS Sans SC" panose="00000500000000000000" pitchFamily="2" charset="-122"/>
              <a:ea typeface="HarmonyOS Sans SC" panose="00000500000000000000" pitchFamily="2" charset="-122"/>
              <a:cs typeface="Arial" panose="020B0604020202020204" pitchFamily="34" charset="0"/>
            </a:endParaRPr>
          </a:p>
          <a:p>
            <a:pPr eaLnBrk="1" hangingPunct="1">
              <a:lnSpc>
                <a:spcPct val="100000"/>
              </a:lnSpc>
              <a:spcBef>
                <a:spcPct val="0"/>
              </a:spcBef>
              <a:buFontTx/>
              <a:buNone/>
            </a:pPr>
            <a:r>
              <a:rPr lang="en-US" altLang="zh-CN" sz="1600" dirty="0">
                <a:latin typeface="HarmonyOS Sans SC" panose="00000500000000000000" pitchFamily="2" charset="-122"/>
                <a:ea typeface="HarmonyOS Sans SC" panose="00000500000000000000" pitchFamily="2" charset="-122"/>
                <a:cs typeface="Arial" panose="020B0604020202020204" pitchFamily="34" charset="0"/>
              </a:rPr>
              <a:t>2:</a:t>
            </a:r>
            <a:r>
              <a:rPr lang="zh-CN" altLang="en-US" sz="1600" dirty="0">
                <a:latin typeface="HarmonyOS Sans SC" panose="00000500000000000000" pitchFamily="2" charset="-122"/>
                <a:ea typeface="HarmonyOS Sans SC" panose="00000500000000000000" pitchFamily="2" charset="-122"/>
                <a:cs typeface="Arial" panose="020B0604020202020204" pitchFamily="34" charset="0"/>
              </a:rPr>
              <a:t>纳米制剂和功能分子增强植物多酚天然的抗菌抗病毒能力，瞬间使细菌、病毒的膜蛋白发生变形、失活，引起自身凋亡信号</a:t>
            </a:r>
            <a:endParaRPr lang="en-US" altLang="zh-CN" sz="1600" dirty="0">
              <a:latin typeface="HarmonyOS Sans SC" panose="00000500000000000000" pitchFamily="2" charset="-122"/>
              <a:ea typeface="HarmonyOS Sans SC" panose="00000500000000000000" pitchFamily="2" charset="-122"/>
              <a:cs typeface="Arial" panose="020B0604020202020204" pitchFamily="34" charset="0"/>
            </a:endParaRPr>
          </a:p>
          <a:p>
            <a:pPr eaLnBrk="1" hangingPunct="1">
              <a:lnSpc>
                <a:spcPct val="100000"/>
              </a:lnSpc>
              <a:spcBef>
                <a:spcPct val="0"/>
              </a:spcBef>
              <a:buFontTx/>
              <a:buNone/>
            </a:pPr>
            <a:endParaRPr lang="en-US" altLang="zh-CN" sz="1600" dirty="0">
              <a:latin typeface="HarmonyOS Sans SC" panose="00000500000000000000" pitchFamily="2" charset="-122"/>
              <a:ea typeface="HarmonyOS Sans SC" panose="00000500000000000000" pitchFamily="2" charset="-122"/>
              <a:cs typeface="Arial" panose="020B0604020202020204" pitchFamily="34" charset="0"/>
            </a:endParaRPr>
          </a:p>
          <a:p>
            <a:pPr eaLnBrk="1" hangingPunct="1">
              <a:lnSpc>
                <a:spcPct val="100000"/>
              </a:lnSpc>
              <a:spcBef>
                <a:spcPct val="0"/>
              </a:spcBef>
              <a:buFontTx/>
              <a:buNone/>
            </a:pPr>
            <a:r>
              <a:rPr lang="en-US" altLang="zh-CN" sz="1600" dirty="0">
                <a:latin typeface="HarmonyOS Sans SC" panose="00000500000000000000" pitchFamily="2" charset="-122"/>
                <a:ea typeface="HarmonyOS Sans SC" panose="00000500000000000000" pitchFamily="2" charset="-122"/>
                <a:cs typeface="Arial" panose="020B0604020202020204" pitchFamily="34" charset="0"/>
              </a:rPr>
              <a:t>3:</a:t>
            </a:r>
            <a:r>
              <a:rPr lang="zh-CN" altLang="en-US" sz="1600" dirty="0">
                <a:latin typeface="HarmonyOS Sans SC" panose="00000500000000000000" pitchFamily="2" charset="-122"/>
                <a:ea typeface="HarmonyOS Sans SC" panose="00000500000000000000" pitchFamily="2" charset="-122"/>
                <a:cs typeface="Arial" panose="020B0604020202020204" pitchFamily="34" charset="0"/>
              </a:rPr>
              <a:t>不产生耐药性</a:t>
            </a:r>
            <a:endParaRPr lang="en-US" altLang="zh-CN" sz="1600" dirty="0">
              <a:latin typeface="HarmonyOS Sans SC" panose="00000500000000000000" pitchFamily="2" charset="-122"/>
              <a:ea typeface="HarmonyOS Sans SC" panose="00000500000000000000" pitchFamily="2" charset="-122"/>
              <a:cs typeface="Arial" panose="020B0604020202020204" pitchFamily="34" charset="0"/>
            </a:endParaRPr>
          </a:p>
          <a:p>
            <a:pPr eaLnBrk="1" hangingPunct="1">
              <a:lnSpc>
                <a:spcPct val="100000"/>
              </a:lnSpc>
              <a:spcBef>
                <a:spcPct val="0"/>
              </a:spcBef>
              <a:buFontTx/>
              <a:buNone/>
            </a:pPr>
            <a:endParaRPr lang="en-US" altLang="zh-CN" sz="1600" dirty="0">
              <a:latin typeface="HarmonyOS Sans SC" panose="00000500000000000000" pitchFamily="2" charset="-122"/>
              <a:ea typeface="HarmonyOS Sans SC" panose="00000500000000000000" pitchFamily="2" charset="-122"/>
              <a:cs typeface="Arial" panose="020B0604020202020204" pitchFamily="34" charset="0"/>
            </a:endParaRPr>
          </a:p>
          <a:p>
            <a:pPr eaLnBrk="1" hangingPunct="1">
              <a:lnSpc>
                <a:spcPct val="100000"/>
              </a:lnSpc>
              <a:spcBef>
                <a:spcPct val="0"/>
              </a:spcBef>
              <a:buFontTx/>
              <a:buNone/>
            </a:pPr>
            <a:r>
              <a:rPr lang="en-US" altLang="zh-CN" sz="1600" dirty="0">
                <a:latin typeface="HarmonyOS Sans SC" panose="00000500000000000000" pitchFamily="2" charset="-122"/>
                <a:ea typeface="HarmonyOS Sans SC" panose="00000500000000000000" pitchFamily="2" charset="-122"/>
                <a:cs typeface="Arial" panose="020B0604020202020204" pitchFamily="34" charset="0"/>
              </a:rPr>
              <a:t>4 :</a:t>
            </a:r>
            <a:r>
              <a:rPr lang="zh-CN" altLang="en-US" sz="1600" dirty="0">
                <a:latin typeface="HarmonyOS Sans SC" panose="00000500000000000000" pitchFamily="2" charset="-122"/>
                <a:ea typeface="HarmonyOS Sans SC" panose="00000500000000000000" pitchFamily="2" charset="-122"/>
                <a:cs typeface="Arial" panose="020B0604020202020204" pitchFamily="34" charset="0"/>
              </a:rPr>
              <a:t>原料为植物基多酚，无任何毒副作用</a:t>
            </a:r>
          </a:p>
        </p:txBody>
      </p:sp>
      <p:sp>
        <p:nvSpPr>
          <p:cNvPr id="22" name="TextBox 13">
            <a:extLst>
              <a:ext uri="{FF2B5EF4-FFF2-40B4-BE49-F238E27FC236}">
                <a16:creationId xmlns:a16="http://schemas.microsoft.com/office/drawing/2014/main" id="{E300E616-A1F9-4535-A05D-FE9899AA726A}"/>
              </a:ext>
            </a:extLst>
          </p:cNvPr>
          <p:cNvSpPr txBox="1">
            <a:spLocks noChangeArrowheads="1"/>
          </p:cNvSpPr>
          <p:nvPr/>
        </p:nvSpPr>
        <p:spPr bwMode="auto">
          <a:xfrm>
            <a:off x="5451476" y="6009014"/>
            <a:ext cx="2263457" cy="338554"/>
          </a:xfrm>
          <a:prstGeom prst="rect">
            <a:avLst/>
          </a:prstGeom>
          <a:solidFill>
            <a:srgbClr val="FFFFFF">
              <a:alpha val="69804"/>
            </a:srgb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1600" b="1" dirty="0">
                <a:latin typeface="HarmonyOS Sans SC" panose="00000500000000000000" pitchFamily="2" charset="-122"/>
                <a:ea typeface="HarmonyOS Sans SC" panose="00000500000000000000" pitchFamily="2" charset="-122"/>
                <a:cs typeface="Arial" panose="020B0604020202020204" pitchFamily="34" charset="0"/>
              </a:rPr>
              <a:t>传统药物产生耐药性</a:t>
            </a:r>
          </a:p>
        </p:txBody>
      </p:sp>
      <p:sp>
        <p:nvSpPr>
          <p:cNvPr id="24" name="TextBox 13">
            <a:extLst>
              <a:ext uri="{FF2B5EF4-FFF2-40B4-BE49-F238E27FC236}">
                <a16:creationId xmlns:a16="http://schemas.microsoft.com/office/drawing/2014/main" id="{37E2239A-C508-49A6-97B1-A3B6C66D326F}"/>
              </a:ext>
            </a:extLst>
          </p:cNvPr>
          <p:cNvSpPr txBox="1">
            <a:spLocks noChangeArrowheads="1"/>
          </p:cNvSpPr>
          <p:nvPr/>
        </p:nvSpPr>
        <p:spPr bwMode="auto">
          <a:xfrm>
            <a:off x="9337526" y="6017796"/>
            <a:ext cx="2263457" cy="338554"/>
          </a:xfrm>
          <a:prstGeom prst="rect">
            <a:avLst/>
          </a:prstGeom>
          <a:solidFill>
            <a:srgbClr val="FFFFFF">
              <a:alpha val="69804"/>
            </a:srgb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1600" b="1" dirty="0">
                <a:latin typeface="HarmonyOS Sans SC" panose="00000500000000000000" pitchFamily="2" charset="-122"/>
                <a:ea typeface="HarmonyOS Sans SC" panose="00000500000000000000" pitchFamily="2" charset="-122"/>
                <a:cs typeface="Arial" panose="020B0604020202020204" pitchFamily="34" charset="0"/>
              </a:rPr>
              <a:t>物理杀灭无耐药性</a:t>
            </a:r>
          </a:p>
        </p:txBody>
      </p:sp>
      <p:sp>
        <p:nvSpPr>
          <p:cNvPr id="25" name="TextBox 13">
            <a:extLst>
              <a:ext uri="{FF2B5EF4-FFF2-40B4-BE49-F238E27FC236}">
                <a16:creationId xmlns:a16="http://schemas.microsoft.com/office/drawing/2014/main" id="{DE1D8F60-63A7-4E12-B484-C342ADA33D8A}"/>
              </a:ext>
            </a:extLst>
          </p:cNvPr>
          <p:cNvSpPr txBox="1">
            <a:spLocks noChangeArrowheads="1"/>
          </p:cNvSpPr>
          <p:nvPr/>
        </p:nvSpPr>
        <p:spPr bwMode="auto">
          <a:xfrm>
            <a:off x="5070477" y="1656645"/>
            <a:ext cx="1622424" cy="338554"/>
          </a:xfrm>
          <a:prstGeom prst="rect">
            <a:avLst/>
          </a:prstGeom>
          <a:solidFill>
            <a:srgbClr val="FFFFFF">
              <a:alpha val="69804"/>
            </a:srgbClr>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zh-CN" altLang="en-US" sz="1600" b="1" dirty="0">
                <a:latin typeface="HarmonyOS Sans SC" panose="00000500000000000000" pitchFamily="2" charset="-122"/>
                <a:ea typeface="HarmonyOS Sans SC" panose="00000500000000000000" pitchFamily="2" charset="-122"/>
                <a:cs typeface="Arial" panose="020B0604020202020204" pitchFamily="34" charset="0"/>
              </a:rPr>
              <a:t>广谱杀菌性能</a:t>
            </a:r>
          </a:p>
        </p:txBody>
      </p:sp>
      <p:sp>
        <p:nvSpPr>
          <p:cNvPr id="20" name="Rectangle 11">
            <a:extLst>
              <a:ext uri="{FF2B5EF4-FFF2-40B4-BE49-F238E27FC236}">
                <a16:creationId xmlns:a16="http://schemas.microsoft.com/office/drawing/2014/main" id="{6CB94583-CA83-4282-B603-7EFD58F1CD10}"/>
              </a:ext>
            </a:extLst>
          </p:cNvPr>
          <p:cNvSpPr>
            <a:spLocks noChangeArrowheads="1"/>
          </p:cNvSpPr>
          <p:nvPr/>
        </p:nvSpPr>
        <p:spPr bwMode="auto">
          <a:xfrm>
            <a:off x="864374" y="321411"/>
            <a:ext cx="51523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None/>
            </a:pPr>
            <a:r>
              <a:rPr lang="zh-CN" altLang="en-US" b="1" dirty="0">
                <a:latin typeface="HarmonyOS Sans SC" panose="00000500000000000000" pitchFamily="2" charset="-122"/>
                <a:ea typeface="HarmonyOS Sans SC" panose="00000500000000000000" pitchFamily="2" charset="-122"/>
                <a:cs typeface="Exo 2 Semi"/>
              </a:rPr>
              <a:t>邦家技术</a:t>
            </a:r>
            <a:r>
              <a:rPr lang="en-US" altLang="zh-CN" b="1" dirty="0">
                <a:latin typeface="HarmonyOS Sans SC" panose="00000500000000000000" pitchFamily="2" charset="-122"/>
                <a:ea typeface="HarmonyOS Sans SC" panose="00000500000000000000" pitchFamily="2" charset="-122"/>
                <a:cs typeface="Exo 2 Semi"/>
              </a:rPr>
              <a:t>—</a:t>
            </a:r>
            <a:r>
              <a:rPr lang="en-US" altLang="zh-CN" sz="4000" b="1" dirty="0" err="1">
                <a:solidFill>
                  <a:srgbClr val="E56B5C"/>
                </a:solidFill>
                <a:effectLst>
                  <a:outerShdw blurRad="38100" dist="38100" dir="2700000" algn="tl">
                    <a:srgbClr val="C0C0C0"/>
                  </a:outerShdw>
                </a:effectLst>
                <a:latin typeface="HarmonyOS Sans SC" panose="00000500000000000000" pitchFamily="2" charset="-122"/>
                <a:ea typeface="HarmonyOS Sans SC" panose="00000500000000000000" pitchFamily="2" charset="-122"/>
              </a:rPr>
              <a:t>A</a:t>
            </a:r>
            <a:r>
              <a:rPr lang="en-US" altLang="zh-CN" sz="4000" b="1" dirty="0" err="1">
                <a:solidFill>
                  <a:srgbClr val="E56B5C"/>
                </a:solidFill>
                <a:effectLst>
                  <a:outerShdw blurRad="38100" dist="38100" dir="2700000" algn="tl">
                    <a:srgbClr val="C0C0C0"/>
                  </a:outerShdw>
                </a:effectLst>
                <a:latin typeface="HarmonyOS Sans SC" panose="00000500000000000000" pitchFamily="2" charset="-122"/>
                <a:ea typeface="HarmonyOS Sans SC" panose="00000500000000000000" pitchFamily="2" charset="-122"/>
                <a:cs typeface="等线" panose="02010600030101010101" pitchFamily="2" charset="-122"/>
              </a:rPr>
              <a:t>ntibiomax</a:t>
            </a:r>
            <a:r>
              <a:rPr lang="en-US" altLang="zh-CN" b="1" baseline="30000" dirty="0" err="1">
                <a:effectLst>
                  <a:outerShdw blurRad="38100" dist="38100" dir="2700000" algn="tl">
                    <a:srgbClr val="C0C0C0"/>
                  </a:outerShdw>
                </a:effectLst>
                <a:latin typeface="HarmonyOS Sans SC" panose="00000500000000000000" pitchFamily="2" charset="-122"/>
                <a:ea typeface="HarmonyOS Sans SC" panose="00000500000000000000" pitchFamily="2" charset="-122"/>
                <a:cs typeface="等线" panose="02010600030101010101" pitchFamily="2" charset="-122"/>
              </a:rPr>
              <a:t>TM</a:t>
            </a:r>
            <a:endParaRPr lang="en-US" altLang="zh-CN" b="1" baseline="30000" dirty="0">
              <a:effectLst>
                <a:outerShdw blurRad="38100" dist="38100" dir="2700000" algn="tl">
                  <a:srgbClr val="C0C0C0"/>
                </a:outerShdw>
              </a:effectLst>
              <a:latin typeface="HarmonyOS Sans SC" panose="00000500000000000000" pitchFamily="2" charset="-122"/>
              <a:ea typeface="HarmonyOS Sans SC" panose="00000500000000000000" pitchFamily="2" charset="-122"/>
            </a:endParaRPr>
          </a:p>
        </p:txBody>
      </p:sp>
    </p:spTree>
    <p:extLst>
      <p:ext uri="{BB962C8B-B14F-4D97-AF65-F5344CB8AC3E}">
        <p14:creationId xmlns:p14="http://schemas.microsoft.com/office/powerpoint/2010/main" val="3132422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0" name="Picture 2" descr="See the source image">
            <a:extLst>
              <a:ext uri="{FF2B5EF4-FFF2-40B4-BE49-F238E27FC236}">
                <a16:creationId xmlns:a16="http://schemas.microsoft.com/office/drawing/2014/main" id="{B1071573-D09A-46D1-BC96-6EEFFF3E0C19}"/>
              </a:ext>
            </a:extLst>
          </p:cNvPr>
          <p:cNvPicPr>
            <a:picLocks noGrp="1" noChangeAspect="1" noChangeArrowheads="1"/>
          </p:cNvPicPr>
          <p:nvPr>
            <p:ph type="pic" sz="quarter" idx="10"/>
          </p:nvPr>
        </p:nvPicPr>
        <p:blipFill>
          <a:blip r:embed="rId3">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rcRect t="7706" b="770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6869" name="TextBox 18"/>
          <p:cNvSpPr txBox="1">
            <a:spLocks noChangeArrowheads="1"/>
          </p:cNvSpPr>
          <p:nvPr/>
        </p:nvSpPr>
        <p:spPr bwMode="auto">
          <a:xfrm>
            <a:off x="9212977" y="2320925"/>
            <a:ext cx="2610010" cy="221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zh-CN" sz="13800" dirty="0">
                <a:solidFill>
                  <a:srgbClr val="FFFFFF"/>
                </a:solidFill>
                <a:latin typeface="HarmonyOS Sans SC" panose="00000500000000000000" pitchFamily="2" charset="-122"/>
                <a:ea typeface="HarmonyOS Sans SC" panose="00000500000000000000" pitchFamily="2" charset="-122"/>
                <a:cs typeface="TrashHand"/>
              </a:rPr>
              <a:t>03.</a:t>
            </a:r>
          </a:p>
        </p:txBody>
      </p:sp>
      <p:pic>
        <p:nvPicPr>
          <p:cNvPr id="7" name="图片 6" descr="文本, 徽标&#10;&#10;描述已自动生成"/>
          <p:cNvPicPr>
            <a:picLocks noChangeAspect="1"/>
          </p:cNvPicPr>
          <p:nvPr/>
        </p:nvPicPr>
        <p:blipFill rotWithShape="1">
          <a:blip r:embed="rId5" cstate="email"/>
          <a:srcRect/>
          <a:stretch>
            <a:fillRect/>
          </a:stretch>
        </p:blipFill>
        <p:spPr>
          <a:xfrm>
            <a:off x="138223" y="131030"/>
            <a:ext cx="2211574" cy="646173"/>
          </a:xfrm>
          <a:prstGeom prst="rect">
            <a:avLst/>
          </a:prstGeom>
        </p:spPr>
      </p:pic>
      <p:sp>
        <p:nvSpPr>
          <p:cNvPr id="13" name="Right Triangle 12"/>
          <p:cNvSpPr/>
          <p:nvPr/>
        </p:nvSpPr>
        <p:spPr>
          <a:xfrm flipH="1">
            <a:off x="1597025" y="2080682"/>
            <a:ext cx="254000" cy="25400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endParaRPr lang="en-US" altLang="zh-CN">
              <a:solidFill>
                <a:srgbClr val="FFFFFF"/>
              </a:solidFill>
              <a:latin typeface="HarmonyOS Sans SC" panose="00000500000000000000" pitchFamily="2" charset="-122"/>
              <a:ea typeface="HarmonyOS Sans SC" panose="00000500000000000000" pitchFamily="2" charset="-122"/>
            </a:endParaRPr>
          </a:p>
        </p:txBody>
      </p:sp>
      <p:sp>
        <p:nvSpPr>
          <p:cNvPr id="16" name="Rectangle 15"/>
          <p:cNvSpPr>
            <a:spLocks noChangeArrowheads="1"/>
          </p:cNvSpPr>
          <p:nvPr/>
        </p:nvSpPr>
        <p:spPr bwMode="auto">
          <a:xfrm>
            <a:off x="2052583" y="1845583"/>
            <a:ext cx="31013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9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9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9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9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9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kumimoji="1" lang="zh-CN" altLang="en-US" sz="4800" b="1" dirty="0">
                <a:latin typeface="HarmonyOS Sans SC" panose="00000500000000000000" pitchFamily="2" charset="-122"/>
                <a:ea typeface="HarmonyOS Sans SC" panose="00000500000000000000" pitchFamily="2" charset="-122"/>
                <a:cs typeface="Gen Jyuu Gothic P Bold" panose="020B0602020203020207" pitchFamily="34" charset="-128"/>
              </a:rPr>
              <a:t>核心产品</a:t>
            </a:r>
            <a:endParaRPr kumimoji="1" lang="en-US" altLang="zh-CN" sz="4800" b="1" dirty="0">
              <a:latin typeface="HarmonyOS Sans SC" panose="00000500000000000000" pitchFamily="2" charset="-122"/>
              <a:ea typeface="HarmonyOS Sans SC" panose="00000500000000000000" pitchFamily="2" charset="-122"/>
              <a:cs typeface="Gen Jyuu Gothic P Bold" panose="020B0602020203020207" pitchFamily="34" charset="-128"/>
            </a:endParaRPr>
          </a:p>
        </p:txBody>
      </p:sp>
      <p:sp>
        <p:nvSpPr>
          <p:cNvPr id="9" name="文本框 6"/>
          <p:cNvSpPr txBox="1"/>
          <p:nvPr/>
        </p:nvSpPr>
        <p:spPr>
          <a:xfrm>
            <a:off x="2430047" y="2732673"/>
            <a:ext cx="2346435" cy="368300"/>
          </a:xfrm>
          <a:prstGeom prst="rect">
            <a:avLst/>
          </a:prstGeom>
          <a:noFill/>
        </p:spPr>
        <p:txBody>
          <a:bodyPr wrap="square">
            <a:spAutoFit/>
          </a:bodyPr>
          <a:lstStyle/>
          <a:p>
            <a:pPr algn="ctr" eaLnBrk="1" fontAlgn="auto" hangingPunct="1">
              <a:spcBef>
                <a:spcPts val="0"/>
              </a:spcBef>
              <a:spcAft>
                <a:spcPts val="0"/>
              </a:spcAft>
              <a:defRPr/>
            </a:pPr>
            <a:r>
              <a:rPr kumimoji="1" lang="en-US" altLang="zh-CN" b="1" dirty="0">
                <a:solidFill>
                  <a:schemeClr val="tx1">
                    <a:lumMod val="75000"/>
                    <a:lumOff val="25000"/>
                  </a:schemeClr>
                </a:solidFill>
                <a:latin typeface="HarmonyOS Sans SC" panose="00000500000000000000" pitchFamily="2" charset="-122"/>
                <a:ea typeface="HarmonyOS Sans SC" panose="00000500000000000000" pitchFamily="2" charset="-122"/>
              </a:rPr>
              <a:t>Our Product</a:t>
            </a:r>
            <a:endParaRPr kumimoji="1" lang="zh-CN" altLang="en-US" b="1" dirty="0">
              <a:solidFill>
                <a:schemeClr val="tx1">
                  <a:lumMod val="75000"/>
                  <a:lumOff val="25000"/>
                </a:schemeClr>
              </a:solidFill>
              <a:latin typeface="HarmonyOS Sans SC" panose="00000500000000000000" pitchFamily="2" charset="-122"/>
              <a:ea typeface="HarmonyOS Sans SC" panose="00000500000000000000" pitchFamily="2" charset="-122"/>
            </a:endParaRPr>
          </a:p>
        </p:txBody>
      </p:sp>
      <p:sp>
        <p:nvSpPr>
          <p:cNvPr id="14" name="TextBox 1">
            <a:extLst>
              <a:ext uri="{FF2B5EF4-FFF2-40B4-BE49-F238E27FC236}">
                <a16:creationId xmlns:a16="http://schemas.microsoft.com/office/drawing/2014/main" id="{19357CA1-D101-40A4-93B1-CE6F07011292}"/>
              </a:ext>
            </a:extLst>
          </p:cNvPr>
          <p:cNvSpPr txBox="1">
            <a:spLocks noChangeArrowheads="1"/>
          </p:cNvSpPr>
          <p:nvPr/>
        </p:nvSpPr>
        <p:spPr bwMode="auto">
          <a:xfrm>
            <a:off x="1433579" y="3537126"/>
            <a:ext cx="46929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2400" b="1" dirty="0">
                <a:latin typeface="Arial" panose="020B0604020202020204" pitchFamily="34" charset="0"/>
                <a:ea typeface="Microsoft YaHei UI" panose="020B0503020204020204" pitchFamily="34" charset="-122"/>
                <a:cs typeface="Arial" panose="020B0604020202020204" pitchFamily="34" charset="0"/>
              </a:rPr>
              <a:t>—</a:t>
            </a:r>
            <a:r>
              <a:rPr lang="zh-CN" altLang="en-US" sz="2400" b="1" dirty="0">
                <a:latin typeface="Arial" panose="020B0604020202020204" pitchFamily="34" charset="0"/>
                <a:ea typeface="Microsoft YaHei UI" panose="020B0503020204020204" pitchFamily="34" charset="-122"/>
                <a:cs typeface="Arial" panose="020B0604020202020204" pitchFamily="34" charset="0"/>
              </a:rPr>
              <a:t>医药级：感染性疾病治疗凝胶</a:t>
            </a:r>
            <a:endParaRPr lang="en-US" altLang="zh-CN" sz="2400" b="1" baseline="30000" dirty="0">
              <a:latin typeface="Arial" panose="020B0604020202020204" pitchFamily="34" charset="0"/>
              <a:ea typeface="Microsoft YaHei UI" panose="020B0503020204020204" pitchFamily="34" charset="-122"/>
              <a:cs typeface="Arial" panose="020B0604020202020204" pitchFamily="34" charset="0"/>
            </a:endParaRPr>
          </a:p>
        </p:txBody>
      </p:sp>
      <p:sp>
        <p:nvSpPr>
          <p:cNvPr id="15" name="TextBox 1">
            <a:extLst>
              <a:ext uri="{FF2B5EF4-FFF2-40B4-BE49-F238E27FC236}">
                <a16:creationId xmlns:a16="http://schemas.microsoft.com/office/drawing/2014/main" id="{20D7909F-0911-4C01-87DC-7710100F3BE6}"/>
              </a:ext>
            </a:extLst>
          </p:cNvPr>
          <p:cNvSpPr txBox="1">
            <a:spLocks noChangeArrowheads="1"/>
          </p:cNvSpPr>
          <p:nvPr/>
        </p:nvSpPr>
        <p:spPr bwMode="auto">
          <a:xfrm>
            <a:off x="1409266" y="4271582"/>
            <a:ext cx="50043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zh-CN" sz="2400" b="1" dirty="0">
                <a:latin typeface="Arial" panose="020B0604020202020204" pitchFamily="34" charset="0"/>
                <a:ea typeface="Microsoft YaHei UI" panose="020B0503020204020204" pitchFamily="34" charset="-122"/>
                <a:cs typeface="Arial" panose="020B0604020202020204" pitchFamily="34" charset="0"/>
              </a:rPr>
              <a:t>—</a:t>
            </a:r>
            <a:r>
              <a:rPr lang="zh-CN" altLang="en-US" sz="2400" b="1" dirty="0">
                <a:latin typeface="Arial" panose="020B0604020202020204" pitchFamily="34" charset="0"/>
                <a:ea typeface="Microsoft YaHei UI" panose="020B0503020204020204" pitchFamily="34" charset="-122"/>
                <a:cs typeface="Arial" panose="020B0604020202020204" pitchFamily="34" charset="0"/>
              </a:rPr>
              <a:t>消费级：邦家消毒喷雾剂</a:t>
            </a:r>
            <a:endParaRPr lang="en-US" altLang="zh-CN" sz="2400" b="1" baseline="30000" dirty="0">
              <a:latin typeface="Arial" panose="020B0604020202020204" pitchFamily="34" charset="0"/>
              <a:ea typeface="Microsoft YaHei UI" panose="020B0503020204020204" pitchFamily="34" charset="-122"/>
              <a:cs typeface="Arial" panose="020B0604020202020204" pitchFamily="34" charset="0"/>
            </a:endParaRPr>
          </a:p>
        </p:txBody>
      </p:sp>
    </p:spTree>
    <p:extLst>
      <p:ext uri="{BB962C8B-B14F-4D97-AF65-F5344CB8AC3E}">
        <p14:creationId xmlns:p14="http://schemas.microsoft.com/office/powerpoint/2010/main" val="3962583707"/>
      </p:ext>
    </p:extLst>
  </p:cSld>
  <p:clrMapOvr>
    <a:masterClrMapping/>
  </p:clrMapOvr>
  <p:transition spd="slow" advTm="0">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3">
    <a:dk1>
      <a:srgbClr val="142130"/>
    </a:dk1>
    <a:lt1>
      <a:srgbClr val="FFFFFF"/>
    </a:lt1>
    <a:dk2>
      <a:srgbClr val="282828"/>
    </a:dk2>
    <a:lt2>
      <a:srgbClr val="FFFFFF"/>
    </a:lt2>
    <a:accent1>
      <a:srgbClr val="282828"/>
    </a:accent1>
    <a:accent2>
      <a:srgbClr val="BDA077"/>
    </a:accent2>
    <a:accent3>
      <a:srgbClr val="7F8F91"/>
    </a:accent3>
    <a:accent4>
      <a:srgbClr val="97AAAC"/>
    </a:accent4>
    <a:accent5>
      <a:srgbClr val="AABFC2"/>
    </a:accent5>
    <a:accent6>
      <a:srgbClr val="BAD2D3"/>
    </a:accent6>
    <a:hlink>
      <a:srgbClr val="5B9BD5"/>
    </a:hlink>
    <a:folHlink>
      <a:srgbClr val="70AD47"/>
    </a:folHlink>
  </a:clrScheme>
</a:themeOverride>
</file>

<file path=docProps/app.xml><?xml version="1.0" encoding="utf-8"?>
<Properties xmlns="http://schemas.openxmlformats.org/officeDocument/2006/extended-properties" xmlns:vt="http://schemas.openxmlformats.org/officeDocument/2006/docPropsVTypes">
  <Template>Office Theme</Template>
  <TotalTime>113</TotalTime>
  <Words>2366</Words>
  <Application>Microsoft Office PowerPoint</Application>
  <PresentationFormat>宽屏</PresentationFormat>
  <Paragraphs>307</Paragraphs>
  <Slides>18</Slides>
  <Notes>15</Notes>
  <HiddenSlides>0</HiddenSlides>
  <MMClips>1</MMClips>
  <ScaleCrop>false</ScaleCrop>
  <HeadingPairs>
    <vt:vector size="8" baseType="variant">
      <vt:variant>
        <vt:lpstr>已用的字体</vt:lpstr>
      </vt:variant>
      <vt:variant>
        <vt:i4>9</vt:i4>
      </vt:variant>
      <vt:variant>
        <vt:lpstr>主题</vt:lpstr>
      </vt:variant>
      <vt:variant>
        <vt:i4>2</vt:i4>
      </vt:variant>
      <vt:variant>
        <vt:lpstr>嵌入 OLE 服务器</vt:lpstr>
      </vt:variant>
      <vt:variant>
        <vt:i4>1</vt:i4>
      </vt:variant>
      <vt:variant>
        <vt:lpstr>幻灯片标题</vt:lpstr>
      </vt:variant>
      <vt:variant>
        <vt:i4>18</vt:i4>
      </vt:variant>
    </vt:vector>
  </HeadingPairs>
  <TitlesOfParts>
    <vt:vector size="30" baseType="lpstr">
      <vt:lpstr>Calibri Light</vt:lpstr>
      <vt:lpstr>Calibri</vt:lpstr>
      <vt:lpstr>Helvetica</vt:lpstr>
      <vt:lpstr>Microsoft YaHei UI</vt:lpstr>
      <vt:lpstr>黑体</vt:lpstr>
      <vt:lpstr>微软雅黑</vt:lpstr>
      <vt:lpstr>HarmonyOS Sans SC</vt:lpstr>
      <vt:lpstr>Arial</vt:lpstr>
      <vt:lpstr>思源黑体 CN Normal</vt:lpstr>
      <vt:lpstr>Office Theme</vt:lpstr>
      <vt:lpstr>1_Office Theme</vt:lpstr>
      <vt:lpstr>CS ChemDraw Drawing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yajing tang</dc:creator>
  <cp:lastModifiedBy>he yunxiang</cp:lastModifiedBy>
  <cp:revision>949</cp:revision>
  <cp:lastPrinted>2022-03-03T13:48:38Z</cp:lastPrinted>
  <dcterms:created xsi:type="dcterms:W3CDTF">2022-03-03T13:48:38Z</dcterms:created>
  <dcterms:modified xsi:type="dcterms:W3CDTF">2022-11-15T14:33:48Z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1033-4.0.1.6533</vt:lpwstr>
  </property>
</Properties>
</file>