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816" r:id="rId2"/>
    <p:sldId id="779" r:id="rId3"/>
    <p:sldId id="329" r:id="rId4"/>
    <p:sldId id="1216" r:id="rId5"/>
    <p:sldId id="266" r:id="rId6"/>
    <p:sldId id="285" r:id="rId7"/>
    <p:sldId id="287" r:id="rId8"/>
    <p:sldId id="793" r:id="rId9"/>
    <p:sldId id="794" r:id="rId10"/>
    <p:sldId id="818" r:id="rId11"/>
    <p:sldId id="1002" r:id="rId12"/>
    <p:sldId id="363" r:id="rId13"/>
    <p:sldId id="351" r:id="rId14"/>
    <p:sldId id="781" r:id="rId15"/>
    <p:sldId id="800" r:id="rId16"/>
    <p:sldId id="292" r:id="rId17"/>
    <p:sldId id="1158" r:id="rId18"/>
    <p:sldId id="1082" r:id="rId19"/>
    <p:sldId id="1134" r:id="rId20"/>
    <p:sldId id="797" r:id="rId21"/>
    <p:sldId id="1217" r:id="rId22"/>
    <p:sldId id="760" r:id="rId23"/>
    <p:sldId id="385" r:id="rId24"/>
    <p:sldId id="820" r:id="rId25"/>
    <p:sldId id="821" r:id="rId26"/>
    <p:sldId id="1218" r:id="rId27"/>
    <p:sldId id="784" r:id="rId28"/>
    <p:sldId id="1115" r:id="rId29"/>
    <p:sldId id="787" r:id="rId30"/>
    <p:sldId id="330" r:id="rId31"/>
    <p:sldId id="1228" r:id="rId32"/>
    <p:sldId id="360" r:id="rId33"/>
    <p:sldId id="1111" r:id="rId34"/>
    <p:sldId id="355" r:id="rId35"/>
    <p:sldId id="788" r:id="rId36"/>
    <p:sldId id="868" r:id="rId37"/>
    <p:sldId id="342" r:id="rId38"/>
    <p:sldId id="789" r:id="rId39"/>
    <p:sldId id="364" r:id="rId40"/>
    <p:sldId id="362" r:id="rId41"/>
    <p:sldId id="808" r:id="rId42"/>
    <p:sldId id="792" r:id="rId43"/>
    <p:sldId id="810" r:id="rId44"/>
  </p:sldIdLst>
  <p:sldSz cx="12192000" cy="6858000"/>
  <p:notesSz cx="6858000" cy="9144000"/>
  <p:custShowLst>
    <p:custShow name="自定义放映 1" id="0">
      <p:sldLst>
        <p:sld r:id="rId6"/>
        <p:sld r:id="rId7"/>
        <p:sld r:id="rId17"/>
      </p:sldLst>
    </p:custShow>
  </p:custShowLst>
  <p:custDataLst>
    <p:tags r:id="rId4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WDX" initials="Z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000"/>
    <a:srgbClr val="2E2E3F"/>
    <a:srgbClr val="FF9409"/>
    <a:srgbClr val="C7020C"/>
    <a:srgbClr val="E9554A"/>
    <a:srgbClr val="C20316"/>
    <a:srgbClr val="FAEED8"/>
    <a:srgbClr val="FFF9D2"/>
    <a:srgbClr val="9E211B"/>
    <a:srgbClr val="E3D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9" y="48"/>
      </p:cViewPr>
      <p:guideLst>
        <p:guide orient="horz" pos="196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#1">
  <dgm:title val=""/>
  <dgm:desc val=""/>
  <dgm:catLst>
    <dgm:cat type="mainScheme" pri="10200"/>
  </dgm:catLst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#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5080CB-825B-459F-A561-EDDFC7D347DE}" type="doc">
      <dgm:prSet loTypeId="urn:microsoft.com/office/officeart/2008/layout/BendingPictureCaptionList" loCatId="picture" qsTypeId="urn:microsoft.com/office/officeart/2005/8/quickstyle/simple5#1" qsCatId="simple" csTypeId="urn:microsoft.com/office/officeart/2005/8/colors/accent0_2#1" csCatId="mainScheme" phldr="1"/>
      <dgm:spPr/>
      <dgm:t>
        <a:bodyPr/>
        <a:lstStyle/>
        <a:p>
          <a:endParaRPr lang="zh-CN" altLang="en-US"/>
        </a:p>
      </dgm:t>
    </dgm:pt>
    <dgm:pt modelId="{535F98A0-01CA-4098-B474-C7166286FEAD}">
      <dgm:prSet phldrT="[文本]" custT="1"/>
      <dgm:spPr/>
      <dgm:t>
        <a:bodyPr/>
        <a:lstStyle/>
        <a:p>
          <a:r>
            <a: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董家鸿院士</a:t>
          </a:r>
          <a:r>
            <a: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-3D</a:t>
          </a:r>
          <a:r>
            <a: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打印技术完成胆道癌根治精准手术</a:t>
          </a:r>
          <a:endParaRPr lang="zh-CN" altLang="en-US" sz="1800" dirty="0"/>
        </a:p>
      </dgm:t>
    </dgm:pt>
    <dgm:pt modelId="{92E904B7-D07D-46EF-B973-71F21900ADC5}" type="parTrans" cxnId="{16B1E11A-A9E9-4504-B43E-F9CA5984DA61}">
      <dgm:prSet/>
      <dgm:spPr/>
      <dgm:t>
        <a:bodyPr/>
        <a:lstStyle/>
        <a:p>
          <a:endParaRPr lang="zh-CN" altLang="en-US"/>
        </a:p>
      </dgm:t>
    </dgm:pt>
    <dgm:pt modelId="{84392005-A22F-43CF-9BA0-DE88F8224B7A}" type="sibTrans" cxnId="{16B1E11A-A9E9-4504-B43E-F9CA5984DA61}">
      <dgm:prSet/>
      <dgm:spPr/>
      <dgm:t>
        <a:bodyPr/>
        <a:lstStyle/>
        <a:p>
          <a:endParaRPr lang="zh-CN" altLang="en-US"/>
        </a:p>
      </dgm:t>
    </dgm:pt>
    <dgm:pt modelId="{A41073C2-7038-4A63-B1AF-BCEE2124C27C}">
      <dgm:prSet phldrT="[文本]" custT="1"/>
      <dgm:spPr/>
      <dgm:t>
        <a:bodyPr/>
        <a:lstStyle/>
        <a:p>
          <a:r>
            <a: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国际肝胆胰主席刘允怡院士</a:t>
          </a:r>
          <a:r>
            <a: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3D</a:t>
          </a:r>
          <a:r>
            <a: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重构授课案例分析</a:t>
          </a:r>
          <a:endParaRPr lang="zh-CN" altLang="en-US" sz="1800" dirty="0"/>
        </a:p>
      </dgm:t>
    </dgm:pt>
    <dgm:pt modelId="{9270BFDD-D3CF-4AA8-94B0-C0EDBAE1C969}" type="parTrans" cxnId="{76E25F71-1450-4D6D-B525-E7CEE83D7616}">
      <dgm:prSet/>
      <dgm:spPr/>
      <dgm:t>
        <a:bodyPr/>
        <a:lstStyle/>
        <a:p>
          <a:endParaRPr lang="zh-CN" altLang="en-US"/>
        </a:p>
      </dgm:t>
    </dgm:pt>
    <dgm:pt modelId="{B59606B4-5808-4EF9-93CF-72C780AD13FD}" type="sibTrans" cxnId="{76E25F71-1450-4D6D-B525-E7CEE83D7616}">
      <dgm:prSet/>
      <dgm:spPr/>
      <dgm:t>
        <a:bodyPr/>
        <a:lstStyle/>
        <a:p>
          <a:endParaRPr lang="zh-CN" altLang="en-US"/>
        </a:p>
      </dgm:t>
    </dgm:pt>
    <dgm:pt modelId="{555481D6-7E87-48B8-BF26-19C4C9522C74}">
      <dgm:prSet phldrT="[文本]" custT="1"/>
      <dgm:spPr/>
      <dgm:t>
        <a:bodyPr/>
        <a:lstStyle/>
        <a:p>
          <a:r>
            <a: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戴尅戎院士</a:t>
          </a:r>
          <a:r>
            <a: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-3D</a:t>
          </a:r>
          <a:r>
            <a: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打印吸引了我的后半生</a:t>
          </a:r>
          <a:endParaRPr lang="zh-CN" altLang="en-US" sz="1800" dirty="0"/>
        </a:p>
      </dgm:t>
    </dgm:pt>
    <dgm:pt modelId="{98FA5F4C-B9A5-47E7-83B6-E368870263BA}" type="parTrans" cxnId="{0C3453B8-8DF8-40F3-805C-1B9BC67B1320}">
      <dgm:prSet/>
      <dgm:spPr/>
      <dgm:t>
        <a:bodyPr/>
        <a:lstStyle/>
        <a:p>
          <a:endParaRPr lang="zh-CN" altLang="en-US"/>
        </a:p>
      </dgm:t>
    </dgm:pt>
    <dgm:pt modelId="{7EC5E7DB-A3C5-48C7-A21A-0E5FDAAC1F2E}" type="sibTrans" cxnId="{0C3453B8-8DF8-40F3-805C-1B9BC67B1320}">
      <dgm:prSet/>
      <dgm:spPr/>
      <dgm:t>
        <a:bodyPr/>
        <a:lstStyle/>
        <a:p>
          <a:endParaRPr lang="zh-CN" altLang="en-US"/>
        </a:p>
      </dgm:t>
    </dgm:pt>
    <dgm:pt modelId="{283EB3E0-4FC5-4136-A2AD-74119B4F3A22}" type="pres">
      <dgm:prSet presAssocID="{245080CB-825B-459F-A561-EDDFC7D347DE}" presName="Name0" presStyleCnt="0">
        <dgm:presLayoutVars>
          <dgm:dir/>
          <dgm:resizeHandles val="exact"/>
        </dgm:presLayoutVars>
      </dgm:prSet>
      <dgm:spPr/>
    </dgm:pt>
    <dgm:pt modelId="{5201D605-CD7E-40F8-B8B3-A1ECB4F13406}" type="pres">
      <dgm:prSet presAssocID="{535F98A0-01CA-4098-B474-C7166286FEAD}" presName="composite" presStyleCnt="0"/>
      <dgm:spPr/>
    </dgm:pt>
    <dgm:pt modelId="{03992B55-4212-4952-B8B6-D457716BB538}" type="pres">
      <dgm:prSet presAssocID="{535F98A0-01CA-4098-B474-C7166286FEAD}" presName="rect1" presStyleLbl="bgImgPlace1" presStyleIdx="0" presStyleCnt="3" custLinFactNeighborY="27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5C759F20-B9F9-47FA-8CC2-296946F200B9}" type="pres">
      <dgm:prSet presAssocID="{535F98A0-01CA-4098-B474-C7166286FEAD}" presName="wedgeRectCallout1" presStyleLbl="node1" presStyleIdx="0" presStyleCnt="3" custLinFactNeighborX="-4623" custLinFactNeighborY="7776">
        <dgm:presLayoutVars>
          <dgm:bulletEnabled val="1"/>
        </dgm:presLayoutVars>
      </dgm:prSet>
      <dgm:spPr/>
    </dgm:pt>
    <dgm:pt modelId="{B6F50567-582B-4E09-A2DB-6E861DEDE027}" type="pres">
      <dgm:prSet presAssocID="{84392005-A22F-43CF-9BA0-DE88F8224B7A}" presName="sibTrans" presStyleCnt="0"/>
      <dgm:spPr/>
    </dgm:pt>
    <dgm:pt modelId="{3DD766B7-B9FC-48DB-8646-1E3E114B485C}" type="pres">
      <dgm:prSet presAssocID="{A41073C2-7038-4A63-B1AF-BCEE2124C27C}" presName="composite" presStyleCnt="0"/>
      <dgm:spPr/>
    </dgm:pt>
    <dgm:pt modelId="{90FE0162-CD97-4A6F-8068-34FB0553A647}" type="pres">
      <dgm:prSet presAssocID="{A41073C2-7038-4A63-B1AF-BCEE2124C27C}" presName="rect1" presStyleLbl="bgImgPlace1" presStyleIdx="1" presStyleCnt="3" custLinFactNeighborY="283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CD973E1A-B0D7-426C-84AD-60108D2D0F50}" type="pres">
      <dgm:prSet presAssocID="{A41073C2-7038-4A63-B1AF-BCEE2124C27C}" presName="wedgeRectCallout1" presStyleLbl="node1" presStyleIdx="1" presStyleCnt="3" custLinFactNeighborX="-3264" custLinFactNeighborY="8640">
        <dgm:presLayoutVars>
          <dgm:bulletEnabled val="1"/>
        </dgm:presLayoutVars>
      </dgm:prSet>
      <dgm:spPr/>
    </dgm:pt>
    <dgm:pt modelId="{57242470-DF2B-4483-A9AD-194283C18AC5}" type="pres">
      <dgm:prSet presAssocID="{B59606B4-5808-4EF9-93CF-72C780AD13FD}" presName="sibTrans" presStyleCnt="0"/>
      <dgm:spPr/>
    </dgm:pt>
    <dgm:pt modelId="{980D40A7-2015-41E0-A6BB-DF6E6D007345}" type="pres">
      <dgm:prSet presAssocID="{555481D6-7E87-48B8-BF26-19C4C9522C74}" presName="composite" presStyleCnt="0"/>
      <dgm:spPr/>
    </dgm:pt>
    <dgm:pt modelId="{F03269A5-4E52-4FA6-BDEF-50A6D89EBE5E}" type="pres">
      <dgm:prSet presAssocID="{555481D6-7E87-48B8-BF26-19C4C9522C74}" presName="rect1" presStyleLbl="bgImgPlace1" presStyleIdx="2" presStyleCnt="3" custLinFactNeighborY="241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0DC27C41-56C9-49B3-AF2D-7C1A6B6AE15C}" type="pres">
      <dgm:prSet presAssocID="{555481D6-7E87-48B8-BF26-19C4C9522C74}" presName="wedgeRectCallout1" presStyleLbl="node1" presStyleIdx="2" presStyleCnt="3" custLinFactNeighborX="-4441" custLinFactNeighborY="6912">
        <dgm:presLayoutVars>
          <dgm:bulletEnabled val="1"/>
        </dgm:presLayoutVars>
      </dgm:prSet>
      <dgm:spPr/>
    </dgm:pt>
  </dgm:ptLst>
  <dgm:cxnLst>
    <dgm:cxn modelId="{D60AFA12-CE5E-490F-81D0-88B68DE3527C}" type="presOf" srcId="{245080CB-825B-459F-A561-EDDFC7D347DE}" destId="{283EB3E0-4FC5-4136-A2AD-74119B4F3A22}" srcOrd="0" destOrd="0" presId="urn:microsoft.com/office/officeart/2008/layout/BendingPictureCaptionList"/>
    <dgm:cxn modelId="{16B1E11A-A9E9-4504-B43E-F9CA5984DA61}" srcId="{245080CB-825B-459F-A561-EDDFC7D347DE}" destId="{535F98A0-01CA-4098-B474-C7166286FEAD}" srcOrd="0" destOrd="0" parTransId="{92E904B7-D07D-46EF-B973-71F21900ADC5}" sibTransId="{84392005-A22F-43CF-9BA0-DE88F8224B7A}"/>
    <dgm:cxn modelId="{1DF0E81E-2070-47F7-B8D7-9F305960C79F}" type="presOf" srcId="{555481D6-7E87-48B8-BF26-19C4C9522C74}" destId="{0DC27C41-56C9-49B3-AF2D-7C1A6B6AE15C}" srcOrd="0" destOrd="0" presId="urn:microsoft.com/office/officeart/2008/layout/BendingPictureCaptionList"/>
    <dgm:cxn modelId="{0414813D-18A9-4274-B1DD-72F2B10BB7FB}" type="presOf" srcId="{A41073C2-7038-4A63-B1AF-BCEE2124C27C}" destId="{CD973E1A-B0D7-426C-84AD-60108D2D0F50}" srcOrd="0" destOrd="0" presId="urn:microsoft.com/office/officeart/2008/layout/BendingPictureCaptionList"/>
    <dgm:cxn modelId="{76E25F71-1450-4D6D-B525-E7CEE83D7616}" srcId="{245080CB-825B-459F-A561-EDDFC7D347DE}" destId="{A41073C2-7038-4A63-B1AF-BCEE2124C27C}" srcOrd="1" destOrd="0" parTransId="{9270BFDD-D3CF-4AA8-94B0-C0EDBAE1C969}" sibTransId="{B59606B4-5808-4EF9-93CF-72C780AD13FD}"/>
    <dgm:cxn modelId="{ADE2EA76-11D8-49E7-A05A-7E308FAEEB2D}" type="presOf" srcId="{535F98A0-01CA-4098-B474-C7166286FEAD}" destId="{5C759F20-B9F9-47FA-8CC2-296946F200B9}" srcOrd="0" destOrd="0" presId="urn:microsoft.com/office/officeart/2008/layout/BendingPictureCaptionList"/>
    <dgm:cxn modelId="{0C3453B8-8DF8-40F3-805C-1B9BC67B1320}" srcId="{245080CB-825B-459F-A561-EDDFC7D347DE}" destId="{555481D6-7E87-48B8-BF26-19C4C9522C74}" srcOrd="2" destOrd="0" parTransId="{98FA5F4C-B9A5-47E7-83B6-E368870263BA}" sibTransId="{7EC5E7DB-A3C5-48C7-A21A-0E5FDAAC1F2E}"/>
    <dgm:cxn modelId="{6D7126E1-B9B3-42B6-88D7-BACE40AE2C34}" type="presParOf" srcId="{283EB3E0-4FC5-4136-A2AD-74119B4F3A22}" destId="{5201D605-CD7E-40F8-B8B3-A1ECB4F13406}" srcOrd="0" destOrd="0" presId="urn:microsoft.com/office/officeart/2008/layout/BendingPictureCaptionList"/>
    <dgm:cxn modelId="{91490EE6-6A75-4F47-A314-778C16718953}" type="presParOf" srcId="{5201D605-CD7E-40F8-B8B3-A1ECB4F13406}" destId="{03992B55-4212-4952-B8B6-D457716BB538}" srcOrd="0" destOrd="0" presId="urn:microsoft.com/office/officeart/2008/layout/BendingPictureCaptionList"/>
    <dgm:cxn modelId="{B61B63FD-32C7-4BA0-8ED1-728DDCAECEE7}" type="presParOf" srcId="{5201D605-CD7E-40F8-B8B3-A1ECB4F13406}" destId="{5C759F20-B9F9-47FA-8CC2-296946F200B9}" srcOrd="1" destOrd="0" presId="urn:microsoft.com/office/officeart/2008/layout/BendingPictureCaptionList"/>
    <dgm:cxn modelId="{AB30CF2B-4B55-4E43-BCAA-87970E8FA467}" type="presParOf" srcId="{283EB3E0-4FC5-4136-A2AD-74119B4F3A22}" destId="{B6F50567-582B-4E09-A2DB-6E861DEDE027}" srcOrd="1" destOrd="0" presId="urn:microsoft.com/office/officeart/2008/layout/BendingPictureCaptionList"/>
    <dgm:cxn modelId="{8CD07503-1CA7-485A-A9F2-3E153C522B3F}" type="presParOf" srcId="{283EB3E0-4FC5-4136-A2AD-74119B4F3A22}" destId="{3DD766B7-B9FC-48DB-8646-1E3E114B485C}" srcOrd="2" destOrd="0" presId="urn:microsoft.com/office/officeart/2008/layout/BendingPictureCaptionList"/>
    <dgm:cxn modelId="{8BE2496D-A96F-45EB-938D-E64F6108A58C}" type="presParOf" srcId="{3DD766B7-B9FC-48DB-8646-1E3E114B485C}" destId="{90FE0162-CD97-4A6F-8068-34FB0553A647}" srcOrd="0" destOrd="0" presId="urn:microsoft.com/office/officeart/2008/layout/BendingPictureCaptionList"/>
    <dgm:cxn modelId="{59F26023-08FB-455E-BBBE-8B3BC8F7AC45}" type="presParOf" srcId="{3DD766B7-B9FC-48DB-8646-1E3E114B485C}" destId="{CD973E1A-B0D7-426C-84AD-60108D2D0F50}" srcOrd="1" destOrd="0" presId="urn:microsoft.com/office/officeart/2008/layout/BendingPictureCaptionList"/>
    <dgm:cxn modelId="{8FDF1A65-F222-4EAD-850E-F66D82C05A75}" type="presParOf" srcId="{283EB3E0-4FC5-4136-A2AD-74119B4F3A22}" destId="{57242470-DF2B-4483-A9AD-194283C18AC5}" srcOrd="3" destOrd="0" presId="urn:microsoft.com/office/officeart/2008/layout/BendingPictureCaptionList"/>
    <dgm:cxn modelId="{9F981466-E1B5-409E-8270-8B1FE373F987}" type="presParOf" srcId="{283EB3E0-4FC5-4136-A2AD-74119B4F3A22}" destId="{980D40A7-2015-41E0-A6BB-DF6E6D007345}" srcOrd="4" destOrd="0" presId="urn:microsoft.com/office/officeart/2008/layout/BendingPictureCaptionList"/>
    <dgm:cxn modelId="{4A6422B9-6E8C-46D6-9570-307EFCBCF84E}" type="presParOf" srcId="{980D40A7-2015-41E0-A6BB-DF6E6D007345}" destId="{F03269A5-4E52-4FA6-BDEF-50A6D89EBE5E}" srcOrd="0" destOrd="0" presId="urn:microsoft.com/office/officeart/2008/layout/BendingPictureCaptionList"/>
    <dgm:cxn modelId="{00F166F1-D0A1-4CCF-BAEE-0282B43145A5}" type="presParOf" srcId="{980D40A7-2015-41E0-A6BB-DF6E6D007345}" destId="{0DC27C41-56C9-49B3-AF2D-7C1A6B6AE15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C1974A-4853-4895-B9A8-E86C0B342616}" type="doc">
      <dgm:prSet loTypeId="urn:microsoft.com/office/officeart/2005/8/layout/orgChart1#1" loCatId="hierarchy" qsTypeId="urn:microsoft.com/office/officeart/2005/8/quickstyle/simple1#10" qsCatId="simple" csTypeId="urn:microsoft.com/office/officeart/2005/8/colors/colorful5#1" csCatId="colorful" phldr="1"/>
      <dgm:spPr/>
      <dgm:t>
        <a:bodyPr/>
        <a:lstStyle/>
        <a:p>
          <a:endParaRPr lang="zh-CN" altLang="en-US"/>
        </a:p>
      </dgm:t>
    </dgm:pt>
    <dgm:pt modelId="{389F7B58-992A-4E74-BC3A-21C127343182}">
      <dgm:prSet phldrT="[文本]"/>
      <dgm:spPr/>
      <dgm:t>
        <a:bodyPr/>
        <a:lstStyle/>
        <a:p>
          <a:pPr algn="ctr"/>
          <a:r>
            <a:rPr lang="en-US" altLang="zh-CN" dirty="0"/>
            <a:t>3D</a:t>
          </a:r>
          <a:r>
            <a:rPr lang="zh-CN" altLang="en-US" dirty="0"/>
            <a:t>打印云平台</a:t>
          </a:r>
        </a:p>
      </dgm:t>
    </dgm:pt>
    <dgm:pt modelId="{7B426E58-9D93-4938-8FD4-EAF0DC480813}" type="parTrans" cxnId="{1ABBD861-29C5-4482-8C48-41E5FAF509FF}">
      <dgm:prSet/>
      <dgm:spPr/>
      <dgm:t>
        <a:bodyPr/>
        <a:lstStyle/>
        <a:p>
          <a:pPr algn="ctr"/>
          <a:endParaRPr lang="zh-CN" altLang="en-US"/>
        </a:p>
      </dgm:t>
    </dgm:pt>
    <dgm:pt modelId="{C6229F9D-0CAB-4937-BADD-A974B0720D54}" type="sibTrans" cxnId="{1ABBD861-29C5-4482-8C48-41E5FAF509FF}">
      <dgm:prSet/>
      <dgm:spPr/>
      <dgm:t>
        <a:bodyPr/>
        <a:lstStyle/>
        <a:p>
          <a:pPr algn="ctr"/>
          <a:endParaRPr lang="zh-CN" altLang="en-US"/>
        </a:p>
      </dgm:t>
    </dgm:pt>
    <dgm:pt modelId="{D48C190A-3659-4587-A3E6-C20EF4B00E61}">
      <dgm:prSet phldrT="[文本]"/>
      <dgm:spPr/>
      <dgm:t>
        <a:bodyPr/>
        <a:lstStyle/>
        <a:p>
          <a:pPr algn="ctr"/>
          <a:r>
            <a:rPr lang="zh-CN" altLang="en-US"/>
            <a:t>高分子打印实验室</a:t>
          </a:r>
        </a:p>
      </dgm:t>
    </dgm:pt>
    <dgm:pt modelId="{C3B6F0BD-D2D4-46EE-8316-0BCD3DF1C76B}" type="parTrans" cxnId="{F768574D-3007-4446-90CC-99E7594A1E8E}">
      <dgm:prSet/>
      <dgm:spPr/>
      <dgm:t>
        <a:bodyPr/>
        <a:lstStyle/>
        <a:p>
          <a:pPr algn="ctr"/>
          <a:endParaRPr lang="zh-CN" altLang="en-US"/>
        </a:p>
      </dgm:t>
    </dgm:pt>
    <dgm:pt modelId="{EF181364-EEC8-4926-9963-11AA4DDC56C8}" type="sibTrans" cxnId="{F768574D-3007-4446-90CC-99E7594A1E8E}">
      <dgm:prSet/>
      <dgm:spPr/>
      <dgm:t>
        <a:bodyPr/>
        <a:lstStyle/>
        <a:p>
          <a:pPr algn="ctr"/>
          <a:endParaRPr lang="zh-CN" altLang="en-US"/>
        </a:p>
      </dgm:t>
    </dgm:pt>
    <dgm:pt modelId="{D6F322B1-4FA0-4DD5-AECB-67D37B0C1018}">
      <dgm:prSet phldrT="[文本]"/>
      <dgm:spPr/>
      <dgm:t>
        <a:bodyPr/>
        <a:lstStyle/>
        <a:p>
          <a:pPr algn="ctr"/>
          <a:r>
            <a:rPr lang="zh-CN" altLang="en-US"/>
            <a:t>金属打印实验室</a:t>
          </a:r>
        </a:p>
      </dgm:t>
    </dgm:pt>
    <dgm:pt modelId="{426E71D7-6875-4597-9494-6CB17DDC60CB}" type="parTrans" cxnId="{279FCB49-BD12-4F78-BD32-67EDBCF909B1}">
      <dgm:prSet/>
      <dgm:spPr/>
      <dgm:t>
        <a:bodyPr/>
        <a:lstStyle/>
        <a:p>
          <a:pPr algn="ctr"/>
          <a:endParaRPr lang="zh-CN" altLang="en-US"/>
        </a:p>
      </dgm:t>
    </dgm:pt>
    <dgm:pt modelId="{B89DD278-D954-44CD-BF24-F2800944E8A4}" type="sibTrans" cxnId="{279FCB49-BD12-4F78-BD32-67EDBCF909B1}">
      <dgm:prSet/>
      <dgm:spPr/>
      <dgm:t>
        <a:bodyPr/>
        <a:lstStyle/>
        <a:p>
          <a:pPr algn="ctr"/>
          <a:endParaRPr lang="zh-CN" altLang="en-US"/>
        </a:p>
      </dgm:t>
    </dgm:pt>
    <dgm:pt modelId="{9370B0F7-2C30-42FE-9E18-3F42E7C65167}">
      <dgm:prSet phldrT="[文本]"/>
      <dgm:spPr/>
      <dgm:t>
        <a:bodyPr/>
        <a:lstStyle/>
        <a:p>
          <a:pPr algn="ctr"/>
          <a:r>
            <a:rPr lang="zh-CN" altLang="en-US" dirty="0"/>
            <a:t>术前规划模型</a:t>
          </a:r>
        </a:p>
      </dgm:t>
    </dgm:pt>
    <dgm:pt modelId="{218175DE-89AF-4280-87D8-8A174D751702}" type="parTrans" cxnId="{147855E9-4E02-476F-8DC7-F112A73AECD9}">
      <dgm:prSet/>
      <dgm:spPr/>
      <dgm:t>
        <a:bodyPr/>
        <a:lstStyle/>
        <a:p>
          <a:pPr algn="ctr"/>
          <a:endParaRPr lang="zh-CN" altLang="en-US"/>
        </a:p>
      </dgm:t>
    </dgm:pt>
    <dgm:pt modelId="{46527023-3C63-4DA1-AEBA-A8A2503D1E72}" type="sibTrans" cxnId="{147855E9-4E02-476F-8DC7-F112A73AECD9}">
      <dgm:prSet/>
      <dgm:spPr/>
      <dgm:t>
        <a:bodyPr/>
        <a:lstStyle/>
        <a:p>
          <a:pPr algn="ctr"/>
          <a:endParaRPr lang="zh-CN" altLang="en-US"/>
        </a:p>
      </dgm:t>
    </dgm:pt>
    <dgm:pt modelId="{0C108DE9-92D1-4FE0-AC2A-9E5678DAF2AC}">
      <dgm:prSet phldrT="[文本]"/>
      <dgm:spPr/>
      <dgm:t>
        <a:bodyPr/>
        <a:lstStyle/>
        <a:p>
          <a:pPr algn="ctr"/>
          <a:r>
            <a:rPr lang="zh-CN" altLang="en-US"/>
            <a:t>辅助手术工具</a:t>
          </a:r>
        </a:p>
      </dgm:t>
    </dgm:pt>
    <dgm:pt modelId="{02F8B223-E764-4EC2-A12A-5C1AB6BCCDD5}" type="parTrans" cxnId="{BD6AF838-F314-4BE6-A791-AC936F0BEC8A}">
      <dgm:prSet/>
      <dgm:spPr/>
      <dgm:t>
        <a:bodyPr/>
        <a:lstStyle/>
        <a:p>
          <a:pPr algn="ctr"/>
          <a:endParaRPr lang="zh-CN" altLang="en-US"/>
        </a:p>
      </dgm:t>
    </dgm:pt>
    <dgm:pt modelId="{816A475B-479C-45E2-B302-6F1D994DD95D}" type="sibTrans" cxnId="{BD6AF838-F314-4BE6-A791-AC936F0BEC8A}">
      <dgm:prSet/>
      <dgm:spPr/>
      <dgm:t>
        <a:bodyPr/>
        <a:lstStyle/>
        <a:p>
          <a:pPr algn="ctr"/>
          <a:endParaRPr lang="zh-CN" altLang="en-US"/>
        </a:p>
      </dgm:t>
    </dgm:pt>
    <dgm:pt modelId="{7012B1C0-C0FB-47E6-9C6B-5297D6E7C28D}">
      <dgm:prSet phldrT="[文本]"/>
      <dgm:spPr/>
      <dgm:t>
        <a:bodyPr/>
        <a:lstStyle/>
        <a:p>
          <a:pPr algn="ctr"/>
          <a:r>
            <a:rPr lang="zh-CN" altLang="en-US"/>
            <a:t>教学规培模型</a:t>
          </a:r>
        </a:p>
      </dgm:t>
    </dgm:pt>
    <dgm:pt modelId="{248C9FBA-1C44-4644-B1C2-2E00D6555236}" type="parTrans" cxnId="{3614ED29-4BC8-4B27-93C1-B8EB607932A5}">
      <dgm:prSet/>
      <dgm:spPr/>
      <dgm:t>
        <a:bodyPr/>
        <a:lstStyle/>
        <a:p>
          <a:pPr algn="ctr"/>
          <a:endParaRPr lang="zh-CN" altLang="en-US"/>
        </a:p>
      </dgm:t>
    </dgm:pt>
    <dgm:pt modelId="{9CEEA100-9717-4A5B-9EC9-0CF5B8AE3F19}" type="sibTrans" cxnId="{3614ED29-4BC8-4B27-93C1-B8EB607932A5}">
      <dgm:prSet/>
      <dgm:spPr/>
      <dgm:t>
        <a:bodyPr/>
        <a:lstStyle/>
        <a:p>
          <a:pPr algn="ctr"/>
          <a:endParaRPr lang="zh-CN" altLang="en-US"/>
        </a:p>
      </dgm:t>
    </dgm:pt>
    <dgm:pt modelId="{27247647-D818-482D-B240-9F307D57E829}">
      <dgm:prSet phldrT="[文本]"/>
      <dgm:spPr/>
      <dgm:t>
        <a:bodyPr/>
        <a:lstStyle/>
        <a:p>
          <a:pPr algn="ctr"/>
          <a:r>
            <a:rPr lang="zh-CN" altLang="en-US" dirty="0"/>
            <a:t>定制式医疗器械</a:t>
          </a:r>
        </a:p>
      </dgm:t>
    </dgm:pt>
    <dgm:pt modelId="{8DEE90AC-3F61-49A4-9C88-E3EE20A0ED84}" type="parTrans" cxnId="{ACA06A6A-7EC1-403D-9E3A-11DDFDD5221E}">
      <dgm:prSet/>
      <dgm:spPr/>
      <dgm:t>
        <a:bodyPr/>
        <a:lstStyle/>
        <a:p>
          <a:pPr algn="ctr"/>
          <a:endParaRPr lang="zh-CN" altLang="en-US"/>
        </a:p>
      </dgm:t>
    </dgm:pt>
    <dgm:pt modelId="{8A04CB50-F9C5-4B2A-9657-119E182F0C04}" type="sibTrans" cxnId="{ACA06A6A-7EC1-403D-9E3A-11DDFDD5221E}">
      <dgm:prSet/>
      <dgm:spPr/>
      <dgm:t>
        <a:bodyPr/>
        <a:lstStyle/>
        <a:p>
          <a:pPr algn="ctr"/>
          <a:endParaRPr lang="zh-CN" altLang="en-US"/>
        </a:p>
      </dgm:t>
    </dgm:pt>
    <dgm:pt modelId="{100F48AA-31E4-44AC-97F6-2ADE1BF21B35}">
      <dgm:prSet phldrT="[文本]"/>
      <dgm:spPr/>
      <dgm:t>
        <a:bodyPr/>
        <a:lstStyle/>
        <a:p>
          <a:pPr algn="ctr"/>
          <a:r>
            <a:rPr lang="zh-CN" altLang="en-US"/>
            <a:t>定制式植入物</a:t>
          </a:r>
          <a:endParaRPr lang="en-US" altLang="zh-CN"/>
        </a:p>
        <a:p>
          <a:pPr algn="ctr"/>
          <a:endParaRPr lang="zh-CN" altLang="en-US"/>
        </a:p>
      </dgm:t>
    </dgm:pt>
    <dgm:pt modelId="{BA8EED3B-5BE2-4E55-97E6-B9973A985581}" type="parTrans" cxnId="{13C74DC3-84B0-4A9B-AF36-9F0C64FFE70E}">
      <dgm:prSet/>
      <dgm:spPr/>
      <dgm:t>
        <a:bodyPr/>
        <a:lstStyle/>
        <a:p>
          <a:pPr algn="ctr"/>
          <a:endParaRPr lang="zh-CN" altLang="en-US"/>
        </a:p>
      </dgm:t>
    </dgm:pt>
    <dgm:pt modelId="{9845CE13-14F0-4512-8D3E-95CFF26DA7A2}" type="sibTrans" cxnId="{13C74DC3-84B0-4A9B-AF36-9F0C64FFE70E}">
      <dgm:prSet/>
      <dgm:spPr/>
      <dgm:t>
        <a:bodyPr/>
        <a:lstStyle/>
        <a:p>
          <a:pPr algn="ctr"/>
          <a:endParaRPr lang="zh-CN" altLang="en-US"/>
        </a:p>
      </dgm:t>
    </dgm:pt>
    <dgm:pt modelId="{6C6204B6-ABCF-484A-8E0A-BA3D220187DB}">
      <dgm:prSet phldrT="[文本]"/>
      <dgm:spPr/>
      <dgm:t>
        <a:bodyPr/>
        <a:lstStyle/>
        <a:p>
          <a:pPr algn="ctr"/>
          <a:r>
            <a:rPr lang="en-US" altLang="zh-CN" dirty="0"/>
            <a:t>AR/MR</a:t>
          </a:r>
          <a:r>
            <a:rPr lang="zh-CN" altLang="en-US" dirty="0"/>
            <a:t>虚拟混合现实系统</a:t>
          </a:r>
        </a:p>
      </dgm:t>
    </dgm:pt>
    <dgm:pt modelId="{907F87AF-813E-4876-A7C4-99B73A7B50C7}" type="parTrans" cxnId="{83ADA01F-31A8-47C6-B255-5C7601A44194}">
      <dgm:prSet/>
      <dgm:spPr/>
      <dgm:t>
        <a:bodyPr/>
        <a:lstStyle/>
        <a:p>
          <a:pPr algn="ctr"/>
          <a:endParaRPr lang="zh-CN" altLang="en-US"/>
        </a:p>
      </dgm:t>
    </dgm:pt>
    <dgm:pt modelId="{5A396CDE-3B56-404A-926C-635A59ACCB56}" type="sibTrans" cxnId="{83ADA01F-31A8-47C6-B255-5C7601A44194}">
      <dgm:prSet/>
      <dgm:spPr/>
      <dgm:t>
        <a:bodyPr/>
        <a:lstStyle/>
        <a:p>
          <a:pPr algn="ctr"/>
          <a:endParaRPr lang="zh-CN" altLang="en-US"/>
        </a:p>
      </dgm:t>
    </dgm:pt>
    <dgm:pt modelId="{635D6021-E771-4271-8227-985AC1B21178}">
      <dgm:prSet phldrT="[文本]"/>
      <dgm:spPr/>
      <dgm:t>
        <a:bodyPr/>
        <a:lstStyle/>
        <a:p>
          <a:pPr algn="ctr"/>
          <a:r>
            <a:rPr lang="zh-CN" altLang="en-US"/>
            <a:t>规培教学</a:t>
          </a:r>
        </a:p>
      </dgm:t>
    </dgm:pt>
    <dgm:pt modelId="{8AE74B5D-5552-4DCC-B2C3-8757D3B7D183}" type="parTrans" cxnId="{710B1CD7-CA4B-46C0-9F5D-837B4489B8E6}">
      <dgm:prSet/>
      <dgm:spPr/>
      <dgm:t>
        <a:bodyPr/>
        <a:lstStyle/>
        <a:p>
          <a:pPr algn="ctr"/>
          <a:endParaRPr lang="zh-CN" altLang="en-US"/>
        </a:p>
      </dgm:t>
    </dgm:pt>
    <dgm:pt modelId="{D4652B6D-41DA-433D-BEAD-6B83588E95F9}" type="sibTrans" cxnId="{710B1CD7-CA4B-46C0-9F5D-837B4489B8E6}">
      <dgm:prSet/>
      <dgm:spPr/>
      <dgm:t>
        <a:bodyPr/>
        <a:lstStyle/>
        <a:p>
          <a:pPr algn="ctr"/>
          <a:endParaRPr lang="zh-CN" altLang="en-US"/>
        </a:p>
      </dgm:t>
    </dgm:pt>
    <dgm:pt modelId="{F2959BA8-9669-4D1C-B363-1B0384FE694D}">
      <dgm:prSet phldrT="[文本]"/>
      <dgm:spPr/>
      <dgm:t>
        <a:bodyPr/>
        <a:lstStyle/>
        <a:p>
          <a:pPr algn="ctr"/>
          <a:r>
            <a:rPr lang="zh-CN" altLang="en-US"/>
            <a:t>科研数据平台</a:t>
          </a:r>
        </a:p>
      </dgm:t>
    </dgm:pt>
    <dgm:pt modelId="{EB558D02-B9E2-4F5C-8FD1-9B0F74C947F6}" type="sibTrans" cxnId="{F52244E1-1773-467E-9EC2-2E02F3E8F8D5}">
      <dgm:prSet/>
      <dgm:spPr/>
      <dgm:t>
        <a:bodyPr/>
        <a:lstStyle/>
        <a:p>
          <a:pPr algn="ctr"/>
          <a:endParaRPr lang="zh-CN" altLang="en-US"/>
        </a:p>
      </dgm:t>
    </dgm:pt>
    <dgm:pt modelId="{8910FD16-5FD4-4AA8-801E-6D588AB5B828}" type="parTrans" cxnId="{F52244E1-1773-467E-9EC2-2E02F3E8F8D5}">
      <dgm:prSet/>
      <dgm:spPr/>
      <dgm:t>
        <a:bodyPr/>
        <a:lstStyle/>
        <a:p>
          <a:pPr algn="ctr"/>
          <a:endParaRPr lang="zh-CN" altLang="en-US"/>
        </a:p>
      </dgm:t>
    </dgm:pt>
    <dgm:pt modelId="{40393FE2-DC99-4C6E-B473-6E900C520659}">
      <dgm:prSet phldrT="[文本]"/>
      <dgm:spPr/>
      <dgm:t>
        <a:bodyPr/>
        <a:lstStyle/>
        <a:p>
          <a:pPr algn="ctr"/>
          <a:r>
            <a:rPr lang="zh-CN" altLang="en-US"/>
            <a:t>术中导航</a:t>
          </a:r>
        </a:p>
      </dgm:t>
    </dgm:pt>
    <dgm:pt modelId="{C06C77E8-9FFA-4725-98B1-8A4DA05FCE12}" type="parTrans" cxnId="{1B0915F9-A18F-4E02-A25A-6E140935CA08}">
      <dgm:prSet/>
      <dgm:spPr/>
      <dgm:t>
        <a:bodyPr/>
        <a:lstStyle/>
        <a:p>
          <a:pPr algn="ctr"/>
          <a:endParaRPr lang="zh-CN" altLang="en-US"/>
        </a:p>
      </dgm:t>
    </dgm:pt>
    <dgm:pt modelId="{70C9A413-E2A3-46CF-92F2-8133D2CA191E}" type="sibTrans" cxnId="{1B0915F9-A18F-4E02-A25A-6E140935CA08}">
      <dgm:prSet/>
      <dgm:spPr/>
      <dgm:t>
        <a:bodyPr/>
        <a:lstStyle/>
        <a:p>
          <a:pPr algn="ctr"/>
          <a:endParaRPr lang="zh-CN" altLang="en-US"/>
        </a:p>
      </dgm:t>
    </dgm:pt>
    <dgm:pt modelId="{CA4DDF46-60FB-4896-8AFA-CC05C16A4B53}">
      <dgm:prSet phldrT="[文本]"/>
      <dgm:spPr/>
      <dgm:t>
        <a:bodyPr/>
        <a:lstStyle/>
        <a:p>
          <a:pPr algn="ctr"/>
          <a:r>
            <a:rPr lang="zh-CN" altLang="en-US"/>
            <a:t>医学三维重构</a:t>
          </a:r>
        </a:p>
      </dgm:t>
    </dgm:pt>
    <dgm:pt modelId="{77E78795-0BE0-4D01-B610-12593B88F0D7}" type="parTrans" cxnId="{E3FE5CFE-6564-41C6-B30F-3FA41EA6D9B4}">
      <dgm:prSet/>
      <dgm:spPr/>
      <dgm:t>
        <a:bodyPr/>
        <a:lstStyle/>
        <a:p>
          <a:pPr algn="ctr"/>
          <a:endParaRPr lang="zh-CN" altLang="en-US"/>
        </a:p>
      </dgm:t>
    </dgm:pt>
    <dgm:pt modelId="{D4B2147B-2BCA-4230-B108-34C4E1344F26}" type="sibTrans" cxnId="{E3FE5CFE-6564-41C6-B30F-3FA41EA6D9B4}">
      <dgm:prSet/>
      <dgm:spPr/>
      <dgm:t>
        <a:bodyPr/>
        <a:lstStyle/>
        <a:p>
          <a:pPr algn="ctr"/>
          <a:endParaRPr lang="zh-CN" altLang="en-US"/>
        </a:p>
      </dgm:t>
    </dgm:pt>
    <dgm:pt modelId="{541518BE-8F03-460F-AE2F-104703231A97}">
      <dgm:prSet phldrT="[文本]"/>
      <dgm:spPr/>
      <dgm:t>
        <a:bodyPr/>
        <a:lstStyle/>
        <a:p>
          <a:pPr algn="ctr"/>
          <a:r>
            <a:rPr lang="zh-CN" altLang="en-US" dirty="0"/>
            <a:t>生物力学分析</a:t>
          </a:r>
        </a:p>
      </dgm:t>
    </dgm:pt>
    <dgm:pt modelId="{4DE27245-4341-4E33-8FCF-179BFE2C1FE8}" type="parTrans" cxnId="{3C87A453-669A-4FF8-911B-3910CFFDF786}">
      <dgm:prSet/>
      <dgm:spPr/>
      <dgm:t>
        <a:bodyPr/>
        <a:lstStyle/>
        <a:p>
          <a:pPr algn="ctr"/>
          <a:endParaRPr lang="zh-CN" altLang="en-US"/>
        </a:p>
      </dgm:t>
    </dgm:pt>
    <dgm:pt modelId="{51E9FD63-281F-4A89-BD8C-64C7C89F08D7}" type="sibTrans" cxnId="{3C87A453-669A-4FF8-911B-3910CFFDF786}">
      <dgm:prSet/>
      <dgm:spPr/>
      <dgm:t>
        <a:bodyPr/>
        <a:lstStyle/>
        <a:p>
          <a:pPr algn="ctr"/>
          <a:endParaRPr lang="zh-CN" altLang="en-US"/>
        </a:p>
      </dgm:t>
    </dgm:pt>
    <dgm:pt modelId="{7ECD3163-6B55-4CAB-93DC-EE155C5A1E58}">
      <dgm:prSet phldrT="[文本]"/>
      <dgm:spPr/>
      <dgm:t>
        <a:bodyPr/>
        <a:lstStyle/>
        <a:p>
          <a:pPr algn="ctr"/>
          <a:r>
            <a:rPr lang="zh-CN" altLang="en-US" dirty="0"/>
            <a:t>大数据分析</a:t>
          </a:r>
        </a:p>
      </dgm:t>
    </dgm:pt>
    <dgm:pt modelId="{F2723D40-C637-46F2-A27C-5AEF027E1F84}" type="parTrans" cxnId="{4D3A8689-9CC7-4E90-A81F-E818AE61E3A3}">
      <dgm:prSet/>
      <dgm:spPr/>
      <dgm:t>
        <a:bodyPr/>
        <a:lstStyle/>
        <a:p>
          <a:pPr algn="ctr"/>
          <a:endParaRPr lang="zh-CN" altLang="en-US"/>
        </a:p>
      </dgm:t>
    </dgm:pt>
    <dgm:pt modelId="{37A4690B-6FCA-4AC1-AA17-C38267E11402}" type="sibTrans" cxnId="{4D3A8689-9CC7-4E90-A81F-E818AE61E3A3}">
      <dgm:prSet/>
      <dgm:spPr/>
      <dgm:t>
        <a:bodyPr/>
        <a:lstStyle/>
        <a:p>
          <a:pPr algn="ctr"/>
          <a:endParaRPr lang="zh-CN" altLang="en-US"/>
        </a:p>
      </dgm:t>
    </dgm:pt>
    <dgm:pt modelId="{4FFF238F-D571-4C54-8A37-D4EBA68A9AD5}">
      <dgm:prSet phldrT="[文本]"/>
      <dgm:spPr/>
      <dgm:t>
        <a:bodyPr/>
        <a:lstStyle/>
        <a:p>
          <a:pPr algn="ctr"/>
          <a:r>
            <a:rPr lang="zh-CN" altLang="en-US" dirty="0"/>
            <a:t>有限元分析</a:t>
          </a:r>
        </a:p>
      </dgm:t>
    </dgm:pt>
    <dgm:pt modelId="{7AFAC166-7510-44B1-BC3D-DC1338A66906}" type="parTrans" cxnId="{AAB50E2D-0331-4307-BCAC-DE2909112F5A}">
      <dgm:prSet/>
      <dgm:spPr/>
      <dgm:t>
        <a:bodyPr/>
        <a:lstStyle/>
        <a:p>
          <a:pPr algn="ctr"/>
          <a:endParaRPr lang="zh-CN" altLang="en-US"/>
        </a:p>
      </dgm:t>
    </dgm:pt>
    <dgm:pt modelId="{9A2453E2-AF37-4A6D-B6CB-8D96BB7EEE16}" type="sibTrans" cxnId="{AAB50E2D-0331-4307-BCAC-DE2909112F5A}">
      <dgm:prSet/>
      <dgm:spPr/>
      <dgm:t>
        <a:bodyPr/>
        <a:lstStyle/>
        <a:p>
          <a:pPr algn="ctr"/>
          <a:endParaRPr lang="zh-CN" altLang="en-US"/>
        </a:p>
      </dgm:t>
    </dgm:pt>
    <dgm:pt modelId="{5EDA2A3D-32FB-4ADC-8DC7-2BBBB352F07C}">
      <dgm:prSet/>
      <dgm:spPr/>
      <dgm:t>
        <a:bodyPr/>
        <a:lstStyle/>
        <a:p>
          <a:pPr algn="ctr"/>
          <a:r>
            <a:rPr lang="zh-CN" altLang="en-US"/>
            <a:t>手术导板</a:t>
          </a:r>
        </a:p>
      </dgm:t>
    </dgm:pt>
    <dgm:pt modelId="{120E25B9-E60A-430C-8DD9-7F7E96BB925B}" type="parTrans" cxnId="{C251382C-902D-4804-B083-0C97F373090C}">
      <dgm:prSet/>
      <dgm:spPr/>
      <dgm:t>
        <a:bodyPr/>
        <a:lstStyle/>
        <a:p>
          <a:pPr algn="ctr"/>
          <a:endParaRPr lang="zh-CN" altLang="en-US"/>
        </a:p>
      </dgm:t>
    </dgm:pt>
    <dgm:pt modelId="{6797FE16-4F67-4BDF-8C66-325399611FB3}" type="sibTrans" cxnId="{C251382C-902D-4804-B083-0C97F373090C}">
      <dgm:prSet/>
      <dgm:spPr/>
      <dgm:t>
        <a:bodyPr/>
        <a:lstStyle/>
        <a:p>
          <a:pPr algn="ctr"/>
          <a:endParaRPr lang="zh-CN" altLang="en-US"/>
        </a:p>
      </dgm:t>
    </dgm:pt>
    <dgm:pt modelId="{2E460C16-BBC2-419F-97BB-79E71B052223}">
      <dgm:prSet phldrT="[文本]"/>
      <dgm:spPr/>
      <dgm:t>
        <a:bodyPr/>
        <a:lstStyle/>
        <a:p>
          <a:pPr algn="ctr"/>
          <a:r>
            <a:rPr lang="zh-CN" altLang="en-US"/>
            <a:t>医工结合平台</a:t>
          </a:r>
        </a:p>
      </dgm:t>
    </dgm:pt>
    <dgm:pt modelId="{8AC27CD0-F775-4C76-AB4A-752CF4FF3D38}" type="parTrans" cxnId="{1FCC0107-2EEA-4D01-A6F6-4F48F2DDF37C}">
      <dgm:prSet/>
      <dgm:spPr/>
      <dgm:t>
        <a:bodyPr/>
        <a:lstStyle/>
        <a:p>
          <a:pPr algn="ctr"/>
          <a:endParaRPr lang="zh-CN" altLang="en-US"/>
        </a:p>
      </dgm:t>
    </dgm:pt>
    <dgm:pt modelId="{C1C60250-E4B9-4471-8BF0-393FDF41A13C}" type="sibTrans" cxnId="{1FCC0107-2EEA-4D01-A6F6-4F48F2DDF37C}">
      <dgm:prSet/>
      <dgm:spPr/>
      <dgm:t>
        <a:bodyPr/>
        <a:lstStyle/>
        <a:p>
          <a:pPr algn="ctr"/>
          <a:endParaRPr lang="zh-CN" altLang="en-US"/>
        </a:p>
      </dgm:t>
    </dgm:pt>
    <dgm:pt modelId="{103880EB-198F-4B78-862C-A8A70FA06E78}">
      <dgm:prSet phldrT="[文本]"/>
      <dgm:spPr/>
      <dgm:t>
        <a:bodyPr/>
        <a:lstStyle/>
        <a:p>
          <a:pPr algn="ctr"/>
          <a:r>
            <a:rPr lang="en-US" altLang="zh-CN"/>
            <a:t>3D</a:t>
          </a:r>
          <a:r>
            <a:rPr lang="zh-CN" altLang="en-US"/>
            <a:t>打印中心</a:t>
          </a:r>
        </a:p>
      </dgm:t>
    </dgm:pt>
    <dgm:pt modelId="{61E910C4-46CF-469C-B92B-CB3E2E864B57}" type="sibTrans" cxnId="{183E0154-D8BC-492D-99CE-662CC5F98488}">
      <dgm:prSet/>
      <dgm:spPr/>
      <dgm:t>
        <a:bodyPr/>
        <a:lstStyle/>
        <a:p>
          <a:pPr algn="ctr"/>
          <a:endParaRPr lang="zh-CN" altLang="en-US"/>
        </a:p>
      </dgm:t>
    </dgm:pt>
    <dgm:pt modelId="{996BB450-7782-4A47-A985-918E5BA7E0A2}" type="parTrans" cxnId="{183E0154-D8BC-492D-99CE-662CC5F98488}">
      <dgm:prSet/>
      <dgm:spPr/>
      <dgm:t>
        <a:bodyPr/>
        <a:lstStyle/>
        <a:p>
          <a:pPr algn="ctr"/>
          <a:endParaRPr lang="zh-CN" altLang="en-US"/>
        </a:p>
      </dgm:t>
    </dgm:pt>
    <dgm:pt modelId="{34C0799F-355B-4C07-A43A-E24347CD9908}" type="pres">
      <dgm:prSet presAssocID="{37C1974A-4853-4895-B9A8-E86C0B3426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3CEAF96-832C-49AB-8409-CE75E7946DAE}" type="pres">
      <dgm:prSet presAssocID="{389F7B58-992A-4E74-BC3A-21C127343182}" presName="hierRoot1" presStyleCnt="0">
        <dgm:presLayoutVars>
          <dgm:hierBranch val="init"/>
        </dgm:presLayoutVars>
      </dgm:prSet>
      <dgm:spPr/>
    </dgm:pt>
    <dgm:pt modelId="{A4446388-6326-4537-BA04-603718257985}" type="pres">
      <dgm:prSet presAssocID="{389F7B58-992A-4E74-BC3A-21C127343182}" presName="rootComposite1" presStyleCnt="0"/>
      <dgm:spPr/>
    </dgm:pt>
    <dgm:pt modelId="{EFB49670-5C8E-40EF-A2EB-1763D211C427}" type="pres">
      <dgm:prSet presAssocID="{389F7B58-992A-4E74-BC3A-21C127343182}" presName="rootText1" presStyleLbl="node0" presStyleIdx="0" presStyleCnt="1" custScaleX="307886">
        <dgm:presLayoutVars>
          <dgm:chPref val="3"/>
        </dgm:presLayoutVars>
      </dgm:prSet>
      <dgm:spPr/>
    </dgm:pt>
    <dgm:pt modelId="{4D3B5326-94CD-4202-997B-9A97F9661DE6}" type="pres">
      <dgm:prSet presAssocID="{389F7B58-992A-4E74-BC3A-21C127343182}" presName="rootConnector1" presStyleLbl="node1" presStyleIdx="0" presStyleCnt="0"/>
      <dgm:spPr/>
    </dgm:pt>
    <dgm:pt modelId="{3694D6B8-FE62-4B6C-90D5-2CABC310A84F}" type="pres">
      <dgm:prSet presAssocID="{389F7B58-992A-4E74-BC3A-21C127343182}" presName="hierChild2" presStyleCnt="0"/>
      <dgm:spPr/>
    </dgm:pt>
    <dgm:pt modelId="{EE1FE459-FFF2-44AA-A29A-A052860A512E}" type="pres">
      <dgm:prSet presAssocID="{996BB450-7782-4A47-A985-918E5BA7E0A2}" presName="Name37" presStyleLbl="parChTrans1D2" presStyleIdx="0" presStyleCnt="3"/>
      <dgm:spPr/>
    </dgm:pt>
    <dgm:pt modelId="{24D65761-8174-436A-B846-80E02B97C2E4}" type="pres">
      <dgm:prSet presAssocID="{103880EB-198F-4B78-862C-A8A70FA06E78}" presName="hierRoot2" presStyleCnt="0">
        <dgm:presLayoutVars>
          <dgm:hierBranch/>
        </dgm:presLayoutVars>
      </dgm:prSet>
      <dgm:spPr/>
    </dgm:pt>
    <dgm:pt modelId="{90AD1E51-A388-4E89-AB8E-54FC52BB99C5}" type="pres">
      <dgm:prSet presAssocID="{103880EB-198F-4B78-862C-A8A70FA06E78}" presName="rootComposite" presStyleCnt="0"/>
      <dgm:spPr/>
    </dgm:pt>
    <dgm:pt modelId="{9578E356-043F-4460-8742-E28D62E881A0}" type="pres">
      <dgm:prSet presAssocID="{103880EB-198F-4B78-862C-A8A70FA06E78}" presName="rootText" presStyleLbl="node2" presStyleIdx="0" presStyleCnt="3" custScaleX="263905">
        <dgm:presLayoutVars>
          <dgm:chPref val="3"/>
        </dgm:presLayoutVars>
      </dgm:prSet>
      <dgm:spPr/>
    </dgm:pt>
    <dgm:pt modelId="{8F052F46-8954-4E6C-8CF3-BA0FADFD3CB8}" type="pres">
      <dgm:prSet presAssocID="{103880EB-198F-4B78-862C-A8A70FA06E78}" presName="rootConnector" presStyleLbl="node2" presStyleIdx="0" presStyleCnt="3"/>
      <dgm:spPr/>
    </dgm:pt>
    <dgm:pt modelId="{11B3EEF7-8DDB-4854-9227-C5701FAC52B7}" type="pres">
      <dgm:prSet presAssocID="{103880EB-198F-4B78-862C-A8A70FA06E78}" presName="hierChild4" presStyleCnt="0"/>
      <dgm:spPr/>
    </dgm:pt>
    <dgm:pt modelId="{C0E0D53D-BFFB-45C2-8DDD-0A4F81D77278}" type="pres">
      <dgm:prSet presAssocID="{C3B6F0BD-D2D4-46EE-8316-0BCD3DF1C76B}" presName="Name35" presStyleLbl="parChTrans1D3" presStyleIdx="0" presStyleCnt="6"/>
      <dgm:spPr/>
    </dgm:pt>
    <dgm:pt modelId="{22D94737-9AA8-4905-8682-077263FD46A7}" type="pres">
      <dgm:prSet presAssocID="{D48C190A-3659-4587-A3E6-C20EF4B00E61}" presName="hierRoot2" presStyleCnt="0">
        <dgm:presLayoutVars>
          <dgm:hierBranch val="l"/>
        </dgm:presLayoutVars>
      </dgm:prSet>
      <dgm:spPr/>
    </dgm:pt>
    <dgm:pt modelId="{F2E26431-AF1A-4D87-8C26-CB0A32AB8E51}" type="pres">
      <dgm:prSet presAssocID="{D48C190A-3659-4587-A3E6-C20EF4B00E61}" presName="rootComposite" presStyleCnt="0"/>
      <dgm:spPr/>
    </dgm:pt>
    <dgm:pt modelId="{C5ABC737-D115-4694-938F-C9FAEA4E564C}" type="pres">
      <dgm:prSet presAssocID="{D48C190A-3659-4587-A3E6-C20EF4B00E61}" presName="rootText" presStyleLbl="node3" presStyleIdx="0" presStyleCnt="6">
        <dgm:presLayoutVars>
          <dgm:chPref val="3"/>
        </dgm:presLayoutVars>
      </dgm:prSet>
      <dgm:spPr/>
    </dgm:pt>
    <dgm:pt modelId="{8AC220A2-FC25-414E-838D-C770F85F4B1F}" type="pres">
      <dgm:prSet presAssocID="{D48C190A-3659-4587-A3E6-C20EF4B00E61}" presName="rootConnector" presStyleLbl="node3" presStyleIdx="0" presStyleCnt="6"/>
      <dgm:spPr/>
    </dgm:pt>
    <dgm:pt modelId="{30F75DEE-F7DE-4C5F-A6C9-8187E6A795D5}" type="pres">
      <dgm:prSet presAssocID="{D48C190A-3659-4587-A3E6-C20EF4B00E61}" presName="hierChild4" presStyleCnt="0"/>
      <dgm:spPr/>
    </dgm:pt>
    <dgm:pt modelId="{1483A99B-BB8D-4BD3-BFFA-8F707711969C}" type="pres">
      <dgm:prSet presAssocID="{218175DE-89AF-4280-87D8-8A174D751702}" presName="Name50" presStyleLbl="parChTrans1D4" presStyleIdx="0" presStyleCnt="9"/>
      <dgm:spPr/>
    </dgm:pt>
    <dgm:pt modelId="{2715C3F7-3C78-4800-8D7C-C78B5838EEBF}" type="pres">
      <dgm:prSet presAssocID="{9370B0F7-2C30-42FE-9E18-3F42E7C65167}" presName="hierRoot2" presStyleCnt="0">
        <dgm:presLayoutVars>
          <dgm:hierBranch val="init"/>
        </dgm:presLayoutVars>
      </dgm:prSet>
      <dgm:spPr/>
    </dgm:pt>
    <dgm:pt modelId="{92D2E119-6AE7-4024-8BBB-01C20486A53F}" type="pres">
      <dgm:prSet presAssocID="{9370B0F7-2C30-42FE-9E18-3F42E7C65167}" presName="rootComposite" presStyleCnt="0"/>
      <dgm:spPr/>
    </dgm:pt>
    <dgm:pt modelId="{85F20AA7-D17E-42AF-B7CA-1A73FDE06DE8}" type="pres">
      <dgm:prSet presAssocID="{9370B0F7-2C30-42FE-9E18-3F42E7C65167}" presName="rootText" presStyleLbl="node4" presStyleIdx="0" presStyleCnt="9" custLinFactNeighborX="-4318" custLinFactNeighborY="6909">
        <dgm:presLayoutVars>
          <dgm:chPref val="3"/>
        </dgm:presLayoutVars>
      </dgm:prSet>
      <dgm:spPr/>
    </dgm:pt>
    <dgm:pt modelId="{7DF68687-121C-4C72-A514-2D5A9BF1C513}" type="pres">
      <dgm:prSet presAssocID="{9370B0F7-2C30-42FE-9E18-3F42E7C65167}" presName="rootConnector" presStyleLbl="node4" presStyleIdx="0" presStyleCnt="9"/>
      <dgm:spPr/>
    </dgm:pt>
    <dgm:pt modelId="{981F3636-8007-4293-A945-03ABB5455AF6}" type="pres">
      <dgm:prSet presAssocID="{9370B0F7-2C30-42FE-9E18-3F42E7C65167}" presName="hierChild4" presStyleCnt="0"/>
      <dgm:spPr/>
    </dgm:pt>
    <dgm:pt modelId="{529CD95B-98A3-45CC-BAE6-628955D8BED4}" type="pres">
      <dgm:prSet presAssocID="{9370B0F7-2C30-42FE-9E18-3F42E7C65167}" presName="hierChild5" presStyleCnt="0"/>
      <dgm:spPr/>
    </dgm:pt>
    <dgm:pt modelId="{A289F85C-68F2-40BE-9654-D96D0E710163}" type="pres">
      <dgm:prSet presAssocID="{120E25B9-E60A-430C-8DD9-7F7E96BB925B}" presName="Name50" presStyleLbl="parChTrans1D4" presStyleIdx="1" presStyleCnt="9"/>
      <dgm:spPr/>
    </dgm:pt>
    <dgm:pt modelId="{9F300D67-66A7-483E-828F-7CFAAEC42DCB}" type="pres">
      <dgm:prSet presAssocID="{5EDA2A3D-32FB-4ADC-8DC7-2BBBB352F07C}" presName="hierRoot2" presStyleCnt="0">
        <dgm:presLayoutVars>
          <dgm:hierBranch val="init"/>
        </dgm:presLayoutVars>
      </dgm:prSet>
      <dgm:spPr/>
    </dgm:pt>
    <dgm:pt modelId="{DB3DFEB3-77EB-4DBD-9332-5D7E3BA3A49A}" type="pres">
      <dgm:prSet presAssocID="{5EDA2A3D-32FB-4ADC-8DC7-2BBBB352F07C}" presName="rootComposite" presStyleCnt="0"/>
      <dgm:spPr/>
    </dgm:pt>
    <dgm:pt modelId="{5DD0CBA0-7604-4793-88A3-E779D4AFA453}" type="pres">
      <dgm:prSet presAssocID="{5EDA2A3D-32FB-4ADC-8DC7-2BBBB352F07C}" presName="rootText" presStyleLbl="node4" presStyleIdx="1" presStyleCnt="9">
        <dgm:presLayoutVars>
          <dgm:chPref val="3"/>
        </dgm:presLayoutVars>
      </dgm:prSet>
      <dgm:spPr/>
    </dgm:pt>
    <dgm:pt modelId="{3F478001-A2ED-4BC0-A902-6993E7D5A488}" type="pres">
      <dgm:prSet presAssocID="{5EDA2A3D-32FB-4ADC-8DC7-2BBBB352F07C}" presName="rootConnector" presStyleLbl="node4" presStyleIdx="1" presStyleCnt="9"/>
      <dgm:spPr/>
    </dgm:pt>
    <dgm:pt modelId="{9D14941B-44D7-4586-98A4-7D9003D78216}" type="pres">
      <dgm:prSet presAssocID="{5EDA2A3D-32FB-4ADC-8DC7-2BBBB352F07C}" presName="hierChild4" presStyleCnt="0"/>
      <dgm:spPr/>
    </dgm:pt>
    <dgm:pt modelId="{049AA0DF-947A-42F2-A36E-BCC08F5A0A5B}" type="pres">
      <dgm:prSet presAssocID="{5EDA2A3D-32FB-4ADC-8DC7-2BBBB352F07C}" presName="hierChild5" presStyleCnt="0"/>
      <dgm:spPr/>
    </dgm:pt>
    <dgm:pt modelId="{1423AA30-9D56-41F5-9234-B0B60FBD0A82}" type="pres">
      <dgm:prSet presAssocID="{02F8B223-E764-4EC2-A12A-5C1AB6BCCDD5}" presName="Name50" presStyleLbl="parChTrans1D4" presStyleIdx="2" presStyleCnt="9"/>
      <dgm:spPr/>
    </dgm:pt>
    <dgm:pt modelId="{B6692580-5678-4C10-8217-A856B41DD182}" type="pres">
      <dgm:prSet presAssocID="{0C108DE9-92D1-4FE0-AC2A-9E5678DAF2AC}" presName="hierRoot2" presStyleCnt="0">
        <dgm:presLayoutVars>
          <dgm:hierBranch val="init"/>
        </dgm:presLayoutVars>
      </dgm:prSet>
      <dgm:spPr/>
    </dgm:pt>
    <dgm:pt modelId="{80E41E90-3E00-419E-AF9B-0D538099E45D}" type="pres">
      <dgm:prSet presAssocID="{0C108DE9-92D1-4FE0-AC2A-9E5678DAF2AC}" presName="rootComposite" presStyleCnt="0"/>
      <dgm:spPr/>
    </dgm:pt>
    <dgm:pt modelId="{D2C6422C-0B63-4E46-BB79-8F29ADF06C4C}" type="pres">
      <dgm:prSet presAssocID="{0C108DE9-92D1-4FE0-AC2A-9E5678DAF2AC}" presName="rootText" presStyleLbl="node4" presStyleIdx="2" presStyleCnt="9">
        <dgm:presLayoutVars>
          <dgm:chPref val="3"/>
        </dgm:presLayoutVars>
      </dgm:prSet>
      <dgm:spPr/>
    </dgm:pt>
    <dgm:pt modelId="{019D2AD4-B4D0-43A2-A86F-8A72D24866E4}" type="pres">
      <dgm:prSet presAssocID="{0C108DE9-92D1-4FE0-AC2A-9E5678DAF2AC}" presName="rootConnector" presStyleLbl="node4" presStyleIdx="2" presStyleCnt="9"/>
      <dgm:spPr/>
    </dgm:pt>
    <dgm:pt modelId="{1130D814-A46D-4031-9A3E-20C222670C61}" type="pres">
      <dgm:prSet presAssocID="{0C108DE9-92D1-4FE0-AC2A-9E5678DAF2AC}" presName="hierChild4" presStyleCnt="0"/>
      <dgm:spPr/>
    </dgm:pt>
    <dgm:pt modelId="{E0A3C54B-E321-47E7-829A-114CB66C4538}" type="pres">
      <dgm:prSet presAssocID="{0C108DE9-92D1-4FE0-AC2A-9E5678DAF2AC}" presName="hierChild5" presStyleCnt="0"/>
      <dgm:spPr/>
    </dgm:pt>
    <dgm:pt modelId="{AD269F87-E534-45FC-B06E-85336007EEB7}" type="pres">
      <dgm:prSet presAssocID="{248C9FBA-1C44-4644-B1C2-2E00D6555236}" presName="Name50" presStyleLbl="parChTrans1D4" presStyleIdx="3" presStyleCnt="9"/>
      <dgm:spPr/>
    </dgm:pt>
    <dgm:pt modelId="{66D813FD-6D21-43EE-9D9E-576E9372E2D8}" type="pres">
      <dgm:prSet presAssocID="{7012B1C0-C0FB-47E6-9C6B-5297D6E7C28D}" presName="hierRoot2" presStyleCnt="0">
        <dgm:presLayoutVars>
          <dgm:hierBranch val="init"/>
        </dgm:presLayoutVars>
      </dgm:prSet>
      <dgm:spPr/>
    </dgm:pt>
    <dgm:pt modelId="{558EE506-DDD3-40A4-9853-AC9ED8061CC6}" type="pres">
      <dgm:prSet presAssocID="{7012B1C0-C0FB-47E6-9C6B-5297D6E7C28D}" presName="rootComposite" presStyleCnt="0"/>
      <dgm:spPr/>
    </dgm:pt>
    <dgm:pt modelId="{A510B741-C9B0-4FC9-9CD4-16E6B0FA0E82}" type="pres">
      <dgm:prSet presAssocID="{7012B1C0-C0FB-47E6-9C6B-5297D6E7C28D}" presName="rootText" presStyleLbl="node4" presStyleIdx="3" presStyleCnt="9">
        <dgm:presLayoutVars>
          <dgm:chPref val="3"/>
        </dgm:presLayoutVars>
      </dgm:prSet>
      <dgm:spPr/>
    </dgm:pt>
    <dgm:pt modelId="{817D4BFE-4531-4BDB-85DC-70BCA65B67B2}" type="pres">
      <dgm:prSet presAssocID="{7012B1C0-C0FB-47E6-9C6B-5297D6E7C28D}" presName="rootConnector" presStyleLbl="node4" presStyleIdx="3" presStyleCnt="9"/>
      <dgm:spPr/>
    </dgm:pt>
    <dgm:pt modelId="{DA125441-1A63-4853-9FB1-AC8CA05A0EF6}" type="pres">
      <dgm:prSet presAssocID="{7012B1C0-C0FB-47E6-9C6B-5297D6E7C28D}" presName="hierChild4" presStyleCnt="0"/>
      <dgm:spPr/>
    </dgm:pt>
    <dgm:pt modelId="{04E2A82E-E7F4-49E3-A57C-2F84D5873677}" type="pres">
      <dgm:prSet presAssocID="{7012B1C0-C0FB-47E6-9C6B-5297D6E7C28D}" presName="hierChild5" presStyleCnt="0"/>
      <dgm:spPr/>
    </dgm:pt>
    <dgm:pt modelId="{A86F87A8-7823-4023-8BB9-13F8F4C07CDE}" type="pres">
      <dgm:prSet presAssocID="{D48C190A-3659-4587-A3E6-C20EF4B00E61}" presName="hierChild5" presStyleCnt="0"/>
      <dgm:spPr/>
    </dgm:pt>
    <dgm:pt modelId="{F26B894C-E765-46A9-910E-D4E2B056B63A}" type="pres">
      <dgm:prSet presAssocID="{426E71D7-6875-4597-9494-6CB17DDC60CB}" presName="Name35" presStyleLbl="parChTrans1D3" presStyleIdx="1" presStyleCnt="6"/>
      <dgm:spPr/>
    </dgm:pt>
    <dgm:pt modelId="{C8665FEF-F54C-48A1-AE42-F07D7A50A0DF}" type="pres">
      <dgm:prSet presAssocID="{D6F322B1-4FA0-4DD5-AECB-67D37B0C1018}" presName="hierRoot2" presStyleCnt="0">
        <dgm:presLayoutVars>
          <dgm:hierBranch val="init"/>
        </dgm:presLayoutVars>
      </dgm:prSet>
      <dgm:spPr/>
    </dgm:pt>
    <dgm:pt modelId="{F6ECCD79-1479-455E-8419-66E939237E0F}" type="pres">
      <dgm:prSet presAssocID="{D6F322B1-4FA0-4DD5-AECB-67D37B0C1018}" presName="rootComposite" presStyleCnt="0"/>
      <dgm:spPr/>
    </dgm:pt>
    <dgm:pt modelId="{791D32E3-A85C-4C7C-A8C4-0CFF059CC141}" type="pres">
      <dgm:prSet presAssocID="{D6F322B1-4FA0-4DD5-AECB-67D37B0C1018}" presName="rootText" presStyleLbl="node3" presStyleIdx="1" presStyleCnt="6">
        <dgm:presLayoutVars>
          <dgm:chPref val="3"/>
        </dgm:presLayoutVars>
      </dgm:prSet>
      <dgm:spPr/>
    </dgm:pt>
    <dgm:pt modelId="{EBE31FBE-D004-47C4-8F2D-710F4CB87022}" type="pres">
      <dgm:prSet presAssocID="{D6F322B1-4FA0-4DD5-AECB-67D37B0C1018}" presName="rootConnector" presStyleLbl="node3" presStyleIdx="1" presStyleCnt="6"/>
      <dgm:spPr/>
    </dgm:pt>
    <dgm:pt modelId="{CF29FED7-81DE-448B-959F-8B26FB622AFC}" type="pres">
      <dgm:prSet presAssocID="{D6F322B1-4FA0-4DD5-AECB-67D37B0C1018}" presName="hierChild4" presStyleCnt="0"/>
      <dgm:spPr/>
    </dgm:pt>
    <dgm:pt modelId="{DE857764-49F3-4DEC-8F80-5B76FB811223}" type="pres">
      <dgm:prSet presAssocID="{8DEE90AC-3F61-49A4-9C88-E3EE20A0ED84}" presName="Name37" presStyleLbl="parChTrans1D4" presStyleIdx="4" presStyleCnt="9"/>
      <dgm:spPr/>
    </dgm:pt>
    <dgm:pt modelId="{ADF31D6B-0EDE-46F2-9314-14A0A856D1CC}" type="pres">
      <dgm:prSet presAssocID="{27247647-D818-482D-B240-9F307D57E829}" presName="hierRoot2" presStyleCnt="0">
        <dgm:presLayoutVars>
          <dgm:hierBranch val="init"/>
        </dgm:presLayoutVars>
      </dgm:prSet>
      <dgm:spPr/>
    </dgm:pt>
    <dgm:pt modelId="{D43F6271-0768-4AD2-8F4D-780F096DFD59}" type="pres">
      <dgm:prSet presAssocID="{27247647-D818-482D-B240-9F307D57E829}" presName="rootComposite" presStyleCnt="0"/>
      <dgm:spPr/>
    </dgm:pt>
    <dgm:pt modelId="{E6AA2358-E001-4478-B155-5CB9F4FA9A8D}" type="pres">
      <dgm:prSet presAssocID="{27247647-D818-482D-B240-9F307D57E829}" presName="rootText" presStyleLbl="node4" presStyleIdx="4" presStyleCnt="9">
        <dgm:presLayoutVars>
          <dgm:chPref val="3"/>
        </dgm:presLayoutVars>
      </dgm:prSet>
      <dgm:spPr/>
    </dgm:pt>
    <dgm:pt modelId="{741BF5E8-664E-4D7F-A4CA-4929A2B409AF}" type="pres">
      <dgm:prSet presAssocID="{27247647-D818-482D-B240-9F307D57E829}" presName="rootConnector" presStyleLbl="node4" presStyleIdx="4" presStyleCnt="9"/>
      <dgm:spPr/>
    </dgm:pt>
    <dgm:pt modelId="{10006F54-A10D-431C-9219-8EAA9F9E4261}" type="pres">
      <dgm:prSet presAssocID="{27247647-D818-482D-B240-9F307D57E829}" presName="hierChild4" presStyleCnt="0"/>
      <dgm:spPr/>
    </dgm:pt>
    <dgm:pt modelId="{2E1A18DD-EBE2-4497-80D1-E9104AB8C159}" type="pres">
      <dgm:prSet presAssocID="{27247647-D818-482D-B240-9F307D57E829}" presName="hierChild5" presStyleCnt="0"/>
      <dgm:spPr/>
    </dgm:pt>
    <dgm:pt modelId="{6CD91024-F081-4E1F-9454-0E8BC9B999F0}" type="pres">
      <dgm:prSet presAssocID="{BA8EED3B-5BE2-4E55-97E6-B9973A985581}" presName="Name37" presStyleLbl="parChTrans1D4" presStyleIdx="5" presStyleCnt="9"/>
      <dgm:spPr/>
    </dgm:pt>
    <dgm:pt modelId="{C70A5381-EA85-4C83-8504-DDDEC46538F5}" type="pres">
      <dgm:prSet presAssocID="{100F48AA-31E4-44AC-97F6-2ADE1BF21B35}" presName="hierRoot2" presStyleCnt="0">
        <dgm:presLayoutVars>
          <dgm:hierBranch val="init"/>
        </dgm:presLayoutVars>
      </dgm:prSet>
      <dgm:spPr/>
    </dgm:pt>
    <dgm:pt modelId="{B7097DD6-C538-473C-87CC-F34705076696}" type="pres">
      <dgm:prSet presAssocID="{100F48AA-31E4-44AC-97F6-2ADE1BF21B35}" presName="rootComposite" presStyleCnt="0"/>
      <dgm:spPr/>
    </dgm:pt>
    <dgm:pt modelId="{D2C4C3EB-6AA3-4A04-A3C0-AE51CB6B8204}" type="pres">
      <dgm:prSet presAssocID="{100F48AA-31E4-44AC-97F6-2ADE1BF21B35}" presName="rootText" presStyleLbl="node4" presStyleIdx="5" presStyleCnt="9">
        <dgm:presLayoutVars>
          <dgm:chPref val="3"/>
        </dgm:presLayoutVars>
      </dgm:prSet>
      <dgm:spPr/>
    </dgm:pt>
    <dgm:pt modelId="{A43ED1B2-E6D2-40DB-BA10-EAFA29B56008}" type="pres">
      <dgm:prSet presAssocID="{100F48AA-31E4-44AC-97F6-2ADE1BF21B35}" presName="rootConnector" presStyleLbl="node4" presStyleIdx="5" presStyleCnt="9"/>
      <dgm:spPr/>
    </dgm:pt>
    <dgm:pt modelId="{4F2B2176-7737-4906-BCCF-9B0889EFA3C1}" type="pres">
      <dgm:prSet presAssocID="{100F48AA-31E4-44AC-97F6-2ADE1BF21B35}" presName="hierChild4" presStyleCnt="0"/>
      <dgm:spPr/>
    </dgm:pt>
    <dgm:pt modelId="{44512920-1A15-429B-9CF1-A3471D69104F}" type="pres">
      <dgm:prSet presAssocID="{100F48AA-31E4-44AC-97F6-2ADE1BF21B35}" presName="hierChild5" presStyleCnt="0"/>
      <dgm:spPr/>
    </dgm:pt>
    <dgm:pt modelId="{A93C0E05-6C14-445C-9828-CE0208722835}" type="pres">
      <dgm:prSet presAssocID="{D6F322B1-4FA0-4DD5-AECB-67D37B0C1018}" presName="hierChild5" presStyleCnt="0"/>
      <dgm:spPr/>
    </dgm:pt>
    <dgm:pt modelId="{113B42FF-852C-431F-B534-CACA0718BA33}" type="pres">
      <dgm:prSet presAssocID="{103880EB-198F-4B78-862C-A8A70FA06E78}" presName="hierChild5" presStyleCnt="0"/>
      <dgm:spPr/>
    </dgm:pt>
    <dgm:pt modelId="{3E92ACED-3A71-415F-92A0-83BECE472CD0}" type="pres">
      <dgm:prSet presAssocID="{907F87AF-813E-4876-A7C4-99B73A7B50C7}" presName="Name37" presStyleLbl="parChTrans1D2" presStyleIdx="1" presStyleCnt="3"/>
      <dgm:spPr/>
    </dgm:pt>
    <dgm:pt modelId="{8B8037A3-E211-4F96-8279-BCE4B017A4F6}" type="pres">
      <dgm:prSet presAssocID="{6C6204B6-ABCF-484A-8E0A-BA3D220187DB}" presName="hierRoot2" presStyleCnt="0">
        <dgm:presLayoutVars>
          <dgm:hierBranch val="init"/>
        </dgm:presLayoutVars>
      </dgm:prSet>
      <dgm:spPr/>
    </dgm:pt>
    <dgm:pt modelId="{825DC4D8-7A63-456C-B98D-6185091CDF8D}" type="pres">
      <dgm:prSet presAssocID="{6C6204B6-ABCF-484A-8E0A-BA3D220187DB}" presName="rootComposite" presStyleCnt="0"/>
      <dgm:spPr/>
    </dgm:pt>
    <dgm:pt modelId="{06C022AC-1EF6-40E9-A444-3C0C01212B2E}" type="pres">
      <dgm:prSet presAssocID="{6C6204B6-ABCF-484A-8E0A-BA3D220187DB}" presName="rootText" presStyleLbl="node2" presStyleIdx="1" presStyleCnt="3" custLinFactNeighborX="4707" custLinFactNeighborY="48249">
        <dgm:presLayoutVars>
          <dgm:chPref val="3"/>
        </dgm:presLayoutVars>
      </dgm:prSet>
      <dgm:spPr/>
    </dgm:pt>
    <dgm:pt modelId="{A1D96905-C6EF-4F49-A2C2-BB053667EF65}" type="pres">
      <dgm:prSet presAssocID="{6C6204B6-ABCF-484A-8E0A-BA3D220187DB}" presName="rootConnector" presStyleLbl="node2" presStyleIdx="1" presStyleCnt="3"/>
      <dgm:spPr/>
    </dgm:pt>
    <dgm:pt modelId="{E11FA423-4D41-4D6C-88B9-8B5B198E6C29}" type="pres">
      <dgm:prSet presAssocID="{6C6204B6-ABCF-484A-8E0A-BA3D220187DB}" presName="hierChild4" presStyleCnt="0"/>
      <dgm:spPr/>
    </dgm:pt>
    <dgm:pt modelId="{361B9A68-25C4-435C-AB90-FB908299304F}" type="pres">
      <dgm:prSet presAssocID="{8AE74B5D-5552-4DCC-B2C3-8757D3B7D183}" presName="Name37" presStyleLbl="parChTrans1D3" presStyleIdx="2" presStyleCnt="6"/>
      <dgm:spPr/>
    </dgm:pt>
    <dgm:pt modelId="{31C99000-8DB7-411D-A440-8128D01AA318}" type="pres">
      <dgm:prSet presAssocID="{635D6021-E771-4271-8227-985AC1B21178}" presName="hierRoot2" presStyleCnt="0">
        <dgm:presLayoutVars>
          <dgm:hierBranch val="init"/>
        </dgm:presLayoutVars>
      </dgm:prSet>
      <dgm:spPr/>
    </dgm:pt>
    <dgm:pt modelId="{4467D0DD-FDDF-4740-9EC4-04FAFDEE84F0}" type="pres">
      <dgm:prSet presAssocID="{635D6021-E771-4271-8227-985AC1B21178}" presName="rootComposite" presStyleCnt="0"/>
      <dgm:spPr/>
    </dgm:pt>
    <dgm:pt modelId="{7DB82A31-DBDA-4068-B05B-8B175E6BD4B6}" type="pres">
      <dgm:prSet presAssocID="{635D6021-E771-4271-8227-985AC1B21178}" presName="rootText" presStyleLbl="node3" presStyleIdx="2" presStyleCnt="6" custLinFactNeighborX="12945" custLinFactNeighborY="93620">
        <dgm:presLayoutVars>
          <dgm:chPref val="3"/>
        </dgm:presLayoutVars>
      </dgm:prSet>
      <dgm:spPr/>
    </dgm:pt>
    <dgm:pt modelId="{D3DDCCED-CB6E-4FD4-813A-D4EEE17A5716}" type="pres">
      <dgm:prSet presAssocID="{635D6021-E771-4271-8227-985AC1B21178}" presName="rootConnector" presStyleLbl="node3" presStyleIdx="2" presStyleCnt="6"/>
      <dgm:spPr/>
    </dgm:pt>
    <dgm:pt modelId="{27BFC119-B566-4AB2-BBD1-55B88E75DC9F}" type="pres">
      <dgm:prSet presAssocID="{635D6021-E771-4271-8227-985AC1B21178}" presName="hierChild4" presStyleCnt="0"/>
      <dgm:spPr/>
    </dgm:pt>
    <dgm:pt modelId="{96D2CC94-89D6-43BC-B273-64FEA5D354FF}" type="pres">
      <dgm:prSet presAssocID="{635D6021-E771-4271-8227-985AC1B21178}" presName="hierChild5" presStyleCnt="0"/>
      <dgm:spPr/>
    </dgm:pt>
    <dgm:pt modelId="{E05A0AA4-92AC-4650-8B73-37F02DF03DBD}" type="pres">
      <dgm:prSet presAssocID="{C06C77E8-9FFA-4725-98B1-8A4DA05FCE12}" presName="Name37" presStyleLbl="parChTrans1D3" presStyleIdx="3" presStyleCnt="6"/>
      <dgm:spPr/>
    </dgm:pt>
    <dgm:pt modelId="{FF3060D6-4AF7-4AF5-BA9F-214BA4A866CA}" type="pres">
      <dgm:prSet presAssocID="{40393FE2-DC99-4C6E-B473-6E900C520659}" presName="hierRoot2" presStyleCnt="0">
        <dgm:presLayoutVars>
          <dgm:hierBranch val="init"/>
        </dgm:presLayoutVars>
      </dgm:prSet>
      <dgm:spPr/>
    </dgm:pt>
    <dgm:pt modelId="{7875D913-857A-45F2-BE69-ECECB07F752B}" type="pres">
      <dgm:prSet presAssocID="{40393FE2-DC99-4C6E-B473-6E900C520659}" presName="rootComposite" presStyleCnt="0"/>
      <dgm:spPr/>
    </dgm:pt>
    <dgm:pt modelId="{C97CB975-7CD3-4D8D-B84E-FB7ECFD61C0E}" type="pres">
      <dgm:prSet presAssocID="{40393FE2-DC99-4C6E-B473-6E900C520659}" presName="rootText" presStyleLbl="node3" presStyleIdx="3" presStyleCnt="6" custLinFactY="11797" custLinFactNeighborX="17813" custLinFactNeighborY="100000">
        <dgm:presLayoutVars>
          <dgm:chPref val="3"/>
        </dgm:presLayoutVars>
      </dgm:prSet>
      <dgm:spPr/>
    </dgm:pt>
    <dgm:pt modelId="{C8A807C4-AF94-4B67-857A-8F7CCA4B1F62}" type="pres">
      <dgm:prSet presAssocID="{40393FE2-DC99-4C6E-B473-6E900C520659}" presName="rootConnector" presStyleLbl="node3" presStyleIdx="3" presStyleCnt="6"/>
      <dgm:spPr/>
    </dgm:pt>
    <dgm:pt modelId="{D18624B2-23A2-4C3E-9FE4-FF9732AC8772}" type="pres">
      <dgm:prSet presAssocID="{40393FE2-DC99-4C6E-B473-6E900C520659}" presName="hierChild4" presStyleCnt="0"/>
      <dgm:spPr/>
    </dgm:pt>
    <dgm:pt modelId="{3C87B3EA-C699-467C-9A34-823BD7536409}" type="pres">
      <dgm:prSet presAssocID="{40393FE2-DC99-4C6E-B473-6E900C520659}" presName="hierChild5" presStyleCnt="0"/>
      <dgm:spPr/>
    </dgm:pt>
    <dgm:pt modelId="{2A64C6BE-A2CF-440C-AFAC-2DC172629FF2}" type="pres">
      <dgm:prSet presAssocID="{6C6204B6-ABCF-484A-8E0A-BA3D220187DB}" presName="hierChild5" presStyleCnt="0"/>
      <dgm:spPr/>
    </dgm:pt>
    <dgm:pt modelId="{7F862B70-0C63-41C1-B7E5-3C554514B50A}" type="pres">
      <dgm:prSet presAssocID="{77E78795-0BE0-4D01-B610-12593B88F0D7}" presName="Name37" presStyleLbl="parChTrans1D2" presStyleIdx="2" presStyleCnt="3"/>
      <dgm:spPr/>
    </dgm:pt>
    <dgm:pt modelId="{1144FDFB-0D9F-47E0-A3E8-6A381CAD87BE}" type="pres">
      <dgm:prSet presAssocID="{CA4DDF46-60FB-4896-8AFA-CC05C16A4B53}" presName="hierRoot2" presStyleCnt="0">
        <dgm:presLayoutVars>
          <dgm:hierBranch val="init"/>
        </dgm:presLayoutVars>
      </dgm:prSet>
      <dgm:spPr/>
    </dgm:pt>
    <dgm:pt modelId="{22D40700-A50D-40A9-817F-FA4E89AE1A52}" type="pres">
      <dgm:prSet presAssocID="{CA4DDF46-60FB-4896-8AFA-CC05C16A4B53}" presName="rootComposite" presStyleCnt="0"/>
      <dgm:spPr/>
    </dgm:pt>
    <dgm:pt modelId="{74FA08CB-6E52-40A4-9687-2CC6B1FB81D1}" type="pres">
      <dgm:prSet presAssocID="{CA4DDF46-60FB-4896-8AFA-CC05C16A4B53}" presName="rootText" presStyleLbl="node2" presStyleIdx="2" presStyleCnt="3">
        <dgm:presLayoutVars>
          <dgm:chPref val="3"/>
        </dgm:presLayoutVars>
      </dgm:prSet>
      <dgm:spPr/>
    </dgm:pt>
    <dgm:pt modelId="{2D1B7B36-BB75-4B9B-9E51-FE822B1C4C47}" type="pres">
      <dgm:prSet presAssocID="{CA4DDF46-60FB-4896-8AFA-CC05C16A4B53}" presName="rootConnector" presStyleLbl="node2" presStyleIdx="2" presStyleCnt="3"/>
      <dgm:spPr/>
    </dgm:pt>
    <dgm:pt modelId="{987A20D7-B865-4E67-A404-942204EAD45C}" type="pres">
      <dgm:prSet presAssocID="{CA4DDF46-60FB-4896-8AFA-CC05C16A4B53}" presName="hierChild4" presStyleCnt="0"/>
      <dgm:spPr/>
    </dgm:pt>
    <dgm:pt modelId="{031E060B-ED14-4138-A9FE-DB8921C2B73E}" type="pres">
      <dgm:prSet presAssocID="{8AC27CD0-F775-4C76-AB4A-752CF4FF3D38}" presName="Name37" presStyleLbl="parChTrans1D3" presStyleIdx="4" presStyleCnt="6"/>
      <dgm:spPr/>
    </dgm:pt>
    <dgm:pt modelId="{22767CA0-21D5-41CF-9C42-40E3E0CC0B2F}" type="pres">
      <dgm:prSet presAssocID="{2E460C16-BBC2-419F-97BB-79E71B052223}" presName="hierRoot2" presStyleCnt="0">
        <dgm:presLayoutVars>
          <dgm:hierBranch val="init"/>
        </dgm:presLayoutVars>
      </dgm:prSet>
      <dgm:spPr/>
    </dgm:pt>
    <dgm:pt modelId="{729402C6-64D5-4C8C-B3F5-8673EAE05A35}" type="pres">
      <dgm:prSet presAssocID="{2E460C16-BBC2-419F-97BB-79E71B052223}" presName="rootComposite" presStyleCnt="0"/>
      <dgm:spPr/>
    </dgm:pt>
    <dgm:pt modelId="{DCB62924-1175-4AD6-9AA2-CCC21A7BBC24}" type="pres">
      <dgm:prSet presAssocID="{2E460C16-BBC2-419F-97BB-79E71B052223}" presName="rootText" presStyleLbl="node3" presStyleIdx="4" presStyleCnt="6">
        <dgm:presLayoutVars>
          <dgm:chPref val="3"/>
        </dgm:presLayoutVars>
      </dgm:prSet>
      <dgm:spPr/>
    </dgm:pt>
    <dgm:pt modelId="{F44DA99E-C327-4EDB-8E2F-906DF834F517}" type="pres">
      <dgm:prSet presAssocID="{2E460C16-BBC2-419F-97BB-79E71B052223}" presName="rootConnector" presStyleLbl="node3" presStyleIdx="4" presStyleCnt="6"/>
      <dgm:spPr/>
    </dgm:pt>
    <dgm:pt modelId="{AB73C61E-2580-4532-A90B-BDFB0E835B30}" type="pres">
      <dgm:prSet presAssocID="{2E460C16-BBC2-419F-97BB-79E71B052223}" presName="hierChild4" presStyleCnt="0"/>
      <dgm:spPr/>
    </dgm:pt>
    <dgm:pt modelId="{371BF72D-0081-4347-9051-D9B3F3A3973A}" type="pres">
      <dgm:prSet presAssocID="{2E460C16-BBC2-419F-97BB-79E71B052223}" presName="hierChild5" presStyleCnt="0"/>
      <dgm:spPr/>
    </dgm:pt>
    <dgm:pt modelId="{451253D4-DF20-47D2-AF8F-4A1F56C426D1}" type="pres">
      <dgm:prSet presAssocID="{8910FD16-5FD4-4AA8-801E-6D588AB5B828}" presName="Name37" presStyleLbl="parChTrans1D3" presStyleIdx="5" presStyleCnt="6"/>
      <dgm:spPr/>
    </dgm:pt>
    <dgm:pt modelId="{7E1CA0BD-39FB-491B-9C26-0E6E1127CCC7}" type="pres">
      <dgm:prSet presAssocID="{F2959BA8-9669-4D1C-B363-1B0384FE694D}" presName="hierRoot2" presStyleCnt="0">
        <dgm:presLayoutVars>
          <dgm:hierBranch val="init"/>
        </dgm:presLayoutVars>
      </dgm:prSet>
      <dgm:spPr/>
    </dgm:pt>
    <dgm:pt modelId="{93EA47C6-577D-4BD2-A1E7-76D171D5A70D}" type="pres">
      <dgm:prSet presAssocID="{F2959BA8-9669-4D1C-B363-1B0384FE694D}" presName="rootComposite" presStyleCnt="0"/>
      <dgm:spPr/>
    </dgm:pt>
    <dgm:pt modelId="{0149AFFA-5A81-4FEB-AB70-E1E342F1F472}" type="pres">
      <dgm:prSet presAssocID="{F2959BA8-9669-4D1C-B363-1B0384FE694D}" presName="rootText" presStyleLbl="node3" presStyleIdx="5" presStyleCnt="6">
        <dgm:presLayoutVars>
          <dgm:chPref val="3"/>
        </dgm:presLayoutVars>
      </dgm:prSet>
      <dgm:spPr/>
    </dgm:pt>
    <dgm:pt modelId="{EAA6879C-1541-4571-BA2C-20EB6CC1F040}" type="pres">
      <dgm:prSet presAssocID="{F2959BA8-9669-4D1C-B363-1B0384FE694D}" presName="rootConnector" presStyleLbl="node3" presStyleIdx="5" presStyleCnt="6"/>
      <dgm:spPr/>
    </dgm:pt>
    <dgm:pt modelId="{CB5ED987-56A8-4A12-A551-4A278453B5DD}" type="pres">
      <dgm:prSet presAssocID="{F2959BA8-9669-4D1C-B363-1B0384FE694D}" presName="hierChild4" presStyleCnt="0"/>
      <dgm:spPr/>
    </dgm:pt>
    <dgm:pt modelId="{227A439F-E44C-4438-B236-00D37F7785D2}" type="pres">
      <dgm:prSet presAssocID="{4DE27245-4341-4E33-8FCF-179BFE2C1FE8}" presName="Name37" presStyleLbl="parChTrans1D4" presStyleIdx="6" presStyleCnt="9"/>
      <dgm:spPr/>
    </dgm:pt>
    <dgm:pt modelId="{4652417E-4401-40AE-BECB-384BF801711E}" type="pres">
      <dgm:prSet presAssocID="{541518BE-8F03-460F-AE2F-104703231A97}" presName="hierRoot2" presStyleCnt="0">
        <dgm:presLayoutVars>
          <dgm:hierBranch val="init"/>
        </dgm:presLayoutVars>
      </dgm:prSet>
      <dgm:spPr/>
    </dgm:pt>
    <dgm:pt modelId="{41CAA3B7-AC80-4B67-8FEF-1F5D2D4BE917}" type="pres">
      <dgm:prSet presAssocID="{541518BE-8F03-460F-AE2F-104703231A97}" presName="rootComposite" presStyleCnt="0"/>
      <dgm:spPr/>
    </dgm:pt>
    <dgm:pt modelId="{5FB26179-D37B-47C6-8D54-67FC7EADF05F}" type="pres">
      <dgm:prSet presAssocID="{541518BE-8F03-460F-AE2F-104703231A97}" presName="rootText" presStyleLbl="node4" presStyleIdx="6" presStyleCnt="9">
        <dgm:presLayoutVars>
          <dgm:chPref val="3"/>
        </dgm:presLayoutVars>
      </dgm:prSet>
      <dgm:spPr/>
    </dgm:pt>
    <dgm:pt modelId="{1157D05E-3916-4D0E-9643-62D8F07AD9BA}" type="pres">
      <dgm:prSet presAssocID="{541518BE-8F03-460F-AE2F-104703231A97}" presName="rootConnector" presStyleLbl="node4" presStyleIdx="6" presStyleCnt="9"/>
      <dgm:spPr/>
    </dgm:pt>
    <dgm:pt modelId="{AEC16755-B4AA-4D3C-B0D3-D0736FF44BF1}" type="pres">
      <dgm:prSet presAssocID="{541518BE-8F03-460F-AE2F-104703231A97}" presName="hierChild4" presStyleCnt="0"/>
      <dgm:spPr/>
    </dgm:pt>
    <dgm:pt modelId="{BF4C7335-0CB4-46D7-8DF4-9FDB61B75074}" type="pres">
      <dgm:prSet presAssocID="{541518BE-8F03-460F-AE2F-104703231A97}" presName="hierChild5" presStyleCnt="0"/>
      <dgm:spPr/>
    </dgm:pt>
    <dgm:pt modelId="{778DD7A8-32C4-4E93-A89B-1BAD21F520A8}" type="pres">
      <dgm:prSet presAssocID="{F2723D40-C637-46F2-A27C-5AEF027E1F84}" presName="Name37" presStyleLbl="parChTrans1D4" presStyleIdx="7" presStyleCnt="9"/>
      <dgm:spPr/>
    </dgm:pt>
    <dgm:pt modelId="{9575E3AB-B534-403C-8E31-9544B5576132}" type="pres">
      <dgm:prSet presAssocID="{7ECD3163-6B55-4CAB-93DC-EE155C5A1E58}" presName="hierRoot2" presStyleCnt="0">
        <dgm:presLayoutVars>
          <dgm:hierBranch val="init"/>
        </dgm:presLayoutVars>
      </dgm:prSet>
      <dgm:spPr/>
    </dgm:pt>
    <dgm:pt modelId="{9369C206-5885-429B-B374-1885EF1965D3}" type="pres">
      <dgm:prSet presAssocID="{7ECD3163-6B55-4CAB-93DC-EE155C5A1E58}" presName="rootComposite" presStyleCnt="0"/>
      <dgm:spPr/>
    </dgm:pt>
    <dgm:pt modelId="{972EBDB9-B849-4253-8B77-4D7CDBB42B29}" type="pres">
      <dgm:prSet presAssocID="{7ECD3163-6B55-4CAB-93DC-EE155C5A1E58}" presName="rootText" presStyleLbl="node4" presStyleIdx="7" presStyleCnt="9">
        <dgm:presLayoutVars>
          <dgm:chPref val="3"/>
        </dgm:presLayoutVars>
      </dgm:prSet>
      <dgm:spPr/>
    </dgm:pt>
    <dgm:pt modelId="{66E7A62E-1C29-4D07-B4ED-698FB556CA33}" type="pres">
      <dgm:prSet presAssocID="{7ECD3163-6B55-4CAB-93DC-EE155C5A1E58}" presName="rootConnector" presStyleLbl="node4" presStyleIdx="7" presStyleCnt="9"/>
      <dgm:spPr/>
    </dgm:pt>
    <dgm:pt modelId="{AE9EBF7D-7D11-46B7-B5BD-43CD526818EC}" type="pres">
      <dgm:prSet presAssocID="{7ECD3163-6B55-4CAB-93DC-EE155C5A1E58}" presName="hierChild4" presStyleCnt="0"/>
      <dgm:spPr/>
    </dgm:pt>
    <dgm:pt modelId="{7A60E53A-8CAE-4E03-845E-D260F4556FC2}" type="pres">
      <dgm:prSet presAssocID="{7ECD3163-6B55-4CAB-93DC-EE155C5A1E58}" presName="hierChild5" presStyleCnt="0"/>
      <dgm:spPr/>
    </dgm:pt>
    <dgm:pt modelId="{F4E7C495-FDF1-41F9-AB70-1B089F3ACE41}" type="pres">
      <dgm:prSet presAssocID="{7AFAC166-7510-44B1-BC3D-DC1338A66906}" presName="Name37" presStyleLbl="parChTrans1D4" presStyleIdx="8" presStyleCnt="9"/>
      <dgm:spPr/>
    </dgm:pt>
    <dgm:pt modelId="{B82C4950-0B97-4B9A-862C-D55C6ED9202B}" type="pres">
      <dgm:prSet presAssocID="{4FFF238F-D571-4C54-8A37-D4EBA68A9AD5}" presName="hierRoot2" presStyleCnt="0">
        <dgm:presLayoutVars>
          <dgm:hierBranch val="init"/>
        </dgm:presLayoutVars>
      </dgm:prSet>
      <dgm:spPr/>
    </dgm:pt>
    <dgm:pt modelId="{E247A05F-6050-41A6-82BD-0715DE35F073}" type="pres">
      <dgm:prSet presAssocID="{4FFF238F-D571-4C54-8A37-D4EBA68A9AD5}" presName="rootComposite" presStyleCnt="0"/>
      <dgm:spPr/>
    </dgm:pt>
    <dgm:pt modelId="{8E034D77-D87A-4F17-92C7-F70D542331FD}" type="pres">
      <dgm:prSet presAssocID="{4FFF238F-D571-4C54-8A37-D4EBA68A9AD5}" presName="rootText" presStyleLbl="node4" presStyleIdx="8" presStyleCnt="9">
        <dgm:presLayoutVars>
          <dgm:chPref val="3"/>
        </dgm:presLayoutVars>
      </dgm:prSet>
      <dgm:spPr/>
    </dgm:pt>
    <dgm:pt modelId="{31EDB0A0-3979-4E18-9750-58A9EBFD005D}" type="pres">
      <dgm:prSet presAssocID="{4FFF238F-D571-4C54-8A37-D4EBA68A9AD5}" presName="rootConnector" presStyleLbl="node4" presStyleIdx="8" presStyleCnt="9"/>
      <dgm:spPr/>
    </dgm:pt>
    <dgm:pt modelId="{35355516-0B69-4D64-BD0A-8C9EAFC1F161}" type="pres">
      <dgm:prSet presAssocID="{4FFF238F-D571-4C54-8A37-D4EBA68A9AD5}" presName="hierChild4" presStyleCnt="0"/>
      <dgm:spPr/>
    </dgm:pt>
    <dgm:pt modelId="{D0B31DD2-1CE2-4FDE-AA5F-400DA3FC8EA1}" type="pres">
      <dgm:prSet presAssocID="{4FFF238F-D571-4C54-8A37-D4EBA68A9AD5}" presName="hierChild5" presStyleCnt="0"/>
      <dgm:spPr/>
    </dgm:pt>
    <dgm:pt modelId="{F0D7CE5C-698E-4F1F-A128-FB0C16019A73}" type="pres">
      <dgm:prSet presAssocID="{F2959BA8-9669-4D1C-B363-1B0384FE694D}" presName="hierChild5" presStyleCnt="0"/>
      <dgm:spPr/>
    </dgm:pt>
    <dgm:pt modelId="{D76F8E3D-EF2F-4BB6-9CE2-33CE6EFD3564}" type="pres">
      <dgm:prSet presAssocID="{CA4DDF46-60FB-4896-8AFA-CC05C16A4B53}" presName="hierChild5" presStyleCnt="0"/>
      <dgm:spPr/>
    </dgm:pt>
    <dgm:pt modelId="{CDD1BCEE-A8B3-4DFE-AAE0-BFCB238A9746}" type="pres">
      <dgm:prSet presAssocID="{389F7B58-992A-4E74-BC3A-21C127343182}" presName="hierChild3" presStyleCnt="0"/>
      <dgm:spPr/>
    </dgm:pt>
  </dgm:ptLst>
  <dgm:cxnLst>
    <dgm:cxn modelId="{1FCC0107-2EEA-4D01-A6F6-4F48F2DDF37C}" srcId="{CA4DDF46-60FB-4896-8AFA-CC05C16A4B53}" destId="{2E460C16-BBC2-419F-97BB-79E71B052223}" srcOrd="0" destOrd="0" parTransId="{8AC27CD0-F775-4C76-AB4A-752CF4FF3D38}" sibTransId="{C1C60250-E4B9-4471-8BF0-393FDF41A13C}"/>
    <dgm:cxn modelId="{615EC60A-ADE9-45EA-B1BE-4D451C148646}" type="presOf" srcId="{103880EB-198F-4B78-862C-A8A70FA06E78}" destId="{9578E356-043F-4460-8742-E28D62E881A0}" srcOrd="0" destOrd="0" presId="urn:microsoft.com/office/officeart/2005/8/layout/orgChart1#1"/>
    <dgm:cxn modelId="{0ADCD312-F4C6-41F7-B978-5089C73A9B39}" type="presOf" srcId="{8DEE90AC-3F61-49A4-9C88-E3EE20A0ED84}" destId="{DE857764-49F3-4DEC-8F80-5B76FB811223}" srcOrd="0" destOrd="0" presId="urn:microsoft.com/office/officeart/2005/8/layout/orgChart1#1"/>
    <dgm:cxn modelId="{E7C16617-14B7-4F34-BD45-224492E812A9}" type="presOf" srcId="{6C6204B6-ABCF-484A-8E0A-BA3D220187DB}" destId="{A1D96905-C6EF-4F49-A2C2-BB053667EF65}" srcOrd="1" destOrd="0" presId="urn:microsoft.com/office/officeart/2005/8/layout/orgChart1#1"/>
    <dgm:cxn modelId="{4B309E19-A8A7-408B-B6C8-C5296C09D752}" type="presOf" srcId="{0C108DE9-92D1-4FE0-AC2A-9E5678DAF2AC}" destId="{019D2AD4-B4D0-43A2-A86F-8A72D24866E4}" srcOrd="1" destOrd="0" presId="urn:microsoft.com/office/officeart/2005/8/layout/orgChart1#1"/>
    <dgm:cxn modelId="{874AED1C-5723-4831-85EB-C239E7381E67}" type="presOf" srcId="{907F87AF-813E-4876-A7C4-99B73A7B50C7}" destId="{3E92ACED-3A71-415F-92A0-83BECE472CD0}" srcOrd="0" destOrd="0" presId="urn:microsoft.com/office/officeart/2005/8/layout/orgChart1#1"/>
    <dgm:cxn modelId="{63D3301F-4A8A-47A9-B42F-550BA1CC66B3}" type="presOf" srcId="{02F8B223-E764-4EC2-A12A-5C1AB6BCCDD5}" destId="{1423AA30-9D56-41F5-9234-B0B60FBD0A82}" srcOrd="0" destOrd="0" presId="urn:microsoft.com/office/officeart/2005/8/layout/orgChart1#1"/>
    <dgm:cxn modelId="{83ADA01F-31A8-47C6-B255-5C7601A44194}" srcId="{389F7B58-992A-4E74-BC3A-21C127343182}" destId="{6C6204B6-ABCF-484A-8E0A-BA3D220187DB}" srcOrd="1" destOrd="0" parTransId="{907F87AF-813E-4876-A7C4-99B73A7B50C7}" sibTransId="{5A396CDE-3B56-404A-926C-635A59ACCB56}"/>
    <dgm:cxn modelId="{18BF1B22-C6AA-48C2-9F31-B34C9DD41EEA}" type="presOf" srcId="{635D6021-E771-4271-8227-985AC1B21178}" destId="{D3DDCCED-CB6E-4FD4-813A-D4EEE17A5716}" srcOrd="1" destOrd="0" presId="urn:microsoft.com/office/officeart/2005/8/layout/orgChart1#1"/>
    <dgm:cxn modelId="{26F09326-3C22-4DA7-8890-4ECEF4DF093F}" type="presOf" srcId="{9370B0F7-2C30-42FE-9E18-3F42E7C65167}" destId="{7DF68687-121C-4C72-A514-2D5A9BF1C513}" srcOrd="1" destOrd="0" presId="urn:microsoft.com/office/officeart/2005/8/layout/orgChart1#1"/>
    <dgm:cxn modelId="{3614ED29-4BC8-4B27-93C1-B8EB607932A5}" srcId="{D48C190A-3659-4587-A3E6-C20EF4B00E61}" destId="{7012B1C0-C0FB-47E6-9C6B-5297D6E7C28D}" srcOrd="3" destOrd="0" parTransId="{248C9FBA-1C44-4644-B1C2-2E00D6555236}" sibTransId="{9CEEA100-9717-4A5B-9EC9-0CF5B8AE3F19}"/>
    <dgm:cxn modelId="{C251382C-902D-4804-B083-0C97F373090C}" srcId="{D48C190A-3659-4587-A3E6-C20EF4B00E61}" destId="{5EDA2A3D-32FB-4ADC-8DC7-2BBBB352F07C}" srcOrd="1" destOrd="0" parTransId="{120E25B9-E60A-430C-8DD9-7F7E96BB925B}" sibTransId="{6797FE16-4F67-4BDF-8C66-325399611FB3}"/>
    <dgm:cxn modelId="{AAB50E2D-0331-4307-BCAC-DE2909112F5A}" srcId="{F2959BA8-9669-4D1C-B363-1B0384FE694D}" destId="{4FFF238F-D571-4C54-8A37-D4EBA68A9AD5}" srcOrd="2" destOrd="0" parTransId="{7AFAC166-7510-44B1-BC3D-DC1338A66906}" sibTransId="{9A2453E2-AF37-4A6D-B6CB-8D96BB7EEE16}"/>
    <dgm:cxn modelId="{5AC9BB35-1848-4AEC-862D-0D2846E1DCAE}" type="presOf" srcId="{635D6021-E771-4271-8227-985AC1B21178}" destId="{7DB82A31-DBDA-4068-B05B-8B175E6BD4B6}" srcOrd="0" destOrd="0" presId="urn:microsoft.com/office/officeart/2005/8/layout/orgChart1#1"/>
    <dgm:cxn modelId="{6EF69936-5D0C-41AC-9A53-8BA86E56966C}" type="presOf" srcId="{8AC27CD0-F775-4C76-AB4A-752CF4FF3D38}" destId="{031E060B-ED14-4138-A9FE-DB8921C2B73E}" srcOrd="0" destOrd="0" presId="urn:microsoft.com/office/officeart/2005/8/layout/orgChart1#1"/>
    <dgm:cxn modelId="{BD6AF838-F314-4BE6-A791-AC936F0BEC8A}" srcId="{D48C190A-3659-4587-A3E6-C20EF4B00E61}" destId="{0C108DE9-92D1-4FE0-AC2A-9E5678DAF2AC}" srcOrd="2" destOrd="0" parTransId="{02F8B223-E764-4EC2-A12A-5C1AB6BCCDD5}" sibTransId="{816A475B-479C-45E2-B302-6F1D994DD95D}"/>
    <dgm:cxn modelId="{D4B0D53A-011C-4C77-8DAD-36FB03E41487}" type="presOf" srcId="{CA4DDF46-60FB-4896-8AFA-CC05C16A4B53}" destId="{2D1B7B36-BB75-4B9B-9E51-FE822B1C4C47}" srcOrd="1" destOrd="0" presId="urn:microsoft.com/office/officeart/2005/8/layout/orgChart1#1"/>
    <dgm:cxn modelId="{CAD20A3D-81D0-4FC8-B3A2-0EBFD1B2AF5C}" type="presOf" srcId="{BA8EED3B-5BE2-4E55-97E6-B9973A985581}" destId="{6CD91024-F081-4E1F-9454-0E8BC9B999F0}" srcOrd="0" destOrd="0" presId="urn:microsoft.com/office/officeart/2005/8/layout/orgChart1#1"/>
    <dgm:cxn modelId="{7DD9243E-F0D0-4F1E-8734-789D966C5027}" type="presOf" srcId="{6C6204B6-ABCF-484A-8E0A-BA3D220187DB}" destId="{06C022AC-1EF6-40E9-A444-3C0C01212B2E}" srcOrd="0" destOrd="0" presId="urn:microsoft.com/office/officeart/2005/8/layout/orgChart1#1"/>
    <dgm:cxn modelId="{FFFA123F-4A08-42FF-97D8-DDE74E1E5FC9}" type="presOf" srcId="{7012B1C0-C0FB-47E6-9C6B-5297D6E7C28D}" destId="{817D4BFE-4531-4BDB-85DC-70BCA65B67B2}" srcOrd="1" destOrd="0" presId="urn:microsoft.com/office/officeart/2005/8/layout/orgChart1#1"/>
    <dgm:cxn modelId="{BC34C03F-06A6-441F-B64D-460D64756164}" type="presOf" srcId="{40393FE2-DC99-4C6E-B473-6E900C520659}" destId="{C97CB975-7CD3-4D8D-B84E-FB7ECFD61C0E}" srcOrd="0" destOrd="0" presId="urn:microsoft.com/office/officeart/2005/8/layout/orgChart1#1"/>
    <dgm:cxn modelId="{766A7F5D-A3C9-4E22-AE67-9B270C95FBC9}" type="presOf" srcId="{37C1974A-4853-4895-B9A8-E86C0B342616}" destId="{34C0799F-355B-4C07-A43A-E24347CD9908}" srcOrd="0" destOrd="0" presId="urn:microsoft.com/office/officeart/2005/8/layout/orgChart1#1"/>
    <dgm:cxn modelId="{DB421C5E-6C0C-4DC1-B55E-331981025C13}" type="presOf" srcId="{9370B0F7-2C30-42FE-9E18-3F42E7C65167}" destId="{85F20AA7-D17E-42AF-B7CA-1A73FDE06DE8}" srcOrd="0" destOrd="0" presId="urn:microsoft.com/office/officeart/2005/8/layout/orgChart1#1"/>
    <dgm:cxn modelId="{24C27C60-5091-47AF-A54B-F3AA6BC22E9C}" type="presOf" srcId="{7AFAC166-7510-44B1-BC3D-DC1338A66906}" destId="{F4E7C495-FDF1-41F9-AB70-1B089F3ACE41}" srcOrd="0" destOrd="0" presId="urn:microsoft.com/office/officeart/2005/8/layout/orgChart1#1"/>
    <dgm:cxn modelId="{EB76CB61-0D4B-40C2-8406-C55DBACE0869}" type="presOf" srcId="{D6F322B1-4FA0-4DD5-AECB-67D37B0C1018}" destId="{EBE31FBE-D004-47C4-8F2D-710F4CB87022}" srcOrd="1" destOrd="0" presId="urn:microsoft.com/office/officeart/2005/8/layout/orgChart1#1"/>
    <dgm:cxn modelId="{1ABBD861-29C5-4482-8C48-41E5FAF509FF}" srcId="{37C1974A-4853-4895-B9A8-E86C0B342616}" destId="{389F7B58-992A-4E74-BC3A-21C127343182}" srcOrd="0" destOrd="0" parTransId="{7B426E58-9D93-4938-8FD4-EAF0DC480813}" sibTransId="{C6229F9D-0CAB-4937-BADD-A974B0720D54}"/>
    <dgm:cxn modelId="{9B7B7449-6B12-474B-B235-8F6767DCD917}" type="presOf" srcId="{77E78795-0BE0-4D01-B610-12593B88F0D7}" destId="{7F862B70-0C63-41C1-B7E5-3C554514B50A}" srcOrd="0" destOrd="0" presId="urn:microsoft.com/office/officeart/2005/8/layout/orgChart1#1"/>
    <dgm:cxn modelId="{279FCB49-BD12-4F78-BD32-67EDBCF909B1}" srcId="{103880EB-198F-4B78-862C-A8A70FA06E78}" destId="{D6F322B1-4FA0-4DD5-AECB-67D37B0C1018}" srcOrd="1" destOrd="0" parTransId="{426E71D7-6875-4597-9494-6CB17DDC60CB}" sibTransId="{B89DD278-D954-44CD-BF24-F2800944E8A4}"/>
    <dgm:cxn modelId="{ACA06A6A-7EC1-403D-9E3A-11DDFDD5221E}" srcId="{D6F322B1-4FA0-4DD5-AECB-67D37B0C1018}" destId="{27247647-D818-482D-B240-9F307D57E829}" srcOrd="0" destOrd="0" parTransId="{8DEE90AC-3F61-49A4-9C88-E3EE20A0ED84}" sibTransId="{8A04CB50-F9C5-4B2A-9657-119E182F0C04}"/>
    <dgm:cxn modelId="{C2F9746A-74D6-47E8-9422-9C8F4B2F292F}" type="presOf" srcId="{541518BE-8F03-460F-AE2F-104703231A97}" destId="{1157D05E-3916-4D0E-9643-62D8F07AD9BA}" srcOrd="1" destOrd="0" presId="urn:microsoft.com/office/officeart/2005/8/layout/orgChart1#1"/>
    <dgm:cxn modelId="{744CAC4A-E8B1-4BB7-9AAE-196BAC864AA4}" type="presOf" srcId="{7ECD3163-6B55-4CAB-93DC-EE155C5A1E58}" destId="{66E7A62E-1C29-4D07-B4ED-698FB556CA33}" srcOrd="1" destOrd="0" presId="urn:microsoft.com/office/officeart/2005/8/layout/orgChart1#1"/>
    <dgm:cxn modelId="{F768574D-3007-4446-90CC-99E7594A1E8E}" srcId="{103880EB-198F-4B78-862C-A8A70FA06E78}" destId="{D48C190A-3659-4587-A3E6-C20EF4B00E61}" srcOrd="0" destOrd="0" parTransId="{C3B6F0BD-D2D4-46EE-8316-0BCD3DF1C76B}" sibTransId="{EF181364-EEC8-4926-9963-11AA4DDC56C8}"/>
    <dgm:cxn modelId="{7C28EA4D-6DEC-4B9C-9556-0B0C1DAC77FD}" type="presOf" srcId="{4DE27245-4341-4E33-8FCF-179BFE2C1FE8}" destId="{227A439F-E44C-4438-B236-00D37F7785D2}" srcOrd="0" destOrd="0" presId="urn:microsoft.com/office/officeart/2005/8/layout/orgChart1#1"/>
    <dgm:cxn modelId="{B6857F6E-05DA-466E-BF28-460A2C15CA27}" type="presOf" srcId="{426E71D7-6875-4597-9494-6CB17DDC60CB}" destId="{F26B894C-E765-46A9-910E-D4E2B056B63A}" srcOrd="0" destOrd="0" presId="urn:microsoft.com/office/officeart/2005/8/layout/orgChart1#1"/>
    <dgm:cxn modelId="{572FA84E-CBD2-4660-B488-F86647E07597}" type="presOf" srcId="{D48C190A-3659-4587-A3E6-C20EF4B00E61}" destId="{8AC220A2-FC25-414E-838D-C770F85F4B1F}" srcOrd="1" destOrd="0" presId="urn:microsoft.com/office/officeart/2005/8/layout/orgChart1#1"/>
    <dgm:cxn modelId="{7B1B2672-9F26-4746-9664-724473395FF3}" type="presOf" srcId="{2E460C16-BBC2-419F-97BB-79E71B052223}" destId="{DCB62924-1175-4AD6-9AA2-CCC21A7BBC24}" srcOrd="0" destOrd="0" presId="urn:microsoft.com/office/officeart/2005/8/layout/orgChart1#1"/>
    <dgm:cxn modelId="{3C87A453-669A-4FF8-911B-3910CFFDF786}" srcId="{F2959BA8-9669-4D1C-B363-1B0384FE694D}" destId="{541518BE-8F03-460F-AE2F-104703231A97}" srcOrd="0" destOrd="0" parTransId="{4DE27245-4341-4E33-8FCF-179BFE2C1FE8}" sibTransId="{51E9FD63-281F-4A89-BD8C-64C7C89F08D7}"/>
    <dgm:cxn modelId="{7D30EF73-23B4-4527-8B17-79D9C30DABE8}" type="presOf" srcId="{D6F322B1-4FA0-4DD5-AECB-67D37B0C1018}" destId="{791D32E3-A85C-4C7C-A8C4-0CFF059CC141}" srcOrd="0" destOrd="0" presId="urn:microsoft.com/office/officeart/2005/8/layout/orgChart1#1"/>
    <dgm:cxn modelId="{183E0154-D8BC-492D-99CE-662CC5F98488}" srcId="{389F7B58-992A-4E74-BC3A-21C127343182}" destId="{103880EB-198F-4B78-862C-A8A70FA06E78}" srcOrd="0" destOrd="0" parTransId="{996BB450-7782-4A47-A985-918E5BA7E0A2}" sibTransId="{61E910C4-46CF-469C-B92B-CB3E2E864B57}"/>
    <dgm:cxn modelId="{75937B78-5CD9-4DBD-AC9A-9ED4B6EB7AB1}" type="presOf" srcId="{389F7B58-992A-4E74-BC3A-21C127343182}" destId="{4D3B5326-94CD-4202-997B-9A97F9661DE6}" srcOrd="1" destOrd="0" presId="urn:microsoft.com/office/officeart/2005/8/layout/orgChart1#1"/>
    <dgm:cxn modelId="{F6A3A77F-F0B0-4EC1-9CA9-7329D2E13B60}" type="presOf" srcId="{27247647-D818-482D-B240-9F307D57E829}" destId="{741BF5E8-664E-4D7F-A4CA-4929A2B409AF}" srcOrd="1" destOrd="0" presId="urn:microsoft.com/office/officeart/2005/8/layout/orgChart1#1"/>
    <dgm:cxn modelId="{73ACE183-5ED7-471F-A6E7-90511519169F}" type="presOf" srcId="{C3B6F0BD-D2D4-46EE-8316-0BCD3DF1C76B}" destId="{C0E0D53D-BFFB-45C2-8DDD-0A4F81D77278}" srcOrd="0" destOrd="0" presId="urn:microsoft.com/office/officeart/2005/8/layout/orgChart1#1"/>
    <dgm:cxn modelId="{D76F8286-207D-451C-AA06-C032A25CB544}" type="presOf" srcId="{F2959BA8-9669-4D1C-B363-1B0384FE694D}" destId="{0149AFFA-5A81-4FEB-AB70-E1E342F1F472}" srcOrd="0" destOrd="0" presId="urn:microsoft.com/office/officeart/2005/8/layout/orgChart1#1"/>
    <dgm:cxn modelId="{4D3A8689-9CC7-4E90-A81F-E818AE61E3A3}" srcId="{F2959BA8-9669-4D1C-B363-1B0384FE694D}" destId="{7ECD3163-6B55-4CAB-93DC-EE155C5A1E58}" srcOrd="1" destOrd="0" parTransId="{F2723D40-C637-46F2-A27C-5AEF027E1F84}" sibTransId="{37A4690B-6FCA-4AC1-AA17-C38267E11402}"/>
    <dgm:cxn modelId="{A9634D8C-6F89-4092-A4E7-246171A584AE}" type="presOf" srcId="{218175DE-89AF-4280-87D8-8A174D751702}" destId="{1483A99B-BB8D-4BD3-BFFA-8F707711969C}" srcOrd="0" destOrd="0" presId="urn:microsoft.com/office/officeart/2005/8/layout/orgChart1#1"/>
    <dgm:cxn modelId="{0440A78D-F86F-4C0A-A948-748DE4CD3367}" type="presOf" srcId="{0C108DE9-92D1-4FE0-AC2A-9E5678DAF2AC}" destId="{D2C6422C-0B63-4E46-BB79-8F29ADF06C4C}" srcOrd="0" destOrd="0" presId="urn:microsoft.com/office/officeart/2005/8/layout/orgChart1#1"/>
    <dgm:cxn modelId="{339A2999-22B5-46AD-95D7-6C2B25D78B4F}" type="presOf" srcId="{7012B1C0-C0FB-47E6-9C6B-5297D6E7C28D}" destId="{A510B741-C9B0-4FC9-9CD4-16E6B0FA0E82}" srcOrd="0" destOrd="0" presId="urn:microsoft.com/office/officeart/2005/8/layout/orgChart1#1"/>
    <dgm:cxn modelId="{17CC919A-A636-4483-90D4-602EC1CCA2DB}" type="presOf" srcId="{27247647-D818-482D-B240-9F307D57E829}" destId="{E6AA2358-E001-4478-B155-5CB9F4FA9A8D}" srcOrd="0" destOrd="0" presId="urn:microsoft.com/office/officeart/2005/8/layout/orgChart1#1"/>
    <dgm:cxn modelId="{C3C7469C-39D4-4484-952C-3AB67EBAB459}" type="presOf" srcId="{4FFF238F-D571-4C54-8A37-D4EBA68A9AD5}" destId="{31EDB0A0-3979-4E18-9750-58A9EBFD005D}" srcOrd="1" destOrd="0" presId="urn:microsoft.com/office/officeart/2005/8/layout/orgChart1#1"/>
    <dgm:cxn modelId="{73BCF79C-396E-4F38-B972-0DF84C3366A0}" type="presOf" srcId="{996BB450-7782-4A47-A985-918E5BA7E0A2}" destId="{EE1FE459-FFF2-44AA-A29A-A052860A512E}" srcOrd="0" destOrd="0" presId="urn:microsoft.com/office/officeart/2005/8/layout/orgChart1#1"/>
    <dgm:cxn modelId="{7B817D9D-68C2-4B87-A687-4FB2C0598147}" type="presOf" srcId="{541518BE-8F03-460F-AE2F-104703231A97}" destId="{5FB26179-D37B-47C6-8D54-67FC7EADF05F}" srcOrd="0" destOrd="0" presId="urn:microsoft.com/office/officeart/2005/8/layout/orgChart1#1"/>
    <dgm:cxn modelId="{7472569F-BE7C-4111-86EC-B7A54AE2A3EE}" type="presOf" srcId="{100F48AA-31E4-44AC-97F6-2ADE1BF21B35}" destId="{A43ED1B2-E6D2-40DB-BA10-EAFA29B56008}" srcOrd="1" destOrd="0" presId="urn:microsoft.com/office/officeart/2005/8/layout/orgChart1#1"/>
    <dgm:cxn modelId="{C778A19F-20B3-4917-8E3F-5DEE7ED5B8EE}" type="presOf" srcId="{F2723D40-C637-46F2-A27C-5AEF027E1F84}" destId="{778DD7A8-32C4-4E93-A89B-1BAD21F520A8}" srcOrd="0" destOrd="0" presId="urn:microsoft.com/office/officeart/2005/8/layout/orgChart1#1"/>
    <dgm:cxn modelId="{6214BBAE-B65A-4A6C-AB9A-7C2A3A5C15E5}" type="presOf" srcId="{D48C190A-3659-4587-A3E6-C20EF4B00E61}" destId="{C5ABC737-D115-4694-938F-C9FAEA4E564C}" srcOrd="0" destOrd="0" presId="urn:microsoft.com/office/officeart/2005/8/layout/orgChart1#1"/>
    <dgm:cxn modelId="{CF8679AF-B9F2-4426-A08A-18B5CFAABD12}" type="presOf" srcId="{389F7B58-992A-4E74-BC3A-21C127343182}" destId="{EFB49670-5C8E-40EF-A2EB-1763D211C427}" srcOrd="0" destOrd="0" presId="urn:microsoft.com/office/officeart/2005/8/layout/orgChart1#1"/>
    <dgm:cxn modelId="{E2A821B0-BFA2-49C2-BF03-03A90EE3296D}" type="presOf" srcId="{40393FE2-DC99-4C6E-B473-6E900C520659}" destId="{C8A807C4-AF94-4B67-857A-8F7CCA4B1F62}" srcOrd="1" destOrd="0" presId="urn:microsoft.com/office/officeart/2005/8/layout/orgChart1#1"/>
    <dgm:cxn modelId="{E29D9DBB-FBEC-4B0B-9A2A-0E2842E9BCE3}" type="presOf" srcId="{8AE74B5D-5552-4DCC-B2C3-8757D3B7D183}" destId="{361B9A68-25C4-435C-AB90-FB908299304F}" srcOrd="0" destOrd="0" presId="urn:microsoft.com/office/officeart/2005/8/layout/orgChart1#1"/>
    <dgm:cxn modelId="{5C6B07BD-419A-4301-996C-D088C5EFDFCB}" type="presOf" srcId="{5EDA2A3D-32FB-4ADC-8DC7-2BBBB352F07C}" destId="{3F478001-A2ED-4BC0-A902-6993E7D5A488}" srcOrd="1" destOrd="0" presId="urn:microsoft.com/office/officeart/2005/8/layout/orgChart1#1"/>
    <dgm:cxn modelId="{8F3EC0BE-AE67-42FD-B47A-7659BA97A78B}" type="presOf" srcId="{4FFF238F-D571-4C54-8A37-D4EBA68A9AD5}" destId="{8E034D77-D87A-4F17-92C7-F70D542331FD}" srcOrd="0" destOrd="0" presId="urn:microsoft.com/office/officeart/2005/8/layout/orgChart1#1"/>
    <dgm:cxn modelId="{13C74DC3-84B0-4A9B-AF36-9F0C64FFE70E}" srcId="{D6F322B1-4FA0-4DD5-AECB-67D37B0C1018}" destId="{100F48AA-31E4-44AC-97F6-2ADE1BF21B35}" srcOrd="1" destOrd="0" parTransId="{BA8EED3B-5BE2-4E55-97E6-B9973A985581}" sibTransId="{9845CE13-14F0-4512-8D3E-95CFF26DA7A2}"/>
    <dgm:cxn modelId="{E3A877C9-5646-436F-A3AA-53E1B29507D6}" type="presOf" srcId="{248C9FBA-1C44-4644-B1C2-2E00D6555236}" destId="{AD269F87-E534-45FC-B06E-85336007EEB7}" srcOrd="0" destOrd="0" presId="urn:microsoft.com/office/officeart/2005/8/layout/orgChart1#1"/>
    <dgm:cxn modelId="{593EDFCB-DDCB-488E-AB70-57E40FF14610}" type="presOf" srcId="{103880EB-198F-4B78-862C-A8A70FA06E78}" destId="{8F052F46-8954-4E6C-8CF3-BA0FADFD3CB8}" srcOrd="1" destOrd="0" presId="urn:microsoft.com/office/officeart/2005/8/layout/orgChart1#1"/>
    <dgm:cxn modelId="{710B1CD7-CA4B-46C0-9F5D-837B4489B8E6}" srcId="{6C6204B6-ABCF-484A-8E0A-BA3D220187DB}" destId="{635D6021-E771-4271-8227-985AC1B21178}" srcOrd="0" destOrd="0" parTransId="{8AE74B5D-5552-4DCC-B2C3-8757D3B7D183}" sibTransId="{D4652B6D-41DA-433D-BEAD-6B83588E95F9}"/>
    <dgm:cxn modelId="{696228D7-90A8-4541-8958-B3A5829FA0B0}" type="presOf" srcId="{100F48AA-31E4-44AC-97F6-2ADE1BF21B35}" destId="{D2C4C3EB-6AA3-4A04-A3C0-AE51CB6B8204}" srcOrd="0" destOrd="0" presId="urn:microsoft.com/office/officeart/2005/8/layout/orgChart1#1"/>
    <dgm:cxn modelId="{3701EED7-D9D9-4276-A3B8-37BCA9856C54}" type="presOf" srcId="{CA4DDF46-60FB-4896-8AFA-CC05C16A4B53}" destId="{74FA08CB-6E52-40A4-9687-2CC6B1FB81D1}" srcOrd="0" destOrd="0" presId="urn:microsoft.com/office/officeart/2005/8/layout/orgChart1#1"/>
    <dgm:cxn modelId="{F52244E1-1773-467E-9EC2-2E02F3E8F8D5}" srcId="{CA4DDF46-60FB-4896-8AFA-CC05C16A4B53}" destId="{F2959BA8-9669-4D1C-B363-1B0384FE694D}" srcOrd="1" destOrd="0" parTransId="{8910FD16-5FD4-4AA8-801E-6D588AB5B828}" sibTransId="{EB558D02-B9E2-4F5C-8FD1-9B0F74C947F6}"/>
    <dgm:cxn modelId="{A11556E1-F024-46B1-8F88-C677821E4DC0}" type="presOf" srcId="{7ECD3163-6B55-4CAB-93DC-EE155C5A1E58}" destId="{972EBDB9-B849-4253-8B77-4D7CDBB42B29}" srcOrd="0" destOrd="0" presId="urn:microsoft.com/office/officeart/2005/8/layout/orgChart1#1"/>
    <dgm:cxn modelId="{95FAD3E4-4F09-4BE2-A319-B6B9AF978DEC}" type="presOf" srcId="{120E25B9-E60A-430C-8DD9-7F7E96BB925B}" destId="{A289F85C-68F2-40BE-9654-D96D0E710163}" srcOrd="0" destOrd="0" presId="urn:microsoft.com/office/officeart/2005/8/layout/orgChart1#1"/>
    <dgm:cxn modelId="{147855E9-4E02-476F-8DC7-F112A73AECD9}" srcId="{D48C190A-3659-4587-A3E6-C20EF4B00E61}" destId="{9370B0F7-2C30-42FE-9E18-3F42E7C65167}" srcOrd="0" destOrd="0" parTransId="{218175DE-89AF-4280-87D8-8A174D751702}" sibTransId="{46527023-3C63-4DA1-AEBA-A8A2503D1E72}"/>
    <dgm:cxn modelId="{DFBC91F0-EB79-4112-97D3-C8A871D06162}" type="presOf" srcId="{C06C77E8-9FFA-4725-98B1-8A4DA05FCE12}" destId="{E05A0AA4-92AC-4650-8B73-37F02DF03DBD}" srcOrd="0" destOrd="0" presId="urn:microsoft.com/office/officeart/2005/8/layout/orgChart1#1"/>
    <dgm:cxn modelId="{DD47C7F3-0CEC-4184-8314-074DBBC42D48}" type="presOf" srcId="{F2959BA8-9669-4D1C-B363-1B0384FE694D}" destId="{EAA6879C-1541-4571-BA2C-20EB6CC1F040}" srcOrd="1" destOrd="0" presId="urn:microsoft.com/office/officeart/2005/8/layout/orgChart1#1"/>
    <dgm:cxn modelId="{3B16F8F7-DBE3-4A8A-822C-73B32C2D87F1}" type="presOf" srcId="{2E460C16-BBC2-419F-97BB-79E71B052223}" destId="{F44DA99E-C327-4EDB-8E2F-906DF834F517}" srcOrd="1" destOrd="0" presId="urn:microsoft.com/office/officeart/2005/8/layout/orgChart1#1"/>
    <dgm:cxn modelId="{28B951F8-5213-4708-B540-FF489E86AC1F}" type="presOf" srcId="{8910FD16-5FD4-4AA8-801E-6D588AB5B828}" destId="{451253D4-DF20-47D2-AF8F-4A1F56C426D1}" srcOrd="0" destOrd="0" presId="urn:microsoft.com/office/officeart/2005/8/layout/orgChart1#1"/>
    <dgm:cxn modelId="{1B0915F9-A18F-4E02-A25A-6E140935CA08}" srcId="{6C6204B6-ABCF-484A-8E0A-BA3D220187DB}" destId="{40393FE2-DC99-4C6E-B473-6E900C520659}" srcOrd="1" destOrd="0" parTransId="{C06C77E8-9FFA-4725-98B1-8A4DA05FCE12}" sibTransId="{70C9A413-E2A3-46CF-92F2-8133D2CA191E}"/>
    <dgm:cxn modelId="{995DADFC-8D52-4A3E-AA9E-929A5D5DF46B}" type="presOf" srcId="{5EDA2A3D-32FB-4ADC-8DC7-2BBBB352F07C}" destId="{5DD0CBA0-7604-4793-88A3-E779D4AFA453}" srcOrd="0" destOrd="0" presId="urn:microsoft.com/office/officeart/2005/8/layout/orgChart1#1"/>
    <dgm:cxn modelId="{E3FE5CFE-6564-41C6-B30F-3FA41EA6D9B4}" srcId="{389F7B58-992A-4E74-BC3A-21C127343182}" destId="{CA4DDF46-60FB-4896-8AFA-CC05C16A4B53}" srcOrd="2" destOrd="0" parTransId="{77E78795-0BE0-4D01-B610-12593B88F0D7}" sibTransId="{D4B2147B-2BCA-4230-B108-34C4E1344F26}"/>
    <dgm:cxn modelId="{C575229F-EFFA-4C54-86B7-8134722C41EE}" type="presParOf" srcId="{34C0799F-355B-4C07-A43A-E24347CD9908}" destId="{13CEAF96-832C-49AB-8409-CE75E7946DAE}" srcOrd="0" destOrd="0" presId="urn:microsoft.com/office/officeart/2005/8/layout/orgChart1#1"/>
    <dgm:cxn modelId="{2A9BA052-1FDD-4B1C-B4E1-9BC96998711A}" type="presParOf" srcId="{13CEAF96-832C-49AB-8409-CE75E7946DAE}" destId="{A4446388-6326-4537-BA04-603718257985}" srcOrd="0" destOrd="0" presId="urn:microsoft.com/office/officeart/2005/8/layout/orgChart1#1"/>
    <dgm:cxn modelId="{14B6A8DD-2D77-4A32-BE86-81B6A9EDA43C}" type="presParOf" srcId="{A4446388-6326-4537-BA04-603718257985}" destId="{EFB49670-5C8E-40EF-A2EB-1763D211C427}" srcOrd="0" destOrd="0" presId="urn:microsoft.com/office/officeart/2005/8/layout/orgChart1#1"/>
    <dgm:cxn modelId="{54B83222-A156-4B52-A289-920EC68CCC4C}" type="presParOf" srcId="{A4446388-6326-4537-BA04-603718257985}" destId="{4D3B5326-94CD-4202-997B-9A97F9661DE6}" srcOrd="1" destOrd="0" presId="urn:microsoft.com/office/officeart/2005/8/layout/orgChart1#1"/>
    <dgm:cxn modelId="{FF554971-5059-484B-8824-E47D58CB5C55}" type="presParOf" srcId="{13CEAF96-832C-49AB-8409-CE75E7946DAE}" destId="{3694D6B8-FE62-4B6C-90D5-2CABC310A84F}" srcOrd="1" destOrd="0" presId="urn:microsoft.com/office/officeart/2005/8/layout/orgChart1#1"/>
    <dgm:cxn modelId="{FB0AD9C9-A53D-4137-A799-57662C06926D}" type="presParOf" srcId="{3694D6B8-FE62-4B6C-90D5-2CABC310A84F}" destId="{EE1FE459-FFF2-44AA-A29A-A052860A512E}" srcOrd="0" destOrd="0" presId="urn:microsoft.com/office/officeart/2005/8/layout/orgChart1#1"/>
    <dgm:cxn modelId="{E4718646-6965-4249-9D3E-435FD42BF4E0}" type="presParOf" srcId="{3694D6B8-FE62-4B6C-90D5-2CABC310A84F}" destId="{24D65761-8174-436A-B846-80E02B97C2E4}" srcOrd="1" destOrd="0" presId="urn:microsoft.com/office/officeart/2005/8/layout/orgChart1#1"/>
    <dgm:cxn modelId="{4FB3422C-B78F-4FFD-AC56-860CB447286A}" type="presParOf" srcId="{24D65761-8174-436A-B846-80E02B97C2E4}" destId="{90AD1E51-A388-4E89-AB8E-54FC52BB99C5}" srcOrd="0" destOrd="0" presId="urn:microsoft.com/office/officeart/2005/8/layout/orgChart1#1"/>
    <dgm:cxn modelId="{B06E1D76-8819-46F6-8E5D-268E83587FBF}" type="presParOf" srcId="{90AD1E51-A388-4E89-AB8E-54FC52BB99C5}" destId="{9578E356-043F-4460-8742-E28D62E881A0}" srcOrd="0" destOrd="0" presId="urn:microsoft.com/office/officeart/2005/8/layout/orgChart1#1"/>
    <dgm:cxn modelId="{0A27F7AA-D02F-4E7B-B216-AF1BED1B9C1A}" type="presParOf" srcId="{90AD1E51-A388-4E89-AB8E-54FC52BB99C5}" destId="{8F052F46-8954-4E6C-8CF3-BA0FADFD3CB8}" srcOrd="1" destOrd="0" presId="urn:microsoft.com/office/officeart/2005/8/layout/orgChart1#1"/>
    <dgm:cxn modelId="{617FC6DE-9F28-4C05-BD61-35A53C433DF9}" type="presParOf" srcId="{24D65761-8174-436A-B846-80E02B97C2E4}" destId="{11B3EEF7-8DDB-4854-9227-C5701FAC52B7}" srcOrd="1" destOrd="0" presId="urn:microsoft.com/office/officeart/2005/8/layout/orgChart1#1"/>
    <dgm:cxn modelId="{78F0B1E8-A06E-420D-AAE5-400513F94603}" type="presParOf" srcId="{11B3EEF7-8DDB-4854-9227-C5701FAC52B7}" destId="{C0E0D53D-BFFB-45C2-8DDD-0A4F81D77278}" srcOrd="0" destOrd="0" presId="urn:microsoft.com/office/officeart/2005/8/layout/orgChart1#1"/>
    <dgm:cxn modelId="{4E3271DE-F1C7-47D8-AA9F-E008D2FB386C}" type="presParOf" srcId="{11B3EEF7-8DDB-4854-9227-C5701FAC52B7}" destId="{22D94737-9AA8-4905-8682-077263FD46A7}" srcOrd="1" destOrd="0" presId="urn:microsoft.com/office/officeart/2005/8/layout/orgChart1#1"/>
    <dgm:cxn modelId="{06BD0C60-1CC3-49C8-A9F0-5D8E48132098}" type="presParOf" srcId="{22D94737-9AA8-4905-8682-077263FD46A7}" destId="{F2E26431-AF1A-4D87-8C26-CB0A32AB8E51}" srcOrd="0" destOrd="0" presId="urn:microsoft.com/office/officeart/2005/8/layout/orgChart1#1"/>
    <dgm:cxn modelId="{C10142B0-138B-4362-B4B7-873B68094848}" type="presParOf" srcId="{F2E26431-AF1A-4D87-8C26-CB0A32AB8E51}" destId="{C5ABC737-D115-4694-938F-C9FAEA4E564C}" srcOrd="0" destOrd="0" presId="urn:microsoft.com/office/officeart/2005/8/layout/orgChart1#1"/>
    <dgm:cxn modelId="{6F4724FD-A21B-49DD-BAE5-EC05E9C6AAC9}" type="presParOf" srcId="{F2E26431-AF1A-4D87-8C26-CB0A32AB8E51}" destId="{8AC220A2-FC25-414E-838D-C770F85F4B1F}" srcOrd="1" destOrd="0" presId="urn:microsoft.com/office/officeart/2005/8/layout/orgChart1#1"/>
    <dgm:cxn modelId="{9ACED093-B618-4196-B491-152054515609}" type="presParOf" srcId="{22D94737-9AA8-4905-8682-077263FD46A7}" destId="{30F75DEE-F7DE-4C5F-A6C9-8187E6A795D5}" srcOrd="1" destOrd="0" presId="urn:microsoft.com/office/officeart/2005/8/layout/orgChart1#1"/>
    <dgm:cxn modelId="{924F800F-B2BC-4568-A423-33E29BABFF5C}" type="presParOf" srcId="{30F75DEE-F7DE-4C5F-A6C9-8187E6A795D5}" destId="{1483A99B-BB8D-4BD3-BFFA-8F707711969C}" srcOrd="0" destOrd="0" presId="urn:microsoft.com/office/officeart/2005/8/layout/orgChart1#1"/>
    <dgm:cxn modelId="{480611BC-8B37-4026-B895-B72252FC890D}" type="presParOf" srcId="{30F75DEE-F7DE-4C5F-A6C9-8187E6A795D5}" destId="{2715C3F7-3C78-4800-8D7C-C78B5838EEBF}" srcOrd="1" destOrd="0" presId="urn:microsoft.com/office/officeart/2005/8/layout/orgChart1#1"/>
    <dgm:cxn modelId="{012DA36F-D1DC-42C9-AC5A-2574BFF0498D}" type="presParOf" srcId="{2715C3F7-3C78-4800-8D7C-C78B5838EEBF}" destId="{92D2E119-6AE7-4024-8BBB-01C20486A53F}" srcOrd="0" destOrd="0" presId="urn:microsoft.com/office/officeart/2005/8/layout/orgChart1#1"/>
    <dgm:cxn modelId="{441FADBB-74F3-4A1E-B287-0B5C02500A45}" type="presParOf" srcId="{92D2E119-6AE7-4024-8BBB-01C20486A53F}" destId="{85F20AA7-D17E-42AF-B7CA-1A73FDE06DE8}" srcOrd="0" destOrd="0" presId="urn:microsoft.com/office/officeart/2005/8/layout/orgChart1#1"/>
    <dgm:cxn modelId="{0C542DC3-B30F-4F66-89D1-B2E28D19E96A}" type="presParOf" srcId="{92D2E119-6AE7-4024-8BBB-01C20486A53F}" destId="{7DF68687-121C-4C72-A514-2D5A9BF1C513}" srcOrd="1" destOrd="0" presId="urn:microsoft.com/office/officeart/2005/8/layout/orgChart1#1"/>
    <dgm:cxn modelId="{8D7A85AC-6673-4846-83D2-931BBD99BBCF}" type="presParOf" srcId="{2715C3F7-3C78-4800-8D7C-C78B5838EEBF}" destId="{981F3636-8007-4293-A945-03ABB5455AF6}" srcOrd="1" destOrd="0" presId="urn:microsoft.com/office/officeart/2005/8/layout/orgChart1#1"/>
    <dgm:cxn modelId="{EE5D2BB2-51A9-47E1-A3FD-409BA51A8B59}" type="presParOf" srcId="{2715C3F7-3C78-4800-8D7C-C78B5838EEBF}" destId="{529CD95B-98A3-45CC-BAE6-628955D8BED4}" srcOrd="2" destOrd="0" presId="urn:microsoft.com/office/officeart/2005/8/layout/orgChart1#1"/>
    <dgm:cxn modelId="{65D7A6CE-FE92-4B67-BAD1-01876038AA4C}" type="presParOf" srcId="{30F75DEE-F7DE-4C5F-A6C9-8187E6A795D5}" destId="{A289F85C-68F2-40BE-9654-D96D0E710163}" srcOrd="2" destOrd="0" presId="urn:microsoft.com/office/officeart/2005/8/layout/orgChart1#1"/>
    <dgm:cxn modelId="{5DA2DC84-3766-4034-A4FE-8E4392282D15}" type="presParOf" srcId="{30F75DEE-F7DE-4C5F-A6C9-8187E6A795D5}" destId="{9F300D67-66A7-483E-828F-7CFAAEC42DCB}" srcOrd="3" destOrd="0" presId="urn:microsoft.com/office/officeart/2005/8/layout/orgChart1#1"/>
    <dgm:cxn modelId="{311B7B4F-8A9D-4AAF-AED5-F3061D94A836}" type="presParOf" srcId="{9F300D67-66A7-483E-828F-7CFAAEC42DCB}" destId="{DB3DFEB3-77EB-4DBD-9332-5D7E3BA3A49A}" srcOrd="0" destOrd="0" presId="urn:microsoft.com/office/officeart/2005/8/layout/orgChart1#1"/>
    <dgm:cxn modelId="{3C513BA6-1D0D-4F1E-87B0-CC1C2C5E8353}" type="presParOf" srcId="{DB3DFEB3-77EB-4DBD-9332-5D7E3BA3A49A}" destId="{5DD0CBA0-7604-4793-88A3-E779D4AFA453}" srcOrd="0" destOrd="0" presId="urn:microsoft.com/office/officeart/2005/8/layout/orgChart1#1"/>
    <dgm:cxn modelId="{9F2E79A2-BD3E-4BA4-8C33-7A612EE21656}" type="presParOf" srcId="{DB3DFEB3-77EB-4DBD-9332-5D7E3BA3A49A}" destId="{3F478001-A2ED-4BC0-A902-6993E7D5A488}" srcOrd="1" destOrd="0" presId="urn:microsoft.com/office/officeart/2005/8/layout/orgChart1#1"/>
    <dgm:cxn modelId="{1AC44FD1-2FFB-413E-A31F-C9B643EEFE67}" type="presParOf" srcId="{9F300D67-66A7-483E-828F-7CFAAEC42DCB}" destId="{9D14941B-44D7-4586-98A4-7D9003D78216}" srcOrd="1" destOrd="0" presId="urn:microsoft.com/office/officeart/2005/8/layout/orgChart1#1"/>
    <dgm:cxn modelId="{FBD78F61-E03F-4960-BDE5-246DE62A3B13}" type="presParOf" srcId="{9F300D67-66A7-483E-828F-7CFAAEC42DCB}" destId="{049AA0DF-947A-42F2-A36E-BCC08F5A0A5B}" srcOrd="2" destOrd="0" presId="urn:microsoft.com/office/officeart/2005/8/layout/orgChart1#1"/>
    <dgm:cxn modelId="{8DF61958-2364-4072-AB0E-C9380D429EA8}" type="presParOf" srcId="{30F75DEE-F7DE-4C5F-A6C9-8187E6A795D5}" destId="{1423AA30-9D56-41F5-9234-B0B60FBD0A82}" srcOrd="4" destOrd="0" presId="urn:microsoft.com/office/officeart/2005/8/layout/orgChart1#1"/>
    <dgm:cxn modelId="{2FD47874-EF14-485F-8DE3-CE511A3184FA}" type="presParOf" srcId="{30F75DEE-F7DE-4C5F-A6C9-8187E6A795D5}" destId="{B6692580-5678-4C10-8217-A856B41DD182}" srcOrd="5" destOrd="0" presId="urn:microsoft.com/office/officeart/2005/8/layout/orgChart1#1"/>
    <dgm:cxn modelId="{3758D77A-CBD2-4F69-B5F9-EC4D81666EA0}" type="presParOf" srcId="{B6692580-5678-4C10-8217-A856B41DD182}" destId="{80E41E90-3E00-419E-AF9B-0D538099E45D}" srcOrd="0" destOrd="0" presId="urn:microsoft.com/office/officeart/2005/8/layout/orgChart1#1"/>
    <dgm:cxn modelId="{EEEFBCAD-DDC6-45D8-9076-075B90064ADA}" type="presParOf" srcId="{80E41E90-3E00-419E-AF9B-0D538099E45D}" destId="{D2C6422C-0B63-4E46-BB79-8F29ADF06C4C}" srcOrd="0" destOrd="0" presId="urn:microsoft.com/office/officeart/2005/8/layout/orgChart1#1"/>
    <dgm:cxn modelId="{7ED28B4D-2C60-4F63-B66E-B3A90281A7D3}" type="presParOf" srcId="{80E41E90-3E00-419E-AF9B-0D538099E45D}" destId="{019D2AD4-B4D0-43A2-A86F-8A72D24866E4}" srcOrd="1" destOrd="0" presId="urn:microsoft.com/office/officeart/2005/8/layout/orgChart1#1"/>
    <dgm:cxn modelId="{FA115E70-338C-44BA-95B4-B7B02AFECE08}" type="presParOf" srcId="{B6692580-5678-4C10-8217-A856B41DD182}" destId="{1130D814-A46D-4031-9A3E-20C222670C61}" srcOrd="1" destOrd="0" presId="urn:microsoft.com/office/officeart/2005/8/layout/orgChart1#1"/>
    <dgm:cxn modelId="{12432E57-9FD1-4DBC-9CC3-BBE13AE1A033}" type="presParOf" srcId="{B6692580-5678-4C10-8217-A856B41DD182}" destId="{E0A3C54B-E321-47E7-829A-114CB66C4538}" srcOrd="2" destOrd="0" presId="urn:microsoft.com/office/officeart/2005/8/layout/orgChart1#1"/>
    <dgm:cxn modelId="{357B6AA6-620C-4D00-8DE0-78770448D23D}" type="presParOf" srcId="{30F75DEE-F7DE-4C5F-A6C9-8187E6A795D5}" destId="{AD269F87-E534-45FC-B06E-85336007EEB7}" srcOrd="6" destOrd="0" presId="urn:microsoft.com/office/officeart/2005/8/layout/orgChart1#1"/>
    <dgm:cxn modelId="{6E52C590-9C7A-4FC4-923D-81C98B224D47}" type="presParOf" srcId="{30F75DEE-F7DE-4C5F-A6C9-8187E6A795D5}" destId="{66D813FD-6D21-43EE-9D9E-576E9372E2D8}" srcOrd="7" destOrd="0" presId="urn:microsoft.com/office/officeart/2005/8/layout/orgChart1#1"/>
    <dgm:cxn modelId="{02ABE8AE-C986-4AE5-B378-58211AD3DB9C}" type="presParOf" srcId="{66D813FD-6D21-43EE-9D9E-576E9372E2D8}" destId="{558EE506-DDD3-40A4-9853-AC9ED8061CC6}" srcOrd="0" destOrd="0" presId="urn:microsoft.com/office/officeart/2005/8/layout/orgChart1#1"/>
    <dgm:cxn modelId="{4FF35A1F-3331-4836-8094-11A17790B960}" type="presParOf" srcId="{558EE506-DDD3-40A4-9853-AC9ED8061CC6}" destId="{A510B741-C9B0-4FC9-9CD4-16E6B0FA0E82}" srcOrd="0" destOrd="0" presId="urn:microsoft.com/office/officeart/2005/8/layout/orgChart1#1"/>
    <dgm:cxn modelId="{11DC0DD9-F62B-4FAD-9CFE-68F677196017}" type="presParOf" srcId="{558EE506-DDD3-40A4-9853-AC9ED8061CC6}" destId="{817D4BFE-4531-4BDB-85DC-70BCA65B67B2}" srcOrd="1" destOrd="0" presId="urn:microsoft.com/office/officeart/2005/8/layout/orgChart1#1"/>
    <dgm:cxn modelId="{1AD19B75-E6C2-4B60-9E7D-FC7DB8E9FE51}" type="presParOf" srcId="{66D813FD-6D21-43EE-9D9E-576E9372E2D8}" destId="{DA125441-1A63-4853-9FB1-AC8CA05A0EF6}" srcOrd="1" destOrd="0" presId="urn:microsoft.com/office/officeart/2005/8/layout/orgChart1#1"/>
    <dgm:cxn modelId="{2239BC3F-3E0D-4429-BA16-F144D3ABCFA1}" type="presParOf" srcId="{66D813FD-6D21-43EE-9D9E-576E9372E2D8}" destId="{04E2A82E-E7F4-49E3-A57C-2F84D5873677}" srcOrd="2" destOrd="0" presId="urn:microsoft.com/office/officeart/2005/8/layout/orgChart1#1"/>
    <dgm:cxn modelId="{CF72CBB4-D9E1-4859-B3A5-CCBF1515F980}" type="presParOf" srcId="{22D94737-9AA8-4905-8682-077263FD46A7}" destId="{A86F87A8-7823-4023-8BB9-13F8F4C07CDE}" srcOrd="2" destOrd="0" presId="urn:microsoft.com/office/officeart/2005/8/layout/orgChart1#1"/>
    <dgm:cxn modelId="{F55A5F38-AD4F-4448-8F9C-E6937B7AE7AE}" type="presParOf" srcId="{11B3EEF7-8DDB-4854-9227-C5701FAC52B7}" destId="{F26B894C-E765-46A9-910E-D4E2B056B63A}" srcOrd="2" destOrd="0" presId="urn:microsoft.com/office/officeart/2005/8/layout/orgChart1#1"/>
    <dgm:cxn modelId="{EE350881-EABC-4B6E-9EED-393176599EAB}" type="presParOf" srcId="{11B3EEF7-8DDB-4854-9227-C5701FAC52B7}" destId="{C8665FEF-F54C-48A1-AE42-F07D7A50A0DF}" srcOrd="3" destOrd="0" presId="urn:microsoft.com/office/officeart/2005/8/layout/orgChart1#1"/>
    <dgm:cxn modelId="{C27953F0-3EB6-450D-BFA6-3C291EF6336F}" type="presParOf" srcId="{C8665FEF-F54C-48A1-AE42-F07D7A50A0DF}" destId="{F6ECCD79-1479-455E-8419-66E939237E0F}" srcOrd="0" destOrd="0" presId="urn:microsoft.com/office/officeart/2005/8/layout/orgChart1#1"/>
    <dgm:cxn modelId="{73474152-54F4-4DFB-A796-A1A63CA55885}" type="presParOf" srcId="{F6ECCD79-1479-455E-8419-66E939237E0F}" destId="{791D32E3-A85C-4C7C-A8C4-0CFF059CC141}" srcOrd="0" destOrd="0" presId="urn:microsoft.com/office/officeart/2005/8/layout/orgChart1#1"/>
    <dgm:cxn modelId="{D0AED681-A80D-4060-A66F-E384A12BA908}" type="presParOf" srcId="{F6ECCD79-1479-455E-8419-66E939237E0F}" destId="{EBE31FBE-D004-47C4-8F2D-710F4CB87022}" srcOrd="1" destOrd="0" presId="urn:microsoft.com/office/officeart/2005/8/layout/orgChart1#1"/>
    <dgm:cxn modelId="{38E7F164-12DF-4871-9D50-B86B6EDC9BCA}" type="presParOf" srcId="{C8665FEF-F54C-48A1-AE42-F07D7A50A0DF}" destId="{CF29FED7-81DE-448B-959F-8B26FB622AFC}" srcOrd="1" destOrd="0" presId="urn:microsoft.com/office/officeart/2005/8/layout/orgChart1#1"/>
    <dgm:cxn modelId="{C3F9635A-4900-4CAA-9991-9519B0566815}" type="presParOf" srcId="{CF29FED7-81DE-448B-959F-8B26FB622AFC}" destId="{DE857764-49F3-4DEC-8F80-5B76FB811223}" srcOrd="0" destOrd="0" presId="urn:microsoft.com/office/officeart/2005/8/layout/orgChart1#1"/>
    <dgm:cxn modelId="{05F04196-DDB8-49DD-BBD6-CDC0C4427A4A}" type="presParOf" srcId="{CF29FED7-81DE-448B-959F-8B26FB622AFC}" destId="{ADF31D6B-0EDE-46F2-9314-14A0A856D1CC}" srcOrd="1" destOrd="0" presId="urn:microsoft.com/office/officeart/2005/8/layout/orgChart1#1"/>
    <dgm:cxn modelId="{D7BF6571-50EF-4CC8-AA9C-06AC62B1450B}" type="presParOf" srcId="{ADF31D6B-0EDE-46F2-9314-14A0A856D1CC}" destId="{D43F6271-0768-4AD2-8F4D-780F096DFD59}" srcOrd="0" destOrd="0" presId="urn:microsoft.com/office/officeart/2005/8/layout/orgChart1#1"/>
    <dgm:cxn modelId="{C8C0C81E-5F66-4D89-9E9E-7448B8211C11}" type="presParOf" srcId="{D43F6271-0768-4AD2-8F4D-780F096DFD59}" destId="{E6AA2358-E001-4478-B155-5CB9F4FA9A8D}" srcOrd="0" destOrd="0" presId="urn:microsoft.com/office/officeart/2005/8/layout/orgChart1#1"/>
    <dgm:cxn modelId="{571BAE07-EF5F-44E5-A412-2AB85083D0E5}" type="presParOf" srcId="{D43F6271-0768-4AD2-8F4D-780F096DFD59}" destId="{741BF5E8-664E-4D7F-A4CA-4929A2B409AF}" srcOrd="1" destOrd="0" presId="urn:microsoft.com/office/officeart/2005/8/layout/orgChart1#1"/>
    <dgm:cxn modelId="{6FC9B0F7-1D96-40BD-AFEA-4C5693592073}" type="presParOf" srcId="{ADF31D6B-0EDE-46F2-9314-14A0A856D1CC}" destId="{10006F54-A10D-431C-9219-8EAA9F9E4261}" srcOrd="1" destOrd="0" presId="urn:microsoft.com/office/officeart/2005/8/layout/orgChart1#1"/>
    <dgm:cxn modelId="{490670A9-E8B4-44C2-9B48-6666F8DBB182}" type="presParOf" srcId="{ADF31D6B-0EDE-46F2-9314-14A0A856D1CC}" destId="{2E1A18DD-EBE2-4497-80D1-E9104AB8C159}" srcOrd="2" destOrd="0" presId="urn:microsoft.com/office/officeart/2005/8/layout/orgChart1#1"/>
    <dgm:cxn modelId="{4126AD03-5193-429B-AC93-E5A536D22BB5}" type="presParOf" srcId="{CF29FED7-81DE-448B-959F-8B26FB622AFC}" destId="{6CD91024-F081-4E1F-9454-0E8BC9B999F0}" srcOrd="2" destOrd="0" presId="urn:microsoft.com/office/officeart/2005/8/layout/orgChart1#1"/>
    <dgm:cxn modelId="{40876598-B675-4B12-A8D0-E5AFB178A7C7}" type="presParOf" srcId="{CF29FED7-81DE-448B-959F-8B26FB622AFC}" destId="{C70A5381-EA85-4C83-8504-DDDEC46538F5}" srcOrd="3" destOrd="0" presId="urn:microsoft.com/office/officeart/2005/8/layout/orgChart1#1"/>
    <dgm:cxn modelId="{C495A7CB-1483-427A-B238-C45DF6EAD90D}" type="presParOf" srcId="{C70A5381-EA85-4C83-8504-DDDEC46538F5}" destId="{B7097DD6-C538-473C-87CC-F34705076696}" srcOrd="0" destOrd="0" presId="urn:microsoft.com/office/officeart/2005/8/layout/orgChart1#1"/>
    <dgm:cxn modelId="{782FEB0B-3185-4C59-90E7-15863A0E9487}" type="presParOf" srcId="{B7097DD6-C538-473C-87CC-F34705076696}" destId="{D2C4C3EB-6AA3-4A04-A3C0-AE51CB6B8204}" srcOrd="0" destOrd="0" presId="urn:microsoft.com/office/officeart/2005/8/layout/orgChart1#1"/>
    <dgm:cxn modelId="{2B1957CE-DECE-4B41-A8C3-3C7896A12322}" type="presParOf" srcId="{B7097DD6-C538-473C-87CC-F34705076696}" destId="{A43ED1B2-E6D2-40DB-BA10-EAFA29B56008}" srcOrd="1" destOrd="0" presId="urn:microsoft.com/office/officeart/2005/8/layout/orgChart1#1"/>
    <dgm:cxn modelId="{65C39EC3-EC17-4A55-AAFD-83E7317798C2}" type="presParOf" srcId="{C70A5381-EA85-4C83-8504-DDDEC46538F5}" destId="{4F2B2176-7737-4906-BCCF-9B0889EFA3C1}" srcOrd="1" destOrd="0" presId="urn:microsoft.com/office/officeart/2005/8/layout/orgChart1#1"/>
    <dgm:cxn modelId="{E804A527-6C20-48F1-9471-DA76F9039070}" type="presParOf" srcId="{C70A5381-EA85-4C83-8504-DDDEC46538F5}" destId="{44512920-1A15-429B-9CF1-A3471D69104F}" srcOrd="2" destOrd="0" presId="urn:microsoft.com/office/officeart/2005/8/layout/orgChart1#1"/>
    <dgm:cxn modelId="{6ABF3A6B-D26F-4C5C-AE5B-C80D28AA2920}" type="presParOf" srcId="{C8665FEF-F54C-48A1-AE42-F07D7A50A0DF}" destId="{A93C0E05-6C14-445C-9828-CE0208722835}" srcOrd="2" destOrd="0" presId="urn:microsoft.com/office/officeart/2005/8/layout/orgChart1#1"/>
    <dgm:cxn modelId="{693A5EFE-A325-404D-8529-99E493E87573}" type="presParOf" srcId="{24D65761-8174-436A-B846-80E02B97C2E4}" destId="{113B42FF-852C-431F-B534-CACA0718BA33}" srcOrd="2" destOrd="0" presId="urn:microsoft.com/office/officeart/2005/8/layout/orgChart1#1"/>
    <dgm:cxn modelId="{1F3C79F0-3F8E-4F80-9C00-6461A3FD1A07}" type="presParOf" srcId="{3694D6B8-FE62-4B6C-90D5-2CABC310A84F}" destId="{3E92ACED-3A71-415F-92A0-83BECE472CD0}" srcOrd="2" destOrd="0" presId="urn:microsoft.com/office/officeart/2005/8/layout/orgChart1#1"/>
    <dgm:cxn modelId="{99B4B32C-8EC3-4FC3-82E7-4A935AFCF3D8}" type="presParOf" srcId="{3694D6B8-FE62-4B6C-90D5-2CABC310A84F}" destId="{8B8037A3-E211-4F96-8279-BCE4B017A4F6}" srcOrd="3" destOrd="0" presId="urn:microsoft.com/office/officeart/2005/8/layout/orgChart1#1"/>
    <dgm:cxn modelId="{3EE6AC18-6205-4046-8BC0-5A23E04040C1}" type="presParOf" srcId="{8B8037A3-E211-4F96-8279-BCE4B017A4F6}" destId="{825DC4D8-7A63-456C-B98D-6185091CDF8D}" srcOrd="0" destOrd="0" presId="urn:microsoft.com/office/officeart/2005/8/layout/orgChart1#1"/>
    <dgm:cxn modelId="{4735FE83-1D3A-4F51-9449-AB37497D9F1D}" type="presParOf" srcId="{825DC4D8-7A63-456C-B98D-6185091CDF8D}" destId="{06C022AC-1EF6-40E9-A444-3C0C01212B2E}" srcOrd="0" destOrd="0" presId="urn:microsoft.com/office/officeart/2005/8/layout/orgChart1#1"/>
    <dgm:cxn modelId="{C5563731-9CBD-4663-96F3-FB92CE356DAA}" type="presParOf" srcId="{825DC4D8-7A63-456C-B98D-6185091CDF8D}" destId="{A1D96905-C6EF-4F49-A2C2-BB053667EF65}" srcOrd="1" destOrd="0" presId="urn:microsoft.com/office/officeart/2005/8/layout/orgChart1#1"/>
    <dgm:cxn modelId="{5D7525E8-0EA3-483A-B234-2E808752CE10}" type="presParOf" srcId="{8B8037A3-E211-4F96-8279-BCE4B017A4F6}" destId="{E11FA423-4D41-4D6C-88B9-8B5B198E6C29}" srcOrd="1" destOrd="0" presId="urn:microsoft.com/office/officeart/2005/8/layout/orgChart1#1"/>
    <dgm:cxn modelId="{68A42FBB-37BB-4AA7-8AEE-EBAAA067AB3A}" type="presParOf" srcId="{E11FA423-4D41-4D6C-88B9-8B5B198E6C29}" destId="{361B9A68-25C4-435C-AB90-FB908299304F}" srcOrd="0" destOrd="0" presId="urn:microsoft.com/office/officeart/2005/8/layout/orgChart1#1"/>
    <dgm:cxn modelId="{2B72C3F4-DEC0-4E2F-B1D9-7A4EC8DA04E2}" type="presParOf" srcId="{E11FA423-4D41-4D6C-88B9-8B5B198E6C29}" destId="{31C99000-8DB7-411D-A440-8128D01AA318}" srcOrd="1" destOrd="0" presId="urn:microsoft.com/office/officeart/2005/8/layout/orgChart1#1"/>
    <dgm:cxn modelId="{72703145-310F-4DEB-9EB5-BF387EF13CC5}" type="presParOf" srcId="{31C99000-8DB7-411D-A440-8128D01AA318}" destId="{4467D0DD-FDDF-4740-9EC4-04FAFDEE84F0}" srcOrd="0" destOrd="0" presId="urn:microsoft.com/office/officeart/2005/8/layout/orgChart1#1"/>
    <dgm:cxn modelId="{BD91C77B-AA6F-410F-8F28-05BC0CCFB685}" type="presParOf" srcId="{4467D0DD-FDDF-4740-9EC4-04FAFDEE84F0}" destId="{7DB82A31-DBDA-4068-B05B-8B175E6BD4B6}" srcOrd="0" destOrd="0" presId="urn:microsoft.com/office/officeart/2005/8/layout/orgChart1#1"/>
    <dgm:cxn modelId="{F1955F63-F407-4D9F-93C5-9767971BDEB2}" type="presParOf" srcId="{4467D0DD-FDDF-4740-9EC4-04FAFDEE84F0}" destId="{D3DDCCED-CB6E-4FD4-813A-D4EEE17A5716}" srcOrd="1" destOrd="0" presId="urn:microsoft.com/office/officeart/2005/8/layout/orgChart1#1"/>
    <dgm:cxn modelId="{F55DED01-CE30-4C61-A633-7A5657967945}" type="presParOf" srcId="{31C99000-8DB7-411D-A440-8128D01AA318}" destId="{27BFC119-B566-4AB2-BBD1-55B88E75DC9F}" srcOrd="1" destOrd="0" presId="urn:microsoft.com/office/officeart/2005/8/layout/orgChart1#1"/>
    <dgm:cxn modelId="{2F3047C2-EBFF-4385-9802-B8BA6BCC3C74}" type="presParOf" srcId="{31C99000-8DB7-411D-A440-8128D01AA318}" destId="{96D2CC94-89D6-43BC-B273-64FEA5D354FF}" srcOrd="2" destOrd="0" presId="urn:microsoft.com/office/officeart/2005/8/layout/orgChart1#1"/>
    <dgm:cxn modelId="{500281FE-E1C1-4FDE-9931-44892F153002}" type="presParOf" srcId="{E11FA423-4D41-4D6C-88B9-8B5B198E6C29}" destId="{E05A0AA4-92AC-4650-8B73-37F02DF03DBD}" srcOrd="2" destOrd="0" presId="urn:microsoft.com/office/officeart/2005/8/layout/orgChart1#1"/>
    <dgm:cxn modelId="{4AFB2430-C9A2-43ED-9DFC-25FD219C2881}" type="presParOf" srcId="{E11FA423-4D41-4D6C-88B9-8B5B198E6C29}" destId="{FF3060D6-4AF7-4AF5-BA9F-214BA4A866CA}" srcOrd="3" destOrd="0" presId="urn:microsoft.com/office/officeart/2005/8/layout/orgChart1#1"/>
    <dgm:cxn modelId="{364EA9B3-FC7D-46A3-93C1-8195CAD5EC81}" type="presParOf" srcId="{FF3060D6-4AF7-4AF5-BA9F-214BA4A866CA}" destId="{7875D913-857A-45F2-BE69-ECECB07F752B}" srcOrd="0" destOrd="0" presId="urn:microsoft.com/office/officeart/2005/8/layout/orgChart1#1"/>
    <dgm:cxn modelId="{3D782945-2A7F-4654-ADA0-7F8DE12F57F3}" type="presParOf" srcId="{7875D913-857A-45F2-BE69-ECECB07F752B}" destId="{C97CB975-7CD3-4D8D-B84E-FB7ECFD61C0E}" srcOrd="0" destOrd="0" presId="urn:microsoft.com/office/officeart/2005/8/layout/orgChart1#1"/>
    <dgm:cxn modelId="{1580A34A-D3F4-4C5F-A7FC-D6FD9FF1D314}" type="presParOf" srcId="{7875D913-857A-45F2-BE69-ECECB07F752B}" destId="{C8A807C4-AF94-4B67-857A-8F7CCA4B1F62}" srcOrd="1" destOrd="0" presId="urn:microsoft.com/office/officeart/2005/8/layout/orgChart1#1"/>
    <dgm:cxn modelId="{5A003195-5A47-48B2-B6C0-1455A12776EC}" type="presParOf" srcId="{FF3060D6-4AF7-4AF5-BA9F-214BA4A866CA}" destId="{D18624B2-23A2-4C3E-9FE4-FF9732AC8772}" srcOrd="1" destOrd="0" presId="urn:microsoft.com/office/officeart/2005/8/layout/orgChart1#1"/>
    <dgm:cxn modelId="{20668ACF-E24B-40BD-A6E7-C6BC3687D95D}" type="presParOf" srcId="{FF3060D6-4AF7-4AF5-BA9F-214BA4A866CA}" destId="{3C87B3EA-C699-467C-9A34-823BD7536409}" srcOrd="2" destOrd="0" presId="urn:microsoft.com/office/officeart/2005/8/layout/orgChart1#1"/>
    <dgm:cxn modelId="{03664166-ACA3-494D-81BA-CC600A0C7537}" type="presParOf" srcId="{8B8037A3-E211-4F96-8279-BCE4B017A4F6}" destId="{2A64C6BE-A2CF-440C-AFAC-2DC172629FF2}" srcOrd="2" destOrd="0" presId="urn:microsoft.com/office/officeart/2005/8/layout/orgChart1#1"/>
    <dgm:cxn modelId="{A00D9B6E-918A-420A-85A8-CEF7DF7ACD29}" type="presParOf" srcId="{3694D6B8-FE62-4B6C-90D5-2CABC310A84F}" destId="{7F862B70-0C63-41C1-B7E5-3C554514B50A}" srcOrd="4" destOrd="0" presId="urn:microsoft.com/office/officeart/2005/8/layout/orgChart1#1"/>
    <dgm:cxn modelId="{9DA6E796-9E04-4952-BDEC-C74A043DAE12}" type="presParOf" srcId="{3694D6B8-FE62-4B6C-90D5-2CABC310A84F}" destId="{1144FDFB-0D9F-47E0-A3E8-6A381CAD87BE}" srcOrd="5" destOrd="0" presId="urn:microsoft.com/office/officeart/2005/8/layout/orgChart1#1"/>
    <dgm:cxn modelId="{3B72DA01-0D80-443D-968B-9BB5EE773B32}" type="presParOf" srcId="{1144FDFB-0D9F-47E0-A3E8-6A381CAD87BE}" destId="{22D40700-A50D-40A9-817F-FA4E89AE1A52}" srcOrd="0" destOrd="0" presId="urn:microsoft.com/office/officeart/2005/8/layout/orgChart1#1"/>
    <dgm:cxn modelId="{1B1533AA-8025-47B8-8DDA-81306E2B4BDA}" type="presParOf" srcId="{22D40700-A50D-40A9-817F-FA4E89AE1A52}" destId="{74FA08CB-6E52-40A4-9687-2CC6B1FB81D1}" srcOrd="0" destOrd="0" presId="urn:microsoft.com/office/officeart/2005/8/layout/orgChart1#1"/>
    <dgm:cxn modelId="{CB3408C3-5347-4284-997B-F0641CA5F17D}" type="presParOf" srcId="{22D40700-A50D-40A9-817F-FA4E89AE1A52}" destId="{2D1B7B36-BB75-4B9B-9E51-FE822B1C4C47}" srcOrd="1" destOrd="0" presId="urn:microsoft.com/office/officeart/2005/8/layout/orgChart1#1"/>
    <dgm:cxn modelId="{FC548BB6-BFD4-4935-8C76-870DFD866678}" type="presParOf" srcId="{1144FDFB-0D9F-47E0-A3E8-6A381CAD87BE}" destId="{987A20D7-B865-4E67-A404-942204EAD45C}" srcOrd="1" destOrd="0" presId="urn:microsoft.com/office/officeart/2005/8/layout/orgChart1#1"/>
    <dgm:cxn modelId="{04B88DEF-FD43-4D37-BA16-B979C6AEDAB3}" type="presParOf" srcId="{987A20D7-B865-4E67-A404-942204EAD45C}" destId="{031E060B-ED14-4138-A9FE-DB8921C2B73E}" srcOrd="0" destOrd="0" presId="urn:microsoft.com/office/officeart/2005/8/layout/orgChart1#1"/>
    <dgm:cxn modelId="{213615C9-8898-4758-AE43-9CCC8CAB5F60}" type="presParOf" srcId="{987A20D7-B865-4E67-A404-942204EAD45C}" destId="{22767CA0-21D5-41CF-9C42-40E3E0CC0B2F}" srcOrd="1" destOrd="0" presId="urn:microsoft.com/office/officeart/2005/8/layout/orgChart1#1"/>
    <dgm:cxn modelId="{C97281CE-1F3C-48BA-A2C6-6C8127EA47F2}" type="presParOf" srcId="{22767CA0-21D5-41CF-9C42-40E3E0CC0B2F}" destId="{729402C6-64D5-4C8C-B3F5-8673EAE05A35}" srcOrd="0" destOrd="0" presId="urn:microsoft.com/office/officeart/2005/8/layout/orgChart1#1"/>
    <dgm:cxn modelId="{126D551C-6255-46D6-A203-52573245131B}" type="presParOf" srcId="{729402C6-64D5-4C8C-B3F5-8673EAE05A35}" destId="{DCB62924-1175-4AD6-9AA2-CCC21A7BBC24}" srcOrd="0" destOrd="0" presId="urn:microsoft.com/office/officeart/2005/8/layout/orgChart1#1"/>
    <dgm:cxn modelId="{FC47A1AF-48D5-4BA0-B72D-DEA889E2DD79}" type="presParOf" srcId="{729402C6-64D5-4C8C-B3F5-8673EAE05A35}" destId="{F44DA99E-C327-4EDB-8E2F-906DF834F517}" srcOrd="1" destOrd="0" presId="urn:microsoft.com/office/officeart/2005/8/layout/orgChart1#1"/>
    <dgm:cxn modelId="{85775140-0CBC-4639-A9DD-C221456B939A}" type="presParOf" srcId="{22767CA0-21D5-41CF-9C42-40E3E0CC0B2F}" destId="{AB73C61E-2580-4532-A90B-BDFB0E835B30}" srcOrd="1" destOrd="0" presId="urn:microsoft.com/office/officeart/2005/8/layout/orgChart1#1"/>
    <dgm:cxn modelId="{D6A34C51-4BD0-4E5C-99F3-DD73C73DA1CE}" type="presParOf" srcId="{22767CA0-21D5-41CF-9C42-40E3E0CC0B2F}" destId="{371BF72D-0081-4347-9051-D9B3F3A3973A}" srcOrd="2" destOrd="0" presId="urn:microsoft.com/office/officeart/2005/8/layout/orgChart1#1"/>
    <dgm:cxn modelId="{4B2CB57A-89DF-4AEF-9524-A25818076E7C}" type="presParOf" srcId="{987A20D7-B865-4E67-A404-942204EAD45C}" destId="{451253D4-DF20-47D2-AF8F-4A1F56C426D1}" srcOrd="2" destOrd="0" presId="urn:microsoft.com/office/officeart/2005/8/layout/orgChart1#1"/>
    <dgm:cxn modelId="{CB45167A-89CE-4594-ABD7-243F9933AFB4}" type="presParOf" srcId="{987A20D7-B865-4E67-A404-942204EAD45C}" destId="{7E1CA0BD-39FB-491B-9C26-0E6E1127CCC7}" srcOrd="3" destOrd="0" presId="urn:microsoft.com/office/officeart/2005/8/layout/orgChart1#1"/>
    <dgm:cxn modelId="{1803E44E-F42E-439D-963C-63E598A48DDA}" type="presParOf" srcId="{7E1CA0BD-39FB-491B-9C26-0E6E1127CCC7}" destId="{93EA47C6-577D-4BD2-A1E7-76D171D5A70D}" srcOrd="0" destOrd="0" presId="urn:microsoft.com/office/officeart/2005/8/layout/orgChart1#1"/>
    <dgm:cxn modelId="{5E550858-3740-4C53-8AD7-B0E59F568741}" type="presParOf" srcId="{93EA47C6-577D-4BD2-A1E7-76D171D5A70D}" destId="{0149AFFA-5A81-4FEB-AB70-E1E342F1F472}" srcOrd="0" destOrd="0" presId="urn:microsoft.com/office/officeart/2005/8/layout/orgChart1#1"/>
    <dgm:cxn modelId="{443783D6-24C1-4A1C-B36E-2CB6BF0E435B}" type="presParOf" srcId="{93EA47C6-577D-4BD2-A1E7-76D171D5A70D}" destId="{EAA6879C-1541-4571-BA2C-20EB6CC1F040}" srcOrd="1" destOrd="0" presId="urn:microsoft.com/office/officeart/2005/8/layout/orgChart1#1"/>
    <dgm:cxn modelId="{11C00089-037E-4A6A-BEE2-B420116344AB}" type="presParOf" srcId="{7E1CA0BD-39FB-491B-9C26-0E6E1127CCC7}" destId="{CB5ED987-56A8-4A12-A551-4A278453B5DD}" srcOrd="1" destOrd="0" presId="urn:microsoft.com/office/officeart/2005/8/layout/orgChart1#1"/>
    <dgm:cxn modelId="{0042F976-ECD9-4099-8AA9-6EEE13A3D375}" type="presParOf" srcId="{CB5ED987-56A8-4A12-A551-4A278453B5DD}" destId="{227A439F-E44C-4438-B236-00D37F7785D2}" srcOrd="0" destOrd="0" presId="urn:microsoft.com/office/officeart/2005/8/layout/orgChart1#1"/>
    <dgm:cxn modelId="{F07D78B3-A9EF-4EF0-86F5-37884CCDCA9F}" type="presParOf" srcId="{CB5ED987-56A8-4A12-A551-4A278453B5DD}" destId="{4652417E-4401-40AE-BECB-384BF801711E}" srcOrd="1" destOrd="0" presId="urn:microsoft.com/office/officeart/2005/8/layout/orgChart1#1"/>
    <dgm:cxn modelId="{BFAF84D5-9668-4418-98CD-CE658C7C5E30}" type="presParOf" srcId="{4652417E-4401-40AE-BECB-384BF801711E}" destId="{41CAA3B7-AC80-4B67-8FEF-1F5D2D4BE917}" srcOrd="0" destOrd="0" presId="urn:microsoft.com/office/officeart/2005/8/layout/orgChart1#1"/>
    <dgm:cxn modelId="{88AF3479-2DEC-4435-8733-C17F34AC382A}" type="presParOf" srcId="{41CAA3B7-AC80-4B67-8FEF-1F5D2D4BE917}" destId="{5FB26179-D37B-47C6-8D54-67FC7EADF05F}" srcOrd="0" destOrd="0" presId="urn:microsoft.com/office/officeart/2005/8/layout/orgChart1#1"/>
    <dgm:cxn modelId="{E0D8C8E0-0CF2-4849-97E0-3D670FB7A433}" type="presParOf" srcId="{41CAA3B7-AC80-4B67-8FEF-1F5D2D4BE917}" destId="{1157D05E-3916-4D0E-9643-62D8F07AD9BA}" srcOrd="1" destOrd="0" presId="urn:microsoft.com/office/officeart/2005/8/layout/orgChart1#1"/>
    <dgm:cxn modelId="{BF93B56D-998B-4FC3-AE7F-7D9BA0170ADF}" type="presParOf" srcId="{4652417E-4401-40AE-BECB-384BF801711E}" destId="{AEC16755-B4AA-4D3C-B0D3-D0736FF44BF1}" srcOrd="1" destOrd="0" presId="urn:microsoft.com/office/officeart/2005/8/layout/orgChart1#1"/>
    <dgm:cxn modelId="{3169975B-7EFD-40CB-BCBF-A415651EDAD8}" type="presParOf" srcId="{4652417E-4401-40AE-BECB-384BF801711E}" destId="{BF4C7335-0CB4-46D7-8DF4-9FDB61B75074}" srcOrd="2" destOrd="0" presId="urn:microsoft.com/office/officeart/2005/8/layout/orgChart1#1"/>
    <dgm:cxn modelId="{97B668CF-EE96-424E-B948-0F84530A0008}" type="presParOf" srcId="{CB5ED987-56A8-4A12-A551-4A278453B5DD}" destId="{778DD7A8-32C4-4E93-A89B-1BAD21F520A8}" srcOrd="2" destOrd="0" presId="urn:microsoft.com/office/officeart/2005/8/layout/orgChart1#1"/>
    <dgm:cxn modelId="{C17E8630-FE62-4EF4-9298-A97BE728BD18}" type="presParOf" srcId="{CB5ED987-56A8-4A12-A551-4A278453B5DD}" destId="{9575E3AB-B534-403C-8E31-9544B5576132}" srcOrd="3" destOrd="0" presId="urn:microsoft.com/office/officeart/2005/8/layout/orgChart1#1"/>
    <dgm:cxn modelId="{FB59EACB-1532-4287-AD5F-11F16273A435}" type="presParOf" srcId="{9575E3AB-B534-403C-8E31-9544B5576132}" destId="{9369C206-5885-429B-B374-1885EF1965D3}" srcOrd="0" destOrd="0" presId="urn:microsoft.com/office/officeart/2005/8/layout/orgChart1#1"/>
    <dgm:cxn modelId="{D9BA046E-3D1F-4435-9BBD-187DE13B147D}" type="presParOf" srcId="{9369C206-5885-429B-B374-1885EF1965D3}" destId="{972EBDB9-B849-4253-8B77-4D7CDBB42B29}" srcOrd="0" destOrd="0" presId="urn:microsoft.com/office/officeart/2005/8/layout/orgChart1#1"/>
    <dgm:cxn modelId="{161FAAD4-B7EC-48E7-851E-5CFE488DE722}" type="presParOf" srcId="{9369C206-5885-429B-B374-1885EF1965D3}" destId="{66E7A62E-1C29-4D07-B4ED-698FB556CA33}" srcOrd="1" destOrd="0" presId="urn:microsoft.com/office/officeart/2005/8/layout/orgChart1#1"/>
    <dgm:cxn modelId="{303A9E0A-BF46-4C0C-B81D-3E49C71A1EBD}" type="presParOf" srcId="{9575E3AB-B534-403C-8E31-9544B5576132}" destId="{AE9EBF7D-7D11-46B7-B5BD-43CD526818EC}" srcOrd="1" destOrd="0" presId="urn:microsoft.com/office/officeart/2005/8/layout/orgChart1#1"/>
    <dgm:cxn modelId="{577D601D-3CDA-4E39-B656-0D2F2C49CA9C}" type="presParOf" srcId="{9575E3AB-B534-403C-8E31-9544B5576132}" destId="{7A60E53A-8CAE-4E03-845E-D260F4556FC2}" srcOrd="2" destOrd="0" presId="urn:microsoft.com/office/officeart/2005/8/layout/orgChart1#1"/>
    <dgm:cxn modelId="{C944523B-F4DD-4858-BBC1-DF9486275AD2}" type="presParOf" srcId="{CB5ED987-56A8-4A12-A551-4A278453B5DD}" destId="{F4E7C495-FDF1-41F9-AB70-1B089F3ACE41}" srcOrd="4" destOrd="0" presId="urn:microsoft.com/office/officeart/2005/8/layout/orgChart1#1"/>
    <dgm:cxn modelId="{36AEEB6F-0CBF-49CD-990E-EAC13BE0923E}" type="presParOf" srcId="{CB5ED987-56A8-4A12-A551-4A278453B5DD}" destId="{B82C4950-0B97-4B9A-862C-D55C6ED9202B}" srcOrd="5" destOrd="0" presId="urn:microsoft.com/office/officeart/2005/8/layout/orgChart1#1"/>
    <dgm:cxn modelId="{76AACB40-EE80-4019-96B0-12714B553742}" type="presParOf" srcId="{B82C4950-0B97-4B9A-862C-D55C6ED9202B}" destId="{E247A05F-6050-41A6-82BD-0715DE35F073}" srcOrd="0" destOrd="0" presId="urn:microsoft.com/office/officeart/2005/8/layout/orgChart1#1"/>
    <dgm:cxn modelId="{DD7A172E-CF37-4A25-9A02-29EE84196C00}" type="presParOf" srcId="{E247A05F-6050-41A6-82BD-0715DE35F073}" destId="{8E034D77-D87A-4F17-92C7-F70D542331FD}" srcOrd="0" destOrd="0" presId="urn:microsoft.com/office/officeart/2005/8/layout/orgChart1#1"/>
    <dgm:cxn modelId="{92676F66-E328-4474-953E-3E39D6D13C39}" type="presParOf" srcId="{E247A05F-6050-41A6-82BD-0715DE35F073}" destId="{31EDB0A0-3979-4E18-9750-58A9EBFD005D}" srcOrd="1" destOrd="0" presId="urn:microsoft.com/office/officeart/2005/8/layout/orgChart1#1"/>
    <dgm:cxn modelId="{BD957744-1505-4CC9-90AC-B00EFB33405A}" type="presParOf" srcId="{B82C4950-0B97-4B9A-862C-D55C6ED9202B}" destId="{35355516-0B69-4D64-BD0A-8C9EAFC1F161}" srcOrd="1" destOrd="0" presId="urn:microsoft.com/office/officeart/2005/8/layout/orgChart1#1"/>
    <dgm:cxn modelId="{1DAC65BF-3595-48B7-A278-4E8C5001EA98}" type="presParOf" srcId="{B82C4950-0B97-4B9A-862C-D55C6ED9202B}" destId="{D0B31DD2-1CE2-4FDE-AA5F-400DA3FC8EA1}" srcOrd="2" destOrd="0" presId="urn:microsoft.com/office/officeart/2005/8/layout/orgChart1#1"/>
    <dgm:cxn modelId="{3B749E26-3F34-4C82-AA98-9AA25C7E6F89}" type="presParOf" srcId="{7E1CA0BD-39FB-491B-9C26-0E6E1127CCC7}" destId="{F0D7CE5C-698E-4F1F-A128-FB0C16019A73}" srcOrd="2" destOrd="0" presId="urn:microsoft.com/office/officeart/2005/8/layout/orgChart1#1"/>
    <dgm:cxn modelId="{F79B7C77-52B1-4389-B1B3-5AC0708A8F59}" type="presParOf" srcId="{1144FDFB-0D9F-47E0-A3E8-6A381CAD87BE}" destId="{D76F8E3D-EF2F-4BB6-9CE2-33CE6EFD3564}" srcOrd="2" destOrd="0" presId="urn:microsoft.com/office/officeart/2005/8/layout/orgChart1#1"/>
    <dgm:cxn modelId="{892F9214-363A-42C0-BDC2-3E7FA5DC28F5}" type="presParOf" srcId="{13CEAF96-832C-49AB-8409-CE75E7946DAE}" destId="{CDD1BCEE-A8B3-4DFE-AAE0-BFCB238A9746}" srcOrd="2" destOrd="0" presId="urn:microsoft.com/office/officeart/2005/8/layout/orgChar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25D94F-99D7-4F68-97E5-C5EC5C53D02C}" type="doc">
      <dgm:prSet loTypeId="urn:microsoft.com/office/officeart/2005/8/layout/hList7#1" loCatId="list" qsTypeId="urn:microsoft.com/office/officeart/2005/8/quickstyle/simple1#1" qsCatId="simple" csTypeId="urn:microsoft.com/office/officeart/2005/8/colors/accent2_1#1" csCatId="accent2" phldr="1"/>
      <dgm:spPr/>
      <dgm:t>
        <a:bodyPr/>
        <a:lstStyle/>
        <a:p>
          <a:endParaRPr lang="zh-CN" altLang="en-US"/>
        </a:p>
      </dgm:t>
    </dgm:pt>
    <dgm:pt modelId="{7D54768F-EE47-49D3-B4EE-FF9663A00370}">
      <dgm:prSet phldrT="[文本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3D</a:t>
          </a:r>
          <a:r>
            <a: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重构</a:t>
          </a:r>
        </a:p>
      </dgm:t>
    </dgm:pt>
    <dgm:pt modelId="{B998D6C7-B977-4AC2-B4F5-A82879D936A6}" type="parTrans" cxnId="{DAB56023-881F-453F-B673-9911825AC1AD}">
      <dgm:prSet/>
      <dgm:spPr/>
      <dgm:t>
        <a:bodyPr/>
        <a:lstStyle/>
        <a:p>
          <a:endParaRPr lang="zh-CN" altLang="en-US"/>
        </a:p>
      </dgm:t>
    </dgm:pt>
    <dgm:pt modelId="{78851A37-DC9E-4ED7-BAF4-DAD787C3857A}" type="sibTrans" cxnId="{DAB56023-881F-453F-B673-9911825AC1AD}">
      <dgm:prSet/>
      <dgm:spPr/>
      <dgm:t>
        <a:bodyPr/>
        <a:lstStyle/>
        <a:p>
          <a:endParaRPr lang="zh-CN" altLang="en-US"/>
        </a:p>
      </dgm:t>
    </dgm:pt>
    <dgm:pt modelId="{0C8C17AA-4912-48F0-92C7-CC98859FF81C}">
      <dgm:prSet phldrT="[文本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CN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3D</a:t>
          </a:r>
          <a:r>
            <a: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打印模型交付</a:t>
          </a:r>
        </a:p>
      </dgm:t>
    </dgm:pt>
    <dgm:pt modelId="{216BC420-AB0D-47B7-B97F-95B51132C124}" type="parTrans" cxnId="{F5642B0D-F9CE-422F-8D27-8D3D6F0273A5}">
      <dgm:prSet/>
      <dgm:spPr/>
      <dgm:t>
        <a:bodyPr/>
        <a:lstStyle/>
        <a:p>
          <a:endParaRPr lang="zh-CN" altLang="en-US"/>
        </a:p>
      </dgm:t>
    </dgm:pt>
    <dgm:pt modelId="{38BB4D92-91E9-421A-A2FC-1F4EED07B820}" type="sibTrans" cxnId="{F5642B0D-F9CE-422F-8D27-8D3D6F0273A5}">
      <dgm:prSet/>
      <dgm:spPr/>
      <dgm:t>
        <a:bodyPr/>
        <a:lstStyle/>
        <a:p>
          <a:endParaRPr lang="zh-CN" altLang="en-US"/>
        </a:p>
      </dgm:t>
    </dgm:pt>
    <dgm:pt modelId="{F9659C43-757B-4423-AF03-4727546347CC}">
      <dgm:prSet phldrT="[文本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大数据、</a:t>
          </a:r>
          <a:r>
            <a:rPr lang="en-US" altLang="zh-CN" sz="2000" dirty="0">
              <a:latin typeface="微软雅黑" panose="020B0503020204020204" charset="-122"/>
              <a:ea typeface="微软雅黑" panose="020B0503020204020204" charset="-122"/>
            </a:rPr>
            <a:t>AI</a:t>
          </a:r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为学术、科研赋能</a:t>
          </a:r>
        </a:p>
      </dgm:t>
    </dgm:pt>
    <dgm:pt modelId="{EC8F9B20-3322-4D2A-A0D0-720A26F9B55A}" type="parTrans" cxnId="{54E44098-74B5-428C-ACCA-9CF64CB88DEF}">
      <dgm:prSet/>
      <dgm:spPr/>
      <dgm:t>
        <a:bodyPr/>
        <a:lstStyle/>
        <a:p>
          <a:endParaRPr lang="zh-CN" altLang="en-US"/>
        </a:p>
      </dgm:t>
    </dgm:pt>
    <dgm:pt modelId="{F9B191B7-791F-4A69-B645-D63651C8741C}" type="sibTrans" cxnId="{54E44098-74B5-428C-ACCA-9CF64CB88DEF}">
      <dgm:prSet/>
      <dgm:spPr/>
      <dgm:t>
        <a:bodyPr/>
        <a:lstStyle/>
        <a:p>
          <a:endParaRPr lang="zh-CN" altLang="en-US"/>
        </a:p>
      </dgm:t>
    </dgm:pt>
    <dgm:pt modelId="{13C4E697-EDDC-4555-99F9-C49D367D4865}">
      <dgm:prSet custT="1"/>
      <dgm:spPr>
        <a:solidFill>
          <a:srgbClr val="92D050"/>
        </a:solidFill>
      </dgm:spPr>
      <dgm:t>
        <a:bodyPr/>
        <a:lstStyle/>
        <a:p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协同合作</a:t>
          </a:r>
          <a:endParaRPr lang="en-US" altLang="zh-CN" sz="2000" dirty="0">
            <a:latin typeface="微软雅黑" panose="020B0503020204020204" charset="-122"/>
            <a:ea typeface="微软雅黑" panose="020B0503020204020204" charset="-122"/>
          </a:endParaRPr>
        </a:p>
        <a:p>
          <a:r>
            <a:rPr lang="zh-CN" altLang="en-US" sz="2000" dirty="0">
              <a:latin typeface="微软雅黑" panose="020B0503020204020204" charset="-122"/>
              <a:ea typeface="微软雅黑" panose="020B0503020204020204" charset="-122"/>
            </a:rPr>
            <a:t>互利共赢</a:t>
          </a:r>
        </a:p>
      </dgm:t>
    </dgm:pt>
    <dgm:pt modelId="{ABE17379-5529-4DF3-AB32-7F639D4CB87C}" type="parTrans" cxnId="{6A4B6E12-F60B-4DFF-B32E-AF315D48579A}">
      <dgm:prSet/>
      <dgm:spPr/>
      <dgm:t>
        <a:bodyPr/>
        <a:lstStyle/>
        <a:p>
          <a:endParaRPr lang="zh-CN" altLang="en-US"/>
        </a:p>
      </dgm:t>
    </dgm:pt>
    <dgm:pt modelId="{6419228F-1135-4405-96E6-F0434D4CD957}" type="sibTrans" cxnId="{6A4B6E12-F60B-4DFF-B32E-AF315D48579A}">
      <dgm:prSet/>
      <dgm:spPr/>
      <dgm:t>
        <a:bodyPr/>
        <a:lstStyle/>
        <a:p>
          <a:endParaRPr lang="zh-CN" altLang="en-US"/>
        </a:p>
      </dgm:t>
    </dgm:pt>
    <dgm:pt modelId="{26462F5C-47F3-4F8F-9D31-FE1BD5D1FFA7}" type="pres">
      <dgm:prSet presAssocID="{C425D94F-99D7-4F68-97E5-C5EC5C53D02C}" presName="Name0" presStyleCnt="0">
        <dgm:presLayoutVars>
          <dgm:dir/>
          <dgm:resizeHandles val="exact"/>
        </dgm:presLayoutVars>
      </dgm:prSet>
      <dgm:spPr/>
    </dgm:pt>
    <dgm:pt modelId="{7F521A4F-D3DC-4976-8FDE-FFDD9BEC90C1}" type="pres">
      <dgm:prSet presAssocID="{C425D94F-99D7-4F68-97E5-C5EC5C53D02C}" presName="fgShape" presStyleLbl="fgShp" presStyleIdx="0" presStyleCnt="1" custLinFactNeighborY="-3601"/>
      <dgm:spPr/>
    </dgm:pt>
    <dgm:pt modelId="{4BE03531-E783-4388-AFC7-37A35C3A41B4}" type="pres">
      <dgm:prSet presAssocID="{C425D94F-99D7-4F68-97E5-C5EC5C53D02C}" presName="linComp" presStyleCnt="0"/>
      <dgm:spPr/>
    </dgm:pt>
    <dgm:pt modelId="{D17739EB-3FD6-44C5-AA1E-4C09380C1BE9}" type="pres">
      <dgm:prSet presAssocID="{7D54768F-EE47-49D3-B4EE-FF9663A00370}" presName="compNode" presStyleCnt="0"/>
      <dgm:spPr/>
    </dgm:pt>
    <dgm:pt modelId="{1C32EE44-3F88-495B-86F2-8D7D3580E30F}" type="pres">
      <dgm:prSet presAssocID="{7D54768F-EE47-49D3-B4EE-FF9663A00370}" presName="bkgdShape" presStyleLbl="node1" presStyleIdx="0" presStyleCnt="4" custLinFactNeighborX="-16141" custLinFactNeighborY="441"/>
      <dgm:spPr/>
    </dgm:pt>
    <dgm:pt modelId="{14E6180E-64BC-4A5A-AAB9-36965469F3DF}" type="pres">
      <dgm:prSet presAssocID="{7D54768F-EE47-49D3-B4EE-FF9663A00370}" presName="nodeTx" presStyleLbl="node1" presStyleIdx="0" presStyleCnt="4">
        <dgm:presLayoutVars>
          <dgm:bulletEnabled val="1"/>
        </dgm:presLayoutVars>
      </dgm:prSet>
      <dgm:spPr/>
    </dgm:pt>
    <dgm:pt modelId="{B898F946-38FF-4969-9058-8A8DA601387F}" type="pres">
      <dgm:prSet presAssocID="{7D54768F-EE47-49D3-B4EE-FF9663A00370}" presName="invisiNode" presStyleLbl="node1" presStyleIdx="0" presStyleCnt="4"/>
      <dgm:spPr/>
    </dgm:pt>
    <dgm:pt modelId="{118B5801-515A-4BF8-BAF6-7559EFC62BAC}" type="pres">
      <dgm:prSet presAssocID="{7D54768F-EE47-49D3-B4EE-FF9663A00370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96FE141-18E8-46ED-9473-5D5475B302F4}" type="pres">
      <dgm:prSet presAssocID="{78851A37-DC9E-4ED7-BAF4-DAD787C3857A}" presName="sibTrans" presStyleLbl="sibTrans2D1" presStyleIdx="0" presStyleCnt="0"/>
      <dgm:spPr/>
    </dgm:pt>
    <dgm:pt modelId="{DA79B36D-3B98-44AF-ABBD-D7BF123DEF43}" type="pres">
      <dgm:prSet presAssocID="{0C8C17AA-4912-48F0-92C7-CC98859FF81C}" presName="compNode" presStyleCnt="0"/>
      <dgm:spPr/>
    </dgm:pt>
    <dgm:pt modelId="{976AE8D2-9473-46D4-89C7-12A3834A6000}" type="pres">
      <dgm:prSet presAssocID="{0C8C17AA-4912-48F0-92C7-CC98859FF81C}" presName="bkgdShape" presStyleLbl="node1" presStyleIdx="1" presStyleCnt="4" custLinFactNeighborX="1978" custLinFactNeighborY="441"/>
      <dgm:spPr/>
    </dgm:pt>
    <dgm:pt modelId="{DC7DA975-3AC2-4AD8-A1BD-49342A7A0D7E}" type="pres">
      <dgm:prSet presAssocID="{0C8C17AA-4912-48F0-92C7-CC98859FF81C}" presName="nodeTx" presStyleLbl="node1" presStyleIdx="1" presStyleCnt="4">
        <dgm:presLayoutVars>
          <dgm:bulletEnabled val="1"/>
        </dgm:presLayoutVars>
      </dgm:prSet>
      <dgm:spPr/>
    </dgm:pt>
    <dgm:pt modelId="{D224D198-A974-4264-9F3F-CD24C4954249}" type="pres">
      <dgm:prSet presAssocID="{0C8C17AA-4912-48F0-92C7-CC98859FF81C}" presName="invisiNode" presStyleLbl="node1" presStyleIdx="1" presStyleCnt="4"/>
      <dgm:spPr/>
    </dgm:pt>
    <dgm:pt modelId="{47F52EB8-514A-4561-B665-DB8BE8077B3A}" type="pres">
      <dgm:prSet presAssocID="{0C8C17AA-4912-48F0-92C7-CC98859FF81C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617E94AC-8133-49E4-A77F-C309BAD9DA5C}" type="pres">
      <dgm:prSet presAssocID="{38BB4D92-91E9-421A-A2FC-1F4EED07B820}" presName="sibTrans" presStyleLbl="sibTrans2D1" presStyleIdx="0" presStyleCnt="0"/>
      <dgm:spPr/>
    </dgm:pt>
    <dgm:pt modelId="{11044E8A-B4B4-4D55-8C77-F057B75F6B18}" type="pres">
      <dgm:prSet presAssocID="{F9659C43-757B-4423-AF03-4727546347CC}" presName="compNode" presStyleCnt="0"/>
      <dgm:spPr/>
    </dgm:pt>
    <dgm:pt modelId="{CA86D8DF-2CC9-4DF7-BF90-B41B32ABE25B}" type="pres">
      <dgm:prSet presAssocID="{F9659C43-757B-4423-AF03-4727546347CC}" presName="bkgdShape" presStyleLbl="node1" presStyleIdx="2" presStyleCnt="4"/>
      <dgm:spPr/>
    </dgm:pt>
    <dgm:pt modelId="{A7A0CD22-CBA9-460B-BAE6-4211ED79A638}" type="pres">
      <dgm:prSet presAssocID="{F9659C43-757B-4423-AF03-4727546347CC}" presName="nodeTx" presStyleLbl="node1" presStyleIdx="2" presStyleCnt="4">
        <dgm:presLayoutVars>
          <dgm:bulletEnabled val="1"/>
        </dgm:presLayoutVars>
      </dgm:prSet>
      <dgm:spPr/>
    </dgm:pt>
    <dgm:pt modelId="{5A31B15C-89DD-4837-9269-E51A55D2281B}" type="pres">
      <dgm:prSet presAssocID="{F9659C43-757B-4423-AF03-4727546347CC}" presName="invisiNode" presStyleLbl="node1" presStyleIdx="2" presStyleCnt="4"/>
      <dgm:spPr/>
    </dgm:pt>
    <dgm:pt modelId="{8431FF81-AFA1-44A7-BB1F-3D9DA688F302}" type="pres">
      <dgm:prSet presAssocID="{F9659C43-757B-4423-AF03-4727546347CC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  <dgm:pt modelId="{1A43E2B5-2FC8-45C0-AFE1-95BEE6DEDA68}" type="pres">
      <dgm:prSet presAssocID="{F9B191B7-791F-4A69-B645-D63651C8741C}" presName="sibTrans" presStyleLbl="sibTrans2D1" presStyleIdx="0" presStyleCnt="0"/>
      <dgm:spPr/>
    </dgm:pt>
    <dgm:pt modelId="{E2C3598F-0520-49BC-9A8B-0C5111F983B2}" type="pres">
      <dgm:prSet presAssocID="{13C4E697-EDDC-4555-99F9-C49D367D4865}" presName="compNode" presStyleCnt="0"/>
      <dgm:spPr/>
    </dgm:pt>
    <dgm:pt modelId="{0E86D37E-3AF6-4AF9-B453-A5BB73FED166}" type="pres">
      <dgm:prSet presAssocID="{13C4E697-EDDC-4555-99F9-C49D367D4865}" presName="bkgdShape" presStyleLbl="node1" presStyleIdx="3" presStyleCnt="4"/>
      <dgm:spPr/>
    </dgm:pt>
    <dgm:pt modelId="{E05BE1D1-B2BD-437F-8752-6FBF0919E147}" type="pres">
      <dgm:prSet presAssocID="{13C4E697-EDDC-4555-99F9-C49D367D4865}" presName="nodeTx" presStyleLbl="node1" presStyleIdx="3" presStyleCnt="4">
        <dgm:presLayoutVars>
          <dgm:bulletEnabled val="1"/>
        </dgm:presLayoutVars>
      </dgm:prSet>
      <dgm:spPr/>
    </dgm:pt>
    <dgm:pt modelId="{95E5EF82-CD07-45C1-865E-8E8CBE54B2AA}" type="pres">
      <dgm:prSet presAssocID="{13C4E697-EDDC-4555-99F9-C49D367D4865}" presName="invisiNode" presStyleLbl="node1" presStyleIdx="3" presStyleCnt="4"/>
      <dgm:spPr/>
    </dgm:pt>
    <dgm:pt modelId="{4D9BF56E-2A54-4FE9-AABB-6F360C91A9D9}" type="pres">
      <dgm:prSet presAssocID="{13C4E697-EDDC-4555-99F9-C49D367D4865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F5642B0D-F9CE-422F-8D27-8D3D6F0273A5}" srcId="{C425D94F-99D7-4F68-97E5-C5EC5C53D02C}" destId="{0C8C17AA-4912-48F0-92C7-CC98859FF81C}" srcOrd="1" destOrd="0" parTransId="{216BC420-AB0D-47B7-B97F-95B51132C124}" sibTransId="{38BB4D92-91E9-421A-A2FC-1F4EED07B820}"/>
    <dgm:cxn modelId="{6A4B6E12-F60B-4DFF-B32E-AF315D48579A}" srcId="{C425D94F-99D7-4F68-97E5-C5EC5C53D02C}" destId="{13C4E697-EDDC-4555-99F9-C49D367D4865}" srcOrd="3" destOrd="0" parTransId="{ABE17379-5529-4DF3-AB32-7F639D4CB87C}" sibTransId="{6419228F-1135-4405-96E6-F0434D4CD957}"/>
    <dgm:cxn modelId="{DAB56023-881F-453F-B673-9911825AC1AD}" srcId="{C425D94F-99D7-4F68-97E5-C5EC5C53D02C}" destId="{7D54768F-EE47-49D3-B4EE-FF9663A00370}" srcOrd="0" destOrd="0" parTransId="{B998D6C7-B977-4AC2-B4F5-A82879D936A6}" sibTransId="{78851A37-DC9E-4ED7-BAF4-DAD787C3857A}"/>
    <dgm:cxn modelId="{523D2B35-CEEF-4C14-BF59-0EB5A96C52E9}" type="presOf" srcId="{7D54768F-EE47-49D3-B4EE-FF9663A00370}" destId="{14E6180E-64BC-4A5A-AAB9-36965469F3DF}" srcOrd="1" destOrd="0" presId="urn:microsoft.com/office/officeart/2005/8/layout/hList7#1"/>
    <dgm:cxn modelId="{E96ABE3B-4069-486A-8D69-4CC226D5B2FE}" type="presOf" srcId="{78851A37-DC9E-4ED7-BAF4-DAD787C3857A}" destId="{996FE141-18E8-46ED-9473-5D5475B302F4}" srcOrd="0" destOrd="0" presId="urn:microsoft.com/office/officeart/2005/8/layout/hList7#1"/>
    <dgm:cxn modelId="{984A2D3E-5A00-4BFE-9971-DE8433B71A86}" type="presOf" srcId="{0C8C17AA-4912-48F0-92C7-CC98859FF81C}" destId="{DC7DA975-3AC2-4AD8-A1BD-49342A7A0D7E}" srcOrd="1" destOrd="0" presId="urn:microsoft.com/office/officeart/2005/8/layout/hList7#1"/>
    <dgm:cxn modelId="{D2A87F5E-5C68-484C-80BA-465C897A016A}" type="presOf" srcId="{C425D94F-99D7-4F68-97E5-C5EC5C53D02C}" destId="{26462F5C-47F3-4F8F-9D31-FE1BD5D1FFA7}" srcOrd="0" destOrd="0" presId="urn:microsoft.com/office/officeart/2005/8/layout/hList7#1"/>
    <dgm:cxn modelId="{A8DC4163-CDE7-4BF3-8288-443A065049F9}" type="presOf" srcId="{0C8C17AA-4912-48F0-92C7-CC98859FF81C}" destId="{976AE8D2-9473-46D4-89C7-12A3834A6000}" srcOrd="0" destOrd="0" presId="urn:microsoft.com/office/officeart/2005/8/layout/hList7#1"/>
    <dgm:cxn modelId="{E3F7246A-92C6-4260-94C8-4CBA77A65F93}" type="presOf" srcId="{F9659C43-757B-4423-AF03-4727546347CC}" destId="{A7A0CD22-CBA9-460B-BAE6-4211ED79A638}" srcOrd="1" destOrd="0" presId="urn:microsoft.com/office/officeart/2005/8/layout/hList7#1"/>
    <dgm:cxn modelId="{BA5AA04C-72B5-4006-9476-A92D41F3D49B}" type="presOf" srcId="{38BB4D92-91E9-421A-A2FC-1F4EED07B820}" destId="{617E94AC-8133-49E4-A77F-C309BAD9DA5C}" srcOrd="0" destOrd="0" presId="urn:microsoft.com/office/officeart/2005/8/layout/hList7#1"/>
    <dgm:cxn modelId="{BB8DBC5A-3EE1-48A3-93BB-7421E7A61B0F}" type="presOf" srcId="{F9B191B7-791F-4A69-B645-D63651C8741C}" destId="{1A43E2B5-2FC8-45C0-AFE1-95BEE6DEDA68}" srcOrd="0" destOrd="0" presId="urn:microsoft.com/office/officeart/2005/8/layout/hList7#1"/>
    <dgm:cxn modelId="{44633F95-0D8B-47EF-B102-0D002CB92B53}" type="presOf" srcId="{F9659C43-757B-4423-AF03-4727546347CC}" destId="{CA86D8DF-2CC9-4DF7-BF90-B41B32ABE25B}" srcOrd="0" destOrd="0" presId="urn:microsoft.com/office/officeart/2005/8/layout/hList7#1"/>
    <dgm:cxn modelId="{54E44098-74B5-428C-ACCA-9CF64CB88DEF}" srcId="{C425D94F-99D7-4F68-97E5-C5EC5C53D02C}" destId="{F9659C43-757B-4423-AF03-4727546347CC}" srcOrd="2" destOrd="0" parTransId="{EC8F9B20-3322-4D2A-A0D0-720A26F9B55A}" sibTransId="{F9B191B7-791F-4A69-B645-D63651C8741C}"/>
    <dgm:cxn modelId="{F0AE17A0-AE69-4593-92AF-5F14429E0FBE}" type="presOf" srcId="{7D54768F-EE47-49D3-B4EE-FF9663A00370}" destId="{1C32EE44-3F88-495B-86F2-8D7D3580E30F}" srcOrd="0" destOrd="0" presId="urn:microsoft.com/office/officeart/2005/8/layout/hList7#1"/>
    <dgm:cxn modelId="{E58765C7-6F85-4637-AFCF-2EDD66DC3A81}" type="presOf" srcId="{13C4E697-EDDC-4555-99F9-C49D367D4865}" destId="{0E86D37E-3AF6-4AF9-B453-A5BB73FED166}" srcOrd="0" destOrd="0" presId="urn:microsoft.com/office/officeart/2005/8/layout/hList7#1"/>
    <dgm:cxn modelId="{1937CBF1-18D6-49E4-99AD-4FD9FEE21CE2}" type="presOf" srcId="{13C4E697-EDDC-4555-99F9-C49D367D4865}" destId="{E05BE1D1-B2BD-437F-8752-6FBF0919E147}" srcOrd="1" destOrd="0" presId="urn:microsoft.com/office/officeart/2005/8/layout/hList7#1"/>
    <dgm:cxn modelId="{01AE9324-C6FD-4CA3-9C26-61B917B7E73B}" type="presParOf" srcId="{26462F5C-47F3-4F8F-9D31-FE1BD5D1FFA7}" destId="{7F521A4F-D3DC-4976-8FDE-FFDD9BEC90C1}" srcOrd="0" destOrd="0" presId="urn:microsoft.com/office/officeart/2005/8/layout/hList7#1"/>
    <dgm:cxn modelId="{AA4D4D50-7AB2-4434-876C-11956242D70F}" type="presParOf" srcId="{26462F5C-47F3-4F8F-9D31-FE1BD5D1FFA7}" destId="{4BE03531-E783-4388-AFC7-37A35C3A41B4}" srcOrd="1" destOrd="0" presId="urn:microsoft.com/office/officeart/2005/8/layout/hList7#1"/>
    <dgm:cxn modelId="{17E8ABE9-43D2-4A63-8FAB-40ADD3BD8756}" type="presParOf" srcId="{4BE03531-E783-4388-AFC7-37A35C3A41B4}" destId="{D17739EB-3FD6-44C5-AA1E-4C09380C1BE9}" srcOrd="0" destOrd="0" presId="urn:microsoft.com/office/officeart/2005/8/layout/hList7#1"/>
    <dgm:cxn modelId="{0A43AE0A-A652-42D2-994B-CD8BEBA080E5}" type="presParOf" srcId="{D17739EB-3FD6-44C5-AA1E-4C09380C1BE9}" destId="{1C32EE44-3F88-495B-86F2-8D7D3580E30F}" srcOrd="0" destOrd="0" presId="urn:microsoft.com/office/officeart/2005/8/layout/hList7#1"/>
    <dgm:cxn modelId="{B3DC48F4-3A47-424D-8CBD-61D0FA0C6AB7}" type="presParOf" srcId="{D17739EB-3FD6-44C5-AA1E-4C09380C1BE9}" destId="{14E6180E-64BC-4A5A-AAB9-36965469F3DF}" srcOrd="1" destOrd="0" presId="urn:microsoft.com/office/officeart/2005/8/layout/hList7#1"/>
    <dgm:cxn modelId="{396616AC-C3FC-4442-BE98-EC802D5104F7}" type="presParOf" srcId="{D17739EB-3FD6-44C5-AA1E-4C09380C1BE9}" destId="{B898F946-38FF-4969-9058-8A8DA601387F}" srcOrd="2" destOrd="0" presId="urn:microsoft.com/office/officeart/2005/8/layout/hList7#1"/>
    <dgm:cxn modelId="{20EFE6CC-A25F-490F-9B04-3DE58478AB26}" type="presParOf" srcId="{D17739EB-3FD6-44C5-AA1E-4C09380C1BE9}" destId="{118B5801-515A-4BF8-BAF6-7559EFC62BAC}" srcOrd="3" destOrd="0" presId="urn:microsoft.com/office/officeart/2005/8/layout/hList7#1"/>
    <dgm:cxn modelId="{1F18AA3E-122E-4541-8069-1157B3AA3F46}" type="presParOf" srcId="{4BE03531-E783-4388-AFC7-37A35C3A41B4}" destId="{996FE141-18E8-46ED-9473-5D5475B302F4}" srcOrd="1" destOrd="0" presId="urn:microsoft.com/office/officeart/2005/8/layout/hList7#1"/>
    <dgm:cxn modelId="{39CA605C-1EBD-4FFA-B0A2-89339F1D1A85}" type="presParOf" srcId="{4BE03531-E783-4388-AFC7-37A35C3A41B4}" destId="{DA79B36D-3B98-44AF-ABBD-D7BF123DEF43}" srcOrd="2" destOrd="0" presId="urn:microsoft.com/office/officeart/2005/8/layout/hList7#1"/>
    <dgm:cxn modelId="{D949DCD2-2388-4B2C-A2E3-7B9C531341F3}" type="presParOf" srcId="{DA79B36D-3B98-44AF-ABBD-D7BF123DEF43}" destId="{976AE8D2-9473-46D4-89C7-12A3834A6000}" srcOrd="0" destOrd="0" presId="urn:microsoft.com/office/officeart/2005/8/layout/hList7#1"/>
    <dgm:cxn modelId="{98CD5088-2F4B-4D8A-84C8-4962CDC84791}" type="presParOf" srcId="{DA79B36D-3B98-44AF-ABBD-D7BF123DEF43}" destId="{DC7DA975-3AC2-4AD8-A1BD-49342A7A0D7E}" srcOrd="1" destOrd="0" presId="urn:microsoft.com/office/officeart/2005/8/layout/hList7#1"/>
    <dgm:cxn modelId="{EA5DB26C-800D-44E4-8D6D-B3B9E01931AD}" type="presParOf" srcId="{DA79B36D-3B98-44AF-ABBD-D7BF123DEF43}" destId="{D224D198-A974-4264-9F3F-CD24C4954249}" srcOrd="2" destOrd="0" presId="urn:microsoft.com/office/officeart/2005/8/layout/hList7#1"/>
    <dgm:cxn modelId="{6C3254ED-8763-4502-B199-32C898C3BE0C}" type="presParOf" srcId="{DA79B36D-3B98-44AF-ABBD-D7BF123DEF43}" destId="{47F52EB8-514A-4561-B665-DB8BE8077B3A}" srcOrd="3" destOrd="0" presId="urn:microsoft.com/office/officeart/2005/8/layout/hList7#1"/>
    <dgm:cxn modelId="{F7FD4E57-E0D9-4D4D-B1A6-FBF85B57EF80}" type="presParOf" srcId="{4BE03531-E783-4388-AFC7-37A35C3A41B4}" destId="{617E94AC-8133-49E4-A77F-C309BAD9DA5C}" srcOrd="3" destOrd="0" presId="urn:microsoft.com/office/officeart/2005/8/layout/hList7#1"/>
    <dgm:cxn modelId="{A04C75F6-E84F-454C-BEB8-BD433C439564}" type="presParOf" srcId="{4BE03531-E783-4388-AFC7-37A35C3A41B4}" destId="{11044E8A-B4B4-4D55-8C77-F057B75F6B18}" srcOrd="4" destOrd="0" presId="urn:microsoft.com/office/officeart/2005/8/layout/hList7#1"/>
    <dgm:cxn modelId="{4554BDE4-9447-46C2-8F20-34D6128B55FC}" type="presParOf" srcId="{11044E8A-B4B4-4D55-8C77-F057B75F6B18}" destId="{CA86D8DF-2CC9-4DF7-BF90-B41B32ABE25B}" srcOrd="0" destOrd="0" presId="urn:microsoft.com/office/officeart/2005/8/layout/hList7#1"/>
    <dgm:cxn modelId="{0AB3A5F2-54B4-40D0-AE49-C64448706D1F}" type="presParOf" srcId="{11044E8A-B4B4-4D55-8C77-F057B75F6B18}" destId="{A7A0CD22-CBA9-460B-BAE6-4211ED79A638}" srcOrd="1" destOrd="0" presId="urn:microsoft.com/office/officeart/2005/8/layout/hList7#1"/>
    <dgm:cxn modelId="{875924AB-7252-4E3D-9FE0-27C2A12F665F}" type="presParOf" srcId="{11044E8A-B4B4-4D55-8C77-F057B75F6B18}" destId="{5A31B15C-89DD-4837-9269-E51A55D2281B}" srcOrd="2" destOrd="0" presId="urn:microsoft.com/office/officeart/2005/8/layout/hList7#1"/>
    <dgm:cxn modelId="{BDB33849-751B-47EE-AE88-7E784519B91F}" type="presParOf" srcId="{11044E8A-B4B4-4D55-8C77-F057B75F6B18}" destId="{8431FF81-AFA1-44A7-BB1F-3D9DA688F302}" srcOrd="3" destOrd="0" presId="urn:microsoft.com/office/officeart/2005/8/layout/hList7#1"/>
    <dgm:cxn modelId="{4A04B8F5-1CF4-46BD-8861-3A232C64BA12}" type="presParOf" srcId="{4BE03531-E783-4388-AFC7-37A35C3A41B4}" destId="{1A43E2B5-2FC8-45C0-AFE1-95BEE6DEDA68}" srcOrd="5" destOrd="0" presId="urn:microsoft.com/office/officeart/2005/8/layout/hList7#1"/>
    <dgm:cxn modelId="{DEFF268C-4355-4988-BF4A-65F35A62CF2B}" type="presParOf" srcId="{4BE03531-E783-4388-AFC7-37A35C3A41B4}" destId="{E2C3598F-0520-49BC-9A8B-0C5111F983B2}" srcOrd="6" destOrd="0" presId="urn:microsoft.com/office/officeart/2005/8/layout/hList7#1"/>
    <dgm:cxn modelId="{3DDDB313-732A-4981-B5B4-C27EA2904EFA}" type="presParOf" srcId="{E2C3598F-0520-49BC-9A8B-0C5111F983B2}" destId="{0E86D37E-3AF6-4AF9-B453-A5BB73FED166}" srcOrd="0" destOrd="0" presId="urn:microsoft.com/office/officeart/2005/8/layout/hList7#1"/>
    <dgm:cxn modelId="{63236C72-0B63-4D06-8243-EFBC3A9F8AE4}" type="presParOf" srcId="{E2C3598F-0520-49BC-9A8B-0C5111F983B2}" destId="{E05BE1D1-B2BD-437F-8752-6FBF0919E147}" srcOrd="1" destOrd="0" presId="urn:microsoft.com/office/officeart/2005/8/layout/hList7#1"/>
    <dgm:cxn modelId="{0E4AB994-2E57-4DA7-8792-350BFAB2A5DA}" type="presParOf" srcId="{E2C3598F-0520-49BC-9A8B-0C5111F983B2}" destId="{95E5EF82-CD07-45C1-865E-8E8CBE54B2AA}" srcOrd="2" destOrd="0" presId="urn:microsoft.com/office/officeart/2005/8/layout/hList7#1"/>
    <dgm:cxn modelId="{9BFAF093-9E23-489E-A6B5-BAAE2A497FF9}" type="presParOf" srcId="{E2C3598F-0520-49BC-9A8B-0C5111F983B2}" destId="{4D9BF56E-2A54-4FE9-AABB-6F360C91A9D9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071289-D036-41AB-9422-F57D7C136679}" type="doc">
      <dgm:prSet loTypeId="urn:microsoft.com/office/officeart/2008/layout/CircularPictureCallout#1" loCatId="picture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83E4213F-8974-4F30-B772-40604208E8E5}">
      <dgm:prSet/>
      <dgm:spPr/>
      <dgm:t>
        <a:bodyPr/>
        <a:lstStyle/>
        <a:p>
          <a:endParaRPr lang="zh-CN" altLang="en-US"/>
        </a:p>
      </dgm:t>
    </dgm:pt>
    <dgm:pt modelId="{6182E610-9368-42AE-A6CB-250E5DE1F48E}" type="parTrans" cxnId="{E747308C-7419-4117-839A-09E872F304EC}">
      <dgm:prSet/>
      <dgm:spPr/>
      <dgm:t>
        <a:bodyPr/>
        <a:lstStyle/>
        <a:p>
          <a:endParaRPr lang="zh-CN" altLang="en-US"/>
        </a:p>
      </dgm:t>
    </dgm:pt>
    <dgm:pt modelId="{AAB7D1C5-8A3A-42C5-B8AF-1D41EB9E7138}" type="sibTrans" cxnId="{E747308C-7419-4117-839A-09E872F304EC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zh-CN" altLang="en-US"/>
        </a:p>
      </dgm:t>
    </dgm:pt>
    <dgm:pt modelId="{1407E731-846A-4DB9-95A9-16428BD63A03}">
      <dgm:prSet phldrT="[文本]" custT="1"/>
      <dgm:spPr/>
      <dgm:t>
        <a:bodyPr/>
        <a:lstStyle/>
        <a:p>
          <a:r>
            <a: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 </a:t>
          </a:r>
          <a:r>
            <a: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自主研发</a:t>
          </a:r>
        </a:p>
      </dgm:t>
    </dgm:pt>
    <dgm:pt modelId="{A2998C0D-F707-4BD9-8F27-069F74BEA868}" type="parTrans" cxnId="{DADFE988-641D-4DB7-9FB8-D2A4F6A783D5}">
      <dgm:prSet/>
      <dgm:spPr/>
      <dgm:t>
        <a:bodyPr/>
        <a:lstStyle/>
        <a:p>
          <a:endParaRPr lang="zh-CN" altLang="en-US"/>
        </a:p>
      </dgm:t>
    </dgm:pt>
    <dgm:pt modelId="{1C9E4C3D-7590-4D72-9840-D7E29D78AF21}" type="sibTrans" cxnId="{DADFE988-641D-4DB7-9FB8-D2A4F6A783D5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  <dgm:t>
        <a:bodyPr/>
        <a:lstStyle/>
        <a:p>
          <a:endParaRPr lang="zh-CN" altLang="en-US"/>
        </a:p>
      </dgm:t>
    </dgm:pt>
    <dgm:pt modelId="{C06BE2D8-0E97-4A48-B479-3D12397B3E31}">
      <dgm:prSet phldrT="[文本]" custT="1"/>
      <dgm:spPr/>
      <dgm:t>
        <a:bodyPr/>
        <a:lstStyle/>
        <a:p>
          <a:r>
            <a: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  </a:t>
          </a:r>
          <a:r>
            <a: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满足深度需求</a:t>
          </a:r>
        </a:p>
      </dgm:t>
    </dgm:pt>
    <dgm:pt modelId="{CA1079E5-BCF5-44AB-9832-BB60831035E2}" type="parTrans" cxnId="{F3504B1F-BEF4-4E2A-A596-8D309C3B9498}">
      <dgm:prSet/>
      <dgm:spPr/>
      <dgm:t>
        <a:bodyPr/>
        <a:lstStyle/>
        <a:p>
          <a:endParaRPr lang="zh-CN" altLang="en-US"/>
        </a:p>
      </dgm:t>
    </dgm:pt>
    <dgm:pt modelId="{E004EC8E-2D7D-45DF-9166-06F822BBCE7C}" type="sibTrans" cxnId="{F3504B1F-BEF4-4E2A-A596-8D309C3B9498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zh-CN" altLang="en-US"/>
        </a:p>
      </dgm:t>
    </dgm:pt>
    <dgm:pt modelId="{46E6BE9F-45E5-42A2-BC82-3371327651E5}">
      <dgm:prSet phldrT="[文本]" custT="1"/>
      <dgm:spPr/>
      <dgm:t>
        <a:bodyPr/>
        <a:lstStyle/>
        <a:p>
          <a:r>
            <a: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 </a:t>
          </a:r>
          <a:r>
            <a: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医工融合</a:t>
          </a:r>
        </a:p>
      </dgm:t>
    </dgm:pt>
    <dgm:pt modelId="{E5B4FB66-7113-40D1-90FB-2E9B4B7AF89A}" type="parTrans" cxnId="{A045CC6D-A39B-4FA1-BFE2-26FA6DEA4E5B}">
      <dgm:prSet/>
      <dgm:spPr/>
      <dgm:t>
        <a:bodyPr/>
        <a:lstStyle/>
        <a:p>
          <a:endParaRPr lang="zh-CN" altLang="en-US"/>
        </a:p>
      </dgm:t>
    </dgm:pt>
    <dgm:pt modelId="{EECE4251-9EEF-44DD-BF90-14154F8493BB}" type="sibTrans" cxnId="{A045CC6D-A39B-4FA1-BFE2-26FA6DEA4E5B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  <dgm:t>
        <a:bodyPr/>
        <a:lstStyle/>
        <a:p>
          <a:endParaRPr lang="zh-CN" altLang="en-US"/>
        </a:p>
      </dgm:t>
    </dgm:pt>
    <dgm:pt modelId="{8D5CA5AB-343C-4567-B4C8-8474B7A03941}" type="pres">
      <dgm:prSet presAssocID="{92071289-D036-41AB-9422-F57D7C136679}" presName="Name0" presStyleCnt="0">
        <dgm:presLayoutVars>
          <dgm:chMax val="7"/>
          <dgm:chPref val="7"/>
          <dgm:dir/>
        </dgm:presLayoutVars>
      </dgm:prSet>
      <dgm:spPr/>
    </dgm:pt>
    <dgm:pt modelId="{DF7792DF-B01D-445C-988F-C803F606292B}" type="pres">
      <dgm:prSet presAssocID="{92071289-D036-41AB-9422-F57D7C136679}" presName="Name1" presStyleCnt="0"/>
      <dgm:spPr/>
    </dgm:pt>
    <dgm:pt modelId="{0F63071E-BFED-4BB9-911D-704E2A54756A}" type="pres">
      <dgm:prSet presAssocID="{AAB7D1C5-8A3A-42C5-B8AF-1D41EB9E7138}" presName="picture_1" presStyleCnt="0"/>
      <dgm:spPr/>
    </dgm:pt>
    <dgm:pt modelId="{DF4824D6-A54D-4344-948D-825CD9E7ED9B}" type="pres">
      <dgm:prSet presAssocID="{AAB7D1C5-8A3A-42C5-B8AF-1D41EB9E7138}" presName="pictureRepeatNode" presStyleLbl="alignImgPlace1" presStyleIdx="0" presStyleCnt="4" custLinFactNeighborX="76" custLinFactNeighborY="445"/>
      <dgm:spPr/>
    </dgm:pt>
    <dgm:pt modelId="{9C58163E-F41F-4585-BD5F-53215A381683}" type="pres">
      <dgm:prSet presAssocID="{83E4213F-8974-4F30-B772-40604208E8E5}" presName="text_1" presStyleLbl="node1" presStyleIdx="0" presStyleCnt="0">
        <dgm:presLayoutVars>
          <dgm:bulletEnabled val="1"/>
        </dgm:presLayoutVars>
      </dgm:prSet>
      <dgm:spPr/>
    </dgm:pt>
    <dgm:pt modelId="{9C5B3E58-DB9E-480C-BF9A-886310BF754C}" type="pres">
      <dgm:prSet presAssocID="{1C9E4C3D-7590-4D72-9840-D7E29D78AF21}" presName="picture_2" presStyleCnt="0"/>
      <dgm:spPr/>
    </dgm:pt>
    <dgm:pt modelId="{2947D394-7220-407B-A2BA-5F6146E96E92}" type="pres">
      <dgm:prSet presAssocID="{1C9E4C3D-7590-4D72-9840-D7E29D78AF21}" presName="pictureRepeatNode" presStyleLbl="alignImgPlace1" presStyleIdx="1" presStyleCnt="4"/>
      <dgm:spPr/>
    </dgm:pt>
    <dgm:pt modelId="{61769634-0718-49DB-9B13-B22B58768A2A}" type="pres">
      <dgm:prSet presAssocID="{1407E731-846A-4DB9-95A9-16428BD63A03}" presName="line_2" presStyleLbl="parChTrans1D1" presStyleIdx="0" presStyleCnt="3"/>
      <dgm:spPr/>
    </dgm:pt>
    <dgm:pt modelId="{E38D71FB-6AE5-4263-933F-01B5F52D17B4}" type="pres">
      <dgm:prSet presAssocID="{1407E731-846A-4DB9-95A9-16428BD63A03}" presName="textparent_2" presStyleLbl="node1" presStyleIdx="0" presStyleCnt="0"/>
      <dgm:spPr/>
    </dgm:pt>
    <dgm:pt modelId="{C5CA5633-7766-4083-949E-AEB636EA37BD}" type="pres">
      <dgm:prSet presAssocID="{1407E731-846A-4DB9-95A9-16428BD63A03}" presName="text_2" presStyleLbl="revTx" presStyleIdx="0" presStyleCnt="3" custScaleX="1244812" custScaleY="84189" custLinFactX="3877" custLinFactNeighborX="100000" custLinFactNeighborY="-4164">
        <dgm:presLayoutVars>
          <dgm:bulletEnabled val="1"/>
        </dgm:presLayoutVars>
      </dgm:prSet>
      <dgm:spPr/>
    </dgm:pt>
    <dgm:pt modelId="{E0BD90AE-D50A-42B5-BDA5-01138C2A7C43}" type="pres">
      <dgm:prSet presAssocID="{E004EC8E-2D7D-45DF-9166-06F822BBCE7C}" presName="picture_3" presStyleCnt="0"/>
      <dgm:spPr/>
    </dgm:pt>
    <dgm:pt modelId="{E9981FFA-FD7B-4A5A-B6F7-9EAD971ED89C}" type="pres">
      <dgm:prSet presAssocID="{E004EC8E-2D7D-45DF-9166-06F822BBCE7C}" presName="pictureRepeatNode" presStyleLbl="alignImgPlace1" presStyleIdx="2" presStyleCnt="4"/>
      <dgm:spPr/>
    </dgm:pt>
    <dgm:pt modelId="{596D85FA-9C52-4061-8BB4-579612823A01}" type="pres">
      <dgm:prSet presAssocID="{C06BE2D8-0E97-4A48-B479-3D12397B3E31}" presName="line_3" presStyleLbl="parChTrans1D1" presStyleIdx="1" presStyleCnt="3"/>
      <dgm:spPr/>
    </dgm:pt>
    <dgm:pt modelId="{25D648C5-3805-4E5A-8BF9-46EED81CB592}" type="pres">
      <dgm:prSet presAssocID="{C06BE2D8-0E97-4A48-B479-3D12397B3E31}" presName="textparent_3" presStyleLbl="node1" presStyleIdx="0" presStyleCnt="0"/>
      <dgm:spPr/>
    </dgm:pt>
    <dgm:pt modelId="{279BF21F-F36E-4C17-889E-0C863A7E1D3A}" type="pres">
      <dgm:prSet presAssocID="{C06BE2D8-0E97-4A48-B479-3D12397B3E31}" presName="text_3" presStyleLbl="revTx" presStyleIdx="1" presStyleCnt="3" custScaleX="305501" custLinFactNeighborX="18010" custLinFactNeighborY="1366">
        <dgm:presLayoutVars>
          <dgm:bulletEnabled val="1"/>
        </dgm:presLayoutVars>
      </dgm:prSet>
      <dgm:spPr/>
    </dgm:pt>
    <dgm:pt modelId="{20E44A70-EF35-40BB-AF19-E01097E22216}" type="pres">
      <dgm:prSet presAssocID="{EECE4251-9EEF-44DD-BF90-14154F8493BB}" presName="picture_4" presStyleCnt="0"/>
      <dgm:spPr/>
    </dgm:pt>
    <dgm:pt modelId="{6D572E51-230A-46D7-ACA8-A3A70C0423AF}" type="pres">
      <dgm:prSet presAssocID="{EECE4251-9EEF-44DD-BF90-14154F8493BB}" presName="pictureRepeatNode" presStyleLbl="alignImgPlace1" presStyleIdx="3" presStyleCnt="4"/>
      <dgm:spPr/>
    </dgm:pt>
    <dgm:pt modelId="{B8794C8F-875C-42C6-85F8-C766EE60D583}" type="pres">
      <dgm:prSet presAssocID="{46E6BE9F-45E5-42A2-BC82-3371327651E5}" presName="line_4" presStyleLbl="parChTrans1D1" presStyleIdx="2" presStyleCnt="3"/>
      <dgm:spPr/>
    </dgm:pt>
    <dgm:pt modelId="{559E683C-945B-40B2-B12B-4E61BF012DF5}" type="pres">
      <dgm:prSet presAssocID="{46E6BE9F-45E5-42A2-BC82-3371327651E5}" presName="textparent_4" presStyleLbl="node1" presStyleIdx="0" presStyleCnt="0"/>
      <dgm:spPr/>
    </dgm:pt>
    <dgm:pt modelId="{5784E2B8-9420-4044-A30F-54D9607B32E9}" type="pres">
      <dgm:prSet presAssocID="{46E6BE9F-45E5-42A2-BC82-3371327651E5}" presName="text_4" presStyleLbl="revTx" presStyleIdx="2" presStyleCnt="3" custScaleX="210080" custLinFactNeighborX="20345" custLinFactNeighborY="1366">
        <dgm:presLayoutVars>
          <dgm:bulletEnabled val="1"/>
        </dgm:presLayoutVars>
      </dgm:prSet>
      <dgm:spPr/>
    </dgm:pt>
  </dgm:ptLst>
  <dgm:cxnLst>
    <dgm:cxn modelId="{F3504B1F-BEF4-4E2A-A596-8D309C3B9498}" srcId="{92071289-D036-41AB-9422-F57D7C136679}" destId="{C06BE2D8-0E97-4A48-B479-3D12397B3E31}" srcOrd="2" destOrd="0" parTransId="{CA1079E5-BCF5-44AB-9832-BB60831035E2}" sibTransId="{E004EC8E-2D7D-45DF-9166-06F822BBCE7C}"/>
    <dgm:cxn modelId="{56D93B23-971D-4D28-861A-1F96913BDDF7}" type="presOf" srcId="{C06BE2D8-0E97-4A48-B479-3D12397B3E31}" destId="{279BF21F-F36E-4C17-889E-0C863A7E1D3A}" srcOrd="0" destOrd="0" presId="urn:microsoft.com/office/officeart/2008/layout/CircularPictureCallout#1"/>
    <dgm:cxn modelId="{2E12F837-E6E1-4B6C-A379-1FDBBFB7C725}" type="presOf" srcId="{E004EC8E-2D7D-45DF-9166-06F822BBCE7C}" destId="{E9981FFA-FD7B-4A5A-B6F7-9EAD971ED89C}" srcOrd="0" destOrd="0" presId="urn:microsoft.com/office/officeart/2008/layout/CircularPictureCallout#1"/>
    <dgm:cxn modelId="{B4DB455E-863D-488C-B08F-21931D897FDC}" type="presOf" srcId="{1C9E4C3D-7590-4D72-9840-D7E29D78AF21}" destId="{2947D394-7220-407B-A2BA-5F6146E96E92}" srcOrd="0" destOrd="0" presId="urn:microsoft.com/office/officeart/2008/layout/CircularPictureCallout#1"/>
    <dgm:cxn modelId="{A045CC6D-A39B-4FA1-BFE2-26FA6DEA4E5B}" srcId="{92071289-D036-41AB-9422-F57D7C136679}" destId="{46E6BE9F-45E5-42A2-BC82-3371327651E5}" srcOrd="3" destOrd="0" parTransId="{E5B4FB66-7113-40D1-90FB-2E9B4B7AF89A}" sibTransId="{EECE4251-9EEF-44DD-BF90-14154F8493BB}"/>
    <dgm:cxn modelId="{753CF97E-B4CB-4CCF-8EA3-9133FD0A96A7}" type="presOf" srcId="{EECE4251-9EEF-44DD-BF90-14154F8493BB}" destId="{6D572E51-230A-46D7-ACA8-A3A70C0423AF}" srcOrd="0" destOrd="0" presId="urn:microsoft.com/office/officeart/2008/layout/CircularPictureCallout#1"/>
    <dgm:cxn modelId="{DADFE988-641D-4DB7-9FB8-D2A4F6A783D5}" srcId="{92071289-D036-41AB-9422-F57D7C136679}" destId="{1407E731-846A-4DB9-95A9-16428BD63A03}" srcOrd="1" destOrd="0" parTransId="{A2998C0D-F707-4BD9-8F27-069F74BEA868}" sibTransId="{1C9E4C3D-7590-4D72-9840-D7E29D78AF21}"/>
    <dgm:cxn modelId="{E747308C-7419-4117-839A-09E872F304EC}" srcId="{92071289-D036-41AB-9422-F57D7C136679}" destId="{83E4213F-8974-4F30-B772-40604208E8E5}" srcOrd="0" destOrd="0" parTransId="{6182E610-9368-42AE-A6CB-250E5DE1F48E}" sibTransId="{AAB7D1C5-8A3A-42C5-B8AF-1D41EB9E7138}"/>
    <dgm:cxn modelId="{038718A8-AE3A-462F-9453-79024724C826}" type="presOf" srcId="{AAB7D1C5-8A3A-42C5-B8AF-1D41EB9E7138}" destId="{DF4824D6-A54D-4344-948D-825CD9E7ED9B}" srcOrd="0" destOrd="0" presId="urn:microsoft.com/office/officeart/2008/layout/CircularPictureCallout#1"/>
    <dgm:cxn modelId="{D0A370B1-F0F9-46C3-9066-8D76B651064C}" type="presOf" srcId="{46E6BE9F-45E5-42A2-BC82-3371327651E5}" destId="{5784E2B8-9420-4044-A30F-54D9607B32E9}" srcOrd="0" destOrd="0" presId="urn:microsoft.com/office/officeart/2008/layout/CircularPictureCallout#1"/>
    <dgm:cxn modelId="{930FF6BB-9A86-4398-9AFF-D76F78248732}" type="presOf" srcId="{92071289-D036-41AB-9422-F57D7C136679}" destId="{8D5CA5AB-343C-4567-B4C8-8474B7A03941}" srcOrd="0" destOrd="0" presId="urn:microsoft.com/office/officeart/2008/layout/CircularPictureCallout#1"/>
    <dgm:cxn modelId="{978FD2D8-7A1F-472E-8DBF-EB9B3965F2CF}" type="presOf" srcId="{83E4213F-8974-4F30-B772-40604208E8E5}" destId="{9C58163E-F41F-4585-BD5F-53215A381683}" srcOrd="0" destOrd="0" presId="urn:microsoft.com/office/officeart/2008/layout/CircularPictureCallout#1"/>
    <dgm:cxn modelId="{D41DFAE2-6A76-4346-BD3E-304A6C74737C}" type="presOf" srcId="{1407E731-846A-4DB9-95A9-16428BD63A03}" destId="{C5CA5633-7766-4083-949E-AEB636EA37BD}" srcOrd="0" destOrd="0" presId="urn:microsoft.com/office/officeart/2008/layout/CircularPictureCallout#1"/>
    <dgm:cxn modelId="{46EAE47B-A3DC-4C5C-A155-7B75C999FECD}" type="presParOf" srcId="{8D5CA5AB-343C-4567-B4C8-8474B7A03941}" destId="{DF7792DF-B01D-445C-988F-C803F606292B}" srcOrd="0" destOrd="0" presId="urn:microsoft.com/office/officeart/2008/layout/CircularPictureCallout#1"/>
    <dgm:cxn modelId="{3BFFFD09-B359-4CBF-B1D3-62D0EBFA4369}" type="presParOf" srcId="{DF7792DF-B01D-445C-988F-C803F606292B}" destId="{0F63071E-BFED-4BB9-911D-704E2A54756A}" srcOrd="0" destOrd="0" presId="urn:microsoft.com/office/officeart/2008/layout/CircularPictureCallout#1"/>
    <dgm:cxn modelId="{A7294BF7-EA28-4916-9364-13F692E66502}" type="presParOf" srcId="{0F63071E-BFED-4BB9-911D-704E2A54756A}" destId="{DF4824D6-A54D-4344-948D-825CD9E7ED9B}" srcOrd="0" destOrd="0" presId="urn:microsoft.com/office/officeart/2008/layout/CircularPictureCallout#1"/>
    <dgm:cxn modelId="{9E891F39-14F2-4C2A-A7E2-65A260847B97}" type="presParOf" srcId="{DF7792DF-B01D-445C-988F-C803F606292B}" destId="{9C58163E-F41F-4585-BD5F-53215A381683}" srcOrd="1" destOrd="0" presId="urn:microsoft.com/office/officeart/2008/layout/CircularPictureCallout#1"/>
    <dgm:cxn modelId="{BC2F406A-FA88-40BC-989C-E83E610399EB}" type="presParOf" srcId="{DF7792DF-B01D-445C-988F-C803F606292B}" destId="{9C5B3E58-DB9E-480C-BF9A-886310BF754C}" srcOrd="2" destOrd="0" presId="urn:microsoft.com/office/officeart/2008/layout/CircularPictureCallout#1"/>
    <dgm:cxn modelId="{45F5D705-225A-4E38-9314-C75813A814C8}" type="presParOf" srcId="{9C5B3E58-DB9E-480C-BF9A-886310BF754C}" destId="{2947D394-7220-407B-A2BA-5F6146E96E92}" srcOrd="0" destOrd="0" presId="urn:microsoft.com/office/officeart/2008/layout/CircularPictureCallout#1"/>
    <dgm:cxn modelId="{97CDE3D7-4BAF-4D9A-9CA3-551E46AA76D8}" type="presParOf" srcId="{DF7792DF-B01D-445C-988F-C803F606292B}" destId="{61769634-0718-49DB-9B13-B22B58768A2A}" srcOrd="3" destOrd="0" presId="urn:microsoft.com/office/officeart/2008/layout/CircularPictureCallout#1"/>
    <dgm:cxn modelId="{E5981E8D-A1E3-4145-A63F-7018DD25B345}" type="presParOf" srcId="{DF7792DF-B01D-445C-988F-C803F606292B}" destId="{E38D71FB-6AE5-4263-933F-01B5F52D17B4}" srcOrd="4" destOrd="0" presId="urn:microsoft.com/office/officeart/2008/layout/CircularPictureCallout#1"/>
    <dgm:cxn modelId="{4AC4319A-1CC6-477B-AB4A-B93F017F8030}" type="presParOf" srcId="{E38D71FB-6AE5-4263-933F-01B5F52D17B4}" destId="{C5CA5633-7766-4083-949E-AEB636EA37BD}" srcOrd="0" destOrd="0" presId="urn:microsoft.com/office/officeart/2008/layout/CircularPictureCallout#1"/>
    <dgm:cxn modelId="{F96AF3EE-7D8D-40D2-B886-E246CDEDE654}" type="presParOf" srcId="{DF7792DF-B01D-445C-988F-C803F606292B}" destId="{E0BD90AE-D50A-42B5-BDA5-01138C2A7C43}" srcOrd="5" destOrd="0" presId="urn:microsoft.com/office/officeart/2008/layout/CircularPictureCallout#1"/>
    <dgm:cxn modelId="{198DA88D-077D-4593-83D5-5944604A6F0B}" type="presParOf" srcId="{E0BD90AE-D50A-42B5-BDA5-01138C2A7C43}" destId="{E9981FFA-FD7B-4A5A-B6F7-9EAD971ED89C}" srcOrd="0" destOrd="0" presId="urn:microsoft.com/office/officeart/2008/layout/CircularPictureCallout#1"/>
    <dgm:cxn modelId="{5CC85330-13A1-41DD-8892-662C201C0415}" type="presParOf" srcId="{DF7792DF-B01D-445C-988F-C803F606292B}" destId="{596D85FA-9C52-4061-8BB4-579612823A01}" srcOrd="6" destOrd="0" presId="urn:microsoft.com/office/officeart/2008/layout/CircularPictureCallout#1"/>
    <dgm:cxn modelId="{357828A0-8535-440F-A4E2-FF2AF713BBBC}" type="presParOf" srcId="{DF7792DF-B01D-445C-988F-C803F606292B}" destId="{25D648C5-3805-4E5A-8BF9-46EED81CB592}" srcOrd="7" destOrd="0" presId="urn:microsoft.com/office/officeart/2008/layout/CircularPictureCallout#1"/>
    <dgm:cxn modelId="{EB7AD879-2AF9-4973-AEE0-335858902744}" type="presParOf" srcId="{25D648C5-3805-4E5A-8BF9-46EED81CB592}" destId="{279BF21F-F36E-4C17-889E-0C863A7E1D3A}" srcOrd="0" destOrd="0" presId="urn:microsoft.com/office/officeart/2008/layout/CircularPictureCallout#1"/>
    <dgm:cxn modelId="{F5547D9E-F2B9-4E96-AEF2-2A9B28BEC659}" type="presParOf" srcId="{DF7792DF-B01D-445C-988F-C803F606292B}" destId="{20E44A70-EF35-40BB-AF19-E01097E22216}" srcOrd="8" destOrd="0" presId="urn:microsoft.com/office/officeart/2008/layout/CircularPictureCallout#1"/>
    <dgm:cxn modelId="{60DCA5B9-A666-4F67-9DD1-15DAB97626CE}" type="presParOf" srcId="{20E44A70-EF35-40BB-AF19-E01097E22216}" destId="{6D572E51-230A-46D7-ACA8-A3A70C0423AF}" srcOrd="0" destOrd="0" presId="urn:microsoft.com/office/officeart/2008/layout/CircularPictureCallout#1"/>
    <dgm:cxn modelId="{1E7765A0-C0B9-44B5-87C0-15686809A879}" type="presParOf" srcId="{DF7792DF-B01D-445C-988F-C803F606292B}" destId="{B8794C8F-875C-42C6-85F8-C766EE60D583}" srcOrd="9" destOrd="0" presId="urn:microsoft.com/office/officeart/2008/layout/CircularPictureCallout#1"/>
    <dgm:cxn modelId="{26542EB4-08AF-47DC-A702-A35DC9F78428}" type="presParOf" srcId="{DF7792DF-B01D-445C-988F-C803F606292B}" destId="{559E683C-945B-40B2-B12B-4E61BF012DF5}" srcOrd="10" destOrd="0" presId="urn:microsoft.com/office/officeart/2008/layout/CircularPictureCallout#1"/>
    <dgm:cxn modelId="{46D9D6C9-EBEF-4D06-B466-A488455928FE}" type="presParOf" srcId="{559E683C-945B-40B2-B12B-4E61BF012DF5}" destId="{5784E2B8-9420-4044-A30F-54D9607B32E9}" srcOrd="0" destOrd="0" presId="urn:microsoft.com/office/officeart/2008/layout/CircularPictureCallou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92B55-4212-4952-B8B6-D457716BB538}">
      <dsp:nvSpPr>
        <dsp:cNvPr id="0" name=""/>
        <dsp:cNvSpPr/>
      </dsp:nvSpPr>
      <dsp:spPr>
        <a:xfrm>
          <a:off x="0" y="585790"/>
          <a:ext cx="3406144" cy="27249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C759F20-B9F9-47FA-8CC2-296946F200B9}">
      <dsp:nvSpPr>
        <dsp:cNvPr id="0" name=""/>
        <dsp:cNvSpPr/>
      </dsp:nvSpPr>
      <dsp:spPr bwMode="white">
        <a:xfrm>
          <a:off x="166408" y="3038312"/>
          <a:ext cx="3031468" cy="95372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董家鸿院士</a:t>
          </a:r>
          <a:r>
            <a:rPr lang="en-US" altLang="zh-CN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-3D</a:t>
          </a:r>
          <a:r>
            <a:rPr lang="zh-CN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打印技术完成胆道癌根治精准手术</a:t>
          </a:r>
          <a:endParaRPr lang="zh-CN" altLang="en-US" sz="1800" kern="1200" dirty="0"/>
        </a:p>
      </dsp:txBody>
      <dsp:txXfrm>
        <a:off x="166408" y="3038312"/>
        <a:ext cx="3031468" cy="953720"/>
      </dsp:txXfrm>
    </dsp:sp>
    <dsp:sp modelId="{90FE0162-CD97-4A6F-8068-34FB0553A647}">
      <dsp:nvSpPr>
        <dsp:cNvPr id="0" name=""/>
        <dsp:cNvSpPr/>
      </dsp:nvSpPr>
      <dsp:spPr>
        <a:xfrm>
          <a:off x="3746758" y="588869"/>
          <a:ext cx="3406144" cy="272491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D973E1A-B0D7-426C-84AD-60108D2D0F50}">
      <dsp:nvSpPr>
        <dsp:cNvPr id="0" name=""/>
        <dsp:cNvSpPr/>
      </dsp:nvSpPr>
      <dsp:spPr bwMode="white">
        <a:xfrm>
          <a:off x="3954364" y="3046552"/>
          <a:ext cx="3031468" cy="95372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国际肝胆胰主席刘允怡院士</a:t>
          </a:r>
          <a:r>
            <a:rPr lang="en-US" altLang="zh-CN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3D</a:t>
          </a:r>
          <a:r>
            <a:rPr lang="zh-CN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重构授课案例分析</a:t>
          </a:r>
          <a:endParaRPr lang="zh-CN" altLang="en-US" sz="1800" kern="1200" dirty="0"/>
        </a:p>
      </dsp:txBody>
      <dsp:txXfrm>
        <a:off x="3954364" y="3046552"/>
        <a:ext cx="3031468" cy="953720"/>
      </dsp:txXfrm>
    </dsp:sp>
    <dsp:sp modelId="{F03269A5-4E52-4FA6-BDEF-50A6D89EBE5E}">
      <dsp:nvSpPr>
        <dsp:cNvPr id="0" name=""/>
        <dsp:cNvSpPr/>
      </dsp:nvSpPr>
      <dsp:spPr>
        <a:xfrm>
          <a:off x="7493517" y="577560"/>
          <a:ext cx="3406144" cy="27249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C27C41-56C9-49B3-AF2D-7C1A6B6AE15C}">
      <dsp:nvSpPr>
        <dsp:cNvPr id="0" name=""/>
        <dsp:cNvSpPr/>
      </dsp:nvSpPr>
      <dsp:spPr bwMode="white">
        <a:xfrm>
          <a:off x="7665443" y="3030071"/>
          <a:ext cx="3031468" cy="95372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戴尅戎院士</a:t>
          </a:r>
          <a:r>
            <a:rPr lang="en-US" altLang="zh-CN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-3D</a:t>
          </a:r>
          <a:r>
            <a:rPr lang="zh-CN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打印吸引了我的后半生</a:t>
          </a:r>
          <a:endParaRPr lang="zh-CN" altLang="en-US" sz="1800" kern="1200" dirty="0"/>
        </a:p>
      </dsp:txBody>
      <dsp:txXfrm>
        <a:off x="7665443" y="3030071"/>
        <a:ext cx="3031468" cy="953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7C495-FDF1-41F9-AB70-1B089F3ACE41}">
      <dsp:nvSpPr>
        <dsp:cNvPr id="0" name=""/>
        <dsp:cNvSpPr/>
      </dsp:nvSpPr>
      <dsp:spPr>
        <a:xfrm>
          <a:off x="7832009" y="2293837"/>
          <a:ext cx="178980" cy="2243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3225"/>
              </a:lnTo>
              <a:lnTo>
                <a:pt x="178980" y="22432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8DD7A8-32C4-4E93-A89B-1BAD21F520A8}">
      <dsp:nvSpPr>
        <dsp:cNvPr id="0" name=""/>
        <dsp:cNvSpPr/>
      </dsp:nvSpPr>
      <dsp:spPr>
        <a:xfrm>
          <a:off x="7832009" y="2293837"/>
          <a:ext cx="178980" cy="1396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6049"/>
              </a:lnTo>
              <a:lnTo>
                <a:pt x="178980" y="139604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A439F-E44C-4438-B236-00D37F7785D2}">
      <dsp:nvSpPr>
        <dsp:cNvPr id="0" name=""/>
        <dsp:cNvSpPr/>
      </dsp:nvSpPr>
      <dsp:spPr>
        <a:xfrm>
          <a:off x="7832009" y="2293837"/>
          <a:ext cx="178980" cy="548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8874"/>
              </a:lnTo>
              <a:lnTo>
                <a:pt x="178980" y="54887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253D4-DF20-47D2-AF8F-4A1F56C426D1}">
      <dsp:nvSpPr>
        <dsp:cNvPr id="0" name=""/>
        <dsp:cNvSpPr/>
      </dsp:nvSpPr>
      <dsp:spPr>
        <a:xfrm>
          <a:off x="7587402" y="1446662"/>
          <a:ext cx="721889" cy="250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286"/>
              </a:lnTo>
              <a:lnTo>
                <a:pt x="721889" y="125286"/>
              </a:lnTo>
              <a:lnTo>
                <a:pt x="721889" y="25057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E060B-ED14-4138-A9FE-DB8921C2B73E}">
      <dsp:nvSpPr>
        <dsp:cNvPr id="0" name=""/>
        <dsp:cNvSpPr/>
      </dsp:nvSpPr>
      <dsp:spPr>
        <a:xfrm>
          <a:off x="6865512" y="1446662"/>
          <a:ext cx="721889" cy="250573"/>
        </a:xfrm>
        <a:custGeom>
          <a:avLst/>
          <a:gdLst/>
          <a:ahLst/>
          <a:cxnLst/>
          <a:rect l="0" t="0" r="0" b="0"/>
          <a:pathLst>
            <a:path>
              <a:moveTo>
                <a:pt x="721889" y="0"/>
              </a:moveTo>
              <a:lnTo>
                <a:pt x="721889" y="125286"/>
              </a:lnTo>
              <a:lnTo>
                <a:pt x="0" y="125286"/>
              </a:lnTo>
              <a:lnTo>
                <a:pt x="0" y="25057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62B70-0C63-41C1-B7E5-3C554514B50A}">
      <dsp:nvSpPr>
        <dsp:cNvPr id="0" name=""/>
        <dsp:cNvSpPr/>
      </dsp:nvSpPr>
      <dsp:spPr>
        <a:xfrm>
          <a:off x="4655667" y="599486"/>
          <a:ext cx="2931734" cy="250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286"/>
              </a:lnTo>
              <a:lnTo>
                <a:pt x="2931734" y="125286"/>
              </a:lnTo>
              <a:lnTo>
                <a:pt x="2931734" y="25057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A0AA4-92AC-4650-8B73-37F02DF03DBD}">
      <dsp:nvSpPr>
        <dsp:cNvPr id="0" name=""/>
        <dsp:cNvSpPr/>
      </dsp:nvSpPr>
      <dsp:spPr>
        <a:xfrm>
          <a:off x="4702315" y="1734516"/>
          <a:ext cx="335362" cy="1775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5178"/>
              </a:lnTo>
              <a:lnTo>
                <a:pt x="335362" y="177517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B9A68-25C4-435C-AB90-FB908299304F}">
      <dsp:nvSpPr>
        <dsp:cNvPr id="0" name=""/>
        <dsp:cNvSpPr/>
      </dsp:nvSpPr>
      <dsp:spPr>
        <a:xfrm>
          <a:off x="4702315" y="1734516"/>
          <a:ext cx="277277" cy="819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9558"/>
              </a:lnTo>
              <a:lnTo>
                <a:pt x="277277" y="81955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2ACED-3A71-415F-92A0-83BECE472CD0}">
      <dsp:nvSpPr>
        <dsp:cNvPr id="0" name=""/>
        <dsp:cNvSpPr/>
      </dsp:nvSpPr>
      <dsp:spPr>
        <a:xfrm>
          <a:off x="4655667" y="599486"/>
          <a:ext cx="523930" cy="538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141"/>
              </a:lnTo>
              <a:lnTo>
                <a:pt x="523930" y="413141"/>
              </a:lnTo>
              <a:lnTo>
                <a:pt x="523930" y="5384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91024-F081-4E1F-9454-0E8BC9B999F0}">
      <dsp:nvSpPr>
        <dsp:cNvPr id="0" name=""/>
        <dsp:cNvSpPr/>
      </dsp:nvSpPr>
      <dsp:spPr>
        <a:xfrm>
          <a:off x="2946400" y="2293837"/>
          <a:ext cx="178980" cy="1396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6049"/>
              </a:lnTo>
              <a:lnTo>
                <a:pt x="178980" y="139604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857764-49F3-4DEC-8F80-5B76FB811223}">
      <dsp:nvSpPr>
        <dsp:cNvPr id="0" name=""/>
        <dsp:cNvSpPr/>
      </dsp:nvSpPr>
      <dsp:spPr>
        <a:xfrm>
          <a:off x="2946400" y="2293837"/>
          <a:ext cx="178980" cy="548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8874"/>
              </a:lnTo>
              <a:lnTo>
                <a:pt x="178980" y="54887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B894C-E765-46A9-910E-D4E2B056B63A}">
      <dsp:nvSpPr>
        <dsp:cNvPr id="0" name=""/>
        <dsp:cNvSpPr/>
      </dsp:nvSpPr>
      <dsp:spPr>
        <a:xfrm>
          <a:off x="2701793" y="1446662"/>
          <a:ext cx="721889" cy="250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286"/>
              </a:lnTo>
              <a:lnTo>
                <a:pt x="721889" y="125286"/>
              </a:lnTo>
              <a:lnTo>
                <a:pt x="721889" y="25057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69F87-E534-45FC-B06E-85336007EEB7}">
      <dsp:nvSpPr>
        <dsp:cNvPr id="0" name=""/>
        <dsp:cNvSpPr/>
      </dsp:nvSpPr>
      <dsp:spPr>
        <a:xfrm>
          <a:off x="2278206" y="2293837"/>
          <a:ext cx="178980" cy="3090401"/>
        </a:xfrm>
        <a:custGeom>
          <a:avLst/>
          <a:gdLst/>
          <a:ahLst/>
          <a:cxnLst/>
          <a:rect l="0" t="0" r="0" b="0"/>
          <a:pathLst>
            <a:path>
              <a:moveTo>
                <a:pt x="178980" y="0"/>
              </a:moveTo>
              <a:lnTo>
                <a:pt x="178980" y="3090401"/>
              </a:lnTo>
              <a:lnTo>
                <a:pt x="0" y="309040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3AA30-9D56-41F5-9234-B0B60FBD0A82}">
      <dsp:nvSpPr>
        <dsp:cNvPr id="0" name=""/>
        <dsp:cNvSpPr/>
      </dsp:nvSpPr>
      <dsp:spPr>
        <a:xfrm>
          <a:off x="2278206" y="2293837"/>
          <a:ext cx="178980" cy="2243225"/>
        </a:xfrm>
        <a:custGeom>
          <a:avLst/>
          <a:gdLst/>
          <a:ahLst/>
          <a:cxnLst/>
          <a:rect l="0" t="0" r="0" b="0"/>
          <a:pathLst>
            <a:path>
              <a:moveTo>
                <a:pt x="178980" y="0"/>
              </a:moveTo>
              <a:lnTo>
                <a:pt x="178980" y="2243225"/>
              </a:lnTo>
              <a:lnTo>
                <a:pt x="0" y="22432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9F85C-68F2-40BE-9654-D96D0E710163}">
      <dsp:nvSpPr>
        <dsp:cNvPr id="0" name=""/>
        <dsp:cNvSpPr/>
      </dsp:nvSpPr>
      <dsp:spPr>
        <a:xfrm>
          <a:off x="2278206" y="2293837"/>
          <a:ext cx="178980" cy="1396049"/>
        </a:xfrm>
        <a:custGeom>
          <a:avLst/>
          <a:gdLst/>
          <a:ahLst/>
          <a:cxnLst/>
          <a:rect l="0" t="0" r="0" b="0"/>
          <a:pathLst>
            <a:path>
              <a:moveTo>
                <a:pt x="178980" y="0"/>
              </a:moveTo>
              <a:lnTo>
                <a:pt x="178980" y="1396049"/>
              </a:lnTo>
              <a:lnTo>
                <a:pt x="0" y="139604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3A99B-BB8D-4BD3-BFFA-8F707711969C}">
      <dsp:nvSpPr>
        <dsp:cNvPr id="0" name=""/>
        <dsp:cNvSpPr/>
      </dsp:nvSpPr>
      <dsp:spPr>
        <a:xfrm>
          <a:off x="2226683" y="2293837"/>
          <a:ext cx="230503" cy="590093"/>
        </a:xfrm>
        <a:custGeom>
          <a:avLst/>
          <a:gdLst/>
          <a:ahLst/>
          <a:cxnLst/>
          <a:rect l="0" t="0" r="0" b="0"/>
          <a:pathLst>
            <a:path>
              <a:moveTo>
                <a:pt x="230503" y="0"/>
              </a:moveTo>
              <a:lnTo>
                <a:pt x="230503" y="590093"/>
              </a:lnTo>
              <a:lnTo>
                <a:pt x="0" y="59009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0D53D-BFFB-45C2-8DDD-0A4F81D77278}">
      <dsp:nvSpPr>
        <dsp:cNvPr id="0" name=""/>
        <dsp:cNvSpPr/>
      </dsp:nvSpPr>
      <dsp:spPr>
        <a:xfrm>
          <a:off x="1979904" y="1446662"/>
          <a:ext cx="721889" cy="250573"/>
        </a:xfrm>
        <a:custGeom>
          <a:avLst/>
          <a:gdLst/>
          <a:ahLst/>
          <a:cxnLst/>
          <a:rect l="0" t="0" r="0" b="0"/>
          <a:pathLst>
            <a:path>
              <a:moveTo>
                <a:pt x="721889" y="0"/>
              </a:moveTo>
              <a:lnTo>
                <a:pt x="721889" y="125286"/>
              </a:lnTo>
              <a:lnTo>
                <a:pt x="0" y="125286"/>
              </a:lnTo>
              <a:lnTo>
                <a:pt x="0" y="25057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FE459-FFF2-44AA-A29A-A052860A512E}">
      <dsp:nvSpPr>
        <dsp:cNvPr id="0" name=""/>
        <dsp:cNvSpPr/>
      </dsp:nvSpPr>
      <dsp:spPr>
        <a:xfrm>
          <a:off x="2701793" y="599486"/>
          <a:ext cx="1953873" cy="250573"/>
        </a:xfrm>
        <a:custGeom>
          <a:avLst/>
          <a:gdLst/>
          <a:ahLst/>
          <a:cxnLst/>
          <a:rect l="0" t="0" r="0" b="0"/>
          <a:pathLst>
            <a:path>
              <a:moveTo>
                <a:pt x="1953873" y="0"/>
              </a:moveTo>
              <a:lnTo>
                <a:pt x="1953873" y="125286"/>
              </a:lnTo>
              <a:lnTo>
                <a:pt x="0" y="125286"/>
              </a:lnTo>
              <a:lnTo>
                <a:pt x="0" y="25057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49670-5C8E-40EF-A2EB-1763D211C427}">
      <dsp:nvSpPr>
        <dsp:cNvPr id="0" name=""/>
        <dsp:cNvSpPr/>
      </dsp:nvSpPr>
      <dsp:spPr>
        <a:xfrm>
          <a:off x="2818811" y="2883"/>
          <a:ext cx="3673711" cy="5966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/>
            <a:t>3D</a:t>
          </a:r>
          <a:r>
            <a:rPr lang="zh-CN" altLang="en-US" sz="1500" kern="1200" dirty="0"/>
            <a:t>打印云平台</a:t>
          </a:r>
        </a:p>
      </dsp:txBody>
      <dsp:txXfrm>
        <a:off x="2818811" y="2883"/>
        <a:ext cx="3673711" cy="596602"/>
      </dsp:txXfrm>
    </dsp:sp>
    <dsp:sp modelId="{9578E356-043F-4460-8742-E28D62E881A0}">
      <dsp:nvSpPr>
        <dsp:cNvPr id="0" name=""/>
        <dsp:cNvSpPr/>
      </dsp:nvSpPr>
      <dsp:spPr>
        <a:xfrm>
          <a:off x="1127329" y="850059"/>
          <a:ext cx="3148927" cy="59660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/>
            <a:t>3D</a:t>
          </a:r>
          <a:r>
            <a:rPr lang="zh-CN" altLang="en-US" sz="1500" kern="1200"/>
            <a:t>打印中心</a:t>
          </a:r>
        </a:p>
      </dsp:txBody>
      <dsp:txXfrm>
        <a:off x="1127329" y="850059"/>
        <a:ext cx="3148927" cy="596602"/>
      </dsp:txXfrm>
    </dsp:sp>
    <dsp:sp modelId="{C5ABC737-D115-4694-938F-C9FAEA4E564C}">
      <dsp:nvSpPr>
        <dsp:cNvPr id="0" name=""/>
        <dsp:cNvSpPr/>
      </dsp:nvSpPr>
      <dsp:spPr>
        <a:xfrm>
          <a:off x="1383302" y="1697235"/>
          <a:ext cx="1193205" cy="596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高分子打印实验室</a:t>
          </a:r>
        </a:p>
      </dsp:txBody>
      <dsp:txXfrm>
        <a:off x="1383302" y="1697235"/>
        <a:ext cx="1193205" cy="596602"/>
      </dsp:txXfrm>
    </dsp:sp>
    <dsp:sp modelId="{85F20AA7-D17E-42AF-B7CA-1A73FDE06DE8}">
      <dsp:nvSpPr>
        <dsp:cNvPr id="0" name=""/>
        <dsp:cNvSpPr/>
      </dsp:nvSpPr>
      <dsp:spPr>
        <a:xfrm>
          <a:off x="1033478" y="2585629"/>
          <a:ext cx="1193205" cy="5966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/>
            <a:t>术前规划模型</a:t>
          </a:r>
        </a:p>
      </dsp:txBody>
      <dsp:txXfrm>
        <a:off x="1033478" y="2585629"/>
        <a:ext cx="1193205" cy="596602"/>
      </dsp:txXfrm>
    </dsp:sp>
    <dsp:sp modelId="{5DD0CBA0-7604-4793-88A3-E779D4AFA453}">
      <dsp:nvSpPr>
        <dsp:cNvPr id="0" name=""/>
        <dsp:cNvSpPr/>
      </dsp:nvSpPr>
      <dsp:spPr>
        <a:xfrm>
          <a:off x="1085001" y="3391586"/>
          <a:ext cx="1193205" cy="5966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手术导板</a:t>
          </a:r>
        </a:p>
      </dsp:txBody>
      <dsp:txXfrm>
        <a:off x="1085001" y="3391586"/>
        <a:ext cx="1193205" cy="596602"/>
      </dsp:txXfrm>
    </dsp:sp>
    <dsp:sp modelId="{D2C6422C-0B63-4E46-BB79-8F29ADF06C4C}">
      <dsp:nvSpPr>
        <dsp:cNvPr id="0" name=""/>
        <dsp:cNvSpPr/>
      </dsp:nvSpPr>
      <dsp:spPr>
        <a:xfrm>
          <a:off x="1085001" y="4238761"/>
          <a:ext cx="1193205" cy="5966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辅助手术工具</a:t>
          </a:r>
        </a:p>
      </dsp:txBody>
      <dsp:txXfrm>
        <a:off x="1085001" y="4238761"/>
        <a:ext cx="1193205" cy="596602"/>
      </dsp:txXfrm>
    </dsp:sp>
    <dsp:sp modelId="{A510B741-C9B0-4FC9-9CD4-16E6B0FA0E82}">
      <dsp:nvSpPr>
        <dsp:cNvPr id="0" name=""/>
        <dsp:cNvSpPr/>
      </dsp:nvSpPr>
      <dsp:spPr>
        <a:xfrm>
          <a:off x="1085001" y="5085937"/>
          <a:ext cx="1193205" cy="5966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教学规培模型</a:t>
          </a:r>
        </a:p>
      </dsp:txBody>
      <dsp:txXfrm>
        <a:off x="1085001" y="5085937"/>
        <a:ext cx="1193205" cy="596602"/>
      </dsp:txXfrm>
    </dsp:sp>
    <dsp:sp modelId="{791D32E3-A85C-4C7C-A8C4-0CFF059CC141}">
      <dsp:nvSpPr>
        <dsp:cNvPr id="0" name=""/>
        <dsp:cNvSpPr/>
      </dsp:nvSpPr>
      <dsp:spPr>
        <a:xfrm>
          <a:off x="2827080" y="1697235"/>
          <a:ext cx="1193205" cy="596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金属打印实验室</a:t>
          </a:r>
        </a:p>
      </dsp:txBody>
      <dsp:txXfrm>
        <a:off x="2827080" y="1697235"/>
        <a:ext cx="1193205" cy="596602"/>
      </dsp:txXfrm>
    </dsp:sp>
    <dsp:sp modelId="{E6AA2358-E001-4478-B155-5CB9F4FA9A8D}">
      <dsp:nvSpPr>
        <dsp:cNvPr id="0" name=""/>
        <dsp:cNvSpPr/>
      </dsp:nvSpPr>
      <dsp:spPr>
        <a:xfrm>
          <a:off x="3125381" y="2544410"/>
          <a:ext cx="1193205" cy="5966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/>
            <a:t>定制式医疗器械</a:t>
          </a:r>
        </a:p>
      </dsp:txBody>
      <dsp:txXfrm>
        <a:off x="3125381" y="2544410"/>
        <a:ext cx="1193205" cy="596602"/>
      </dsp:txXfrm>
    </dsp:sp>
    <dsp:sp modelId="{D2C4C3EB-6AA3-4A04-A3C0-AE51CB6B8204}">
      <dsp:nvSpPr>
        <dsp:cNvPr id="0" name=""/>
        <dsp:cNvSpPr/>
      </dsp:nvSpPr>
      <dsp:spPr>
        <a:xfrm>
          <a:off x="3125381" y="3391586"/>
          <a:ext cx="1193205" cy="5966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定制式植入物</a:t>
          </a:r>
          <a:endParaRPr lang="en-US" altLang="zh-CN" sz="1500" kern="120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500" kern="1200"/>
        </a:p>
      </dsp:txBody>
      <dsp:txXfrm>
        <a:off x="3125381" y="3391586"/>
        <a:ext cx="1193205" cy="596602"/>
      </dsp:txXfrm>
    </dsp:sp>
    <dsp:sp modelId="{06C022AC-1EF6-40E9-A444-3C0C01212B2E}">
      <dsp:nvSpPr>
        <dsp:cNvPr id="0" name=""/>
        <dsp:cNvSpPr/>
      </dsp:nvSpPr>
      <dsp:spPr>
        <a:xfrm>
          <a:off x="4582995" y="1137914"/>
          <a:ext cx="1193205" cy="59660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/>
            <a:t>AR/MR</a:t>
          </a:r>
          <a:r>
            <a:rPr lang="zh-CN" altLang="en-US" sz="1500" kern="1200" dirty="0"/>
            <a:t>虚拟混合现实系统</a:t>
          </a:r>
        </a:p>
      </dsp:txBody>
      <dsp:txXfrm>
        <a:off x="4582995" y="1137914"/>
        <a:ext cx="1193205" cy="596602"/>
      </dsp:txXfrm>
    </dsp:sp>
    <dsp:sp modelId="{7DB82A31-DBDA-4068-B05B-8B175E6BD4B6}">
      <dsp:nvSpPr>
        <dsp:cNvPr id="0" name=""/>
        <dsp:cNvSpPr/>
      </dsp:nvSpPr>
      <dsp:spPr>
        <a:xfrm>
          <a:off x="4979592" y="2255774"/>
          <a:ext cx="1193205" cy="596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规培教学</a:t>
          </a:r>
        </a:p>
      </dsp:txBody>
      <dsp:txXfrm>
        <a:off x="4979592" y="2255774"/>
        <a:ext cx="1193205" cy="596602"/>
      </dsp:txXfrm>
    </dsp:sp>
    <dsp:sp modelId="{C97CB975-7CD3-4D8D-B84E-FB7ECFD61C0E}">
      <dsp:nvSpPr>
        <dsp:cNvPr id="0" name=""/>
        <dsp:cNvSpPr/>
      </dsp:nvSpPr>
      <dsp:spPr>
        <a:xfrm>
          <a:off x="5037677" y="3211394"/>
          <a:ext cx="1193205" cy="596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术中导航</a:t>
          </a:r>
        </a:p>
      </dsp:txBody>
      <dsp:txXfrm>
        <a:off x="5037677" y="3211394"/>
        <a:ext cx="1193205" cy="596602"/>
      </dsp:txXfrm>
    </dsp:sp>
    <dsp:sp modelId="{74FA08CB-6E52-40A4-9687-2CC6B1FB81D1}">
      <dsp:nvSpPr>
        <dsp:cNvPr id="0" name=""/>
        <dsp:cNvSpPr/>
      </dsp:nvSpPr>
      <dsp:spPr>
        <a:xfrm>
          <a:off x="6990799" y="850059"/>
          <a:ext cx="1193205" cy="59660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医学三维重构</a:t>
          </a:r>
        </a:p>
      </dsp:txBody>
      <dsp:txXfrm>
        <a:off x="6990799" y="850059"/>
        <a:ext cx="1193205" cy="596602"/>
      </dsp:txXfrm>
    </dsp:sp>
    <dsp:sp modelId="{DCB62924-1175-4AD6-9AA2-CCC21A7BBC24}">
      <dsp:nvSpPr>
        <dsp:cNvPr id="0" name=""/>
        <dsp:cNvSpPr/>
      </dsp:nvSpPr>
      <dsp:spPr>
        <a:xfrm>
          <a:off x="6268910" y="1697235"/>
          <a:ext cx="1193205" cy="596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医工结合平台</a:t>
          </a:r>
        </a:p>
      </dsp:txBody>
      <dsp:txXfrm>
        <a:off x="6268910" y="1697235"/>
        <a:ext cx="1193205" cy="596602"/>
      </dsp:txXfrm>
    </dsp:sp>
    <dsp:sp modelId="{0149AFFA-5A81-4FEB-AB70-E1E342F1F472}">
      <dsp:nvSpPr>
        <dsp:cNvPr id="0" name=""/>
        <dsp:cNvSpPr/>
      </dsp:nvSpPr>
      <dsp:spPr>
        <a:xfrm>
          <a:off x="7712688" y="1697235"/>
          <a:ext cx="1193205" cy="596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/>
            <a:t>科研数据平台</a:t>
          </a:r>
        </a:p>
      </dsp:txBody>
      <dsp:txXfrm>
        <a:off x="7712688" y="1697235"/>
        <a:ext cx="1193205" cy="596602"/>
      </dsp:txXfrm>
    </dsp:sp>
    <dsp:sp modelId="{5FB26179-D37B-47C6-8D54-67FC7EADF05F}">
      <dsp:nvSpPr>
        <dsp:cNvPr id="0" name=""/>
        <dsp:cNvSpPr/>
      </dsp:nvSpPr>
      <dsp:spPr>
        <a:xfrm>
          <a:off x="8010989" y="2544410"/>
          <a:ext cx="1193205" cy="5966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/>
            <a:t>生物力学分析</a:t>
          </a:r>
        </a:p>
      </dsp:txBody>
      <dsp:txXfrm>
        <a:off x="8010989" y="2544410"/>
        <a:ext cx="1193205" cy="596602"/>
      </dsp:txXfrm>
    </dsp:sp>
    <dsp:sp modelId="{972EBDB9-B849-4253-8B77-4D7CDBB42B29}">
      <dsp:nvSpPr>
        <dsp:cNvPr id="0" name=""/>
        <dsp:cNvSpPr/>
      </dsp:nvSpPr>
      <dsp:spPr>
        <a:xfrm>
          <a:off x="8010989" y="3391586"/>
          <a:ext cx="1193205" cy="5966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/>
            <a:t>大数据分析</a:t>
          </a:r>
        </a:p>
      </dsp:txBody>
      <dsp:txXfrm>
        <a:off x="8010989" y="3391586"/>
        <a:ext cx="1193205" cy="596602"/>
      </dsp:txXfrm>
    </dsp:sp>
    <dsp:sp modelId="{8E034D77-D87A-4F17-92C7-F70D542331FD}">
      <dsp:nvSpPr>
        <dsp:cNvPr id="0" name=""/>
        <dsp:cNvSpPr/>
      </dsp:nvSpPr>
      <dsp:spPr>
        <a:xfrm>
          <a:off x="8010989" y="4238761"/>
          <a:ext cx="1193205" cy="5966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kern="1200" dirty="0"/>
            <a:t>有限元分析</a:t>
          </a:r>
        </a:p>
      </dsp:txBody>
      <dsp:txXfrm>
        <a:off x="8010989" y="4238761"/>
        <a:ext cx="1193205" cy="596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2EE44-3F88-495B-86F2-8D7D3580E30F}">
      <dsp:nvSpPr>
        <dsp:cNvPr id="0" name=""/>
        <dsp:cNvSpPr/>
      </dsp:nvSpPr>
      <dsp:spPr>
        <a:xfrm>
          <a:off x="0" y="0"/>
          <a:ext cx="2472454" cy="4619495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3D</a:t>
          </a:r>
          <a:r>
            <a:rPr lang="zh-CN" altLang="en-US" sz="2400" kern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重构</a:t>
          </a:r>
        </a:p>
      </dsp:txBody>
      <dsp:txXfrm>
        <a:off x="0" y="1847798"/>
        <a:ext cx="2472454" cy="1847798"/>
      </dsp:txXfrm>
    </dsp:sp>
    <dsp:sp modelId="{118B5801-515A-4BF8-BAF6-7559EFC62BAC}">
      <dsp:nvSpPr>
        <dsp:cNvPr id="0" name=""/>
        <dsp:cNvSpPr/>
      </dsp:nvSpPr>
      <dsp:spPr>
        <a:xfrm>
          <a:off x="469440" y="277169"/>
          <a:ext cx="1538291" cy="153829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6AE8D2-9473-46D4-89C7-12A3834A6000}">
      <dsp:nvSpPr>
        <dsp:cNvPr id="0" name=""/>
        <dsp:cNvSpPr/>
      </dsp:nvSpPr>
      <dsp:spPr>
        <a:xfrm>
          <a:off x="2597891" y="0"/>
          <a:ext cx="2472454" cy="461949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3D</a:t>
          </a:r>
          <a:r>
            <a:rPr lang="zh-CN" altLang="en-US" sz="2000" kern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>打印模型交付</a:t>
          </a:r>
        </a:p>
      </dsp:txBody>
      <dsp:txXfrm>
        <a:off x="2597891" y="1847798"/>
        <a:ext cx="2472454" cy="1847798"/>
      </dsp:txXfrm>
    </dsp:sp>
    <dsp:sp modelId="{47F52EB8-514A-4561-B665-DB8BE8077B3A}">
      <dsp:nvSpPr>
        <dsp:cNvPr id="0" name=""/>
        <dsp:cNvSpPr/>
      </dsp:nvSpPr>
      <dsp:spPr>
        <a:xfrm>
          <a:off x="3016068" y="277169"/>
          <a:ext cx="1538291" cy="153829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6D8DF-2CC9-4DF7-BF90-B41B32ABE25B}">
      <dsp:nvSpPr>
        <dsp:cNvPr id="0" name=""/>
        <dsp:cNvSpPr/>
      </dsp:nvSpPr>
      <dsp:spPr>
        <a:xfrm>
          <a:off x="5095614" y="0"/>
          <a:ext cx="2472454" cy="461949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大数据、</a:t>
          </a:r>
          <a:r>
            <a:rPr lang="en-US" altLang="zh-CN" sz="2000" kern="1200" dirty="0">
              <a:latin typeface="微软雅黑" panose="020B0503020204020204" charset="-122"/>
              <a:ea typeface="微软雅黑" panose="020B0503020204020204" charset="-122"/>
            </a:rPr>
            <a:t>AI</a:t>
          </a: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为学术、科研赋能</a:t>
          </a:r>
        </a:p>
      </dsp:txBody>
      <dsp:txXfrm>
        <a:off x="5095614" y="1847798"/>
        <a:ext cx="2472454" cy="1847798"/>
      </dsp:txXfrm>
    </dsp:sp>
    <dsp:sp modelId="{8431FF81-AFA1-44A7-BB1F-3D9DA688F302}">
      <dsp:nvSpPr>
        <dsp:cNvPr id="0" name=""/>
        <dsp:cNvSpPr/>
      </dsp:nvSpPr>
      <dsp:spPr>
        <a:xfrm>
          <a:off x="5562696" y="277169"/>
          <a:ext cx="1538291" cy="153829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6D37E-3AF6-4AF9-B453-A5BB73FED166}">
      <dsp:nvSpPr>
        <dsp:cNvPr id="0" name=""/>
        <dsp:cNvSpPr/>
      </dsp:nvSpPr>
      <dsp:spPr>
        <a:xfrm>
          <a:off x="7642242" y="0"/>
          <a:ext cx="2472454" cy="461949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协同合作</a:t>
          </a:r>
          <a:endParaRPr lang="en-US" altLang="zh-CN" sz="2000" kern="1200" dirty="0">
            <a:latin typeface="微软雅黑" panose="020B0503020204020204" charset="-122"/>
            <a:ea typeface="微软雅黑" panose="020B0503020204020204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anose="020B0503020204020204" charset="-122"/>
              <a:ea typeface="微软雅黑" panose="020B0503020204020204" charset="-122"/>
            </a:rPr>
            <a:t>互利共赢</a:t>
          </a:r>
        </a:p>
      </dsp:txBody>
      <dsp:txXfrm>
        <a:off x="7642242" y="1847798"/>
        <a:ext cx="2472454" cy="1847798"/>
      </dsp:txXfrm>
    </dsp:sp>
    <dsp:sp modelId="{4D9BF56E-2A54-4FE9-AABB-6F360C91A9D9}">
      <dsp:nvSpPr>
        <dsp:cNvPr id="0" name=""/>
        <dsp:cNvSpPr/>
      </dsp:nvSpPr>
      <dsp:spPr>
        <a:xfrm>
          <a:off x="8109324" y="277169"/>
          <a:ext cx="1538291" cy="153829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21A4F-D3DC-4976-8FDE-FFDD9BEC90C1}">
      <dsp:nvSpPr>
        <dsp:cNvPr id="0" name=""/>
        <dsp:cNvSpPr/>
      </dsp:nvSpPr>
      <dsp:spPr>
        <a:xfrm>
          <a:off x="404682" y="3670643"/>
          <a:ext cx="9307691" cy="692924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94C8F-875C-42C6-85F8-C766EE60D583}">
      <dsp:nvSpPr>
        <dsp:cNvPr id="0" name=""/>
        <dsp:cNvSpPr/>
      </dsp:nvSpPr>
      <dsp:spPr>
        <a:xfrm>
          <a:off x="2167264" y="3906448"/>
          <a:ext cx="435091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D85FA-9C52-4061-8BB4-579612823A01}">
      <dsp:nvSpPr>
        <dsp:cNvPr id="0" name=""/>
        <dsp:cNvSpPr/>
      </dsp:nvSpPr>
      <dsp:spPr>
        <a:xfrm>
          <a:off x="2167264" y="2389695"/>
          <a:ext cx="372687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69634-0718-49DB-9B13-B22B58768A2A}">
      <dsp:nvSpPr>
        <dsp:cNvPr id="0" name=""/>
        <dsp:cNvSpPr/>
      </dsp:nvSpPr>
      <dsp:spPr>
        <a:xfrm>
          <a:off x="2167264" y="872941"/>
          <a:ext cx="435091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4824D6-A54D-4344-948D-825CD9E7ED9B}">
      <dsp:nvSpPr>
        <dsp:cNvPr id="0" name=""/>
        <dsp:cNvSpPr/>
      </dsp:nvSpPr>
      <dsp:spPr>
        <a:xfrm>
          <a:off x="3767" y="242188"/>
          <a:ext cx="4333581" cy="43335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8163E-F41F-4585-BD5F-53215A381683}">
      <dsp:nvSpPr>
        <dsp:cNvPr id="0" name=""/>
        <dsp:cNvSpPr/>
      </dsp:nvSpPr>
      <dsp:spPr bwMode="white">
        <a:xfrm>
          <a:off x="780518" y="2524036"/>
          <a:ext cx="2773491" cy="143008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/>
        </a:p>
      </dsp:txBody>
      <dsp:txXfrm>
        <a:off x="780518" y="2524036"/>
        <a:ext cx="2773491" cy="1430081"/>
      </dsp:txXfrm>
    </dsp:sp>
    <dsp:sp modelId="{2947D394-7220-407B-A2BA-5F6146E96E92}">
      <dsp:nvSpPr>
        <dsp:cNvPr id="0" name=""/>
        <dsp:cNvSpPr/>
      </dsp:nvSpPr>
      <dsp:spPr>
        <a:xfrm>
          <a:off x="5868142" y="222904"/>
          <a:ext cx="1300074" cy="130007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A5633-7766-4083-949E-AEB636EA37BD}">
      <dsp:nvSpPr>
        <dsp:cNvPr id="0" name=""/>
        <dsp:cNvSpPr/>
      </dsp:nvSpPr>
      <dsp:spPr bwMode="white">
        <a:xfrm>
          <a:off x="7168691" y="271546"/>
          <a:ext cx="1498470" cy="1094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 </a:t>
          </a:r>
          <a:r>
            <a:rPr lang="zh-CN" alt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自主研发</a:t>
          </a:r>
        </a:p>
      </dsp:txBody>
      <dsp:txXfrm>
        <a:off x="7168691" y="271546"/>
        <a:ext cx="1498470" cy="1094519"/>
      </dsp:txXfrm>
    </dsp:sp>
    <dsp:sp modelId="{E9981FFA-FD7B-4A5A-B6F7-9EAD971ED89C}">
      <dsp:nvSpPr>
        <dsp:cNvPr id="0" name=""/>
        <dsp:cNvSpPr/>
      </dsp:nvSpPr>
      <dsp:spPr>
        <a:xfrm>
          <a:off x="5244107" y="1739657"/>
          <a:ext cx="1300074" cy="130007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9BF21F-F36E-4C17-889E-0C863A7E1D3A}">
      <dsp:nvSpPr>
        <dsp:cNvPr id="0" name=""/>
        <dsp:cNvSpPr/>
      </dsp:nvSpPr>
      <dsp:spPr bwMode="white">
        <a:xfrm>
          <a:off x="6545724" y="1757416"/>
          <a:ext cx="2121437" cy="1300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  </a:t>
          </a:r>
          <a:r>
            <a:rPr lang="zh-CN" alt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满足深度需求</a:t>
          </a:r>
        </a:p>
      </dsp:txBody>
      <dsp:txXfrm>
        <a:off x="6545724" y="1757416"/>
        <a:ext cx="2121437" cy="1300074"/>
      </dsp:txXfrm>
    </dsp:sp>
    <dsp:sp modelId="{6D572E51-230A-46D7-ACA8-A3A70C0423AF}">
      <dsp:nvSpPr>
        <dsp:cNvPr id="0" name=""/>
        <dsp:cNvSpPr/>
      </dsp:nvSpPr>
      <dsp:spPr>
        <a:xfrm>
          <a:off x="5868142" y="3256411"/>
          <a:ext cx="1300074" cy="130007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4E2B8-9420-4044-A30F-54D9607B32E9}">
      <dsp:nvSpPr>
        <dsp:cNvPr id="0" name=""/>
        <dsp:cNvSpPr/>
      </dsp:nvSpPr>
      <dsp:spPr bwMode="white">
        <a:xfrm>
          <a:off x="7200452" y="3274170"/>
          <a:ext cx="1466709" cy="1300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 </a:t>
          </a:r>
          <a:r>
            <a:rPr lang="zh-CN" alt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rPr>
            <a:t>医工融合</a:t>
          </a:r>
        </a:p>
      </dsp:txBody>
      <dsp:txXfrm>
        <a:off x="7200452" y="3274170"/>
        <a:ext cx="1466709" cy="1300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#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stBulletLvl" val="2"/>
              <dgm:param type="txAnchorHorzCh" val="ctr"/>
              <dgm:param type="txAnchorVert" val="mid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#1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parTxRTLAlign" val="r"/>
            <dgm:param type="shpTxRTLAlignCh" val="r"/>
            <dgm:param type="txAnchorVertCh" val="b"/>
            <dgm:param type="txAnchorVert" val="b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parTxRTLAlign" val="r"/>
                  <dgm:param type="shpTxLTRAlignCh" val="l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55F86-CAFB-483B-8D0D-A7F97928297D}" type="datetimeFigureOut">
              <a:rPr lang="zh-CN" altLang="en-US" smtClean="0"/>
              <a:t>2022-11-17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2DF39-431D-4994-B3BB-94012333A8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BAB4A-AE92-49D2-B57C-1D01B2825EF7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565E9-42A5-48C1-A76B-07104088474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2DF39-431D-4994-B3BB-94012333A889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565E9-42A5-48C1-A76B-071040884741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2022-11-17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EB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-1"/>
          <p:cNvSpPr/>
          <p:nvPr userDrawn="1">
            <p:custDataLst>
              <p:tags r:id="rId1"/>
            </p:custDataLst>
          </p:nvPr>
        </p:nvSpPr>
        <p:spPr>
          <a:xfrm flipH="1" flipV="1">
            <a:off x="9824748" y="407769"/>
            <a:ext cx="1944855" cy="4616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FF"/>
              </a:gs>
              <a:gs pos="65000">
                <a:srgbClr val="EEF2F9"/>
              </a:gs>
            </a:gsLst>
            <a:lin ang="2700000" scaled="0"/>
          </a:gradFill>
          <a:ln w="25400" cap="flat" cmpd="sng" algn="ctr">
            <a:gradFill>
              <a:gsLst>
                <a:gs pos="0">
                  <a:srgbClr val="FFFFFF">
                    <a:lumMod val="95000"/>
                    <a:lumOff val="5000"/>
                    <a:alpha val="50000"/>
                  </a:srgbClr>
                </a:gs>
                <a:gs pos="100000">
                  <a:srgbClr val="CACED4">
                    <a:lumMod val="95000"/>
                    <a:alpha val="50000"/>
                  </a:srgbClr>
                </a:gs>
              </a:gsLst>
              <a:lin ang="2700000" scaled="0"/>
            </a:gradFill>
            <a:prstDash val="solid"/>
            <a:miter lim="800000"/>
          </a:ln>
          <a:effectLst>
            <a:innerShdw blurRad="127000" dist="63500" dir="2700000">
              <a:srgbClr val="CACED4">
                <a:alpha val="70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EEF2F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PA-任意多边形 849"/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9954041" y="484988"/>
            <a:ext cx="308573" cy="307227"/>
          </a:xfrm>
          <a:custGeom>
            <a:avLst/>
            <a:gdLst>
              <a:gd name="T0" fmla="*/ 85 w 164"/>
              <a:gd name="T1" fmla="*/ 74 h 162"/>
              <a:gd name="T2" fmla="*/ 79 w 164"/>
              <a:gd name="T3" fmla="*/ 46 h 162"/>
              <a:gd name="T4" fmla="*/ 82 w 164"/>
              <a:gd name="T5" fmla="*/ 96 h 162"/>
              <a:gd name="T6" fmla="*/ 115 w 164"/>
              <a:gd name="T7" fmla="*/ 85 h 162"/>
              <a:gd name="T8" fmla="*/ 76 w 164"/>
              <a:gd name="T9" fmla="*/ 85 h 162"/>
              <a:gd name="T10" fmla="*/ 82 w 164"/>
              <a:gd name="T11" fmla="*/ 90 h 162"/>
              <a:gd name="T12" fmla="*/ 153 w 164"/>
              <a:gd name="T13" fmla="*/ 41 h 162"/>
              <a:gd name="T14" fmla="*/ 123 w 164"/>
              <a:gd name="T15" fmla="*/ 9 h 162"/>
              <a:gd name="T16" fmla="*/ 136 w 164"/>
              <a:gd name="T17" fmla="*/ 25 h 162"/>
              <a:gd name="T18" fmla="*/ 32 w 164"/>
              <a:gd name="T19" fmla="*/ 30 h 162"/>
              <a:gd name="T20" fmla="*/ 41 w 164"/>
              <a:gd name="T21" fmla="*/ 10 h 162"/>
              <a:gd name="T22" fmla="*/ 9 w 164"/>
              <a:gd name="T23" fmla="*/ 40 h 162"/>
              <a:gd name="T24" fmla="*/ 24 w 164"/>
              <a:gd name="T25" fmla="*/ 29 h 162"/>
              <a:gd name="T26" fmla="*/ 44 w 164"/>
              <a:gd name="T27" fmla="*/ 149 h 162"/>
              <a:gd name="T28" fmla="*/ 38 w 164"/>
              <a:gd name="T29" fmla="*/ 162 h 162"/>
              <a:gd name="T30" fmla="*/ 82 w 164"/>
              <a:gd name="T31" fmla="*/ 159 h 162"/>
              <a:gd name="T32" fmla="*/ 126 w 164"/>
              <a:gd name="T33" fmla="*/ 162 h 162"/>
              <a:gd name="T34" fmla="*/ 119 w 164"/>
              <a:gd name="T35" fmla="*/ 149 h 162"/>
              <a:gd name="T36" fmla="*/ 140 w 164"/>
              <a:gd name="T37" fmla="*/ 29 h 162"/>
              <a:gd name="T38" fmla="*/ 129 w 164"/>
              <a:gd name="T39" fmla="*/ 11 h 162"/>
              <a:gd name="T40" fmla="*/ 12 w 164"/>
              <a:gd name="T41" fmla="*/ 12 h 162"/>
              <a:gd name="T42" fmla="*/ 82 w 164"/>
              <a:gd name="T43" fmla="*/ 154 h 162"/>
              <a:gd name="T44" fmla="*/ 151 w 164"/>
              <a:gd name="T45" fmla="*/ 85 h 162"/>
              <a:gd name="T46" fmla="*/ 114 w 164"/>
              <a:gd name="T47" fmla="*/ 30 h 162"/>
              <a:gd name="T48" fmla="*/ 82 w 164"/>
              <a:gd name="T49" fmla="*/ 22 h 162"/>
              <a:gd name="T50" fmla="*/ 50 w 164"/>
              <a:gd name="T51" fmla="*/ 30 h 162"/>
              <a:gd name="T52" fmla="*/ 27 w 164"/>
              <a:gd name="T53" fmla="*/ 53 h 162"/>
              <a:gd name="T54" fmla="*/ 27 w 164"/>
              <a:gd name="T55" fmla="*/ 117 h 162"/>
              <a:gd name="T56" fmla="*/ 50 w 164"/>
              <a:gd name="T57" fmla="*/ 140 h 162"/>
              <a:gd name="T58" fmla="*/ 113 w 164"/>
              <a:gd name="T59" fmla="*/ 140 h 162"/>
              <a:gd name="T60" fmla="*/ 136 w 164"/>
              <a:gd name="T61" fmla="*/ 117 h 162"/>
              <a:gd name="T62" fmla="*/ 145 w 164"/>
              <a:gd name="T63" fmla="*/ 85 h 162"/>
              <a:gd name="T64" fmla="*/ 136 w 164"/>
              <a:gd name="T65" fmla="*/ 53 h 162"/>
              <a:gd name="T66" fmla="*/ 108 w 164"/>
              <a:gd name="T67" fmla="*/ 130 h 162"/>
              <a:gd name="T68" fmla="*/ 85 w 164"/>
              <a:gd name="T69" fmla="*/ 143 h 162"/>
              <a:gd name="T70" fmla="*/ 79 w 164"/>
              <a:gd name="T71" fmla="*/ 140 h 162"/>
              <a:gd name="T72" fmla="*/ 57 w 164"/>
              <a:gd name="T73" fmla="*/ 134 h 162"/>
              <a:gd name="T74" fmla="*/ 51 w 164"/>
              <a:gd name="T75" fmla="*/ 134 h 162"/>
              <a:gd name="T76" fmla="*/ 37 w 164"/>
              <a:gd name="T77" fmla="*/ 111 h 162"/>
              <a:gd name="T78" fmla="*/ 24 w 164"/>
              <a:gd name="T79" fmla="*/ 88 h 162"/>
              <a:gd name="T80" fmla="*/ 27 w 164"/>
              <a:gd name="T81" fmla="*/ 82 h 162"/>
              <a:gd name="T82" fmla="*/ 33 w 164"/>
              <a:gd name="T83" fmla="*/ 60 h 162"/>
              <a:gd name="T84" fmla="*/ 36 w 164"/>
              <a:gd name="T85" fmla="*/ 55 h 162"/>
              <a:gd name="T86" fmla="*/ 52 w 164"/>
              <a:gd name="T87" fmla="*/ 39 h 162"/>
              <a:gd name="T88" fmla="*/ 57 w 164"/>
              <a:gd name="T89" fmla="*/ 36 h 162"/>
              <a:gd name="T90" fmla="*/ 79 w 164"/>
              <a:gd name="T91" fmla="*/ 30 h 162"/>
              <a:gd name="T92" fmla="*/ 85 w 164"/>
              <a:gd name="T93" fmla="*/ 27 h 162"/>
              <a:gd name="T94" fmla="*/ 108 w 164"/>
              <a:gd name="T95" fmla="*/ 40 h 162"/>
              <a:gd name="T96" fmla="*/ 113 w 164"/>
              <a:gd name="T97" fmla="*/ 36 h 162"/>
              <a:gd name="T98" fmla="*/ 127 w 164"/>
              <a:gd name="T99" fmla="*/ 59 h 162"/>
              <a:gd name="T100" fmla="*/ 133 w 164"/>
              <a:gd name="T101" fmla="*/ 59 h 162"/>
              <a:gd name="T102" fmla="*/ 134 w 164"/>
              <a:gd name="T103" fmla="*/ 85 h 162"/>
              <a:gd name="T104" fmla="*/ 133 w 164"/>
              <a:gd name="T105" fmla="*/ 111 h 162"/>
              <a:gd name="T106" fmla="*/ 128 w 164"/>
              <a:gd name="T107" fmla="*/ 11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4" h="162">
                <a:moveTo>
                  <a:pt x="112" y="82"/>
                </a:moveTo>
                <a:cubicBezTo>
                  <a:pt x="92" y="82"/>
                  <a:pt x="92" y="82"/>
                  <a:pt x="92" y="82"/>
                </a:cubicBezTo>
                <a:cubicBezTo>
                  <a:pt x="91" y="78"/>
                  <a:pt x="88" y="75"/>
                  <a:pt x="85" y="74"/>
                </a:cubicBezTo>
                <a:cubicBezTo>
                  <a:pt x="85" y="46"/>
                  <a:pt x="85" y="46"/>
                  <a:pt x="85" y="46"/>
                </a:cubicBezTo>
                <a:cubicBezTo>
                  <a:pt x="85" y="45"/>
                  <a:pt x="83" y="44"/>
                  <a:pt x="82" y="44"/>
                </a:cubicBezTo>
                <a:cubicBezTo>
                  <a:pt x="80" y="44"/>
                  <a:pt x="79" y="45"/>
                  <a:pt x="79" y="46"/>
                </a:cubicBezTo>
                <a:cubicBezTo>
                  <a:pt x="79" y="74"/>
                  <a:pt x="79" y="74"/>
                  <a:pt x="79" y="74"/>
                </a:cubicBezTo>
                <a:cubicBezTo>
                  <a:pt x="74" y="76"/>
                  <a:pt x="71" y="80"/>
                  <a:pt x="71" y="85"/>
                </a:cubicBezTo>
                <a:cubicBezTo>
                  <a:pt x="71" y="91"/>
                  <a:pt x="76" y="96"/>
                  <a:pt x="82" y="96"/>
                </a:cubicBezTo>
                <a:cubicBezTo>
                  <a:pt x="87" y="96"/>
                  <a:pt x="91" y="92"/>
                  <a:pt x="92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4" y="88"/>
                  <a:pt x="115" y="86"/>
                  <a:pt x="115" y="85"/>
                </a:cubicBezTo>
                <a:cubicBezTo>
                  <a:pt x="115" y="83"/>
                  <a:pt x="114" y="82"/>
                  <a:pt x="112" y="82"/>
                </a:cubicBezTo>
                <a:close/>
                <a:moveTo>
                  <a:pt x="82" y="90"/>
                </a:moveTo>
                <a:cubicBezTo>
                  <a:pt x="79" y="90"/>
                  <a:pt x="76" y="88"/>
                  <a:pt x="76" y="85"/>
                </a:cubicBezTo>
                <a:cubicBezTo>
                  <a:pt x="76" y="82"/>
                  <a:pt x="79" y="79"/>
                  <a:pt x="82" y="79"/>
                </a:cubicBezTo>
                <a:cubicBezTo>
                  <a:pt x="85" y="79"/>
                  <a:pt x="87" y="82"/>
                  <a:pt x="87" y="85"/>
                </a:cubicBezTo>
                <a:cubicBezTo>
                  <a:pt x="87" y="88"/>
                  <a:pt x="85" y="90"/>
                  <a:pt x="82" y="90"/>
                </a:cubicBezTo>
                <a:close/>
                <a:moveTo>
                  <a:pt x="140" y="29"/>
                </a:moveTo>
                <a:cubicBezTo>
                  <a:pt x="151" y="40"/>
                  <a:pt x="151" y="40"/>
                  <a:pt x="151" y="40"/>
                </a:cubicBezTo>
                <a:cubicBezTo>
                  <a:pt x="152" y="41"/>
                  <a:pt x="152" y="41"/>
                  <a:pt x="153" y="41"/>
                </a:cubicBezTo>
                <a:cubicBezTo>
                  <a:pt x="154" y="41"/>
                  <a:pt x="155" y="41"/>
                  <a:pt x="155" y="40"/>
                </a:cubicBezTo>
                <a:cubicBezTo>
                  <a:pt x="164" y="31"/>
                  <a:pt x="164" y="17"/>
                  <a:pt x="155" y="9"/>
                </a:cubicBezTo>
                <a:cubicBezTo>
                  <a:pt x="146" y="0"/>
                  <a:pt x="132" y="0"/>
                  <a:pt x="123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3" y="11"/>
                  <a:pt x="123" y="12"/>
                  <a:pt x="123" y="1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18" y="18"/>
                  <a:pt x="101" y="11"/>
                  <a:pt x="82" y="11"/>
                </a:cubicBezTo>
                <a:cubicBezTo>
                  <a:pt x="63" y="11"/>
                  <a:pt x="45" y="18"/>
                  <a:pt x="32" y="30"/>
                </a:cubicBezTo>
                <a:cubicBezTo>
                  <a:pt x="28" y="25"/>
                  <a:pt x="28" y="25"/>
                  <a:pt x="28" y="25"/>
                </a:cubicBezTo>
                <a:cubicBezTo>
                  <a:pt x="40" y="12"/>
                  <a:pt x="40" y="12"/>
                  <a:pt x="40" y="12"/>
                </a:cubicBezTo>
                <a:cubicBezTo>
                  <a:pt x="41" y="12"/>
                  <a:pt x="41" y="11"/>
                  <a:pt x="41" y="10"/>
                </a:cubicBezTo>
                <a:cubicBezTo>
                  <a:pt x="41" y="10"/>
                  <a:pt x="41" y="9"/>
                  <a:pt x="40" y="9"/>
                </a:cubicBezTo>
                <a:cubicBezTo>
                  <a:pt x="31" y="0"/>
                  <a:pt x="17" y="0"/>
                  <a:pt x="9" y="9"/>
                </a:cubicBezTo>
                <a:cubicBezTo>
                  <a:pt x="0" y="17"/>
                  <a:pt x="0" y="31"/>
                  <a:pt x="9" y="40"/>
                </a:cubicBezTo>
                <a:cubicBezTo>
                  <a:pt x="9" y="41"/>
                  <a:pt x="10" y="41"/>
                  <a:pt x="10" y="41"/>
                </a:cubicBezTo>
                <a:cubicBezTo>
                  <a:pt x="11" y="41"/>
                  <a:pt x="12" y="41"/>
                  <a:pt x="12" y="40"/>
                </a:cubicBezTo>
                <a:cubicBezTo>
                  <a:pt x="24" y="29"/>
                  <a:pt x="24" y="29"/>
                  <a:pt x="24" y="29"/>
                </a:cubicBezTo>
                <a:cubicBezTo>
                  <a:pt x="28" y="33"/>
                  <a:pt x="28" y="33"/>
                  <a:pt x="28" y="33"/>
                </a:cubicBezTo>
                <a:cubicBezTo>
                  <a:pt x="15" y="47"/>
                  <a:pt x="7" y="65"/>
                  <a:pt x="7" y="85"/>
                </a:cubicBezTo>
                <a:cubicBezTo>
                  <a:pt x="7" y="112"/>
                  <a:pt x="22" y="136"/>
                  <a:pt x="44" y="149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5" y="158"/>
                  <a:pt x="35" y="160"/>
                  <a:pt x="36" y="161"/>
                </a:cubicBezTo>
                <a:cubicBezTo>
                  <a:pt x="36" y="162"/>
                  <a:pt x="37" y="162"/>
                  <a:pt x="38" y="162"/>
                </a:cubicBezTo>
                <a:cubicBezTo>
                  <a:pt x="38" y="162"/>
                  <a:pt x="39" y="162"/>
                  <a:pt x="40" y="161"/>
                </a:cubicBezTo>
                <a:cubicBezTo>
                  <a:pt x="49" y="152"/>
                  <a:pt x="49" y="152"/>
                  <a:pt x="49" y="152"/>
                </a:cubicBezTo>
                <a:cubicBezTo>
                  <a:pt x="59" y="157"/>
                  <a:pt x="70" y="159"/>
                  <a:pt x="82" y="159"/>
                </a:cubicBezTo>
                <a:cubicBezTo>
                  <a:pt x="93" y="159"/>
                  <a:pt x="105" y="157"/>
                  <a:pt x="114" y="152"/>
                </a:cubicBezTo>
                <a:cubicBezTo>
                  <a:pt x="124" y="161"/>
                  <a:pt x="124" y="161"/>
                  <a:pt x="124" y="161"/>
                </a:cubicBezTo>
                <a:cubicBezTo>
                  <a:pt x="124" y="162"/>
                  <a:pt x="125" y="162"/>
                  <a:pt x="126" y="162"/>
                </a:cubicBezTo>
                <a:cubicBezTo>
                  <a:pt x="127" y="162"/>
                  <a:pt x="127" y="162"/>
                  <a:pt x="128" y="161"/>
                </a:cubicBezTo>
                <a:cubicBezTo>
                  <a:pt x="129" y="160"/>
                  <a:pt x="129" y="158"/>
                  <a:pt x="128" y="157"/>
                </a:cubicBezTo>
                <a:cubicBezTo>
                  <a:pt x="119" y="149"/>
                  <a:pt x="119" y="149"/>
                  <a:pt x="119" y="149"/>
                </a:cubicBezTo>
                <a:cubicBezTo>
                  <a:pt x="141" y="136"/>
                  <a:pt x="156" y="112"/>
                  <a:pt x="156" y="85"/>
                </a:cubicBezTo>
                <a:cubicBezTo>
                  <a:pt x="156" y="65"/>
                  <a:pt x="148" y="47"/>
                  <a:pt x="135" y="33"/>
                </a:cubicBezTo>
                <a:lnTo>
                  <a:pt x="140" y="29"/>
                </a:lnTo>
                <a:close/>
                <a:moveTo>
                  <a:pt x="151" y="12"/>
                </a:moveTo>
                <a:cubicBezTo>
                  <a:pt x="157" y="18"/>
                  <a:pt x="158" y="28"/>
                  <a:pt x="153" y="34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36" y="6"/>
                  <a:pt x="145" y="7"/>
                  <a:pt x="151" y="12"/>
                </a:cubicBezTo>
                <a:close/>
                <a:moveTo>
                  <a:pt x="11" y="34"/>
                </a:moveTo>
                <a:cubicBezTo>
                  <a:pt x="6" y="28"/>
                  <a:pt x="7" y="18"/>
                  <a:pt x="12" y="12"/>
                </a:cubicBezTo>
                <a:cubicBezTo>
                  <a:pt x="18" y="7"/>
                  <a:pt x="28" y="6"/>
                  <a:pt x="34" y="11"/>
                </a:cubicBezTo>
                <a:lnTo>
                  <a:pt x="11" y="34"/>
                </a:lnTo>
                <a:close/>
                <a:moveTo>
                  <a:pt x="82" y="154"/>
                </a:moveTo>
                <a:cubicBezTo>
                  <a:pt x="44" y="154"/>
                  <a:pt x="13" y="123"/>
                  <a:pt x="13" y="85"/>
                </a:cubicBezTo>
                <a:cubicBezTo>
                  <a:pt x="13" y="47"/>
                  <a:pt x="44" y="16"/>
                  <a:pt x="82" y="16"/>
                </a:cubicBezTo>
                <a:cubicBezTo>
                  <a:pt x="120" y="16"/>
                  <a:pt x="151" y="47"/>
                  <a:pt x="151" y="85"/>
                </a:cubicBezTo>
                <a:cubicBezTo>
                  <a:pt x="151" y="123"/>
                  <a:pt x="120" y="154"/>
                  <a:pt x="82" y="154"/>
                </a:cubicBezTo>
                <a:close/>
                <a:moveTo>
                  <a:pt x="136" y="53"/>
                </a:moveTo>
                <a:cubicBezTo>
                  <a:pt x="131" y="44"/>
                  <a:pt x="123" y="36"/>
                  <a:pt x="114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04" y="25"/>
                  <a:pt x="93" y="22"/>
                  <a:pt x="82" y="22"/>
                </a:cubicBezTo>
                <a:cubicBezTo>
                  <a:pt x="70" y="22"/>
                  <a:pt x="60" y="25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1" y="36"/>
                  <a:pt x="33" y="44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2" y="63"/>
                  <a:pt x="19" y="74"/>
                  <a:pt x="19" y="85"/>
                </a:cubicBezTo>
                <a:cubicBezTo>
                  <a:pt x="19" y="96"/>
                  <a:pt x="22" y="107"/>
                  <a:pt x="27" y="116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33" y="126"/>
                  <a:pt x="41" y="134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50" y="140"/>
                  <a:pt x="50" y="140"/>
                  <a:pt x="50" y="140"/>
                </a:cubicBezTo>
                <a:cubicBezTo>
                  <a:pt x="60" y="145"/>
                  <a:pt x="70" y="148"/>
                  <a:pt x="82" y="148"/>
                </a:cubicBezTo>
                <a:cubicBezTo>
                  <a:pt x="93" y="148"/>
                  <a:pt x="104" y="145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0"/>
                  <a:pt x="113" y="140"/>
                  <a:pt x="114" y="140"/>
                </a:cubicBezTo>
                <a:cubicBezTo>
                  <a:pt x="123" y="134"/>
                  <a:pt x="131" y="126"/>
                  <a:pt x="136" y="117"/>
                </a:cubicBezTo>
                <a:cubicBezTo>
                  <a:pt x="136" y="117"/>
                  <a:pt x="137" y="117"/>
                  <a:pt x="137" y="117"/>
                </a:cubicBezTo>
                <a:cubicBezTo>
                  <a:pt x="137" y="117"/>
                  <a:pt x="137" y="117"/>
                  <a:pt x="137" y="116"/>
                </a:cubicBezTo>
                <a:cubicBezTo>
                  <a:pt x="142" y="107"/>
                  <a:pt x="145" y="96"/>
                  <a:pt x="145" y="85"/>
                </a:cubicBezTo>
                <a:cubicBezTo>
                  <a:pt x="145" y="74"/>
                  <a:pt x="142" y="63"/>
                  <a:pt x="137" y="53"/>
                </a:cubicBezTo>
                <a:cubicBezTo>
                  <a:pt x="137" y="53"/>
                  <a:pt x="137" y="53"/>
                  <a:pt x="137" y="53"/>
                </a:cubicBezTo>
                <a:cubicBezTo>
                  <a:pt x="137" y="53"/>
                  <a:pt x="137" y="53"/>
                  <a:pt x="136" y="53"/>
                </a:cubicBezTo>
                <a:close/>
                <a:moveTo>
                  <a:pt x="113" y="134"/>
                </a:moveTo>
                <a:cubicBezTo>
                  <a:pt x="112" y="131"/>
                  <a:pt x="112" y="131"/>
                  <a:pt x="112" y="131"/>
                </a:cubicBezTo>
                <a:cubicBezTo>
                  <a:pt x="111" y="130"/>
                  <a:pt x="109" y="129"/>
                  <a:pt x="108" y="130"/>
                </a:cubicBezTo>
                <a:cubicBezTo>
                  <a:pt x="107" y="131"/>
                  <a:pt x="106" y="133"/>
                  <a:pt x="107" y="134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1" y="140"/>
                  <a:pt x="93" y="142"/>
                  <a:pt x="85" y="143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5" y="138"/>
                  <a:pt x="83" y="137"/>
                  <a:pt x="82" y="137"/>
                </a:cubicBezTo>
                <a:cubicBezTo>
                  <a:pt x="80" y="137"/>
                  <a:pt x="79" y="138"/>
                  <a:pt x="79" y="140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1" y="142"/>
                  <a:pt x="62" y="140"/>
                  <a:pt x="55" y="136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7" y="133"/>
                  <a:pt x="57" y="131"/>
                  <a:pt x="56" y="130"/>
                </a:cubicBezTo>
                <a:cubicBezTo>
                  <a:pt x="54" y="129"/>
                  <a:pt x="53" y="130"/>
                  <a:pt x="52" y="131"/>
                </a:cubicBezTo>
                <a:cubicBezTo>
                  <a:pt x="51" y="134"/>
                  <a:pt x="51" y="134"/>
                  <a:pt x="51" y="134"/>
                </a:cubicBezTo>
                <a:cubicBezTo>
                  <a:pt x="44" y="129"/>
                  <a:pt x="38" y="123"/>
                  <a:pt x="33" y="116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7" y="114"/>
                  <a:pt x="37" y="112"/>
                  <a:pt x="37" y="111"/>
                </a:cubicBezTo>
                <a:cubicBezTo>
                  <a:pt x="36" y="110"/>
                  <a:pt x="34" y="109"/>
                  <a:pt x="33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27" y="104"/>
                  <a:pt x="25" y="96"/>
                  <a:pt x="24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30" y="86"/>
                  <a:pt x="30" y="85"/>
                </a:cubicBezTo>
                <a:cubicBezTo>
                  <a:pt x="30" y="83"/>
                  <a:pt x="28" y="82"/>
                  <a:pt x="27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74"/>
                  <a:pt x="27" y="66"/>
                  <a:pt x="30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7" y="59"/>
                </a:cubicBezTo>
                <a:cubicBezTo>
                  <a:pt x="37" y="58"/>
                  <a:pt x="37" y="56"/>
                  <a:pt x="36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8" y="47"/>
                  <a:pt x="44" y="41"/>
                  <a:pt x="51" y="36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40"/>
                  <a:pt x="53" y="40"/>
                  <a:pt x="54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7" y="37"/>
                  <a:pt x="57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62" y="30"/>
                  <a:pt x="71" y="28"/>
                  <a:pt x="79" y="27"/>
                </a:cubicBezTo>
                <a:cubicBezTo>
                  <a:pt x="79" y="30"/>
                  <a:pt x="79" y="30"/>
                  <a:pt x="79" y="30"/>
                </a:cubicBezTo>
                <a:cubicBezTo>
                  <a:pt x="79" y="31"/>
                  <a:pt x="80" y="33"/>
                  <a:pt x="82" y="33"/>
                </a:cubicBezTo>
                <a:cubicBezTo>
                  <a:pt x="83" y="33"/>
                  <a:pt x="85" y="31"/>
                  <a:pt x="85" y="30"/>
                </a:cubicBezTo>
                <a:cubicBezTo>
                  <a:pt x="85" y="27"/>
                  <a:pt x="85" y="27"/>
                  <a:pt x="85" y="27"/>
                </a:cubicBezTo>
                <a:cubicBezTo>
                  <a:pt x="93" y="28"/>
                  <a:pt x="101" y="30"/>
                  <a:pt x="108" y="34"/>
                </a:cubicBezTo>
                <a:cubicBezTo>
                  <a:pt x="107" y="36"/>
                  <a:pt x="107" y="36"/>
                  <a:pt x="107" y="36"/>
                </a:cubicBezTo>
                <a:cubicBezTo>
                  <a:pt x="106" y="37"/>
                  <a:pt x="107" y="39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10" y="40"/>
                  <a:pt x="111" y="40"/>
                  <a:pt x="112" y="39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20" y="41"/>
                  <a:pt x="126" y="47"/>
                  <a:pt x="130" y="54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127" y="56"/>
                  <a:pt x="126" y="58"/>
                  <a:pt x="127" y="59"/>
                </a:cubicBezTo>
                <a:cubicBezTo>
                  <a:pt x="128" y="60"/>
                  <a:pt x="128" y="60"/>
                  <a:pt x="129" y="60"/>
                </a:cubicBezTo>
                <a:cubicBezTo>
                  <a:pt x="130" y="60"/>
                  <a:pt x="130" y="60"/>
                  <a:pt x="131" y="60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37" y="66"/>
                  <a:pt x="139" y="74"/>
                  <a:pt x="139" y="82"/>
                </a:cubicBezTo>
                <a:cubicBezTo>
                  <a:pt x="137" y="82"/>
                  <a:pt x="137" y="82"/>
                  <a:pt x="137" y="82"/>
                </a:cubicBezTo>
                <a:cubicBezTo>
                  <a:pt x="135" y="82"/>
                  <a:pt x="134" y="83"/>
                  <a:pt x="134" y="85"/>
                </a:cubicBezTo>
                <a:cubicBezTo>
                  <a:pt x="134" y="86"/>
                  <a:pt x="135" y="88"/>
                  <a:pt x="137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9" y="96"/>
                  <a:pt x="137" y="104"/>
                  <a:pt x="133" y="11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29" y="109"/>
                  <a:pt x="128" y="110"/>
                  <a:pt x="127" y="111"/>
                </a:cubicBezTo>
                <a:cubicBezTo>
                  <a:pt x="126" y="112"/>
                  <a:pt x="127" y="114"/>
                  <a:pt x="128" y="115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6" y="123"/>
                  <a:pt x="120" y="129"/>
                  <a:pt x="113" y="13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Rectangle 23"/>
          <p:cNvSpPr/>
          <p:nvPr userDrawn="1"/>
        </p:nvSpPr>
        <p:spPr>
          <a:xfrm>
            <a:off x="10262614" y="507796"/>
            <a:ext cx="14547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1">
                <a:solidFill>
                  <a:schemeClr val="accent1">
                    <a:lumMod val="50000"/>
                  </a:schemeClr>
                </a:solidFill>
                <a:latin typeface="+mn-ea"/>
              </a:rPr>
              <a:t>PART 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6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182028"/>
            <a:ext cx="12192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9B36F1-4BBE-4640-A5A2-E6382B80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D7183-3585-466F-955A-3CAB934AA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C2159E-AACF-4FB1-BDDA-E30DDCDD1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F23947-2D76-4D35-B3CC-5AC98887D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38026-E664-41B2-B0DF-DC4C09164E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33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134110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tags" Target="../tags/tag8.xml"/><Relationship Id="rId7" Type="http://schemas.openxmlformats.org/officeDocument/2006/relationships/image" Target="../media/image53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6.png"/><Relationship Id="rId4" Type="http://schemas.openxmlformats.org/officeDocument/2006/relationships/tags" Target="../tags/tag9.xml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slideLayout" Target="../slideLayouts/slideLayout6.xml"/><Relationship Id="rId3" Type="http://schemas.openxmlformats.org/officeDocument/2006/relationships/tags" Target="../tags/tag12.xml"/><Relationship Id="rId21" Type="http://schemas.openxmlformats.org/officeDocument/2006/relationships/tags" Target="../tags/tag30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tags" Target="../tags/tag29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tags" Target="../tags/tag3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0.jpeg"/><Relationship Id="rId7" Type="http://schemas.openxmlformats.org/officeDocument/2006/relationships/image" Target="../media/image8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jpeg"/><Relationship Id="rId5" Type="http://schemas.openxmlformats.org/officeDocument/2006/relationships/hyperlink" Target="http://www.baidu.com/link?url=hEZ0HzYbi3HucsejUADgqf5dtE-IkYQQg7JmrREctlwiI4JXK7VcH7PCX7Ocx3ZkbuXTy0AX1R6sQSyNSFy0Wa" TargetMode="External"/><Relationship Id="rId10" Type="http://schemas.openxmlformats.org/officeDocument/2006/relationships/image" Target="../media/image85.jpeg"/><Relationship Id="rId4" Type="http://schemas.openxmlformats.org/officeDocument/2006/relationships/hyperlink" Target="http://www.baidu.com/link?url=XiGQm79MlUq2rZwjPOw-D9kAcf3TAEYj_vbJi7ZWgwo0m_cySFhpBJBsHpqlhfy9gTw7Gx7xr_j1-JPSYFBCrA7ug5aBVo7K5mj70gEwy1UrQPm17Hd3x8TBJGVYfsLS" TargetMode="External"/><Relationship Id="rId9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t="-351" r="38508"/>
          <a:stretch>
            <a:fillRect/>
          </a:stretch>
        </p:blipFill>
        <p:spPr>
          <a:xfrm>
            <a:off x="403654" y="0"/>
            <a:ext cx="4888194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71145" y="4509033"/>
            <a:ext cx="4628999" cy="143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中科院深圳先进技术研究院平台企业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安徽普锐霆医疗技术有限公司 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 中国声谷平台企业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41141" y="3199122"/>
            <a:ext cx="488819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助力数字化骨科精准诊疗的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3D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技术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13" y="271215"/>
            <a:ext cx="1260000" cy="126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t="33590" r="20796" b="32350"/>
          <a:stretch>
            <a:fillRect/>
          </a:stretch>
        </p:blipFill>
        <p:spPr>
          <a:xfrm>
            <a:off x="8503296" y="271410"/>
            <a:ext cx="2189411" cy="126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61282" y="2286984"/>
            <a:ext cx="706846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C7020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dirty="0">
                <a:solidFill>
                  <a:schemeClr val="bg1"/>
                </a:solidFill>
                <a:cs typeface="+mn-ea"/>
                <a:sym typeface="+mn-lt"/>
              </a:rPr>
              <a:t>3D</a:t>
            </a:r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可视化骨科增材制造云平台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0"/>
          <a:stretch>
            <a:fillRect/>
          </a:stretch>
        </p:blipFill>
        <p:spPr>
          <a:xfrm>
            <a:off x="1" y="-8890"/>
            <a:ext cx="6214368" cy="28053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0"/>
          <a:stretch>
            <a:fillRect/>
          </a:stretch>
        </p:blipFill>
        <p:spPr>
          <a:xfrm>
            <a:off x="6091496" y="-1"/>
            <a:ext cx="6100503" cy="29331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95" y="2994104"/>
            <a:ext cx="5597546" cy="61350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800215" y="4391660"/>
            <a:ext cx="4746625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极推动智慧医疗体系建设，加强人工智能、传感技术在医疗行业的探索实践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推广“互联网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+”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医疗服务新模式，</a:t>
            </a:r>
            <a:r>
              <a:rPr lang="zh-CN" alt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争取在手术机器人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3D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打印、</a:t>
            </a:r>
            <a:r>
              <a:rPr lang="zh-CN" alt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新医学材料应用、计算机智能辅助诊疗、远程医疗等方面取得积极进展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03902" y="3607608"/>
            <a:ext cx="44366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333333"/>
                </a:solidFill>
                <a:latin typeface="Arial" panose="020B0604020202020204" pitchFamily="34" charset="0"/>
              </a:rPr>
              <a:t>国卫医发（</a:t>
            </a:r>
            <a:r>
              <a:rPr lang="en-US" altLang="zh-CN" sz="1600" b="1" dirty="0">
                <a:solidFill>
                  <a:srgbClr val="333333"/>
                </a:solidFill>
                <a:latin typeface="Arial" panose="020B0604020202020204" pitchFamily="34" charset="0"/>
              </a:rPr>
              <a:t>2021</a:t>
            </a:r>
            <a:r>
              <a:rPr lang="zh-CN" altLang="en-US" sz="1600" b="1" dirty="0">
                <a:solidFill>
                  <a:srgbClr val="333333"/>
                </a:solidFill>
                <a:latin typeface="Arial" panose="020B0604020202020204" pitchFamily="34" charset="0"/>
              </a:rPr>
              <a:t>）</a:t>
            </a:r>
            <a:r>
              <a:rPr lang="en-US" altLang="zh-CN" sz="1600" b="1" dirty="0">
                <a:solidFill>
                  <a:srgbClr val="333333"/>
                </a:solidFill>
                <a:latin typeface="Arial" panose="020B0604020202020204" pitchFamily="34" charset="0"/>
              </a:rPr>
              <a:t>31</a:t>
            </a:r>
            <a:r>
              <a:rPr lang="zh-CN" altLang="en-US" sz="1600" b="1" dirty="0">
                <a:solidFill>
                  <a:srgbClr val="333333"/>
                </a:solidFill>
                <a:latin typeface="Arial" panose="020B0604020202020204" pitchFamily="34" charset="0"/>
              </a:rPr>
              <a:t>号</a:t>
            </a:r>
            <a:r>
              <a:rPr lang="en-US" altLang="zh-CN" sz="1600" b="1" dirty="0">
                <a:solidFill>
                  <a:srgbClr val="333333"/>
                </a:solidFill>
                <a:latin typeface="Arial" panose="020B0604020202020204" pitchFamily="34" charset="0"/>
              </a:rPr>
              <a:t>   2021-10-18</a:t>
            </a:r>
            <a:endParaRPr lang="zh-CN" altLang="en-US" sz="16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790527" y="4382933"/>
            <a:ext cx="48339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一：推进新技术融合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支持医疗装备与电子信息、通信网络、互联网等跨领域合作，</a:t>
            </a:r>
            <a:r>
              <a:rPr lang="zh-CN" altLang="en-US" dirty="0">
                <a:solidFill>
                  <a:srgbClr val="FF0000"/>
                </a:solidFill>
              </a:rPr>
              <a:t>推进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传统医疗装备与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5G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、人工智能、工业互联网、云计算</a:t>
            </a:r>
            <a:r>
              <a:rPr lang="zh-CN" altLang="en-US" dirty="0">
                <a:solidFill>
                  <a:srgbClr val="FF0000"/>
                </a:solidFill>
              </a:rPr>
              <a:t>、</a:t>
            </a:r>
            <a:r>
              <a:rPr lang="en-US" altLang="zh-CN" dirty="0">
                <a:solidFill>
                  <a:srgbClr val="FF0000"/>
                </a:solidFill>
              </a:rPr>
              <a:t>3D</a:t>
            </a:r>
            <a:r>
              <a:rPr lang="zh-CN" altLang="en-US" dirty="0">
                <a:solidFill>
                  <a:srgbClr val="FF0000"/>
                </a:solidFill>
              </a:rPr>
              <a:t>打印等新技术融合嵌入升级</a:t>
            </a:r>
            <a:r>
              <a:rPr lang="zh-CN" altLang="en-US" dirty="0"/>
              <a:t>。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推进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5G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在远程会诊、远程手术、医疗辅助等医疗健康中的应用。</a:t>
            </a:r>
            <a:b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9768" y="3053610"/>
            <a:ext cx="58946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《</a:t>
            </a:r>
            <a:r>
              <a:rPr lang="zh-CN" altLang="en-US" sz="2400" b="1" dirty="0"/>
              <a:t>医疗装备产业发展规划（</a:t>
            </a:r>
            <a:r>
              <a:rPr lang="en-US" altLang="zh-CN" sz="2400" b="1" dirty="0"/>
              <a:t>2021-2025</a:t>
            </a:r>
            <a:r>
              <a:rPr lang="zh-CN" altLang="en-US" sz="2400" b="1" dirty="0"/>
              <a:t>）</a:t>
            </a:r>
            <a:r>
              <a:rPr lang="en-US" altLang="zh-CN" sz="2400" b="1" dirty="0"/>
              <a:t>》</a:t>
            </a:r>
          </a:p>
          <a:p>
            <a:r>
              <a:rPr lang="en-US" altLang="zh-CN" sz="2400" b="1" dirty="0"/>
              <a:t>                               </a:t>
            </a:r>
            <a:r>
              <a:rPr lang="en-US" altLang="zh-CN" sz="2000" dirty="0"/>
              <a:t>2021-02-09</a:t>
            </a:r>
            <a:br>
              <a:rPr lang="zh-CN" altLang="en-US" dirty="0"/>
            </a:b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860" y="498475"/>
            <a:ext cx="5490845" cy="5987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545" y="1118870"/>
            <a:ext cx="6503670" cy="1468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35" y="2583180"/>
            <a:ext cx="6033770" cy="10318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l="1548" t="4355" r="2779"/>
          <a:stretch>
            <a:fillRect/>
          </a:stretch>
        </p:blipFill>
        <p:spPr>
          <a:xfrm>
            <a:off x="0" y="3743325"/>
            <a:ext cx="6546850" cy="2081530"/>
          </a:xfrm>
          <a:prstGeom prst="rect">
            <a:avLst/>
          </a:prstGeom>
        </p:spPr>
      </p:pic>
      <p:grpSp>
        <p:nvGrpSpPr>
          <p:cNvPr id="7" name="组 5"/>
          <p:cNvGrpSpPr/>
          <p:nvPr/>
        </p:nvGrpSpPr>
        <p:grpSpPr>
          <a:xfrm>
            <a:off x="450097" y="277091"/>
            <a:ext cx="11363212" cy="687098"/>
            <a:chOff x="5567083" y="1156447"/>
            <a:chExt cx="11797446" cy="898234"/>
          </a:xfrm>
        </p:grpSpPr>
        <p:sp>
          <p:nvSpPr>
            <p:cNvPr id="8" name="矩形 7"/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804908" y="1304119"/>
              <a:ext cx="11559621" cy="601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id-ID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医保批复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7" name="组 5"/>
          <p:cNvGrpSpPr/>
          <p:nvPr/>
        </p:nvGrpSpPr>
        <p:grpSpPr>
          <a:xfrm>
            <a:off x="450097" y="277091"/>
            <a:ext cx="11363212" cy="687098"/>
            <a:chOff x="5567083" y="1156447"/>
            <a:chExt cx="11797446" cy="898234"/>
          </a:xfrm>
        </p:grpSpPr>
        <p:sp>
          <p:nvSpPr>
            <p:cNvPr id="8" name="矩形 7"/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804908" y="1304119"/>
              <a:ext cx="11559621" cy="6035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市场需求</a:t>
              </a:r>
              <a:endParaRPr lang="id-ID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5"/>
          <a:stretch>
            <a:fillRect/>
          </a:stretch>
        </p:blipFill>
        <p:spPr>
          <a:xfrm>
            <a:off x="2022521" y="789315"/>
            <a:ext cx="8694320" cy="48617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31" y="5259755"/>
            <a:ext cx="1833623" cy="3913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28950" y="5937885"/>
            <a:ext cx="6553200" cy="463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kern="100" dirty="0">
                <a:ea typeface="微软雅黑" panose="020B0503020204020204" charset="-122"/>
                <a:cs typeface="Times New Roman" panose="02020603050405020304" pitchFamily="18" charset="0"/>
              </a:rPr>
              <a:t>2021</a:t>
            </a:r>
            <a:r>
              <a:rPr lang="zh-CN" altLang="en-US" sz="1800" kern="100" dirty="0">
                <a:ea typeface="微软雅黑" panose="020B0503020204020204" charset="-122"/>
                <a:cs typeface="Times New Roman" panose="02020603050405020304" pitchFamily="18" charset="0"/>
              </a:rPr>
              <a:t>年，骨科手术量超</a:t>
            </a:r>
            <a:r>
              <a:rPr lang="en-US" altLang="zh-CN" sz="1800" kern="100" dirty="0">
                <a:ea typeface="微软雅黑" panose="020B0503020204020204" charset="-122"/>
                <a:cs typeface="Times New Roman" panose="02020603050405020304" pitchFamily="18" charset="0"/>
              </a:rPr>
              <a:t>600</a:t>
            </a:r>
            <a:r>
              <a:rPr lang="zh-CN" altLang="en-US" sz="1800" kern="100" dirty="0">
                <a:ea typeface="微软雅黑" panose="020B0503020204020204" charset="-122"/>
                <a:cs typeface="Times New Roman" panose="02020603050405020304" pitchFamily="18" charset="0"/>
              </a:rPr>
              <a:t>万台，</a:t>
            </a:r>
            <a:r>
              <a:rPr lang="en-US" altLang="zh-CN" kern="100" dirty="0"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1800" kern="100" dirty="0">
                <a:ea typeface="微软雅黑" panose="020B0503020204020204" charset="-122"/>
                <a:cs typeface="Times New Roman" panose="02020603050405020304" pitchFamily="18" charset="0"/>
              </a:rPr>
              <a:t>00</a:t>
            </a:r>
            <a:r>
              <a:rPr lang="zh-CN" altLang="en-US" sz="1800" kern="100" dirty="0">
                <a:ea typeface="微软雅黑" panose="020B0503020204020204" charset="-122"/>
                <a:cs typeface="Times New Roman" panose="02020603050405020304" pitchFamily="18" charset="0"/>
              </a:rPr>
              <a:t>万台</a:t>
            </a:r>
            <a:r>
              <a:rPr lang="en-US" altLang="zh-CN" sz="1800" kern="100" dirty="0">
                <a:ea typeface="微软雅黑" panose="020B0503020204020204" charset="-122"/>
                <a:cs typeface="Times New Roman" panose="02020603050405020304" pitchFamily="18" charset="0"/>
              </a:rPr>
              <a:t>×</a:t>
            </a:r>
            <a:r>
              <a:rPr lang="en-US" altLang="zh-CN" sz="1800" kern="100" dirty="0">
                <a:solidFill>
                  <a:srgbClr val="FF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 2108</a:t>
            </a:r>
            <a:r>
              <a:rPr lang="en-US" altLang="zh-CN" sz="1800" kern="100" dirty="0">
                <a:ea typeface="微软雅黑" panose="020B0503020204020204" charset="-122"/>
                <a:cs typeface="Times New Roman" panose="02020603050405020304" pitchFamily="18" charset="0"/>
              </a:rPr>
              <a:t>=</a:t>
            </a:r>
            <a:r>
              <a:rPr lang="en-US" altLang="zh-CN" kern="100" dirty="0">
                <a:solidFill>
                  <a:srgbClr val="FF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63.24</a:t>
            </a:r>
            <a:r>
              <a:rPr lang="zh-CN" altLang="en-US" sz="1800" kern="100" dirty="0">
                <a:solidFill>
                  <a:srgbClr val="FF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亿</a:t>
            </a:r>
            <a:r>
              <a:rPr lang="en-US" altLang="zh-CN" sz="1800" kern="100" dirty="0">
                <a:solidFill>
                  <a:srgbClr val="FF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zh-CN" altLang="en-US" sz="1800" kern="100" dirty="0">
                <a:solidFill>
                  <a:srgbClr val="FF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年</a:t>
            </a:r>
            <a:endParaRPr lang="en-US" altLang="zh-CN" sz="1800" kern="100" dirty="0">
              <a:solidFill>
                <a:srgbClr val="FF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内容占位符 5"/>
          <p:cNvGraphicFramePr/>
          <p:nvPr>
            <p:custDataLst>
              <p:tags r:id="rId1"/>
            </p:custDataLst>
          </p:nvPr>
        </p:nvGraphicFramePr>
        <p:xfrm>
          <a:off x="415392" y="953899"/>
          <a:ext cx="11495848" cy="57432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2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3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2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80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542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1949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省份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项目编码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项目名称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计价单位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批复日期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         说明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893">
                <a:tc rowSpan="2"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1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广东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300000012X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个体化</a:t>
                      </a: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3D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可视手术模型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次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2018/3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altLang="zh-CN" sz="1100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  <a:p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使用各种虚拟现实、增强现实、混合现实、全息影像手段实现术中实时导航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  <a:p>
                      <a:r>
                        <a:rPr lang="en-US" altLang="zh-CN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300000008X-</a:t>
                      </a:r>
                      <a:r>
                        <a:rPr lang="zh-CN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个体化</a:t>
                      </a:r>
                      <a:r>
                        <a:rPr lang="en-US" altLang="zh-CN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3D</a:t>
                      </a:r>
                      <a:r>
                        <a:rPr lang="zh-CN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模型重建</a:t>
                      </a:r>
                      <a:r>
                        <a:rPr lang="en-US" altLang="zh-CN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300000009X-</a:t>
                      </a:r>
                      <a:r>
                        <a:rPr lang="zh-CN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个体化</a:t>
                      </a:r>
                      <a:r>
                        <a:rPr lang="en-US" altLang="zh-CN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3D</a:t>
                      </a:r>
                      <a:r>
                        <a:rPr lang="zh-CN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模型制备</a:t>
                      </a:r>
                      <a:r>
                        <a:rPr lang="en-US" altLang="zh-CN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300000010X-</a:t>
                      </a:r>
                      <a:r>
                        <a:rPr lang="zh-CN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个体化</a:t>
                      </a:r>
                      <a:r>
                        <a:rPr lang="en-US" altLang="zh-CN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3D</a:t>
                      </a:r>
                      <a:r>
                        <a:rPr lang="zh-CN" altLang="en-US" sz="1100" b="1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手术导板制备</a:t>
                      </a:r>
                      <a:endParaRPr lang="zh-CN" altLang="en-US" sz="1100" b="1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89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300000013X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外科手术可视化诊断、评估与计划系统（</a:t>
                      </a: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3D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辅助手术系统）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0495">
                <a:tc rowSpan="2">
                  <a:txBody>
                    <a:bodyPr/>
                    <a:lstStyle/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</a:t>
                      </a: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2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   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山东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</a:p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210500004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</a:p>
                    <a:p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三维医学影像手术计划</a:t>
                      </a:r>
                      <a:endParaRPr lang="en-US" altLang="zh-CN" sz="14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（纳入医保：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800/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次）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920 /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部位</a:t>
                      </a:r>
                    </a:p>
                    <a:p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2017/5</a:t>
                      </a: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2021/9/1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表列项目价格由医疗机构自主制定试行价格，试行期两年，试用期满后，对已纳入医保支付范围的，由同级价格主管部门会同卫生计生部门、人力资源社会保障部门根据社会平均成本、市场供求情况、医保基金和社会承受能力等，通过成本监审，制定正式价格；未纳入医保支付范围的，实行市场调节价。自主定价，</a:t>
                      </a:r>
                      <a:endParaRPr lang="zh-CN" altLang="en-US" sz="11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34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210500006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医用</a:t>
                      </a: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3D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打印成形术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2018/10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以数字模型数据为基础，运用可粘合材料，通过逐层打印的方式制造物体模型，通过术前建立患者损伤部位的模型，体外进行手术预演、模拟，制定更精确的手术方案及手术流程。自主定价</a:t>
                      </a:r>
                      <a:endParaRPr lang="zh-CN" altLang="en-US" sz="11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0495">
                <a:tc rowSpan="2">
                  <a:txBody>
                    <a:bodyPr/>
                    <a:lstStyle/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</a:t>
                      </a: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3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安徽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FQT07103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复杂手术可视化诊疗计划、器官与血供系统的三维可视化评估及模拟手术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1300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元</a:t>
                      </a: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部位</a:t>
                      </a:r>
                    </a:p>
                    <a:p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2017/1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计价说明：每部位是指脏器部位、与脏器病变相关的血供系统等。含脑部，胸部心肺器官可视化诊疗；腹部解剖关系的肝、胆、脾、胰外科手术可视化诊疗；盆腔复杂的肿瘤可视化诊疗；腹部大血管病变手术可视化诊疗。提供相关部位的三维可视化诊疗图文报告，便于临床医生精准诊疗疾病。目前收费</a:t>
                      </a:r>
                      <a:r>
                        <a:rPr lang="en-US" altLang="zh-CN" sz="11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3900/</a:t>
                      </a:r>
                      <a:r>
                        <a:rPr lang="zh-CN" altLang="en-US" sz="11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次</a:t>
                      </a:r>
                      <a:endParaRPr lang="en-US" altLang="zh-CN" sz="11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114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HX943702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3D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打印成形术（纳入医保）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2108/</a:t>
                      </a:r>
                      <a:r>
                        <a:rPr lang="zh-CN" altLang="en-US" sz="14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次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</a:p>
                    <a:p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2021/11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1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以数字模型数据为基础，运用可粘合材料，通过逐层打印的方式制造物体模型，通过术前建立患者损伤部位的模型，体外进行手术预演、模拟，进而制定更精确的手术方案及手术流程。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组 5"/>
          <p:cNvGrpSpPr/>
          <p:nvPr/>
        </p:nvGrpSpPr>
        <p:grpSpPr>
          <a:xfrm>
            <a:off x="367385" y="160234"/>
            <a:ext cx="11363172" cy="687098"/>
            <a:chOff x="5567083" y="1156447"/>
            <a:chExt cx="11797446" cy="898234"/>
          </a:xfrm>
        </p:grpSpPr>
        <p:sp>
          <p:nvSpPr>
            <p:cNvPr id="10" name="矩形 9"/>
            <p:cNvSpPr/>
            <p:nvPr/>
          </p:nvSpPr>
          <p:spPr>
            <a:xfrm>
              <a:off x="5567083" y="1156447"/>
              <a:ext cx="104372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804908" y="1304119"/>
              <a:ext cx="11559621" cy="601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物价批复</a:t>
              </a:r>
              <a:endParaRPr lang="id-ID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r="18435"/>
          <a:stretch>
            <a:fillRect/>
          </a:stretch>
        </p:blipFill>
        <p:spPr>
          <a:xfrm>
            <a:off x="1149174" y="1366058"/>
            <a:ext cx="4743630" cy="39429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386282" y="1499794"/>
            <a:ext cx="4185465" cy="11436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venir Book Oblique" charset="0"/>
              </a:rPr>
              <a:t>PART.2</a:t>
            </a:r>
          </a:p>
        </p:txBody>
      </p:sp>
      <p:grpSp>
        <p:nvGrpSpPr>
          <p:cNvPr id="17" name="组 5"/>
          <p:cNvGrpSpPr/>
          <p:nvPr/>
        </p:nvGrpSpPr>
        <p:grpSpPr>
          <a:xfrm>
            <a:off x="6601107" y="2859286"/>
            <a:ext cx="3970641" cy="954107"/>
            <a:chOff x="5567083" y="1187789"/>
            <a:chExt cx="1953831" cy="954107"/>
          </a:xfrm>
        </p:grpSpPr>
        <p:sp>
          <p:nvSpPr>
            <p:cNvPr id="18" name="矩形 17"/>
            <p:cNvSpPr/>
            <p:nvPr/>
          </p:nvSpPr>
          <p:spPr>
            <a:xfrm>
              <a:off x="5567083" y="1222351"/>
              <a:ext cx="51418" cy="887321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694454" y="1187789"/>
              <a:ext cx="18264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解决方案及</a:t>
              </a:r>
              <a:endParaRPr lang="en-US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  <a:p>
              <a:r>
                <a:rPr lang="zh-CN" altLang="en-US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商业模式</a:t>
              </a:r>
              <a:endParaRPr lang="id-ID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6540123" y="5555090"/>
            <a:ext cx="2070476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商业模式</a:t>
            </a:r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540122" y="4538445"/>
            <a:ext cx="2070477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数字化平台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6113" r="10475" b="3781"/>
          <a:stretch>
            <a:fillRect/>
          </a:stretch>
        </p:blipFill>
        <p:spPr>
          <a:xfrm>
            <a:off x="4937277" y="2257163"/>
            <a:ext cx="2317445" cy="2446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r="5353" b="3074"/>
          <a:stretch>
            <a:fillRect/>
          </a:stretch>
        </p:blipFill>
        <p:spPr>
          <a:xfrm>
            <a:off x="8907669" y="2303832"/>
            <a:ext cx="2317445" cy="2399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86" y="2080695"/>
            <a:ext cx="2678208" cy="2622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3" name="组 1"/>
          <p:cNvGrpSpPr/>
          <p:nvPr/>
        </p:nvGrpSpPr>
        <p:grpSpPr>
          <a:xfrm>
            <a:off x="545904" y="357774"/>
            <a:ext cx="4760258" cy="821125"/>
            <a:chOff x="5567083" y="1079668"/>
            <a:chExt cx="4760258" cy="821125"/>
          </a:xfrm>
        </p:grpSpPr>
        <p:sp>
          <p:nvSpPr>
            <p:cNvPr id="24" name="矩形 23"/>
            <p:cNvSpPr/>
            <p:nvPr/>
          </p:nvSpPr>
          <p:spPr>
            <a:xfrm>
              <a:off x="5567083" y="1156447"/>
              <a:ext cx="111822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25" name="组 3"/>
            <p:cNvGrpSpPr/>
            <p:nvPr/>
          </p:nvGrpSpPr>
          <p:grpSpPr>
            <a:xfrm>
              <a:off x="5824916" y="1079668"/>
              <a:ext cx="4502425" cy="821125"/>
              <a:chOff x="6066963" y="1214139"/>
              <a:chExt cx="4502425" cy="821125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6066964" y="1214139"/>
                <a:ext cx="1826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产品服务</a:t>
                </a:r>
                <a:endParaRPr lang="id-ID" altLang="zh-CN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6066963" y="1635154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charset="-122"/>
                  </a:rPr>
                  <a:t>3D</a:t>
                </a:r>
                <a:r>
                  <a:rPr lang="zh-CN" alt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</a:rPr>
                  <a:t>重构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8" name="TextBox 16"/>
          <p:cNvSpPr txBox="1"/>
          <p:nvPr/>
        </p:nvSpPr>
        <p:spPr>
          <a:xfrm>
            <a:off x="1425793" y="5718034"/>
            <a:ext cx="17417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肝胆胰</a:t>
            </a:r>
          </a:p>
        </p:txBody>
      </p:sp>
      <p:sp>
        <p:nvSpPr>
          <p:cNvPr id="29" name="TextBox 16"/>
          <p:cNvSpPr txBox="1"/>
          <p:nvPr/>
        </p:nvSpPr>
        <p:spPr>
          <a:xfrm>
            <a:off x="5225101" y="5739821"/>
            <a:ext cx="17417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泌尿</a:t>
            </a:r>
          </a:p>
        </p:txBody>
      </p:sp>
      <p:sp>
        <p:nvSpPr>
          <p:cNvPr id="31" name="TextBox 16"/>
          <p:cNvSpPr txBox="1"/>
          <p:nvPr/>
        </p:nvSpPr>
        <p:spPr>
          <a:xfrm>
            <a:off x="9195493" y="5739821"/>
            <a:ext cx="17417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心胸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545904" y="357774"/>
            <a:ext cx="4760258" cy="821125"/>
            <a:chOff x="5567083" y="1079668"/>
            <a:chExt cx="4760258" cy="821125"/>
          </a:xfrm>
        </p:grpSpPr>
        <p:sp>
          <p:nvSpPr>
            <p:cNvPr id="3" name="矩形 2"/>
            <p:cNvSpPr/>
            <p:nvPr/>
          </p:nvSpPr>
          <p:spPr>
            <a:xfrm>
              <a:off x="5567083" y="1156447"/>
              <a:ext cx="111822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4" name="组 3"/>
            <p:cNvGrpSpPr/>
            <p:nvPr/>
          </p:nvGrpSpPr>
          <p:grpSpPr>
            <a:xfrm>
              <a:off x="5824916" y="1079668"/>
              <a:ext cx="4502425" cy="819795"/>
              <a:chOff x="6066963" y="1214139"/>
              <a:chExt cx="4502425" cy="819795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6066964" y="1214139"/>
                <a:ext cx="1826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产品服务</a:t>
                </a:r>
                <a:endParaRPr lang="id-ID" altLang="zh-CN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6066963" y="1635154"/>
                <a:ext cx="450242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charset="-122"/>
                  </a:rPr>
                  <a:t>3D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charset="-122"/>
                  </a:rPr>
                  <a:t>打印脊柱侧弯</a:t>
                </a:r>
              </a:p>
            </p:txBody>
          </p:sp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93" y="1820488"/>
            <a:ext cx="2479054" cy="3496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t="3478" r="3333" b="15942"/>
          <a:stretch>
            <a:fillRect/>
          </a:stretch>
        </p:blipFill>
        <p:spPr>
          <a:xfrm>
            <a:off x="4580409" y="1820488"/>
            <a:ext cx="2591066" cy="3496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502" y="1820488"/>
            <a:ext cx="2479053" cy="3496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6"/>
          <p:cNvSpPr txBox="1"/>
          <p:nvPr/>
        </p:nvSpPr>
        <p:spPr>
          <a:xfrm>
            <a:off x="1268011" y="5958757"/>
            <a:ext cx="17417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原始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CT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影像</a:t>
            </a:r>
          </a:p>
        </p:txBody>
      </p:sp>
      <p:sp>
        <p:nvSpPr>
          <p:cNvPr id="16" name="TextBox 23"/>
          <p:cNvSpPr txBox="1"/>
          <p:nvPr/>
        </p:nvSpPr>
        <p:spPr>
          <a:xfrm>
            <a:off x="5005045" y="5958757"/>
            <a:ext cx="17417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重构</a:t>
            </a:r>
          </a:p>
        </p:txBody>
      </p:sp>
      <p:sp>
        <p:nvSpPr>
          <p:cNvPr id="18" name="TextBox 23"/>
          <p:cNvSpPr txBox="1"/>
          <p:nvPr/>
        </p:nvSpPr>
        <p:spPr>
          <a:xfrm>
            <a:off x="9010354" y="5958757"/>
            <a:ext cx="17417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打印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"/>
          <p:cNvGrpSpPr/>
          <p:nvPr/>
        </p:nvGrpSpPr>
        <p:grpSpPr>
          <a:xfrm>
            <a:off x="545904" y="348896"/>
            <a:ext cx="4760258" cy="821125"/>
            <a:chOff x="5567083" y="1079668"/>
            <a:chExt cx="4760258" cy="821125"/>
          </a:xfrm>
        </p:grpSpPr>
        <p:sp>
          <p:nvSpPr>
            <p:cNvPr id="5" name="矩形 4"/>
            <p:cNvSpPr/>
            <p:nvPr/>
          </p:nvSpPr>
          <p:spPr>
            <a:xfrm>
              <a:off x="5567083" y="1156447"/>
              <a:ext cx="111822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6" name="组 3"/>
            <p:cNvGrpSpPr/>
            <p:nvPr/>
          </p:nvGrpSpPr>
          <p:grpSpPr>
            <a:xfrm>
              <a:off x="5824916" y="1079668"/>
              <a:ext cx="4502425" cy="819795"/>
              <a:chOff x="6066963" y="1214139"/>
              <a:chExt cx="4502425" cy="819795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6066964" y="1214139"/>
                <a:ext cx="1826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b="1" spc="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产品服务</a:t>
                </a:r>
                <a:endParaRPr lang="id-ID" altLang="zh-CN" sz="24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6066963" y="1635154"/>
                <a:ext cx="450242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2E3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charset="-122"/>
                  </a:rPr>
                  <a:t>3D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2E3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charset="-122"/>
                  </a:rPr>
                  <a:t>打印寰枢椎骨折及导板设计</a:t>
                </a:r>
              </a:p>
            </p:txBody>
          </p:sp>
        </p:grp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t="13204" r="12832" b="3545"/>
          <a:stretch>
            <a:fillRect/>
          </a:stretch>
        </p:blipFill>
        <p:spPr>
          <a:xfrm>
            <a:off x="687587" y="2373953"/>
            <a:ext cx="2221017" cy="30984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8174" r="12098"/>
          <a:stretch>
            <a:fillRect/>
          </a:stretch>
        </p:blipFill>
        <p:spPr>
          <a:xfrm>
            <a:off x="3404710" y="2378495"/>
            <a:ext cx="2419188" cy="30984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37" y="2373953"/>
            <a:ext cx="2327215" cy="310295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3" r="14774" b="34"/>
          <a:stretch>
            <a:fillRect/>
          </a:stretch>
        </p:blipFill>
        <p:spPr>
          <a:xfrm>
            <a:off x="9009791" y="2373953"/>
            <a:ext cx="2567060" cy="309841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459999" y="57560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ea typeface="微软雅黑" panose="020B0503020204020204" charset="-122"/>
                <a:cs typeface="Times New Roman" panose="02020603050405020304" pitchFamily="18" charset="0"/>
              </a:rPr>
              <a:t>3D</a:t>
            </a:r>
            <a:r>
              <a:rPr lang="zh-CN" altLang="en-US" sz="1800" kern="100" dirty="0">
                <a:ea typeface="微软雅黑" panose="020B0503020204020204" charset="-122"/>
                <a:cs typeface="Times New Roman" panose="02020603050405020304" pitchFamily="18" charset="0"/>
              </a:rPr>
              <a:t>打印</a:t>
            </a:r>
            <a:r>
              <a:rPr lang="zh-CN" altLang="zh-CN" sz="1800" kern="100" dirty="0">
                <a:ea typeface="微软雅黑" panose="020B0503020204020204" charset="-122"/>
                <a:cs typeface="Times New Roman" panose="02020603050405020304" pitchFamily="18" charset="0"/>
              </a:rPr>
              <a:t>在</a:t>
            </a:r>
            <a:r>
              <a:rPr lang="zh-CN" altLang="zh-CN" sz="1800" kern="100" dirty="0">
                <a:solidFill>
                  <a:srgbClr val="E9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复杂骨折的分型</a:t>
            </a:r>
            <a:r>
              <a:rPr lang="zh-CN" altLang="zh-CN" sz="1800" kern="100" dirty="0"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zh-CN" altLang="zh-CN" sz="1800" kern="100" dirty="0">
                <a:solidFill>
                  <a:srgbClr val="E9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脊柱侧弯的分型</a:t>
            </a:r>
            <a:r>
              <a:rPr lang="zh-CN" altLang="zh-CN" sz="1800" kern="100" dirty="0"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zh-CN" altLang="zh-CN" sz="1800" kern="100" dirty="0">
                <a:solidFill>
                  <a:srgbClr val="E9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骨肿瘤的鉴别、</a:t>
            </a:r>
            <a:r>
              <a:rPr lang="zh-CN" altLang="zh-CN" sz="1800" kern="100" dirty="0">
                <a:ea typeface="微软雅黑" panose="020B0503020204020204" charset="-122"/>
                <a:cs typeface="Times New Roman" panose="02020603050405020304" pitchFamily="18" charset="0"/>
              </a:rPr>
              <a:t>关节损伤的严重程度等方面</a:t>
            </a:r>
            <a:r>
              <a:rPr lang="zh-CN" altLang="zh-CN" sz="1800" kern="100" dirty="0">
                <a:solidFill>
                  <a:srgbClr val="E9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有着重要的分析参考作用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1"/>
          <p:cNvGrpSpPr/>
          <p:nvPr/>
        </p:nvGrpSpPr>
        <p:grpSpPr>
          <a:xfrm>
            <a:off x="545904" y="357774"/>
            <a:ext cx="4760258" cy="821125"/>
            <a:chOff x="5567083" y="1079668"/>
            <a:chExt cx="4760258" cy="821125"/>
          </a:xfrm>
        </p:grpSpPr>
        <p:sp>
          <p:nvSpPr>
            <p:cNvPr id="24" name="矩形 23"/>
            <p:cNvSpPr/>
            <p:nvPr/>
          </p:nvSpPr>
          <p:spPr>
            <a:xfrm>
              <a:off x="5567083" y="1156447"/>
              <a:ext cx="111822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25" name="组 3"/>
            <p:cNvGrpSpPr/>
            <p:nvPr/>
          </p:nvGrpSpPr>
          <p:grpSpPr>
            <a:xfrm>
              <a:off x="5824916" y="1079668"/>
              <a:ext cx="4502425" cy="819795"/>
              <a:chOff x="6066963" y="1214139"/>
              <a:chExt cx="4502425" cy="819795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6066964" y="1214139"/>
                <a:ext cx="1826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产品服务</a:t>
                </a:r>
                <a:endParaRPr lang="id-ID" altLang="zh-CN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6066963" y="1635154"/>
                <a:ext cx="450242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charset="-122"/>
                  </a:rPr>
                  <a:t>3D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charset="-122"/>
                  </a:rPr>
                  <a:t>打印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charset="-122"/>
                  </a:rPr>
                  <a:t>—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charset="-122"/>
                  </a:rPr>
                  <a:t>骨科</a:t>
                </a: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>
            <a:fillRect/>
          </a:stretch>
        </p:blipFill>
        <p:spPr>
          <a:xfrm>
            <a:off x="720090" y="1732280"/>
            <a:ext cx="2549525" cy="319151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520" y="1856105"/>
            <a:ext cx="2422525" cy="30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85" y="2013585"/>
            <a:ext cx="3192780" cy="2910205"/>
          </a:xfrm>
          <a:prstGeom prst="rect">
            <a:avLst/>
          </a:prstGeom>
        </p:spPr>
      </p:pic>
      <p:sp>
        <p:nvSpPr>
          <p:cNvPr id="28" name="TextBox 16"/>
          <p:cNvSpPr txBox="1"/>
          <p:nvPr/>
        </p:nvSpPr>
        <p:spPr>
          <a:xfrm>
            <a:off x="1043940" y="5354320"/>
            <a:ext cx="190119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打印骨肿瘤</a:t>
            </a:r>
          </a:p>
        </p:txBody>
      </p:sp>
      <p:sp>
        <p:nvSpPr>
          <p:cNvPr id="7" name="TextBox 16"/>
          <p:cNvSpPr txBox="1"/>
          <p:nvPr/>
        </p:nvSpPr>
        <p:spPr>
          <a:xfrm>
            <a:off x="5097145" y="5354320"/>
            <a:ext cx="1997075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打印骨盆</a:t>
            </a:r>
          </a:p>
        </p:txBody>
      </p:sp>
      <p:sp>
        <p:nvSpPr>
          <p:cNvPr id="8" name="TextBox 16"/>
          <p:cNvSpPr txBox="1"/>
          <p:nvPr/>
        </p:nvSpPr>
        <p:spPr>
          <a:xfrm>
            <a:off x="9082405" y="5354320"/>
            <a:ext cx="2199640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假体术前预制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3917" r="19042" b="10526"/>
          <a:stretch>
            <a:fillRect/>
          </a:stretch>
        </p:blipFill>
        <p:spPr>
          <a:xfrm rot="5400000">
            <a:off x="6651826" y="596696"/>
            <a:ext cx="3069869" cy="5478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2"/>
          <p:cNvSpPr txBox="1"/>
          <p:nvPr/>
        </p:nvSpPr>
        <p:spPr>
          <a:xfrm>
            <a:off x="3807491" y="5775450"/>
            <a:ext cx="609470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打印定制化钛合金髋臼假体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pSp>
        <p:nvGrpSpPr>
          <p:cNvPr id="7" name="组 1"/>
          <p:cNvGrpSpPr/>
          <p:nvPr/>
        </p:nvGrpSpPr>
        <p:grpSpPr>
          <a:xfrm>
            <a:off x="545904" y="434553"/>
            <a:ext cx="4760258" cy="744346"/>
            <a:chOff x="5567083" y="1156447"/>
            <a:chExt cx="4760258" cy="744346"/>
          </a:xfrm>
        </p:grpSpPr>
        <p:sp>
          <p:nvSpPr>
            <p:cNvPr id="8" name="矩形 7"/>
            <p:cNvSpPr/>
            <p:nvPr/>
          </p:nvSpPr>
          <p:spPr>
            <a:xfrm>
              <a:off x="5567083" y="1156447"/>
              <a:ext cx="111822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9" name="组 3"/>
            <p:cNvGrpSpPr/>
            <p:nvPr/>
          </p:nvGrpSpPr>
          <p:grpSpPr>
            <a:xfrm>
              <a:off x="5824916" y="1297787"/>
              <a:ext cx="4502425" cy="603006"/>
              <a:chOff x="6066963" y="1432258"/>
              <a:chExt cx="4502425" cy="603006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6112048" y="1432258"/>
                <a:ext cx="408051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3D</a:t>
                </a:r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打印骨科假体植入物</a:t>
                </a:r>
                <a:endParaRPr lang="id-ID" altLang="zh-CN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066963" y="1635154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E3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10" y="1801533"/>
            <a:ext cx="2814531" cy="3069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0" y="0"/>
            <a:ext cx="3420000" cy="6876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3" name="组 11"/>
          <p:cNvGrpSpPr/>
          <p:nvPr/>
        </p:nvGrpSpPr>
        <p:grpSpPr>
          <a:xfrm>
            <a:off x="605737" y="513832"/>
            <a:ext cx="3566768" cy="898234"/>
            <a:chOff x="5567083" y="1156447"/>
            <a:chExt cx="3566768" cy="898234"/>
          </a:xfrm>
        </p:grpSpPr>
        <p:sp>
          <p:nvSpPr>
            <p:cNvPr id="4" name="矩形 3"/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824916" y="1334929"/>
              <a:ext cx="3308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痛点及需求</a:t>
              </a:r>
              <a:endParaRPr lang="id-ID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6" name="组 12"/>
          <p:cNvGrpSpPr/>
          <p:nvPr/>
        </p:nvGrpSpPr>
        <p:grpSpPr>
          <a:xfrm>
            <a:off x="605737" y="3002050"/>
            <a:ext cx="2099158" cy="898234"/>
            <a:chOff x="5552218" y="1835597"/>
            <a:chExt cx="2099158" cy="898234"/>
          </a:xfrm>
        </p:grpSpPr>
        <p:sp>
          <p:nvSpPr>
            <p:cNvPr id="7" name="矩形 6"/>
            <p:cNvSpPr/>
            <p:nvPr/>
          </p:nvSpPr>
          <p:spPr>
            <a:xfrm>
              <a:off x="5552218" y="183559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824916" y="2053882"/>
              <a:ext cx="1826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行业情况 </a:t>
              </a:r>
              <a:endParaRPr lang="id-ID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9" name="组 17"/>
          <p:cNvGrpSpPr/>
          <p:nvPr/>
        </p:nvGrpSpPr>
        <p:grpSpPr>
          <a:xfrm>
            <a:off x="605737" y="5490270"/>
            <a:ext cx="2235117" cy="898234"/>
            <a:chOff x="5567083" y="2514749"/>
            <a:chExt cx="2235117" cy="898234"/>
          </a:xfrm>
        </p:grpSpPr>
        <p:sp>
          <p:nvSpPr>
            <p:cNvPr id="10" name="矩形 9"/>
            <p:cNvSpPr/>
            <p:nvPr/>
          </p:nvSpPr>
          <p:spPr>
            <a:xfrm>
              <a:off x="5567083" y="2514749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824916" y="2728500"/>
              <a:ext cx="1977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发展规划</a:t>
              </a:r>
              <a:endParaRPr lang="id-ID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22" name="组 12"/>
          <p:cNvGrpSpPr/>
          <p:nvPr/>
        </p:nvGrpSpPr>
        <p:grpSpPr>
          <a:xfrm>
            <a:off x="605738" y="1757941"/>
            <a:ext cx="2339819" cy="926171"/>
            <a:chOff x="5552219" y="1835597"/>
            <a:chExt cx="2052648" cy="926171"/>
          </a:xfrm>
        </p:grpSpPr>
        <p:sp>
          <p:nvSpPr>
            <p:cNvPr id="23" name="矩形 22"/>
            <p:cNvSpPr/>
            <p:nvPr/>
          </p:nvSpPr>
          <p:spPr>
            <a:xfrm>
              <a:off x="5552219" y="1835597"/>
              <a:ext cx="82577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778407" y="1930771"/>
              <a:ext cx="18264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解决方案</a:t>
              </a:r>
              <a:endParaRPr lang="en-US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及商业模式</a:t>
              </a:r>
              <a:endParaRPr lang="id-ID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25" name="组 17"/>
          <p:cNvGrpSpPr/>
          <p:nvPr/>
        </p:nvGrpSpPr>
        <p:grpSpPr>
          <a:xfrm>
            <a:off x="605737" y="4246160"/>
            <a:ext cx="2084293" cy="898234"/>
            <a:chOff x="5567083" y="2514749"/>
            <a:chExt cx="2084293" cy="898234"/>
          </a:xfrm>
        </p:grpSpPr>
        <p:sp>
          <p:nvSpPr>
            <p:cNvPr id="26" name="矩形 25"/>
            <p:cNvSpPr/>
            <p:nvPr/>
          </p:nvSpPr>
          <p:spPr>
            <a:xfrm>
              <a:off x="5567083" y="2514749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824916" y="2728500"/>
              <a:ext cx="1826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关于我们</a:t>
              </a:r>
              <a:endParaRPr lang="id-ID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8" y="2425666"/>
            <a:ext cx="5315312" cy="217756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44130" y="5092097"/>
            <a:ext cx="580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打印定制化钽合金、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PEEK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椎间融合器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8892" y="767250"/>
            <a:ext cx="2584576" cy="3446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10949" r="18091" b="19754"/>
          <a:stretch>
            <a:fillRect/>
          </a:stretch>
        </p:blipFill>
        <p:spPr>
          <a:xfrm>
            <a:off x="6928130" y="3757064"/>
            <a:ext cx="3446102" cy="2525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组 1">
            <a:extLst>
              <a:ext uri="{FF2B5EF4-FFF2-40B4-BE49-F238E27FC236}">
                <a16:creationId xmlns:a16="http://schemas.microsoft.com/office/drawing/2014/main" id="{4753ADA5-031F-3C0F-883F-CECB3C89EDB1}"/>
              </a:ext>
            </a:extLst>
          </p:cNvPr>
          <p:cNvGrpSpPr/>
          <p:nvPr/>
        </p:nvGrpSpPr>
        <p:grpSpPr>
          <a:xfrm>
            <a:off x="545904" y="434553"/>
            <a:ext cx="4760258" cy="744346"/>
            <a:chOff x="5567083" y="1156447"/>
            <a:chExt cx="4760258" cy="74434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1403D33-38F9-D71A-E984-07DBAABC7E67}"/>
                </a:ext>
              </a:extLst>
            </p:cNvPr>
            <p:cNvSpPr/>
            <p:nvPr/>
          </p:nvSpPr>
          <p:spPr>
            <a:xfrm>
              <a:off x="5567083" y="1156447"/>
              <a:ext cx="111822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6" name="组 3">
              <a:extLst>
                <a:ext uri="{FF2B5EF4-FFF2-40B4-BE49-F238E27FC236}">
                  <a16:creationId xmlns:a16="http://schemas.microsoft.com/office/drawing/2014/main" id="{58A8677E-6166-F6B0-7CD6-08518D45FFA8}"/>
                </a:ext>
              </a:extLst>
            </p:cNvPr>
            <p:cNvGrpSpPr/>
            <p:nvPr/>
          </p:nvGrpSpPr>
          <p:grpSpPr>
            <a:xfrm>
              <a:off x="5824916" y="1297787"/>
              <a:ext cx="4502425" cy="603006"/>
              <a:chOff x="6066963" y="1432258"/>
              <a:chExt cx="4502425" cy="603006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182A2A5-B202-D8E8-DCF3-E9BFD40D6293}"/>
                  </a:ext>
                </a:extLst>
              </p:cNvPr>
              <p:cNvSpPr txBox="1"/>
              <p:nvPr/>
            </p:nvSpPr>
            <p:spPr>
              <a:xfrm>
                <a:off x="6112048" y="1432258"/>
                <a:ext cx="408051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3D</a:t>
                </a:r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打印骨科假体植入物</a:t>
                </a:r>
                <a:endParaRPr lang="id-ID" altLang="zh-CN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D1525DE-2CE2-12FE-69D8-67CB1B56665A}"/>
                  </a:ext>
                </a:extLst>
              </p:cNvPr>
              <p:cNvSpPr txBox="1"/>
              <p:nvPr/>
            </p:nvSpPr>
            <p:spPr>
              <a:xfrm>
                <a:off x="6066963" y="1635154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E3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085558C-1BD1-DEF9-0132-819990A24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6" y="1273099"/>
            <a:ext cx="11053387" cy="5518319"/>
          </a:xfrm>
          <a:prstGeom prst="rect">
            <a:avLst/>
          </a:prstGeom>
        </p:spPr>
      </p:pic>
      <p:grpSp>
        <p:nvGrpSpPr>
          <p:cNvPr id="6" name="组 1">
            <a:extLst>
              <a:ext uri="{FF2B5EF4-FFF2-40B4-BE49-F238E27FC236}">
                <a16:creationId xmlns:a16="http://schemas.microsoft.com/office/drawing/2014/main" id="{C1EC00CC-BC51-23A1-B328-E7DB51F05A94}"/>
              </a:ext>
            </a:extLst>
          </p:cNvPr>
          <p:cNvGrpSpPr/>
          <p:nvPr/>
        </p:nvGrpSpPr>
        <p:grpSpPr>
          <a:xfrm>
            <a:off x="545904" y="434553"/>
            <a:ext cx="4760258" cy="744346"/>
            <a:chOff x="5567083" y="1156447"/>
            <a:chExt cx="4760258" cy="74434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453FBF3-647B-A48F-7694-4CDE7A061E47}"/>
                </a:ext>
              </a:extLst>
            </p:cNvPr>
            <p:cNvSpPr/>
            <p:nvPr/>
          </p:nvSpPr>
          <p:spPr>
            <a:xfrm>
              <a:off x="5567083" y="1156447"/>
              <a:ext cx="111822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8" name="组 3">
              <a:extLst>
                <a:ext uri="{FF2B5EF4-FFF2-40B4-BE49-F238E27FC236}">
                  <a16:creationId xmlns:a16="http://schemas.microsoft.com/office/drawing/2014/main" id="{F5B19E2E-4DCD-4756-6556-FA374D20F1C1}"/>
                </a:ext>
              </a:extLst>
            </p:cNvPr>
            <p:cNvGrpSpPr/>
            <p:nvPr/>
          </p:nvGrpSpPr>
          <p:grpSpPr>
            <a:xfrm>
              <a:off x="5824916" y="1297787"/>
              <a:ext cx="4502425" cy="603006"/>
              <a:chOff x="6066963" y="1432258"/>
              <a:chExt cx="4502425" cy="603006"/>
            </a:xfrm>
          </p:grpSpPr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6E37B12-70DC-B83D-9357-4702804FC2DC}"/>
                  </a:ext>
                </a:extLst>
              </p:cNvPr>
              <p:cNvSpPr txBox="1"/>
              <p:nvPr/>
            </p:nvSpPr>
            <p:spPr>
              <a:xfrm>
                <a:off x="6112048" y="1432258"/>
                <a:ext cx="40805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3D</a:t>
                </a:r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可视增材制造云平台</a:t>
                </a:r>
                <a:endParaRPr lang="id-ID" altLang="zh-CN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A71BA1E-C5C5-3B2A-0C69-B3212078043A}"/>
                  </a:ext>
                </a:extLst>
              </p:cNvPr>
              <p:cNvSpPr txBox="1"/>
              <p:nvPr/>
            </p:nvSpPr>
            <p:spPr>
              <a:xfrm>
                <a:off x="6066963" y="1635154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E3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08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/>
        </p:nvGraphicFramePr>
        <p:xfrm>
          <a:off x="1061634" y="586288"/>
          <a:ext cx="10289196" cy="568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BD13CE2-B95C-4752-B742-E2C0E67D3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38026-E664-41B2-B0DF-DC4C09164E47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6B1EDE-EC78-4CD0-AC83-7D0B4903D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4" b="7478"/>
          <a:stretch/>
        </p:blipFill>
        <p:spPr>
          <a:xfrm>
            <a:off x="1524383" y="1080730"/>
            <a:ext cx="9443707" cy="5164849"/>
          </a:xfrm>
          <a:prstGeom prst="rect">
            <a:avLst/>
          </a:prstGeom>
        </p:spPr>
      </p:pic>
      <p:grpSp>
        <p:nvGrpSpPr>
          <p:cNvPr id="5" name="组 5">
            <a:extLst>
              <a:ext uri="{FF2B5EF4-FFF2-40B4-BE49-F238E27FC236}">
                <a16:creationId xmlns:a16="http://schemas.microsoft.com/office/drawing/2014/main" id="{8B19B8F2-C745-447A-98AA-48F05BE18F39}"/>
              </a:ext>
            </a:extLst>
          </p:cNvPr>
          <p:cNvGrpSpPr/>
          <p:nvPr/>
        </p:nvGrpSpPr>
        <p:grpSpPr>
          <a:xfrm>
            <a:off x="450097" y="277091"/>
            <a:ext cx="11363212" cy="943958"/>
            <a:chOff x="5567083" y="1156447"/>
            <a:chExt cx="11797446" cy="123402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84FABFB-BE03-4233-BFDD-16D52A2B604E}"/>
                </a:ext>
              </a:extLst>
            </p:cNvPr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B9239FD-4713-4B2C-A5A7-A744EE0AB781}"/>
                </a:ext>
              </a:extLst>
            </p:cNvPr>
            <p:cNvSpPr txBox="1"/>
            <p:nvPr/>
          </p:nvSpPr>
          <p:spPr>
            <a:xfrm>
              <a:off x="5804908" y="1304119"/>
              <a:ext cx="11559621" cy="10863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Segoe UI Light" panose="020B0502040204020203" pitchFamily="34" charset="0"/>
                </a:rPr>
                <a:t>3D</a:t>
              </a:r>
              <a:r>
                <a:rPr lang="zh-CN" altLang="en-US" sz="2400" b="1" spc="300" dirty="0">
                  <a:latin typeface="微软雅黑" panose="020B0503020204020204" pitchFamily="34" charset="-122"/>
                  <a:ea typeface="微软雅黑" panose="020B0503020204020204" pitchFamily="34" charset="-122"/>
                  <a:cs typeface="Segoe UI Light" panose="020B0502040204020203" pitchFamily="34" charset="0"/>
                </a:rPr>
                <a:t>打印中心（数字医学中心）</a:t>
              </a:r>
              <a:endParaRPr lang="id-ID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Segoe UI Light" panose="020B0502040204020203" pitchFamily="34" charset="0"/>
              </a:endParaRPr>
            </a:p>
            <a:p>
              <a:endParaRPr lang="id-ID" altLang="zh-CN" sz="24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微软雅黑"/>
                <a:cs typeface="Segoe UI Light" panose="020B0502040204020203" pitchFamily="34" charset="0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3DF41273-9BC2-8EDE-29D0-36C80E8BAA1D}"/>
              </a:ext>
            </a:extLst>
          </p:cNvPr>
          <p:cNvSpPr txBox="1"/>
          <p:nvPr/>
        </p:nvSpPr>
        <p:spPr>
          <a:xfrm>
            <a:off x="3162379" y="6355000"/>
            <a:ext cx="6167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选址、设计、装修、运营 整体解决方案供应商</a:t>
            </a:r>
            <a:endParaRPr lang="zh-CN" altLang="en-US" sz="1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0715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46" y="2022914"/>
            <a:ext cx="2171065" cy="22237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5075830"/>
            <a:ext cx="3613212" cy="1721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90" y="5075830"/>
            <a:ext cx="3678262" cy="1752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组 1"/>
          <p:cNvGrpSpPr/>
          <p:nvPr/>
        </p:nvGrpSpPr>
        <p:grpSpPr>
          <a:xfrm>
            <a:off x="694358" y="229401"/>
            <a:ext cx="4669607" cy="829999"/>
            <a:chOff x="5607703" y="1161306"/>
            <a:chExt cx="4669607" cy="829999"/>
          </a:xfrm>
        </p:grpSpPr>
        <p:sp>
          <p:nvSpPr>
            <p:cNvPr id="14" name="矩形 13"/>
            <p:cNvSpPr/>
            <p:nvPr/>
          </p:nvSpPr>
          <p:spPr>
            <a:xfrm>
              <a:off x="5607703" y="1176986"/>
              <a:ext cx="99342" cy="692193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15" name="组 3"/>
            <p:cNvGrpSpPr/>
            <p:nvPr/>
          </p:nvGrpSpPr>
          <p:grpSpPr>
            <a:xfrm>
              <a:off x="5774885" y="1161306"/>
              <a:ext cx="4502425" cy="829999"/>
              <a:chOff x="6016932" y="1295777"/>
              <a:chExt cx="4502425" cy="829999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6016932" y="1295777"/>
                <a:ext cx="1826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b="1" spc="300" dirty="0">
                    <a:solidFill>
                      <a:srgbClr val="2E2E3F"/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学术科研</a:t>
                </a:r>
                <a:endParaRPr lang="id-ID" altLang="zh-CN" sz="2400" b="1" spc="300" dirty="0">
                  <a:solidFill>
                    <a:srgbClr val="2E2E3F"/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016932" y="1725666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000" dirty="0">
                    <a:solidFill>
                      <a:srgbClr val="2E2E3F"/>
                    </a:solidFill>
                    <a:latin typeface="Century Gothic" panose="020B0502020202020204" pitchFamily="34" charset="0"/>
                    <a:ea typeface="微软雅黑" panose="020B0503020204020204" charset="-122"/>
                  </a:rPr>
                  <a:t>寰枢椎有限元生物力学分析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E3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3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l="20038" t="13150" r="38852" b="17357"/>
          <a:stretch>
            <a:fillRect/>
          </a:stretch>
        </p:blipFill>
        <p:spPr>
          <a:xfrm>
            <a:off x="8030845" y="4383405"/>
            <a:ext cx="1938020" cy="1639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4"/>
          <p:cNvPicPr>
            <a:picLocks noChangeAspect="1"/>
          </p:cNvPicPr>
          <p:nvPr/>
        </p:nvPicPr>
        <p:blipFill>
          <a:blip r:embed="rId10"/>
          <a:srcRect l="28855" t="221" r="158" b="27944"/>
          <a:stretch>
            <a:fillRect/>
          </a:stretch>
        </p:blipFill>
        <p:spPr>
          <a:xfrm>
            <a:off x="6477635" y="1149985"/>
            <a:ext cx="5714365" cy="2889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 3"/>
          <p:cNvGrpSpPr/>
          <p:nvPr/>
        </p:nvGrpSpPr>
        <p:grpSpPr>
          <a:xfrm>
            <a:off x="8101869" y="185011"/>
            <a:ext cx="4502425" cy="790014"/>
            <a:chOff x="7285721" y="1304092"/>
            <a:chExt cx="4502425" cy="790014"/>
          </a:xfrm>
        </p:grpSpPr>
        <p:sp>
          <p:nvSpPr>
            <p:cNvPr id="9" name="文本框 8"/>
            <p:cNvSpPr txBox="1"/>
            <p:nvPr/>
          </p:nvSpPr>
          <p:spPr>
            <a:xfrm>
              <a:off x="8997082" y="1304092"/>
              <a:ext cx="1826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rgbClr val="2E2E3F"/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学术科研</a:t>
              </a:r>
              <a:endParaRPr lang="id-ID" altLang="zh-CN" sz="2400" b="1" spc="300" dirty="0">
                <a:solidFill>
                  <a:srgbClr val="2E2E3F"/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285721" y="1695326"/>
              <a:ext cx="450242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dirty="0">
                  <a:solidFill>
                    <a:srgbClr val="2E2E3F"/>
                  </a:solidFill>
                  <a:latin typeface="Century Gothic" panose="020B0502020202020204" pitchFamily="34" charset="0"/>
                  <a:ea typeface="微软雅黑" panose="020B0503020204020204" charset="-122"/>
                </a:rPr>
                <a:t>肩关节有限元生物力学分析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E2E3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F27804FA-CFE6-541A-2835-20B0E1AAD75B}"/>
              </a:ext>
            </a:extLst>
          </p:cNvPr>
          <p:cNvSpPr/>
          <p:nvPr/>
        </p:nvSpPr>
        <p:spPr>
          <a:xfrm>
            <a:off x="11387325" y="188179"/>
            <a:ext cx="99342" cy="692193"/>
          </a:xfrm>
          <a:prstGeom prst="rect">
            <a:avLst/>
          </a:prstGeom>
          <a:solidFill>
            <a:srgbClr val="E9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6" y="383132"/>
            <a:ext cx="11392887" cy="628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720BC8-0EF2-72C2-38EF-81731B9FE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74" y="1381795"/>
            <a:ext cx="3738383" cy="4887157"/>
          </a:xfrm>
          <a:prstGeom prst="rect">
            <a:avLst/>
          </a:prstGeom>
        </p:spPr>
      </p:pic>
      <p:grpSp>
        <p:nvGrpSpPr>
          <p:cNvPr id="6" name="组 3">
            <a:extLst>
              <a:ext uri="{FF2B5EF4-FFF2-40B4-BE49-F238E27FC236}">
                <a16:creationId xmlns:a16="http://schemas.microsoft.com/office/drawing/2014/main" id="{C6D8DC6A-99FE-D698-EE62-9E6ED8AD4180}"/>
              </a:ext>
            </a:extLst>
          </p:cNvPr>
          <p:cNvGrpSpPr/>
          <p:nvPr/>
        </p:nvGrpSpPr>
        <p:grpSpPr>
          <a:xfrm>
            <a:off x="858697" y="575893"/>
            <a:ext cx="6225683" cy="830997"/>
            <a:chOff x="6066963" y="1432258"/>
            <a:chExt cx="4502425" cy="830997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F96798F-CF2D-6246-6105-DAE3C9E00C48}"/>
                </a:ext>
              </a:extLst>
            </p:cNvPr>
            <p:cNvSpPr txBox="1"/>
            <p:nvPr/>
          </p:nvSpPr>
          <p:spPr>
            <a:xfrm>
              <a:off x="6112048" y="1432258"/>
              <a:ext cx="40805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3D</a:t>
              </a:r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打印个性化骨缺损修复临床应用</a:t>
              </a:r>
              <a:endParaRPr lang="id-ID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BC5BF62-CB97-9BA9-27C6-3C1E96D9BC01}"/>
                </a:ext>
              </a:extLst>
            </p:cNvPr>
            <p:cNvSpPr txBox="1"/>
            <p:nvPr/>
          </p:nvSpPr>
          <p:spPr>
            <a:xfrm>
              <a:off x="6066963" y="1635154"/>
              <a:ext cx="4502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E2E3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E826055B-63DF-F4A4-B195-F28E04FCD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98" y="1406890"/>
            <a:ext cx="3799669" cy="496727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665AB66-9298-430C-3275-E122A9D4C7CE}"/>
              </a:ext>
            </a:extLst>
          </p:cNvPr>
          <p:cNvSpPr/>
          <p:nvPr/>
        </p:nvSpPr>
        <p:spPr>
          <a:xfrm>
            <a:off x="732008" y="432692"/>
            <a:ext cx="99342" cy="692193"/>
          </a:xfrm>
          <a:prstGeom prst="rect">
            <a:avLst/>
          </a:prstGeom>
          <a:solidFill>
            <a:srgbClr val="E9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27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5"/>
          <p:cNvGrpSpPr/>
          <p:nvPr/>
        </p:nvGrpSpPr>
        <p:grpSpPr>
          <a:xfrm>
            <a:off x="540762" y="405411"/>
            <a:ext cx="11363212" cy="687098"/>
            <a:chOff x="5567083" y="1156447"/>
            <a:chExt cx="11797446" cy="898234"/>
          </a:xfrm>
        </p:grpSpPr>
        <p:sp>
          <p:nvSpPr>
            <p:cNvPr id="5" name="矩形 4"/>
            <p:cNvSpPr/>
            <p:nvPr/>
          </p:nvSpPr>
          <p:spPr>
            <a:xfrm>
              <a:off x="5567083" y="1156447"/>
              <a:ext cx="104153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804908" y="1304119"/>
              <a:ext cx="11559621" cy="6035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Light" panose="020B0502040204020203" pitchFamily="34" charset="0"/>
                </a:rPr>
                <a:t>3D</a:t>
              </a:r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Light" panose="020B0502040204020203" pitchFamily="34" charset="0"/>
                </a:rPr>
                <a:t>打印定制化隐形牙套</a:t>
              </a:r>
              <a:r>
                <a:rPr lang="zh-CN" altLang="en-US" sz="20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Light" panose="020B0502040204020203" pitchFamily="34" charset="0"/>
                </a:rPr>
                <a:t>（</a:t>
              </a:r>
              <a:r>
                <a:rPr lang="zh-CN" altLang="en-US" sz="2000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无托槽隐形牙颌畸形矫治器）</a:t>
              </a:r>
              <a:endParaRPr lang="id-ID" altLang="zh-CN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586" y="2422063"/>
            <a:ext cx="3479325" cy="238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3"/>
          <p:cNvSpPr txBox="1"/>
          <p:nvPr/>
        </p:nvSpPr>
        <p:spPr>
          <a:xfrm>
            <a:off x="3841865" y="5549076"/>
            <a:ext cx="5541929" cy="55996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Raleway Regular"/>
              </a:rPr>
              <a:t>不必铁齿钢牙  也能改“斜”归正 </a:t>
            </a:r>
            <a:endParaRPr lang="en-AU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Raleway Regular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8961D35-346B-33F4-52AB-AECAB0560C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02" y="2167175"/>
            <a:ext cx="1348162" cy="289094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0DEFC71-BB94-C407-AD2E-657B2E394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r="-1" b="10981"/>
          <a:stretch/>
        </p:blipFill>
        <p:spPr bwMode="auto">
          <a:xfrm>
            <a:off x="3318083" y="2433682"/>
            <a:ext cx="3574503" cy="236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582" t="3288" r="6942"/>
          <a:stretch>
            <a:fillRect/>
          </a:stretch>
        </p:blipFill>
        <p:spPr>
          <a:xfrm>
            <a:off x="5501005" y="0"/>
            <a:ext cx="6690995" cy="4593590"/>
          </a:xfrm>
          <a:prstGeom prst="rect">
            <a:avLst/>
          </a:prstGeom>
        </p:spPr>
      </p:pic>
      <p:grpSp>
        <p:nvGrpSpPr>
          <p:cNvPr id="9" name="组 5"/>
          <p:cNvGrpSpPr/>
          <p:nvPr/>
        </p:nvGrpSpPr>
        <p:grpSpPr>
          <a:xfrm>
            <a:off x="414375" y="169124"/>
            <a:ext cx="11363172" cy="687098"/>
            <a:chOff x="5567083" y="1156447"/>
            <a:chExt cx="11797446" cy="898234"/>
          </a:xfrm>
        </p:grpSpPr>
        <p:sp>
          <p:nvSpPr>
            <p:cNvPr id="10" name="矩形 9"/>
            <p:cNvSpPr/>
            <p:nvPr/>
          </p:nvSpPr>
          <p:spPr>
            <a:xfrm>
              <a:off x="5567083" y="1156447"/>
              <a:ext cx="104372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804908" y="1304119"/>
              <a:ext cx="11559621" cy="601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id-ID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典型客户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2707" b="5848"/>
          <a:stretch>
            <a:fillRect/>
          </a:stretch>
        </p:blipFill>
        <p:spPr>
          <a:xfrm rot="5400000">
            <a:off x="974090" y="1575435"/>
            <a:ext cx="4308475" cy="62566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67155" y="1896745"/>
            <a:ext cx="2468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中国人民解放军总医院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633460" y="459359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东北大学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9732" y="528684"/>
            <a:ext cx="563724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rPr>
              <a:t>商业模式</a:t>
            </a:r>
            <a:endParaRPr lang="id-ID" altLang="zh-CN" sz="2400" b="1" spc="3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微软雅黑" panose="020B0503020204020204" charset="-122"/>
              <a:cs typeface="Segoe UI Light" panose="020B0502040204020203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9110" y="387343"/>
            <a:ext cx="111822" cy="744346"/>
          </a:xfrm>
          <a:prstGeom prst="rect">
            <a:avLst/>
          </a:prstGeom>
          <a:solidFill>
            <a:srgbClr val="E9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4" name="图示 3"/>
          <p:cNvGraphicFramePr/>
          <p:nvPr/>
        </p:nvGraphicFramePr>
        <p:xfrm>
          <a:off x="1169378" y="1447060"/>
          <a:ext cx="10117056" cy="4619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940812" y="5327713"/>
            <a:ext cx="943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提供整个围术期间术前规划、术中定位导航、术后康复跟踪反馈的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重构及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打印技术服务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6386282" y="1499794"/>
            <a:ext cx="4185465" cy="11436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venir Book Oblique" charset="0"/>
              </a:rPr>
              <a:t>PART.1</a:t>
            </a:r>
            <a:endParaRPr kumimoji="0" lang="zh-CN" altLang="en-US" sz="60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venir Book Oblique" charset="0"/>
            </a:endParaRPr>
          </a:p>
        </p:txBody>
      </p:sp>
      <p:grpSp>
        <p:nvGrpSpPr>
          <p:cNvPr id="17" name="组 5"/>
          <p:cNvGrpSpPr/>
          <p:nvPr/>
        </p:nvGrpSpPr>
        <p:grpSpPr>
          <a:xfrm>
            <a:off x="6610750" y="2819312"/>
            <a:ext cx="2064285" cy="898234"/>
            <a:chOff x="5567083" y="1156447"/>
            <a:chExt cx="2064285" cy="898234"/>
          </a:xfrm>
        </p:grpSpPr>
        <p:sp>
          <p:nvSpPr>
            <p:cNvPr id="18" name="矩形 17"/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804908" y="1388638"/>
              <a:ext cx="1826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市场分析</a:t>
              </a:r>
              <a:endParaRPr lang="id-ID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6649697" y="4295376"/>
            <a:ext cx="1742418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客户痛点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0" r="32451"/>
          <a:stretch>
            <a:fillRect/>
          </a:stretch>
        </p:blipFill>
        <p:spPr>
          <a:xfrm>
            <a:off x="1318448" y="1006687"/>
            <a:ext cx="4487271" cy="5012961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267800" y="5246347"/>
            <a:ext cx="1880870" cy="4603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需求及应用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4B5044-5561-C8D4-E779-691E6F605875}"/>
              </a:ext>
            </a:extLst>
          </p:cNvPr>
          <p:cNvSpPr txBox="1"/>
          <p:nvPr/>
        </p:nvSpPr>
        <p:spPr>
          <a:xfrm>
            <a:off x="8479014" y="5246347"/>
            <a:ext cx="1742418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政策解读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6386282" y="1499794"/>
            <a:ext cx="4185465" cy="11436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venir Book Oblique" charset="0"/>
              </a:rPr>
              <a:t>PART.3</a:t>
            </a:r>
          </a:p>
        </p:txBody>
      </p:sp>
      <p:grpSp>
        <p:nvGrpSpPr>
          <p:cNvPr id="17" name="组 5"/>
          <p:cNvGrpSpPr/>
          <p:nvPr/>
        </p:nvGrpSpPr>
        <p:grpSpPr>
          <a:xfrm>
            <a:off x="6610750" y="2819312"/>
            <a:ext cx="2064285" cy="898234"/>
            <a:chOff x="5567083" y="1156447"/>
            <a:chExt cx="2064285" cy="898234"/>
          </a:xfrm>
        </p:grpSpPr>
        <p:sp>
          <p:nvSpPr>
            <p:cNvPr id="18" name="矩形 17"/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804908" y="1388638"/>
              <a:ext cx="1826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行业情况</a:t>
              </a:r>
              <a:endParaRPr lang="id-ID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2" r="31668" b="-1587"/>
          <a:stretch>
            <a:fillRect/>
          </a:stretch>
        </p:blipFill>
        <p:spPr>
          <a:xfrm>
            <a:off x="1518553" y="1552617"/>
            <a:ext cx="3773277" cy="4329857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658431" y="4425384"/>
            <a:ext cx="1820583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行业竞争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652555" y="5356678"/>
            <a:ext cx="1826459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机会优势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38026-E664-41B2-B0DF-DC4C09164E47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C8BB2A9-6C7E-ACDB-66D0-47143593F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8" y="1483930"/>
            <a:ext cx="10950683" cy="49016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936228-C3DB-E583-9D1A-487CDD9D6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92336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B899E0B-D7DA-2FF1-D955-9B7E8F078238}"/>
              </a:ext>
            </a:extLst>
          </p:cNvPr>
          <p:cNvSpPr txBox="1"/>
          <p:nvPr/>
        </p:nvSpPr>
        <p:spPr>
          <a:xfrm>
            <a:off x="6311150" y="1827910"/>
            <a:ext cx="1828803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zh-CN" altLang="en-US" sz="1800" b="0" dirty="0">
                <a:solidFill>
                  <a:schemeClr val="bg1"/>
                </a:solidFill>
              </a:rPr>
              <a:t>泉医科技（济南）</a:t>
            </a:r>
          </a:p>
        </p:txBody>
      </p:sp>
    </p:spTree>
    <p:extLst>
      <p:ext uri="{BB962C8B-B14F-4D97-AF65-F5344CB8AC3E}">
        <p14:creationId xmlns:p14="http://schemas.microsoft.com/office/powerpoint/2010/main" val="281122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3" name="组 5"/>
          <p:cNvGrpSpPr/>
          <p:nvPr/>
        </p:nvGrpSpPr>
        <p:grpSpPr>
          <a:xfrm>
            <a:off x="474417" y="263580"/>
            <a:ext cx="11363212" cy="687098"/>
            <a:chOff x="5567083" y="1156447"/>
            <a:chExt cx="11797446" cy="898234"/>
          </a:xfrm>
        </p:grpSpPr>
        <p:sp>
          <p:nvSpPr>
            <p:cNvPr id="4" name="矩形 3"/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804908" y="1304119"/>
              <a:ext cx="11559621" cy="6035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机会与优势</a:t>
              </a:r>
              <a:endParaRPr lang="id-ID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03488" y="2750892"/>
            <a:ext cx="1905999" cy="1691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3000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三级医疗机构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12000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二级医疗机构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1" name="图示 10"/>
          <p:cNvGraphicFramePr/>
          <p:nvPr/>
        </p:nvGraphicFramePr>
        <p:xfrm>
          <a:off x="2686638" y="1282045"/>
          <a:ext cx="8667162" cy="477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 1"/>
          <p:cNvGrpSpPr/>
          <p:nvPr/>
        </p:nvGrpSpPr>
        <p:grpSpPr>
          <a:xfrm>
            <a:off x="488981" y="267806"/>
            <a:ext cx="5450816" cy="815033"/>
            <a:chOff x="5567083" y="1156447"/>
            <a:chExt cx="4731287" cy="815033"/>
          </a:xfrm>
        </p:grpSpPr>
        <p:sp>
          <p:nvSpPr>
            <p:cNvPr id="26" name="矩形 25"/>
            <p:cNvSpPr/>
            <p:nvPr/>
          </p:nvSpPr>
          <p:spPr>
            <a:xfrm>
              <a:off x="5567083" y="1156447"/>
              <a:ext cx="93143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27" name="组 3"/>
            <p:cNvGrpSpPr/>
            <p:nvPr/>
          </p:nvGrpSpPr>
          <p:grpSpPr>
            <a:xfrm>
              <a:off x="5769237" y="1305207"/>
              <a:ext cx="4529133" cy="666273"/>
              <a:chOff x="6011284" y="1439678"/>
              <a:chExt cx="4529133" cy="666273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6011284" y="1439678"/>
                <a:ext cx="4351547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混合现实应用（</a:t>
                </a:r>
                <a:r>
                  <a:rPr lang="en-US" altLang="zh-CN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MR</a:t>
                </a:r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）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6037992" y="1705841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E3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101" name="图片 100"/>
          <p:cNvPicPr/>
          <p:nvPr/>
        </p:nvPicPr>
        <p:blipFill>
          <a:blip r:embed="rId2"/>
          <a:srcRect l="12544" t="19206" r="9212" b="17149"/>
          <a:stretch>
            <a:fillRect/>
          </a:stretch>
        </p:blipFill>
        <p:spPr>
          <a:xfrm>
            <a:off x="0" y="4167505"/>
            <a:ext cx="5735320" cy="2690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B476590-F408-70B8-7DD7-F45FD51C3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269" y="-1"/>
            <a:ext cx="5728184" cy="35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6386282" y="1499794"/>
            <a:ext cx="4185465" cy="11436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venir Book Oblique" charset="0"/>
              </a:rPr>
              <a:t>PART.4</a:t>
            </a:r>
            <a:endParaRPr kumimoji="0" lang="zh-CN" altLang="en-US" sz="60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venir Book Oblique" charset="0"/>
            </a:endParaRPr>
          </a:p>
        </p:txBody>
      </p:sp>
      <p:grpSp>
        <p:nvGrpSpPr>
          <p:cNvPr id="17" name="组 5"/>
          <p:cNvGrpSpPr/>
          <p:nvPr/>
        </p:nvGrpSpPr>
        <p:grpSpPr>
          <a:xfrm>
            <a:off x="6610750" y="2819312"/>
            <a:ext cx="2064285" cy="898234"/>
            <a:chOff x="5567083" y="1156447"/>
            <a:chExt cx="2064285" cy="898234"/>
          </a:xfrm>
        </p:grpSpPr>
        <p:sp>
          <p:nvSpPr>
            <p:cNvPr id="18" name="矩形 17"/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804908" y="1388638"/>
              <a:ext cx="1826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公司情况</a:t>
              </a:r>
              <a:endParaRPr lang="id-ID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2" r="31668" b="-1587"/>
          <a:stretch>
            <a:fillRect/>
          </a:stretch>
        </p:blipFill>
        <p:spPr>
          <a:xfrm>
            <a:off x="1535028" y="1397789"/>
            <a:ext cx="3773277" cy="4329857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657816" y="4538972"/>
            <a:ext cx="1713826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关于我们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657815" y="5477399"/>
            <a:ext cx="1713827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团队介绍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49570" y="1253181"/>
            <a:ext cx="5461897" cy="5029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安徽普锐霆医疗技术有限公司于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2019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年注册于安徽省合肥市高新区，国家高新技术企业，同时作为中国声谷平台及中科院深圳先研院旗下企业，是一家集医学三维软件研发及数据处理服务、医学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打印技术服务及科研项目申报等于一体的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精准医疗应用解决方案提供商。团队服务于中科院力学研究所、中科院深圳先进技术研究院、中科院合肥物质科学研究院、东南大学生物医学工程学院、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301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医院、北京地坛医院、华中科技大学附属同济医院、河北医科大学附属二附院、中山大学附属八院、深圳三院、安徽医科大学附属医院、中国科技大学附属医院、蚌埠医学院附属医院、皖南医学院附属医院等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" b="4954"/>
          <a:stretch>
            <a:fillRect/>
          </a:stretch>
        </p:blipFill>
        <p:spPr bwMode="auto">
          <a:xfrm>
            <a:off x="603250" y="1393893"/>
            <a:ext cx="4852434" cy="3056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文本框 3"/>
          <p:cNvSpPr txBox="1"/>
          <p:nvPr/>
        </p:nvSpPr>
        <p:spPr>
          <a:xfrm>
            <a:off x="780533" y="4992666"/>
            <a:ext cx="4852434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定位：提供细分赛道影像数据三维建模及后期个性化需求处理服务、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打印技术服务、学术论文辅助及大数据疾病分型等定制化服务。</a:t>
            </a:r>
          </a:p>
        </p:txBody>
      </p:sp>
      <p:grpSp>
        <p:nvGrpSpPr>
          <p:cNvPr id="7" name="组 3"/>
          <p:cNvGrpSpPr/>
          <p:nvPr/>
        </p:nvGrpSpPr>
        <p:grpSpPr>
          <a:xfrm>
            <a:off x="907170" y="344596"/>
            <a:ext cx="4502426" cy="603006"/>
            <a:chOff x="6066962" y="1432258"/>
            <a:chExt cx="4502426" cy="603006"/>
          </a:xfrm>
        </p:grpSpPr>
        <p:sp>
          <p:nvSpPr>
            <p:cNvPr id="8" name="文本框 7"/>
            <p:cNvSpPr txBox="1"/>
            <p:nvPr/>
          </p:nvSpPr>
          <p:spPr>
            <a:xfrm>
              <a:off x="6066962" y="1432258"/>
              <a:ext cx="2543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关于我们</a:t>
              </a:r>
              <a:endParaRPr lang="id-ID" altLang="zh-CN" sz="24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066963" y="1635154"/>
              <a:ext cx="4502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E2E3F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89868" y="231879"/>
            <a:ext cx="90665" cy="687098"/>
          </a:xfrm>
          <a:prstGeom prst="rect">
            <a:avLst/>
          </a:prstGeom>
          <a:solidFill>
            <a:srgbClr val="E9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23"/>
          <p:cNvSpPr/>
          <p:nvPr/>
        </p:nvSpPr>
        <p:spPr bwMode="auto">
          <a:xfrm>
            <a:off x="127000" y="1798207"/>
            <a:ext cx="11541125" cy="3565525"/>
          </a:xfrm>
          <a:custGeom>
            <a:avLst/>
            <a:gdLst>
              <a:gd name="T0" fmla="*/ 3368 w 3476"/>
              <a:gd name="T1" fmla="*/ 995 h 1074"/>
              <a:gd name="T2" fmla="*/ 2628 w 3476"/>
              <a:gd name="T3" fmla="*/ 974 h 1074"/>
              <a:gd name="T4" fmla="*/ 1548 w 3476"/>
              <a:gd name="T5" fmla="*/ 610 h 1074"/>
              <a:gd name="T6" fmla="*/ 886 w 3476"/>
              <a:gd name="T7" fmla="*/ 150 h 1074"/>
              <a:gd name="T8" fmla="*/ 675 w 3476"/>
              <a:gd name="T9" fmla="*/ 36 h 1074"/>
              <a:gd name="T10" fmla="*/ 675 w 3476"/>
              <a:gd name="T11" fmla="*/ 36 h 1074"/>
              <a:gd name="T12" fmla="*/ 670 w 3476"/>
              <a:gd name="T13" fmla="*/ 32 h 1074"/>
              <a:gd name="T14" fmla="*/ 665 w 3476"/>
              <a:gd name="T15" fmla="*/ 29 h 1074"/>
              <a:gd name="T16" fmla="*/ 659 w 3476"/>
              <a:gd name="T17" fmla="*/ 27 h 1074"/>
              <a:gd name="T18" fmla="*/ 654 w 3476"/>
              <a:gd name="T19" fmla="*/ 25 h 1074"/>
              <a:gd name="T20" fmla="*/ 649 w 3476"/>
              <a:gd name="T21" fmla="*/ 23 h 1074"/>
              <a:gd name="T22" fmla="*/ 643 w 3476"/>
              <a:gd name="T23" fmla="*/ 22 h 1074"/>
              <a:gd name="T24" fmla="*/ 633 w 3476"/>
              <a:gd name="T25" fmla="*/ 20 h 1074"/>
              <a:gd name="T26" fmla="*/ 622 w 3476"/>
              <a:gd name="T27" fmla="*/ 19 h 1074"/>
              <a:gd name="T28" fmla="*/ 611 w 3476"/>
              <a:gd name="T29" fmla="*/ 20 h 1074"/>
              <a:gd name="T30" fmla="*/ 601 w 3476"/>
              <a:gd name="T31" fmla="*/ 21 h 1074"/>
              <a:gd name="T32" fmla="*/ 591 w 3476"/>
              <a:gd name="T33" fmla="*/ 23 h 1074"/>
              <a:gd name="T34" fmla="*/ 581 w 3476"/>
              <a:gd name="T35" fmla="*/ 25 h 1074"/>
              <a:gd name="T36" fmla="*/ 573 w 3476"/>
              <a:gd name="T37" fmla="*/ 27 h 1074"/>
              <a:gd name="T38" fmla="*/ 569 w 3476"/>
              <a:gd name="T39" fmla="*/ 28 h 1074"/>
              <a:gd name="T40" fmla="*/ 565 w 3476"/>
              <a:gd name="T41" fmla="*/ 30 h 1074"/>
              <a:gd name="T42" fmla="*/ 562 w 3476"/>
              <a:gd name="T43" fmla="*/ 31 h 1074"/>
              <a:gd name="T44" fmla="*/ 559 w 3476"/>
              <a:gd name="T45" fmla="*/ 32 h 1074"/>
              <a:gd name="T46" fmla="*/ 556 w 3476"/>
              <a:gd name="T47" fmla="*/ 33 h 1074"/>
              <a:gd name="T48" fmla="*/ 554 w 3476"/>
              <a:gd name="T49" fmla="*/ 34 h 1074"/>
              <a:gd name="T50" fmla="*/ 551 w 3476"/>
              <a:gd name="T51" fmla="*/ 35 h 1074"/>
              <a:gd name="T52" fmla="*/ 550 w 3476"/>
              <a:gd name="T53" fmla="*/ 36 h 1074"/>
              <a:gd name="T54" fmla="*/ 548 w 3476"/>
              <a:gd name="T55" fmla="*/ 37 h 1074"/>
              <a:gd name="T56" fmla="*/ 546 w 3476"/>
              <a:gd name="T57" fmla="*/ 38 h 1074"/>
              <a:gd name="T58" fmla="*/ 376 w 3476"/>
              <a:gd name="T59" fmla="*/ 40 h 1074"/>
              <a:gd name="T60" fmla="*/ 26 w 3476"/>
              <a:gd name="T61" fmla="*/ 34 h 1074"/>
              <a:gd name="T62" fmla="*/ 229 w 3476"/>
              <a:gd name="T63" fmla="*/ 371 h 1074"/>
              <a:gd name="T64" fmla="*/ 457 w 3476"/>
              <a:gd name="T65" fmla="*/ 116 h 1074"/>
              <a:gd name="T66" fmla="*/ 631 w 3476"/>
              <a:gd name="T67" fmla="*/ 48 h 1074"/>
              <a:gd name="T68" fmla="*/ 635 w 3476"/>
              <a:gd name="T69" fmla="*/ 45 h 1074"/>
              <a:gd name="T70" fmla="*/ 638 w 3476"/>
              <a:gd name="T71" fmla="*/ 44 h 1074"/>
              <a:gd name="T72" fmla="*/ 641 w 3476"/>
              <a:gd name="T73" fmla="*/ 43 h 1074"/>
              <a:gd name="T74" fmla="*/ 645 w 3476"/>
              <a:gd name="T75" fmla="*/ 43 h 1074"/>
              <a:gd name="T76" fmla="*/ 648 w 3476"/>
              <a:gd name="T77" fmla="*/ 43 h 1074"/>
              <a:gd name="T78" fmla="*/ 651 w 3476"/>
              <a:gd name="T79" fmla="*/ 43 h 1074"/>
              <a:gd name="T80" fmla="*/ 654 w 3476"/>
              <a:gd name="T81" fmla="*/ 44 h 1074"/>
              <a:gd name="T82" fmla="*/ 657 w 3476"/>
              <a:gd name="T83" fmla="*/ 45 h 1074"/>
              <a:gd name="T84" fmla="*/ 660 w 3476"/>
              <a:gd name="T85" fmla="*/ 46 h 1074"/>
              <a:gd name="T86" fmla="*/ 662 w 3476"/>
              <a:gd name="T87" fmla="*/ 47 h 1074"/>
              <a:gd name="T88" fmla="*/ 665 w 3476"/>
              <a:gd name="T89" fmla="*/ 48 h 1074"/>
              <a:gd name="T90" fmla="*/ 667 w 3476"/>
              <a:gd name="T91" fmla="*/ 49 h 1074"/>
              <a:gd name="T92" fmla="*/ 669 w 3476"/>
              <a:gd name="T93" fmla="*/ 51 h 1074"/>
              <a:gd name="T94" fmla="*/ 671 w 3476"/>
              <a:gd name="T95" fmla="*/ 52 h 1074"/>
              <a:gd name="T96" fmla="*/ 672 w 3476"/>
              <a:gd name="T97" fmla="*/ 53 h 1074"/>
              <a:gd name="T98" fmla="*/ 657 w 3476"/>
              <a:gd name="T99" fmla="*/ 158 h 1074"/>
              <a:gd name="T100" fmla="*/ 737 w 3476"/>
              <a:gd name="T101" fmla="*/ 224 h 1074"/>
              <a:gd name="T102" fmla="*/ 1125 w 3476"/>
              <a:gd name="T103" fmla="*/ 339 h 1074"/>
              <a:gd name="T104" fmla="*/ 1565 w 3476"/>
              <a:gd name="T105" fmla="*/ 632 h 1074"/>
              <a:gd name="T106" fmla="*/ 2153 w 3476"/>
              <a:gd name="T107" fmla="*/ 882 h 1074"/>
              <a:gd name="T108" fmla="*/ 2885 w 3476"/>
              <a:gd name="T109" fmla="*/ 986 h 1074"/>
              <a:gd name="T110" fmla="*/ 3288 w 3476"/>
              <a:gd name="T111" fmla="*/ 1052 h 1074"/>
              <a:gd name="T112" fmla="*/ 3445 w 3476"/>
              <a:gd name="T113" fmla="*/ 1012 h 1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76" h="1074">
                <a:moveTo>
                  <a:pt x="3445" y="1012"/>
                </a:moveTo>
                <a:cubicBezTo>
                  <a:pt x="3414" y="968"/>
                  <a:pt x="3368" y="995"/>
                  <a:pt x="3368" y="995"/>
                </a:cubicBezTo>
                <a:cubicBezTo>
                  <a:pt x="3368" y="995"/>
                  <a:pt x="3302" y="1034"/>
                  <a:pt x="3217" y="995"/>
                </a:cubicBezTo>
                <a:cubicBezTo>
                  <a:pt x="3132" y="956"/>
                  <a:pt x="3021" y="888"/>
                  <a:pt x="2628" y="974"/>
                </a:cubicBezTo>
                <a:cubicBezTo>
                  <a:pt x="2234" y="1059"/>
                  <a:pt x="2206" y="872"/>
                  <a:pt x="2125" y="698"/>
                </a:cubicBezTo>
                <a:cubicBezTo>
                  <a:pt x="2044" y="523"/>
                  <a:pt x="1869" y="503"/>
                  <a:pt x="1548" y="610"/>
                </a:cubicBezTo>
                <a:cubicBezTo>
                  <a:pt x="1226" y="716"/>
                  <a:pt x="1150" y="332"/>
                  <a:pt x="1144" y="295"/>
                </a:cubicBezTo>
                <a:cubicBezTo>
                  <a:pt x="1137" y="258"/>
                  <a:pt x="1025" y="86"/>
                  <a:pt x="886" y="150"/>
                </a:cubicBezTo>
                <a:cubicBezTo>
                  <a:pt x="742" y="216"/>
                  <a:pt x="718" y="111"/>
                  <a:pt x="718" y="111"/>
                </a:cubicBezTo>
                <a:cubicBezTo>
                  <a:pt x="710" y="72"/>
                  <a:pt x="694" y="49"/>
                  <a:pt x="675" y="36"/>
                </a:cubicBezTo>
                <a:cubicBezTo>
                  <a:pt x="675" y="36"/>
                  <a:pt x="675" y="36"/>
                  <a:pt x="675" y="36"/>
                </a:cubicBezTo>
                <a:cubicBezTo>
                  <a:pt x="675" y="36"/>
                  <a:pt x="675" y="36"/>
                  <a:pt x="675" y="36"/>
                </a:cubicBezTo>
                <a:cubicBezTo>
                  <a:pt x="673" y="34"/>
                  <a:pt x="672" y="33"/>
                  <a:pt x="670" y="32"/>
                </a:cubicBezTo>
                <a:cubicBezTo>
                  <a:pt x="670" y="32"/>
                  <a:pt x="670" y="32"/>
                  <a:pt x="670" y="32"/>
                </a:cubicBezTo>
                <a:cubicBezTo>
                  <a:pt x="668" y="31"/>
                  <a:pt x="667" y="30"/>
                  <a:pt x="665" y="29"/>
                </a:cubicBezTo>
                <a:cubicBezTo>
                  <a:pt x="665" y="29"/>
                  <a:pt x="665" y="29"/>
                  <a:pt x="665" y="29"/>
                </a:cubicBezTo>
                <a:cubicBezTo>
                  <a:pt x="663" y="28"/>
                  <a:pt x="662" y="28"/>
                  <a:pt x="660" y="27"/>
                </a:cubicBezTo>
                <a:cubicBezTo>
                  <a:pt x="660" y="27"/>
                  <a:pt x="660" y="27"/>
                  <a:pt x="659" y="27"/>
                </a:cubicBezTo>
                <a:cubicBezTo>
                  <a:pt x="658" y="26"/>
                  <a:pt x="656" y="25"/>
                  <a:pt x="655" y="25"/>
                </a:cubicBezTo>
                <a:cubicBezTo>
                  <a:pt x="654" y="25"/>
                  <a:pt x="654" y="25"/>
                  <a:pt x="654" y="25"/>
                </a:cubicBezTo>
                <a:cubicBezTo>
                  <a:pt x="653" y="24"/>
                  <a:pt x="651" y="24"/>
                  <a:pt x="649" y="23"/>
                </a:cubicBezTo>
                <a:cubicBezTo>
                  <a:pt x="649" y="23"/>
                  <a:pt x="649" y="23"/>
                  <a:pt x="649" y="23"/>
                </a:cubicBezTo>
                <a:cubicBezTo>
                  <a:pt x="647" y="23"/>
                  <a:pt x="645" y="22"/>
                  <a:pt x="644" y="22"/>
                </a:cubicBezTo>
                <a:cubicBezTo>
                  <a:pt x="644" y="22"/>
                  <a:pt x="644" y="22"/>
                  <a:pt x="643" y="22"/>
                </a:cubicBezTo>
                <a:cubicBezTo>
                  <a:pt x="640" y="21"/>
                  <a:pt x="636" y="20"/>
                  <a:pt x="633" y="20"/>
                </a:cubicBezTo>
                <a:cubicBezTo>
                  <a:pt x="633" y="20"/>
                  <a:pt x="633" y="20"/>
                  <a:pt x="633" y="20"/>
                </a:cubicBezTo>
                <a:cubicBezTo>
                  <a:pt x="629" y="20"/>
                  <a:pt x="625" y="19"/>
                  <a:pt x="622" y="19"/>
                </a:cubicBezTo>
                <a:cubicBezTo>
                  <a:pt x="622" y="19"/>
                  <a:pt x="622" y="19"/>
                  <a:pt x="622" y="19"/>
                </a:cubicBezTo>
                <a:cubicBezTo>
                  <a:pt x="618" y="19"/>
                  <a:pt x="615" y="19"/>
                  <a:pt x="611" y="20"/>
                </a:cubicBezTo>
                <a:cubicBezTo>
                  <a:pt x="611" y="20"/>
                  <a:pt x="611" y="20"/>
                  <a:pt x="611" y="20"/>
                </a:cubicBezTo>
                <a:cubicBezTo>
                  <a:pt x="608" y="20"/>
                  <a:pt x="604" y="20"/>
                  <a:pt x="601" y="21"/>
                </a:cubicBezTo>
                <a:cubicBezTo>
                  <a:pt x="601" y="21"/>
                  <a:pt x="601" y="21"/>
                  <a:pt x="601" y="21"/>
                </a:cubicBezTo>
                <a:cubicBezTo>
                  <a:pt x="597" y="21"/>
                  <a:pt x="594" y="22"/>
                  <a:pt x="591" y="22"/>
                </a:cubicBezTo>
                <a:cubicBezTo>
                  <a:pt x="591" y="22"/>
                  <a:pt x="591" y="23"/>
                  <a:pt x="591" y="23"/>
                </a:cubicBezTo>
                <a:cubicBezTo>
                  <a:pt x="588" y="23"/>
                  <a:pt x="585" y="24"/>
                  <a:pt x="582" y="25"/>
                </a:cubicBezTo>
                <a:cubicBezTo>
                  <a:pt x="582" y="25"/>
                  <a:pt x="582" y="25"/>
                  <a:pt x="581" y="25"/>
                </a:cubicBezTo>
                <a:cubicBezTo>
                  <a:pt x="579" y="25"/>
                  <a:pt x="576" y="26"/>
                  <a:pt x="573" y="27"/>
                </a:cubicBezTo>
                <a:cubicBezTo>
                  <a:pt x="573" y="27"/>
                  <a:pt x="573" y="27"/>
                  <a:pt x="573" y="27"/>
                </a:cubicBezTo>
                <a:cubicBezTo>
                  <a:pt x="572" y="28"/>
                  <a:pt x="570" y="28"/>
                  <a:pt x="569" y="28"/>
                </a:cubicBezTo>
                <a:cubicBezTo>
                  <a:pt x="569" y="28"/>
                  <a:pt x="569" y="28"/>
                  <a:pt x="569" y="28"/>
                </a:cubicBezTo>
                <a:cubicBezTo>
                  <a:pt x="568" y="29"/>
                  <a:pt x="567" y="29"/>
                  <a:pt x="566" y="30"/>
                </a:cubicBezTo>
                <a:cubicBezTo>
                  <a:pt x="566" y="30"/>
                  <a:pt x="565" y="30"/>
                  <a:pt x="565" y="30"/>
                </a:cubicBezTo>
                <a:cubicBezTo>
                  <a:pt x="564" y="30"/>
                  <a:pt x="563" y="30"/>
                  <a:pt x="562" y="31"/>
                </a:cubicBezTo>
                <a:cubicBezTo>
                  <a:pt x="562" y="31"/>
                  <a:pt x="562" y="31"/>
                  <a:pt x="562" y="31"/>
                </a:cubicBezTo>
                <a:cubicBezTo>
                  <a:pt x="561" y="31"/>
                  <a:pt x="560" y="32"/>
                  <a:pt x="559" y="32"/>
                </a:cubicBezTo>
                <a:cubicBezTo>
                  <a:pt x="559" y="32"/>
                  <a:pt x="559" y="32"/>
                  <a:pt x="559" y="32"/>
                </a:cubicBezTo>
                <a:cubicBezTo>
                  <a:pt x="558" y="32"/>
                  <a:pt x="557" y="33"/>
                  <a:pt x="556" y="33"/>
                </a:cubicBezTo>
                <a:cubicBezTo>
                  <a:pt x="556" y="33"/>
                  <a:pt x="556" y="33"/>
                  <a:pt x="556" y="33"/>
                </a:cubicBezTo>
                <a:cubicBezTo>
                  <a:pt x="555" y="34"/>
                  <a:pt x="554" y="34"/>
                  <a:pt x="554" y="34"/>
                </a:cubicBezTo>
                <a:cubicBezTo>
                  <a:pt x="554" y="34"/>
                  <a:pt x="554" y="34"/>
                  <a:pt x="554" y="34"/>
                </a:cubicBezTo>
                <a:cubicBezTo>
                  <a:pt x="553" y="35"/>
                  <a:pt x="552" y="35"/>
                  <a:pt x="552" y="35"/>
                </a:cubicBezTo>
                <a:cubicBezTo>
                  <a:pt x="552" y="35"/>
                  <a:pt x="551" y="35"/>
                  <a:pt x="551" y="35"/>
                </a:cubicBezTo>
                <a:cubicBezTo>
                  <a:pt x="551" y="36"/>
                  <a:pt x="550" y="36"/>
                  <a:pt x="550" y="36"/>
                </a:cubicBezTo>
                <a:cubicBezTo>
                  <a:pt x="550" y="36"/>
                  <a:pt x="550" y="36"/>
                  <a:pt x="550" y="36"/>
                </a:cubicBezTo>
                <a:cubicBezTo>
                  <a:pt x="549" y="36"/>
                  <a:pt x="549" y="36"/>
                  <a:pt x="548" y="37"/>
                </a:cubicBezTo>
                <a:cubicBezTo>
                  <a:pt x="548" y="37"/>
                  <a:pt x="548" y="37"/>
                  <a:pt x="548" y="37"/>
                </a:cubicBezTo>
                <a:cubicBezTo>
                  <a:pt x="547" y="37"/>
                  <a:pt x="547" y="37"/>
                  <a:pt x="547" y="38"/>
                </a:cubicBezTo>
                <a:cubicBezTo>
                  <a:pt x="547" y="38"/>
                  <a:pt x="547" y="38"/>
                  <a:pt x="546" y="38"/>
                </a:cubicBezTo>
                <a:cubicBezTo>
                  <a:pt x="546" y="38"/>
                  <a:pt x="546" y="38"/>
                  <a:pt x="546" y="38"/>
                </a:cubicBezTo>
                <a:cubicBezTo>
                  <a:pt x="376" y="40"/>
                  <a:pt x="376" y="40"/>
                  <a:pt x="376" y="40"/>
                </a:cubicBezTo>
                <a:cubicBezTo>
                  <a:pt x="324" y="52"/>
                  <a:pt x="234" y="51"/>
                  <a:pt x="160" y="20"/>
                </a:cubicBezTo>
                <a:cubicBezTo>
                  <a:pt x="111" y="0"/>
                  <a:pt x="58" y="19"/>
                  <a:pt x="26" y="34"/>
                </a:cubicBezTo>
                <a:cubicBezTo>
                  <a:pt x="9" y="66"/>
                  <a:pt x="0" y="103"/>
                  <a:pt x="0" y="142"/>
                </a:cubicBezTo>
                <a:cubicBezTo>
                  <a:pt x="0" y="268"/>
                  <a:pt x="102" y="371"/>
                  <a:pt x="229" y="371"/>
                </a:cubicBezTo>
                <a:cubicBezTo>
                  <a:pt x="356" y="371"/>
                  <a:pt x="458" y="268"/>
                  <a:pt x="458" y="142"/>
                </a:cubicBezTo>
                <a:cubicBezTo>
                  <a:pt x="458" y="133"/>
                  <a:pt x="458" y="124"/>
                  <a:pt x="457" y="116"/>
                </a:cubicBezTo>
                <a:cubicBezTo>
                  <a:pt x="627" y="50"/>
                  <a:pt x="627" y="50"/>
                  <a:pt x="627" y="50"/>
                </a:cubicBezTo>
                <a:cubicBezTo>
                  <a:pt x="628" y="49"/>
                  <a:pt x="630" y="48"/>
                  <a:pt x="631" y="48"/>
                </a:cubicBezTo>
                <a:cubicBezTo>
                  <a:pt x="631" y="47"/>
                  <a:pt x="631" y="47"/>
                  <a:pt x="631" y="47"/>
                </a:cubicBezTo>
                <a:cubicBezTo>
                  <a:pt x="632" y="46"/>
                  <a:pt x="633" y="46"/>
                  <a:pt x="635" y="45"/>
                </a:cubicBezTo>
                <a:cubicBezTo>
                  <a:pt x="635" y="45"/>
                  <a:pt x="635" y="45"/>
                  <a:pt x="635" y="45"/>
                </a:cubicBezTo>
                <a:cubicBezTo>
                  <a:pt x="636" y="45"/>
                  <a:pt x="637" y="45"/>
                  <a:pt x="638" y="44"/>
                </a:cubicBezTo>
                <a:cubicBezTo>
                  <a:pt x="638" y="44"/>
                  <a:pt x="638" y="44"/>
                  <a:pt x="638" y="44"/>
                </a:cubicBezTo>
                <a:cubicBezTo>
                  <a:pt x="639" y="44"/>
                  <a:pt x="640" y="43"/>
                  <a:pt x="641" y="43"/>
                </a:cubicBezTo>
                <a:cubicBezTo>
                  <a:pt x="642" y="43"/>
                  <a:pt x="642" y="43"/>
                  <a:pt x="642" y="43"/>
                </a:cubicBezTo>
                <a:cubicBezTo>
                  <a:pt x="643" y="43"/>
                  <a:pt x="644" y="43"/>
                  <a:pt x="645" y="43"/>
                </a:cubicBezTo>
                <a:cubicBezTo>
                  <a:pt x="645" y="43"/>
                  <a:pt x="645" y="43"/>
                  <a:pt x="645" y="43"/>
                </a:cubicBezTo>
                <a:cubicBezTo>
                  <a:pt x="646" y="43"/>
                  <a:pt x="647" y="43"/>
                  <a:pt x="648" y="43"/>
                </a:cubicBezTo>
                <a:cubicBezTo>
                  <a:pt x="648" y="43"/>
                  <a:pt x="648" y="43"/>
                  <a:pt x="649" y="43"/>
                </a:cubicBezTo>
                <a:cubicBezTo>
                  <a:pt x="649" y="43"/>
                  <a:pt x="650" y="43"/>
                  <a:pt x="651" y="43"/>
                </a:cubicBezTo>
                <a:cubicBezTo>
                  <a:pt x="651" y="43"/>
                  <a:pt x="651" y="43"/>
                  <a:pt x="651" y="43"/>
                </a:cubicBezTo>
                <a:cubicBezTo>
                  <a:pt x="652" y="43"/>
                  <a:pt x="653" y="43"/>
                  <a:pt x="654" y="44"/>
                </a:cubicBezTo>
                <a:cubicBezTo>
                  <a:pt x="654" y="44"/>
                  <a:pt x="655" y="44"/>
                  <a:pt x="655" y="44"/>
                </a:cubicBezTo>
                <a:cubicBezTo>
                  <a:pt x="656" y="44"/>
                  <a:pt x="656" y="44"/>
                  <a:pt x="657" y="45"/>
                </a:cubicBezTo>
                <a:cubicBezTo>
                  <a:pt x="657" y="45"/>
                  <a:pt x="657" y="45"/>
                  <a:pt x="657" y="45"/>
                </a:cubicBezTo>
                <a:cubicBezTo>
                  <a:pt x="658" y="45"/>
                  <a:pt x="659" y="45"/>
                  <a:pt x="660" y="46"/>
                </a:cubicBezTo>
                <a:cubicBezTo>
                  <a:pt x="660" y="46"/>
                  <a:pt x="660" y="46"/>
                  <a:pt x="660" y="46"/>
                </a:cubicBezTo>
                <a:cubicBezTo>
                  <a:pt x="661" y="46"/>
                  <a:pt x="662" y="46"/>
                  <a:pt x="662" y="47"/>
                </a:cubicBezTo>
                <a:cubicBezTo>
                  <a:pt x="663" y="47"/>
                  <a:pt x="663" y="47"/>
                  <a:pt x="663" y="47"/>
                </a:cubicBezTo>
                <a:cubicBezTo>
                  <a:pt x="663" y="47"/>
                  <a:pt x="664" y="48"/>
                  <a:pt x="665" y="48"/>
                </a:cubicBezTo>
                <a:cubicBezTo>
                  <a:pt x="665" y="48"/>
                  <a:pt x="665" y="48"/>
                  <a:pt x="665" y="48"/>
                </a:cubicBezTo>
                <a:cubicBezTo>
                  <a:pt x="666" y="49"/>
                  <a:pt x="666" y="49"/>
                  <a:pt x="667" y="49"/>
                </a:cubicBezTo>
                <a:cubicBezTo>
                  <a:pt x="667" y="49"/>
                  <a:pt x="667" y="49"/>
                  <a:pt x="667" y="50"/>
                </a:cubicBezTo>
                <a:cubicBezTo>
                  <a:pt x="668" y="50"/>
                  <a:pt x="668" y="50"/>
                  <a:pt x="669" y="51"/>
                </a:cubicBezTo>
                <a:cubicBezTo>
                  <a:pt x="669" y="51"/>
                  <a:pt x="669" y="51"/>
                  <a:pt x="669" y="51"/>
                </a:cubicBezTo>
                <a:cubicBezTo>
                  <a:pt x="670" y="51"/>
                  <a:pt x="670" y="52"/>
                  <a:pt x="671" y="52"/>
                </a:cubicBezTo>
                <a:cubicBezTo>
                  <a:pt x="671" y="52"/>
                  <a:pt x="671" y="52"/>
                  <a:pt x="671" y="52"/>
                </a:cubicBezTo>
                <a:cubicBezTo>
                  <a:pt x="671" y="53"/>
                  <a:pt x="672" y="53"/>
                  <a:pt x="672" y="53"/>
                </a:cubicBezTo>
                <a:cubicBezTo>
                  <a:pt x="674" y="55"/>
                  <a:pt x="675" y="56"/>
                  <a:pt x="675" y="56"/>
                </a:cubicBezTo>
                <a:cubicBezTo>
                  <a:pt x="740" y="158"/>
                  <a:pt x="657" y="158"/>
                  <a:pt x="657" y="158"/>
                </a:cubicBezTo>
                <a:cubicBezTo>
                  <a:pt x="657" y="158"/>
                  <a:pt x="502" y="108"/>
                  <a:pt x="521" y="198"/>
                </a:cubicBezTo>
                <a:cubicBezTo>
                  <a:pt x="541" y="295"/>
                  <a:pt x="694" y="255"/>
                  <a:pt x="737" y="224"/>
                </a:cubicBezTo>
                <a:cubicBezTo>
                  <a:pt x="780" y="194"/>
                  <a:pt x="848" y="186"/>
                  <a:pt x="848" y="186"/>
                </a:cubicBezTo>
                <a:cubicBezTo>
                  <a:pt x="1098" y="171"/>
                  <a:pt x="1125" y="339"/>
                  <a:pt x="1125" y="339"/>
                </a:cubicBezTo>
                <a:cubicBezTo>
                  <a:pt x="1125" y="339"/>
                  <a:pt x="1150" y="426"/>
                  <a:pt x="1196" y="560"/>
                </a:cubicBezTo>
                <a:cubicBezTo>
                  <a:pt x="1251" y="722"/>
                  <a:pt x="1433" y="688"/>
                  <a:pt x="1565" y="632"/>
                </a:cubicBezTo>
                <a:cubicBezTo>
                  <a:pt x="1697" y="576"/>
                  <a:pt x="1768" y="578"/>
                  <a:pt x="1768" y="578"/>
                </a:cubicBezTo>
                <a:cubicBezTo>
                  <a:pt x="2057" y="580"/>
                  <a:pt x="2044" y="714"/>
                  <a:pt x="2153" y="882"/>
                </a:cubicBezTo>
                <a:cubicBezTo>
                  <a:pt x="2262" y="1050"/>
                  <a:pt x="2457" y="1032"/>
                  <a:pt x="2502" y="1022"/>
                </a:cubicBezTo>
                <a:cubicBezTo>
                  <a:pt x="2551" y="1011"/>
                  <a:pt x="2794" y="954"/>
                  <a:pt x="2885" y="986"/>
                </a:cubicBezTo>
                <a:cubicBezTo>
                  <a:pt x="2976" y="1018"/>
                  <a:pt x="3106" y="1041"/>
                  <a:pt x="3132" y="1039"/>
                </a:cubicBezTo>
                <a:cubicBezTo>
                  <a:pt x="3166" y="1037"/>
                  <a:pt x="3257" y="1038"/>
                  <a:pt x="3288" y="1052"/>
                </a:cubicBezTo>
                <a:cubicBezTo>
                  <a:pt x="3318" y="1067"/>
                  <a:pt x="3342" y="1074"/>
                  <a:pt x="3368" y="1072"/>
                </a:cubicBezTo>
                <a:cubicBezTo>
                  <a:pt x="3393" y="1071"/>
                  <a:pt x="3476" y="1056"/>
                  <a:pt x="3445" y="1012"/>
                </a:cubicBezTo>
                <a:close/>
              </a:path>
            </a:pathLst>
          </a:custGeom>
          <a:solidFill>
            <a:srgbClr val="7F91A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127000" y="1450544"/>
            <a:ext cx="2278063" cy="1579563"/>
            <a:chOff x="146050" y="1952625"/>
            <a:chExt cx="2278063" cy="1579563"/>
          </a:xfrm>
        </p:grpSpPr>
        <p:sp>
          <p:nvSpPr>
            <p:cNvPr id="94" name="Line 22"/>
            <p:cNvSpPr>
              <a:spLocks noChangeShapeType="1"/>
            </p:cNvSpPr>
            <p:nvPr/>
          </p:nvSpPr>
          <p:spPr bwMode="auto">
            <a:xfrm>
              <a:off x="2071688" y="2105025"/>
              <a:ext cx="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24"/>
            <p:cNvSpPr/>
            <p:nvPr/>
          </p:nvSpPr>
          <p:spPr bwMode="auto">
            <a:xfrm>
              <a:off x="146050" y="1952625"/>
              <a:ext cx="2278063" cy="1579563"/>
            </a:xfrm>
            <a:custGeom>
              <a:avLst/>
              <a:gdLst>
                <a:gd name="T0" fmla="*/ 671 w 686"/>
                <a:gd name="T1" fmla="*/ 125 h 476"/>
                <a:gd name="T2" fmla="*/ 629 w 686"/>
                <a:gd name="T3" fmla="*/ 25 h 476"/>
                <a:gd name="T4" fmla="*/ 595 w 686"/>
                <a:gd name="T5" fmla="*/ 5 h 476"/>
                <a:gd name="T6" fmla="*/ 579 w 686"/>
                <a:gd name="T7" fmla="*/ 39 h 476"/>
                <a:gd name="T8" fmla="*/ 409 w 686"/>
                <a:gd name="T9" fmla="*/ 105 h 476"/>
                <a:gd name="T10" fmla="*/ 229 w 686"/>
                <a:gd name="T11" fmla="*/ 17 h 476"/>
                <a:gd name="T12" fmla="*/ 0 w 686"/>
                <a:gd name="T13" fmla="*/ 247 h 476"/>
                <a:gd name="T14" fmla="*/ 229 w 686"/>
                <a:gd name="T15" fmla="*/ 476 h 476"/>
                <a:gd name="T16" fmla="*/ 458 w 686"/>
                <a:gd name="T17" fmla="*/ 247 h 476"/>
                <a:gd name="T18" fmla="*/ 457 w 686"/>
                <a:gd name="T19" fmla="*/ 221 h 476"/>
                <a:gd name="T20" fmla="*/ 627 w 686"/>
                <a:gd name="T21" fmla="*/ 155 h 476"/>
                <a:gd name="T22" fmla="*/ 663 w 686"/>
                <a:gd name="T23" fmla="*/ 166 h 476"/>
                <a:gd name="T24" fmla="*/ 671 w 686"/>
                <a:gd name="T25" fmla="*/ 125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6" h="476">
                  <a:moveTo>
                    <a:pt x="671" y="125"/>
                  </a:moveTo>
                  <a:cubicBezTo>
                    <a:pt x="629" y="25"/>
                    <a:pt x="629" y="25"/>
                    <a:pt x="629" y="25"/>
                  </a:cubicBezTo>
                  <a:cubicBezTo>
                    <a:pt x="623" y="15"/>
                    <a:pt x="614" y="0"/>
                    <a:pt x="595" y="5"/>
                  </a:cubicBezTo>
                  <a:cubicBezTo>
                    <a:pt x="581" y="9"/>
                    <a:pt x="579" y="28"/>
                    <a:pt x="579" y="39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367" y="52"/>
                    <a:pt x="302" y="17"/>
                    <a:pt x="229" y="17"/>
                  </a:cubicBezTo>
                  <a:cubicBezTo>
                    <a:pt x="102" y="17"/>
                    <a:pt x="0" y="120"/>
                    <a:pt x="0" y="247"/>
                  </a:cubicBezTo>
                  <a:cubicBezTo>
                    <a:pt x="0" y="373"/>
                    <a:pt x="102" y="476"/>
                    <a:pt x="229" y="476"/>
                  </a:cubicBezTo>
                  <a:cubicBezTo>
                    <a:pt x="356" y="476"/>
                    <a:pt x="458" y="373"/>
                    <a:pt x="458" y="247"/>
                  </a:cubicBezTo>
                  <a:cubicBezTo>
                    <a:pt x="458" y="238"/>
                    <a:pt x="458" y="229"/>
                    <a:pt x="457" y="221"/>
                  </a:cubicBezTo>
                  <a:cubicBezTo>
                    <a:pt x="627" y="155"/>
                    <a:pt x="627" y="155"/>
                    <a:pt x="627" y="155"/>
                  </a:cubicBezTo>
                  <a:cubicBezTo>
                    <a:pt x="636" y="163"/>
                    <a:pt x="649" y="172"/>
                    <a:pt x="663" y="166"/>
                  </a:cubicBezTo>
                  <a:cubicBezTo>
                    <a:pt x="686" y="156"/>
                    <a:pt x="671" y="125"/>
                    <a:pt x="671" y="125"/>
                  </a:cubicBez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Freeform 25"/>
            <p:cNvSpPr/>
            <p:nvPr/>
          </p:nvSpPr>
          <p:spPr bwMode="auto">
            <a:xfrm>
              <a:off x="2114550" y="1978025"/>
              <a:ext cx="273050" cy="534988"/>
            </a:xfrm>
            <a:custGeom>
              <a:avLst/>
              <a:gdLst>
                <a:gd name="T0" fmla="*/ 31 w 82"/>
                <a:gd name="T1" fmla="*/ 9 h 161"/>
                <a:gd name="T2" fmla="*/ 9 w 82"/>
                <a:gd name="T3" fmla="*/ 29 h 161"/>
                <a:gd name="T4" fmla="*/ 57 w 82"/>
                <a:gd name="T5" fmla="*/ 138 h 161"/>
                <a:gd name="T6" fmla="*/ 82 w 82"/>
                <a:gd name="T7" fmla="*/ 13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1">
                  <a:moveTo>
                    <a:pt x="31" y="9"/>
                  </a:moveTo>
                  <a:cubicBezTo>
                    <a:pt x="31" y="9"/>
                    <a:pt x="0" y="0"/>
                    <a:pt x="9" y="29"/>
                  </a:cubicBezTo>
                  <a:cubicBezTo>
                    <a:pt x="19" y="58"/>
                    <a:pt x="57" y="138"/>
                    <a:pt x="57" y="138"/>
                  </a:cubicBezTo>
                  <a:cubicBezTo>
                    <a:pt x="57" y="138"/>
                    <a:pt x="67" y="161"/>
                    <a:pt x="82" y="130"/>
                  </a:cubicBezTo>
                </a:path>
              </a:pathLst>
            </a:cu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26"/>
            <p:cNvSpPr/>
            <p:nvPr/>
          </p:nvSpPr>
          <p:spPr bwMode="auto">
            <a:xfrm>
              <a:off x="2344738" y="2413000"/>
              <a:ext cx="55563" cy="69850"/>
            </a:xfrm>
            <a:custGeom>
              <a:avLst/>
              <a:gdLst>
                <a:gd name="T0" fmla="*/ 10 w 17"/>
                <a:gd name="T1" fmla="*/ 0 h 21"/>
                <a:gd name="T2" fmla="*/ 0 w 17"/>
                <a:gd name="T3" fmla="*/ 13 h 21"/>
                <a:gd name="T4" fmla="*/ 5 w 17"/>
                <a:gd name="T5" fmla="*/ 15 h 21"/>
                <a:gd name="T6" fmla="*/ 12 w 17"/>
                <a:gd name="T7" fmla="*/ 21 h 21"/>
                <a:gd name="T8" fmla="*/ 17 w 17"/>
                <a:gd name="T9" fmla="*/ 12 h 21"/>
                <a:gd name="T10" fmla="*/ 16 w 17"/>
                <a:gd name="T11" fmla="*/ 4 h 21"/>
                <a:gd name="T12" fmla="*/ 10 w 17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1">
                  <a:moveTo>
                    <a:pt x="10" y="0"/>
                  </a:moveTo>
                  <a:cubicBezTo>
                    <a:pt x="10" y="0"/>
                    <a:pt x="5" y="8"/>
                    <a:pt x="0" y="13"/>
                  </a:cubicBezTo>
                  <a:cubicBezTo>
                    <a:pt x="0" y="13"/>
                    <a:pt x="5" y="15"/>
                    <a:pt x="5" y="15"/>
                  </a:cubicBezTo>
                  <a:cubicBezTo>
                    <a:pt x="5" y="15"/>
                    <a:pt x="10" y="19"/>
                    <a:pt x="1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A4B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2" name="PA-组合 4"/>
          <p:cNvGrpSpPr/>
          <p:nvPr>
            <p:custDataLst>
              <p:tags r:id="rId1"/>
            </p:custDataLst>
          </p:nvPr>
        </p:nvGrpSpPr>
        <p:grpSpPr>
          <a:xfrm>
            <a:off x="1853993" y="2858437"/>
            <a:ext cx="1067216" cy="394140"/>
            <a:chOff x="5076548" y="2986241"/>
            <a:chExt cx="1067216" cy="394140"/>
          </a:xfrm>
        </p:grpSpPr>
        <p:sp>
          <p:nvSpPr>
            <p:cNvPr id="163" name="PA-1"/>
            <p:cNvSpPr/>
            <p:nvPr>
              <p:custDataLst>
                <p:tags r:id="rId24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4" name="PA-文本框 16"/>
            <p:cNvSpPr txBox="1"/>
            <p:nvPr>
              <p:custDataLst>
                <p:tags r:id="rId25"/>
              </p:custDataLst>
            </p:nvPr>
          </p:nvSpPr>
          <p:spPr>
            <a:xfrm>
              <a:off x="5208522" y="3014034"/>
              <a:ext cx="803275" cy="33718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2019</a:t>
              </a:r>
              <a:r>
                <a:rPr lang="en-US" sz="1600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/10</a:t>
              </a:r>
              <a:endPara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60" name="PA-文本框 12"/>
          <p:cNvSpPr txBox="1"/>
          <p:nvPr>
            <p:custDataLst>
              <p:tags r:id="rId2"/>
            </p:custDataLst>
          </p:nvPr>
        </p:nvSpPr>
        <p:spPr>
          <a:xfrm>
            <a:off x="1930400" y="3923954"/>
            <a:ext cx="914400" cy="36830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400"/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公司成立</a:t>
            </a:r>
          </a:p>
        </p:txBody>
      </p:sp>
      <p:cxnSp>
        <p:nvCxnSpPr>
          <p:cNvPr id="161" name="PA-直接连接符 13"/>
          <p:cNvCxnSpPr/>
          <p:nvPr>
            <p:custDataLst>
              <p:tags r:id="rId3"/>
            </p:custDataLst>
          </p:nvPr>
        </p:nvCxnSpPr>
        <p:spPr>
          <a:xfrm>
            <a:off x="2387601" y="3389162"/>
            <a:ext cx="0" cy="476954"/>
          </a:xfrm>
          <a:prstGeom prst="line">
            <a:avLst/>
          </a:prstGeom>
          <a:noFill/>
          <a:ln w="6350" cap="flat" cmpd="sng" algn="ctr">
            <a:solidFill>
              <a:srgbClr val="526175"/>
            </a:solidFill>
            <a:prstDash val="solid"/>
            <a:miter lim="800000"/>
          </a:ln>
          <a:effectLst/>
        </p:spPr>
      </p:cxnSp>
      <p:grpSp>
        <p:nvGrpSpPr>
          <p:cNvPr id="168" name="PA-组合 4"/>
          <p:cNvGrpSpPr/>
          <p:nvPr>
            <p:custDataLst>
              <p:tags r:id="rId4"/>
            </p:custDataLst>
          </p:nvPr>
        </p:nvGrpSpPr>
        <p:grpSpPr>
          <a:xfrm>
            <a:off x="3850476" y="4175185"/>
            <a:ext cx="1067216" cy="394140"/>
            <a:chOff x="5076548" y="2986241"/>
            <a:chExt cx="1067216" cy="394140"/>
          </a:xfrm>
        </p:grpSpPr>
        <p:sp>
          <p:nvSpPr>
            <p:cNvPr id="169" name="PA-1"/>
            <p:cNvSpPr/>
            <p:nvPr>
              <p:custDataLst>
                <p:tags r:id="rId22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0" name="PA-文本框 16"/>
            <p:cNvSpPr txBox="1"/>
            <p:nvPr>
              <p:custDataLst>
                <p:tags r:id="rId23"/>
              </p:custDataLst>
            </p:nvPr>
          </p:nvSpPr>
          <p:spPr>
            <a:xfrm>
              <a:off x="5268211" y="3014034"/>
              <a:ext cx="683895" cy="33718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2020/9</a:t>
              </a:r>
            </a:p>
          </p:txBody>
        </p:sp>
      </p:grpSp>
      <p:cxnSp>
        <p:nvCxnSpPr>
          <p:cNvPr id="167" name="PA-直接连接符 13"/>
          <p:cNvCxnSpPr/>
          <p:nvPr>
            <p:custDataLst>
              <p:tags r:id="rId5"/>
            </p:custDataLst>
          </p:nvPr>
        </p:nvCxnSpPr>
        <p:spPr>
          <a:xfrm>
            <a:off x="4384084" y="4705910"/>
            <a:ext cx="0" cy="476954"/>
          </a:xfrm>
          <a:prstGeom prst="line">
            <a:avLst/>
          </a:prstGeom>
          <a:noFill/>
          <a:ln w="6350" cap="flat" cmpd="sng" algn="ctr">
            <a:solidFill>
              <a:srgbClr val="526175"/>
            </a:solidFill>
            <a:prstDash val="solid"/>
            <a:miter lim="800000"/>
          </a:ln>
          <a:effectLst/>
        </p:spPr>
      </p:cxnSp>
      <p:sp>
        <p:nvSpPr>
          <p:cNvPr id="166" name="PA-文本框 12"/>
          <p:cNvSpPr txBox="1"/>
          <p:nvPr>
            <p:custDataLst>
              <p:tags r:id="rId6"/>
            </p:custDataLst>
          </p:nvPr>
        </p:nvSpPr>
        <p:spPr>
          <a:xfrm>
            <a:off x="2656896" y="5240702"/>
            <a:ext cx="3454400" cy="33718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400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十二届深圳创新创业大赛大鹏区二等奖</a:t>
            </a:r>
          </a:p>
        </p:txBody>
      </p:sp>
      <p:sp>
        <p:nvSpPr>
          <p:cNvPr id="172" name="PA-文本框 12"/>
          <p:cNvSpPr txBox="1"/>
          <p:nvPr>
            <p:custDataLst>
              <p:tags r:id="rId7"/>
            </p:custDataLst>
          </p:nvPr>
        </p:nvSpPr>
        <p:spPr>
          <a:xfrm>
            <a:off x="4815891" y="2584598"/>
            <a:ext cx="2438400" cy="33718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400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入驻中科院深圳先研院平台</a:t>
            </a:r>
          </a:p>
        </p:txBody>
      </p:sp>
      <p:cxnSp>
        <p:nvCxnSpPr>
          <p:cNvPr id="173" name="PA-直接连接符 13"/>
          <p:cNvCxnSpPr/>
          <p:nvPr>
            <p:custDataLst>
              <p:tags r:id="rId8"/>
            </p:custDataLst>
          </p:nvPr>
        </p:nvCxnSpPr>
        <p:spPr>
          <a:xfrm>
            <a:off x="6035084" y="3030107"/>
            <a:ext cx="0" cy="476954"/>
          </a:xfrm>
          <a:prstGeom prst="line">
            <a:avLst/>
          </a:prstGeom>
          <a:noFill/>
          <a:ln w="6350" cap="flat" cmpd="sng" algn="ctr">
            <a:solidFill>
              <a:srgbClr val="526175"/>
            </a:solidFill>
            <a:prstDash val="solid"/>
            <a:miter lim="800000"/>
          </a:ln>
          <a:effectLst/>
        </p:spPr>
      </p:cxnSp>
      <p:grpSp>
        <p:nvGrpSpPr>
          <p:cNvPr id="174" name="PA-组合 4"/>
          <p:cNvGrpSpPr/>
          <p:nvPr>
            <p:custDataLst>
              <p:tags r:id="rId9"/>
            </p:custDataLst>
          </p:nvPr>
        </p:nvGrpSpPr>
        <p:grpSpPr>
          <a:xfrm>
            <a:off x="5501476" y="3920640"/>
            <a:ext cx="1067216" cy="394140"/>
            <a:chOff x="5076548" y="2986241"/>
            <a:chExt cx="1067216" cy="394140"/>
          </a:xfrm>
        </p:grpSpPr>
        <p:sp>
          <p:nvSpPr>
            <p:cNvPr id="175" name="PA-1"/>
            <p:cNvSpPr/>
            <p:nvPr>
              <p:custDataLst>
                <p:tags r:id="rId20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6" name="PA-文本框 16"/>
            <p:cNvSpPr txBox="1"/>
            <p:nvPr>
              <p:custDataLst>
                <p:tags r:id="rId21"/>
              </p:custDataLst>
            </p:nvPr>
          </p:nvSpPr>
          <p:spPr>
            <a:xfrm>
              <a:off x="5208522" y="3014034"/>
              <a:ext cx="803275" cy="33718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2020/11</a:t>
              </a:r>
            </a:p>
          </p:txBody>
        </p:sp>
      </p:grpSp>
      <p:sp>
        <p:nvSpPr>
          <p:cNvPr id="178" name="PA-文本框 12"/>
          <p:cNvSpPr txBox="1"/>
          <p:nvPr>
            <p:custDataLst>
              <p:tags r:id="rId10"/>
            </p:custDataLst>
          </p:nvPr>
        </p:nvSpPr>
        <p:spPr>
          <a:xfrm>
            <a:off x="7355792" y="4049089"/>
            <a:ext cx="1625600" cy="33718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400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入驻中国声谷平台</a:t>
            </a:r>
          </a:p>
        </p:txBody>
      </p:sp>
      <p:cxnSp>
        <p:nvCxnSpPr>
          <p:cNvPr id="179" name="PA-直接连接符 13"/>
          <p:cNvCxnSpPr/>
          <p:nvPr>
            <p:custDataLst>
              <p:tags r:id="rId11"/>
            </p:custDataLst>
          </p:nvPr>
        </p:nvCxnSpPr>
        <p:spPr>
          <a:xfrm>
            <a:off x="8168591" y="4452044"/>
            <a:ext cx="0" cy="476954"/>
          </a:xfrm>
          <a:prstGeom prst="line">
            <a:avLst/>
          </a:prstGeom>
          <a:noFill/>
          <a:ln w="6350" cap="flat" cmpd="sng" algn="ctr">
            <a:solidFill>
              <a:srgbClr val="526175"/>
            </a:solidFill>
            <a:prstDash val="solid"/>
            <a:miter lim="800000"/>
          </a:ln>
          <a:effectLst/>
        </p:spPr>
      </p:cxnSp>
      <p:grpSp>
        <p:nvGrpSpPr>
          <p:cNvPr id="180" name="PA-组合 4"/>
          <p:cNvGrpSpPr/>
          <p:nvPr>
            <p:custDataLst>
              <p:tags r:id="rId12"/>
            </p:custDataLst>
          </p:nvPr>
        </p:nvGrpSpPr>
        <p:grpSpPr>
          <a:xfrm>
            <a:off x="7634983" y="5285605"/>
            <a:ext cx="1067216" cy="394140"/>
            <a:chOff x="5076548" y="2986241"/>
            <a:chExt cx="1067216" cy="394140"/>
          </a:xfrm>
        </p:grpSpPr>
        <p:sp>
          <p:nvSpPr>
            <p:cNvPr id="181" name="PA-1"/>
            <p:cNvSpPr/>
            <p:nvPr>
              <p:custDataLst>
                <p:tags r:id="rId18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2" name="PA-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5208521" y="3014034"/>
              <a:ext cx="803275" cy="33718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2020/12</a:t>
              </a:r>
            </a:p>
          </p:txBody>
        </p:sp>
      </p:grpSp>
      <p:sp>
        <p:nvSpPr>
          <p:cNvPr id="184" name="PA-文本框 12"/>
          <p:cNvSpPr txBox="1"/>
          <p:nvPr>
            <p:custDataLst>
              <p:tags r:id="rId13"/>
            </p:custDataLst>
          </p:nvPr>
        </p:nvSpPr>
        <p:spPr>
          <a:xfrm>
            <a:off x="9650553" y="3330201"/>
            <a:ext cx="2032000" cy="33718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 defTabSz="914400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获得国家高新技术企业</a:t>
            </a:r>
          </a:p>
        </p:txBody>
      </p:sp>
      <p:grpSp>
        <p:nvGrpSpPr>
          <p:cNvPr id="186" name="PA-组合 4"/>
          <p:cNvGrpSpPr/>
          <p:nvPr>
            <p:custDataLst>
              <p:tags r:id="rId14"/>
            </p:custDataLst>
          </p:nvPr>
        </p:nvGrpSpPr>
        <p:grpSpPr>
          <a:xfrm>
            <a:off x="10131674" y="4454935"/>
            <a:ext cx="1067216" cy="394140"/>
            <a:chOff x="5076548" y="2986241"/>
            <a:chExt cx="1067216" cy="394140"/>
          </a:xfrm>
        </p:grpSpPr>
        <p:sp>
          <p:nvSpPr>
            <p:cNvPr id="187" name="PA-1"/>
            <p:cNvSpPr/>
            <p:nvPr>
              <p:custDataLst>
                <p:tags r:id="rId16"/>
              </p:custDataLst>
            </p:nvPr>
          </p:nvSpPr>
          <p:spPr>
            <a:xfrm flipH="1" flipV="1">
              <a:off x="5076548" y="2986241"/>
              <a:ext cx="1067216" cy="394140"/>
            </a:xfrm>
            <a:prstGeom prst="roundRect">
              <a:avLst>
                <a:gd name="adj" fmla="val 12745"/>
              </a:avLst>
            </a:prstGeom>
            <a:gradFill>
              <a:gsLst>
                <a:gs pos="0">
                  <a:srgbClr val="FFFFFF"/>
                </a:gs>
                <a:gs pos="70000">
                  <a:srgbClr val="EEF2F9"/>
                </a:gs>
              </a:gsLst>
              <a:lin ang="2700000" scaled="0"/>
            </a:gradFill>
            <a:ln w="25400" cap="flat" cmpd="sng" algn="ctr">
              <a:gradFill>
                <a:gsLst>
                  <a:gs pos="0">
                    <a:srgbClr val="FFFFFF">
                      <a:lumMod val="95000"/>
                      <a:lumOff val="5000"/>
                      <a:alpha val="50000"/>
                    </a:srgbClr>
                  </a:gs>
                  <a:gs pos="100000">
                    <a:srgbClr val="CACED4">
                      <a:lumMod val="95000"/>
                      <a:alpha val="50000"/>
                    </a:srgbClr>
                  </a:gs>
                </a:gsLst>
                <a:lin ang="2700000" scaled="0"/>
              </a:gradFill>
              <a:prstDash val="solid"/>
              <a:miter lim="800000"/>
            </a:ln>
            <a:effectLst>
              <a:innerShdw blurRad="127000" dist="63500" dir="2700000">
                <a:srgbClr val="CACED4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8" name="PA-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5208522" y="3014034"/>
              <a:ext cx="803275" cy="33718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2021/10</a:t>
              </a:r>
            </a:p>
          </p:txBody>
        </p:sp>
      </p:grpSp>
      <p:cxnSp>
        <p:nvCxnSpPr>
          <p:cNvPr id="185" name="PA-直接连接符 13"/>
          <p:cNvCxnSpPr/>
          <p:nvPr>
            <p:custDataLst>
              <p:tags r:id="rId15"/>
            </p:custDataLst>
          </p:nvPr>
        </p:nvCxnSpPr>
        <p:spPr>
          <a:xfrm>
            <a:off x="10665917" y="3808086"/>
            <a:ext cx="0" cy="476954"/>
          </a:xfrm>
          <a:prstGeom prst="line">
            <a:avLst/>
          </a:prstGeom>
          <a:noFill/>
          <a:ln w="6350" cap="flat" cmpd="sng" algn="ctr">
            <a:solidFill>
              <a:srgbClr val="526175"/>
            </a:solidFill>
            <a:prstDash val="solid"/>
            <a:miter lim="800000"/>
          </a:ln>
          <a:effectLst/>
        </p:spPr>
      </p:cxnSp>
      <p:grpSp>
        <p:nvGrpSpPr>
          <p:cNvPr id="24" name="组 5"/>
          <p:cNvGrpSpPr/>
          <p:nvPr/>
        </p:nvGrpSpPr>
        <p:grpSpPr>
          <a:xfrm>
            <a:off x="729052" y="273740"/>
            <a:ext cx="11318761" cy="687098"/>
            <a:chOff x="5567083" y="1156447"/>
            <a:chExt cx="11751296" cy="898234"/>
          </a:xfrm>
        </p:grpSpPr>
        <p:sp>
          <p:nvSpPr>
            <p:cNvPr id="25" name="矩形 24"/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758758" y="1291667"/>
              <a:ext cx="11559621" cy="601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id-ID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发展历程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0.03912 L -3.33333E-6 4.07407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2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4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2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0.03912 L 4.58333E-6 -4.07407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0.03912 L -1.875E-6 4.44444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2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0.03912 L -1.875E-6 -1.48148E-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6" presetClass="entr" presetSubtype="4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2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0.03912 L 4.16667E-7 7.40741E-7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4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6" dur="2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ldLvl="0" animBg="1"/>
      <p:bldP spid="160" grpId="0"/>
      <p:bldP spid="160" grpId="1"/>
      <p:bldP spid="166" grpId="0"/>
      <p:bldP spid="166" grpId="1"/>
      <p:bldP spid="172" grpId="0"/>
      <p:bldP spid="172" grpId="1"/>
      <p:bldP spid="178" grpId="0"/>
      <p:bldP spid="178" grpId="1"/>
      <p:bldP spid="184" grpId="0"/>
      <p:bldP spid="18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ïṧľîďè"/>
          <p:cNvSpPr/>
          <p:nvPr/>
        </p:nvSpPr>
        <p:spPr bwMode="auto">
          <a:xfrm>
            <a:off x="5699269" y="2917679"/>
            <a:ext cx="1345960" cy="330897"/>
          </a:xfrm>
          <a:prstGeom prst="roundRect">
            <a:avLst>
              <a:gd name="adj" fmla="val 50000"/>
            </a:avLst>
          </a:prstGeom>
          <a:solidFill>
            <a:srgbClr val="2E2E3F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 rtlCol="0" anchor="ctr">
            <a:normAutofit fontScale="67500" lnSpcReduction="20000"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</a:endParaRPr>
          </a:p>
        </p:txBody>
      </p:sp>
      <p:pic>
        <p:nvPicPr>
          <p:cNvPr id="26" name="图片 25" descr="证件照 杜健航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32" y="1492408"/>
            <a:ext cx="1203895" cy="140972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ïṧľîďè"/>
          <p:cNvSpPr/>
          <p:nvPr/>
        </p:nvSpPr>
        <p:spPr bwMode="auto">
          <a:xfrm>
            <a:off x="193782" y="2945353"/>
            <a:ext cx="1462929" cy="337185"/>
          </a:xfrm>
          <a:prstGeom prst="roundRect">
            <a:avLst>
              <a:gd name="adj" fmla="val 50000"/>
            </a:avLst>
          </a:prstGeom>
          <a:solidFill>
            <a:srgbClr val="2E2E3F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 rtlCol="0" anchor="ctr">
            <a:normAutofit fontScale="25000" lnSpcReduction="20000"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</a:rPr>
              <a:t>         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</a:rPr>
              <a:t>    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</a:rPr>
              <a:t> </a:t>
            </a:r>
            <a:r>
              <a:rPr lang="zh-CN" altLang="en-US" sz="509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杜健航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5112" y="3809108"/>
            <a:ext cx="18124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中山大学教授，生物力学分析博士</a:t>
            </a:r>
            <a:r>
              <a:rPr lang="zh-CN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，美国伍斯特理工学院（</a:t>
            </a:r>
            <a:r>
              <a:rPr lang="en-US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WPI</a:t>
            </a:r>
            <a:r>
              <a:rPr lang="zh-CN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）访问学者</a:t>
            </a: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</a:t>
            </a:r>
            <a:r>
              <a:rPr lang="zh-CN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中山大学国家卫健委辅助循环重点实验室学术委员会秘书；主持广东省自然科学基金</a:t>
            </a: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zh-CN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军委科技委项目子课题、军委总后勤项目子课题等；在</a:t>
            </a:r>
            <a:r>
              <a:rPr lang="en-US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MCB</a:t>
            </a:r>
            <a:r>
              <a:rPr lang="zh-CN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CARDIOL RES PRACT</a:t>
            </a:r>
            <a:r>
              <a:rPr lang="zh-CN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BIOMED ENG ONLINE</a:t>
            </a:r>
            <a:r>
              <a:rPr lang="zh-CN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JACC</a:t>
            </a:r>
            <a:r>
              <a:rPr lang="zh-CN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、等国内外学术期刊发表论文</a:t>
            </a:r>
            <a:r>
              <a:rPr lang="en-US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30</a:t>
            </a:r>
            <a:r>
              <a:rPr lang="zh-CN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余篇</a:t>
            </a:r>
            <a:endParaRPr lang="zh-CN" altLang="en-US" sz="1200" dirty="0"/>
          </a:p>
        </p:txBody>
      </p:sp>
      <p:pic>
        <p:nvPicPr>
          <p:cNvPr id="18" name="图片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74" y="1494040"/>
            <a:ext cx="1122155" cy="133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文本框 29"/>
          <p:cNvSpPr txBox="1"/>
          <p:nvPr/>
        </p:nvSpPr>
        <p:spPr>
          <a:xfrm>
            <a:off x="5586278" y="3809108"/>
            <a:ext cx="181246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12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毕业于英国伯明翰大学，英国巴斯大学博士后，</a:t>
            </a:r>
            <a:r>
              <a:rPr lang="zh-CN" altLang="en-US" sz="12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深圳市孔雀</a:t>
            </a:r>
            <a:r>
              <a:rPr lang="en-US" altLang="zh-CN" sz="12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12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人才计划，中山大学心内科博士后，</a:t>
            </a:r>
            <a:r>
              <a:rPr lang="zh-CN" altLang="zh-CN" sz="12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近年来在</a:t>
            </a:r>
            <a:r>
              <a:rPr lang="en-US" altLang="zh-CN" sz="1200" u="none" strike="noStrike" kern="100" dirty="0">
                <a:effectLst/>
                <a:latin typeface="微软雅黑" panose="020B0503020204020204" charset="-122"/>
                <a:ea typeface="微软雅黑" panose="020B0503020204020204" charset="-12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Non-Newtonian Fluid Mechanics</a:t>
            </a:r>
            <a:r>
              <a:rPr lang="en-US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en-US" altLang="zh-CN" sz="1200" u="none" strike="noStrike" kern="100" dirty="0">
                <a:effectLst/>
                <a:latin typeface="微软雅黑" panose="020B0503020204020204" charset="-122"/>
                <a:ea typeface="微软雅黑" panose="020B0503020204020204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Computational Physics</a:t>
            </a:r>
            <a:r>
              <a:rPr lang="en-US" altLang="zh-CN" sz="1200" kern="100" dirty="0">
                <a:effectLst/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en-US" altLang="zh-CN" sz="12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Chemical</a:t>
            </a:r>
            <a:r>
              <a:rPr lang="zh-CN" altLang="en-US" sz="12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2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Engineering Science</a:t>
            </a:r>
            <a:r>
              <a:rPr lang="zh-CN" altLang="zh-CN" sz="12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等国际著名学术杂志上发表论文</a:t>
            </a:r>
            <a:r>
              <a:rPr lang="en-US" altLang="zh-CN" sz="12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12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多</a:t>
            </a:r>
            <a:r>
              <a:rPr lang="zh-CN" altLang="zh-CN" sz="12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篇</a:t>
            </a:r>
            <a:r>
              <a:rPr lang="zh-CN" altLang="zh-CN" sz="14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709413" y="2917679"/>
            <a:ext cx="1236086" cy="6155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田帅</a:t>
            </a:r>
          </a:p>
          <a:p>
            <a:endParaRPr lang="zh-CN" altLang="en-US" sz="1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945203" y="3816883"/>
            <a:ext cx="17395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中科院深圳先研院研究员，博导，深圳市孔雀计划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类人才。师从著名骨科专家戴尅戎院士，广东省医用生物活性材料工程中心主任；深圳市医用活性材料工程实验室主任；深圳市地方级领军人才。至今已发表及接受各类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SCI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文章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余篇，主持国家及省市级项目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项。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ïṧľîďè"/>
          <p:cNvSpPr/>
          <p:nvPr/>
        </p:nvSpPr>
        <p:spPr bwMode="auto">
          <a:xfrm>
            <a:off x="2132131" y="2956956"/>
            <a:ext cx="1303130" cy="336887"/>
          </a:xfrm>
          <a:prstGeom prst="roundRect">
            <a:avLst>
              <a:gd name="adj" fmla="val 50000"/>
            </a:avLst>
          </a:prstGeom>
          <a:solidFill>
            <a:srgbClr val="2E2E3F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 rtlCol="0" anchor="ctr">
            <a:normAutofit fontScale="45000" lnSpcReduction="20000"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</a:rPr>
              <a:t>            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</a:rPr>
              <a:t> </a:t>
            </a: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张鹏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93" y="3365504"/>
            <a:ext cx="90281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科研专家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03990" y="3399660"/>
            <a:ext cx="90281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技术专家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920305" y="3423194"/>
            <a:ext cx="90281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科研专家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12" y="1408440"/>
            <a:ext cx="1204541" cy="14076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5390"/>
          <a:stretch>
            <a:fillRect/>
          </a:stretch>
        </p:blipFill>
        <p:spPr>
          <a:xfrm>
            <a:off x="10869992" y="1539219"/>
            <a:ext cx="1122155" cy="1276830"/>
          </a:xfrm>
          <a:prstGeom prst="rect">
            <a:avLst/>
          </a:prstGeom>
        </p:spPr>
      </p:pic>
      <p:sp>
        <p:nvSpPr>
          <p:cNvPr id="23" name="ïṧľîďè"/>
          <p:cNvSpPr/>
          <p:nvPr/>
        </p:nvSpPr>
        <p:spPr bwMode="auto">
          <a:xfrm>
            <a:off x="9260240" y="2917679"/>
            <a:ext cx="1307370" cy="346195"/>
          </a:xfrm>
          <a:prstGeom prst="roundRect">
            <a:avLst>
              <a:gd name="adj" fmla="val 50000"/>
            </a:avLst>
          </a:prstGeom>
          <a:solidFill>
            <a:srgbClr val="2E2E3F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李兴华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730733" y="2880863"/>
            <a:ext cx="1348081" cy="346195"/>
            <a:chOff x="5504899" y="2762288"/>
            <a:chExt cx="1704389" cy="351117"/>
          </a:xfrm>
        </p:grpSpPr>
        <p:sp>
          <p:nvSpPr>
            <p:cNvPr id="7" name="ïṧľîďè"/>
            <p:cNvSpPr/>
            <p:nvPr/>
          </p:nvSpPr>
          <p:spPr bwMode="auto">
            <a:xfrm>
              <a:off x="5504899" y="2762288"/>
              <a:ext cx="1704389" cy="351117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1440" tIns="45720" rIns="91440" bIns="45720" rtlCol="0" anchor="ctr">
              <a:normAutofit fontScale="75000" lnSpcReduction="2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endPara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884515" y="2791823"/>
              <a:ext cx="922284" cy="2128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钱孝锋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554476" y="3365505"/>
            <a:ext cx="90281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技术总监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388449" y="3825910"/>
            <a:ext cx="13073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中北大学生物工程专业，丰富的医学建模及工程逆向建模服务经验，有参与国自然、有限元分析经验，普锐霆医疗技术联合创始人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030989" y="3323166"/>
            <a:ext cx="90281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运营负责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799639" y="3825910"/>
            <a:ext cx="12628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MBA</a:t>
            </a:r>
            <a:r>
              <a:rPr lang="zh-CN" altLang="en-US" sz="12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，国内头部企业该项目高管运营经验，丰富市场从业经验及医疗行业资源，普锐霆医疗技术创始人</a:t>
            </a:r>
          </a:p>
        </p:txBody>
      </p:sp>
      <p:grpSp>
        <p:nvGrpSpPr>
          <p:cNvPr id="24" name="组 5"/>
          <p:cNvGrpSpPr/>
          <p:nvPr/>
        </p:nvGrpSpPr>
        <p:grpSpPr>
          <a:xfrm>
            <a:off x="729052" y="273740"/>
            <a:ext cx="4042409" cy="687098"/>
            <a:chOff x="5567083" y="1156447"/>
            <a:chExt cx="4196886" cy="898234"/>
          </a:xfrm>
        </p:grpSpPr>
        <p:sp>
          <p:nvSpPr>
            <p:cNvPr id="25" name="矩形 24"/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758929" y="1304210"/>
              <a:ext cx="4005040" cy="601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id-ID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核心团队</a:t>
              </a:r>
            </a:p>
          </p:txBody>
        </p:sp>
      </p:grpSp>
      <p:sp>
        <p:nvSpPr>
          <p:cNvPr id="29" name="ïṧľîďè">
            <a:extLst>
              <a:ext uri="{FF2B5EF4-FFF2-40B4-BE49-F238E27FC236}">
                <a16:creationId xmlns:a16="http://schemas.microsoft.com/office/drawing/2014/main" id="{05137BBE-866A-CF86-2E90-6EB61B66A426}"/>
              </a:ext>
            </a:extLst>
          </p:cNvPr>
          <p:cNvSpPr/>
          <p:nvPr/>
        </p:nvSpPr>
        <p:spPr bwMode="auto">
          <a:xfrm>
            <a:off x="7440156" y="2885896"/>
            <a:ext cx="1425156" cy="346195"/>
          </a:xfrm>
          <a:prstGeom prst="roundRect">
            <a:avLst>
              <a:gd name="adj" fmla="val 50000"/>
            </a:avLst>
          </a:prstGeom>
          <a:solidFill>
            <a:srgbClr val="2E2E3F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窦少彬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95BFE71-565D-0B7A-92C8-9D88358341B1}"/>
              </a:ext>
            </a:extLst>
          </p:cNvPr>
          <p:cNvSpPr txBox="1"/>
          <p:nvPr/>
        </p:nvSpPr>
        <p:spPr>
          <a:xfrm>
            <a:off x="7477946" y="3816883"/>
            <a:ext cx="17822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中国科学技术大学博士，致力于生物医学影像领域的研究十余年，对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射线断层成像等方面有深入研究。，在国际期刊发表众多重要研究论文，是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OSA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OPT EXPRESSJBIOPHOTONICS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等多家国际期刊的特邀审稿人。主持或参与自然科学基金、重点研发计划等十余项各级各类科研项目，联合创始人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69DAA20-0600-074E-8088-53026CBC9FE3}"/>
              </a:ext>
            </a:extLst>
          </p:cNvPr>
          <p:cNvSpPr txBox="1"/>
          <p:nvPr/>
        </p:nvSpPr>
        <p:spPr>
          <a:xfrm>
            <a:off x="7821713" y="3420994"/>
            <a:ext cx="90281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研发负责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414D2F6-971C-5A8B-DFF6-09C1F63BB9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27" y="1479374"/>
            <a:ext cx="1035110" cy="13366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414842F-C3ED-1073-1F1E-4217603A0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42" y="1544188"/>
            <a:ext cx="1049823" cy="13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ïṧľîďè">
            <a:extLst>
              <a:ext uri="{FF2B5EF4-FFF2-40B4-BE49-F238E27FC236}">
                <a16:creationId xmlns:a16="http://schemas.microsoft.com/office/drawing/2014/main" id="{B3216E8C-9AD3-75A0-20F5-82B917DBCCFB}"/>
              </a:ext>
            </a:extLst>
          </p:cNvPr>
          <p:cNvSpPr/>
          <p:nvPr/>
        </p:nvSpPr>
        <p:spPr bwMode="auto">
          <a:xfrm>
            <a:off x="3816223" y="2958402"/>
            <a:ext cx="1303130" cy="311089"/>
          </a:xfrm>
          <a:prstGeom prst="roundRect">
            <a:avLst>
              <a:gd name="adj" fmla="val 50000"/>
            </a:avLst>
          </a:prstGeom>
          <a:solidFill>
            <a:srgbClr val="2E2E3F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 rtlCol="0" anchor="ctr">
            <a:normAutofit fontScale="25000" lnSpcReduction="20000"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</a:rPr>
              <a:t>         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</a:rPr>
              <a:t>    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</a:rPr>
              <a:t> </a:t>
            </a:r>
            <a:r>
              <a:rPr lang="zh-CN" altLang="en-US" sz="509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白雪岭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6296597-8B00-B039-3510-3F6FBFA59648}"/>
              </a:ext>
            </a:extLst>
          </p:cNvPr>
          <p:cNvSpPr txBox="1"/>
          <p:nvPr/>
        </p:nvSpPr>
        <p:spPr>
          <a:xfrm>
            <a:off x="3714754" y="3799715"/>
            <a:ext cx="181246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</a:rPr>
              <a:t>中科院深圳先研院博导，转化医学中心副主任，华中科技大学生物医学工程博士，上海交大生物医学博士后，生物力学及</a:t>
            </a:r>
            <a:r>
              <a:rPr lang="en-US" altLang="zh-CN" sz="1200" kern="100" dirty="0"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</a:rPr>
              <a:t>打印领域国内知名专家，参加完成国家</a:t>
            </a:r>
            <a:r>
              <a:rPr lang="en-US" altLang="zh-CN" sz="1200" kern="100" dirty="0">
                <a:latin typeface="微软雅黑" panose="020B0503020204020204" charset="-122"/>
                <a:ea typeface="微软雅黑" panose="020B0503020204020204" charset="-122"/>
              </a:rPr>
              <a:t>863</a:t>
            </a: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</a:rPr>
              <a:t>计划、国家自然科学基金面上项目、重点项目若干。发表论文五十多篇，其中</a:t>
            </a:r>
            <a:r>
              <a:rPr lang="en-US" altLang="zh-CN" sz="1200" kern="100" dirty="0">
                <a:latin typeface="微软雅黑" panose="020B0503020204020204" charset="-122"/>
                <a:ea typeface="微软雅黑" panose="020B0503020204020204" charset="-122"/>
              </a:rPr>
              <a:t>SCI</a:t>
            </a: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200" kern="100" dirty="0">
                <a:latin typeface="微软雅黑" panose="020B0503020204020204" charset="-122"/>
                <a:ea typeface="微软雅黑" panose="020B0503020204020204" charset="-122"/>
              </a:rPr>
              <a:t>EI</a:t>
            </a:r>
            <a:r>
              <a:rPr lang="zh-CN" altLang="en-US" sz="1200" kern="100" dirty="0">
                <a:latin typeface="微软雅黑" panose="020B0503020204020204" charset="-122"/>
                <a:ea typeface="微软雅黑" panose="020B0503020204020204" charset="-122"/>
              </a:rPr>
              <a:t>收录十多篇，参与撰写科学专著二部</a:t>
            </a:r>
            <a:endParaRPr lang="zh-CN" altLang="zh-CN" sz="1200" kern="1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0778690-05AE-37F9-0B11-07E4E7891055}"/>
              </a:ext>
            </a:extLst>
          </p:cNvPr>
          <p:cNvSpPr txBox="1"/>
          <p:nvPr/>
        </p:nvSpPr>
        <p:spPr>
          <a:xfrm>
            <a:off x="4055543" y="3395253"/>
            <a:ext cx="90281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技术指导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10163CC-EB96-16F9-2BE7-67659108E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636" y="1539219"/>
            <a:ext cx="1065892" cy="135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452860" y="187418"/>
            <a:ext cx="5450821" cy="815033"/>
            <a:chOff x="5567083" y="1156447"/>
            <a:chExt cx="4731295" cy="815033"/>
          </a:xfrm>
        </p:grpSpPr>
        <p:sp>
          <p:nvSpPr>
            <p:cNvPr id="3" name="矩形 2"/>
            <p:cNvSpPr/>
            <p:nvPr/>
          </p:nvSpPr>
          <p:spPr>
            <a:xfrm>
              <a:off x="5567083" y="1156447"/>
              <a:ext cx="93143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4" name="组 3"/>
            <p:cNvGrpSpPr/>
            <p:nvPr/>
          </p:nvGrpSpPr>
          <p:grpSpPr>
            <a:xfrm>
              <a:off x="5769237" y="1305207"/>
              <a:ext cx="4529133" cy="666273"/>
              <a:chOff x="6011284" y="1439678"/>
              <a:chExt cx="4529133" cy="666273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6011284" y="1439678"/>
                <a:ext cx="1826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获得荣誉</a:t>
                </a:r>
                <a:endParaRPr lang="id-ID" altLang="zh-CN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6037992" y="1705841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E3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/>
          <a:stretch>
            <a:fillRect/>
          </a:stretch>
        </p:blipFill>
        <p:spPr>
          <a:xfrm rot="10800000">
            <a:off x="4747774" y="0"/>
            <a:ext cx="2696451" cy="33322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2200" r="4436" b="4685"/>
          <a:stretch>
            <a:fillRect/>
          </a:stretch>
        </p:blipFill>
        <p:spPr>
          <a:xfrm>
            <a:off x="2534285" y="931545"/>
            <a:ext cx="2213610" cy="3111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315"/>
          <a:stretch>
            <a:fillRect/>
          </a:stretch>
        </p:blipFill>
        <p:spPr>
          <a:xfrm>
            <a:off x="7444105" y="931545"/>
            <a:ext cx="2178050" cy="306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67055" y="3455670"/>
            <a:ext cx="2837180" cy="39693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593455" y="3260725"/>
            <a:ext cx="2946400" cy="4251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2289" y="258233"/>
            <a:ext cx="9050311" cy="721395"/>
          </a:xfrm>
        </p:spPr>
        <p:txBody>
          <a:bodyPr/>
          <a:lstStyle/>
          <a:p>
            <a:r>
              <a:rPr kumimoji="1" lang="en-US" altLang="zh-CN" dirty="0"/>
              <a:t>                                                      </a:t>
            </a:r>
            <a:r>
              <a:rPr kumimoji="1" lang="zh-CN" altLang="en-US" dirty="0"/>
              <a:t>获得奖项</a:t>
            </a:r>
          </a:p>
        </p:txBody>
      </p:sp>
      <p:sp>
        <p:nvSpPr>
          <p:cNvPr id="5" name="矩形 4"/>
          <p:cNvSpPr/>
          <p:nvPr/>
        </p:nvSpPr>
        <p:spPr>
          <a:xfrm>
            <a:off x="2798595" y="1365175"/>
            <a:ext cx="8561705" cy="552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230000"/>
              </a:lnSpc>
            </a:pP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、</a:t>
            </a:r>
            <a:r>
              <a:rPr lang="en-US" altLang="zh-CN" dirty="0">
                <a:solidFill>
                  <a:schemeClr val="tx1"/>
                </a:solidFill>
              </a:rPr>
              <a:t>2020.8  </a:t>
            </a:r>
            <a:r>
              <a:rPr lang="zh-CN" altLang="en-US" dirty="0">
                <a:solidFill>
                  <a:schemeClr val="tx1"/>
                </a:solidFill>
              </a:rPr>
              <a:t>合肥市新一代人工智能产业发展联盟会员单位</a:t>
            </a:r>
            <a:endParaRPr lang="en-US" altLang="zh-CN" dirty="0">
              <a:solidFill>
                <a:schemeClr val="tx1"/>
              </a:solidFill>
            </a:endParaRPr>
          </a:p>
          <a:p>
            <a:pPr lvl="0" fontAlgn="auto">
              <a:lnSpc>
                <a:spcPct val="230000"/>
              </a:lnSpc>
            </a:pP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、</a:t>
            </a:r>
            <a:r>
              <a:rPr lang="en-US" altLang="zh-CN" dirty="0">
                <a:solidFill>
                  <a:schemeClr val="tx1"/>
                </a:solidFill>
              </a:rPr>
              <a:t>2020.9  </a:t>
            </a:r>
            <a:r>
              <a:rPr lang="zh-CN" altLang="en-US" dirty="0">
                <a:solidFill>
                  <a:schemeClr val="tx1"/>
                </a:solidFill>
              </a:rPr>
              <a:t>第十二届中国深圳创新创业大赛大鹏区二等奖</a:t>
            </a:r>
          </a:p>
          <a:p>
            <a:pPr lvl="0" fontAlgn="auto">
              <a:lnSpc>
                <a:spcPct val="230000"/>
              </a:lnSpc>
            </a:pP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、</a:t>
            </a:r>
            <a:r>
              <a:rPr lang="en-US" altLang="zh-CN" dirty="0">
                <a:solidFill>
                  <a:schemeClr val="tx1"/>
                </a:solidFill>
              </a:rPr>
              <a:t>2021.3  </a:t>
            </a:r>
            <a:r>
              <a:rPr lang="zh-CN" altLang="en-US" dirty="0">
                <a:solidFill>
                  <a:schemeClr val="tx1"/>
                </a:solidFill>
              </a:rPr>
              <a:t>第三届</a:t>
            </a:r>
            <a:r>
              <a:rPr lang="en-US" altLang="zh-CN" dirty="0">
                <a:solidFill>
                  <a:schemeClr val="tx1"/>
                </a:solidFill>
              </a:rPr>
              <a:t>“</a:t>
            </a:r>
            <a:r>
              <a:rPr lang="zh-CN" altLang="en-US" dirty="0">
                <a:solidFill>
                  <a:schemeClr val="tx1"/>
                </a:solidFill>
              </a:rPr>
              <a:t>江都</a:t>
            </a:r>
            <a:r>
              <a:rPr lang="en-US" altLang="zh-CN" dirty="0">
                <a:solidFill>
                  <a:schemeClr val="tx1"/>
                </a:solidFill>
              </a:rPr>
              <a:t>”</a:t>
            </a:r>
            <a:r>
              <a:rPr lang="zh-CN" altLang="en-US" dirty="0">
                <a:solidFill>
                  <a:schemeClr val="tx1"/>
                </a:solidFill>
              </a:rPr>
              <a:t>杯中国制造智慧城市创业大赛黑马奖</a:t>
            </a:r>
          </a:p>
          <a:p>
            <a:pPr lvl="0" fontAlgn="auto">
              <a:lnSpc>
                <a:spcPct val="230000"/>
              </a:lnSpc>
            </a:pPr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zh-CN" altLang="en-US" dirty="0">
                <a:solidFill>
                  <a:schemeClr val="tx1"/>
                </a:solidFill>
              </a:rPr>
              <a:t>、</a:t>
            </a:r>
            <a:r>
              <a:rPr lang="en-US" altLang="zh-CN" dirty="0">
                <a:solidFill>
                  <a:schemeClr val="tx1"/>
                </a:solidFill>
              </a:rPr>
              <a:t>2021.7  </a:t>
            </a:r>
            <a:r>
              <a:rPr lang="zh-CN" altLang="en-US" dirty="0">
                <a:solidFill>
                  <a:schemeClr val="tx1"/>
                </a:solidFill>
              </a:rPr>
              <a:t>南翔精准医学国际创新创业大赛杭州区优胜奖</a:t>
            </a:r>
          </a:p>
          <a:p>
            <a:pPr lvl="0" fontAlgn="auto">
              <a:lnSpc>
                <a:spcPct val="230000"/>
              </a:lnSpc>
            </a:pP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、</a:t>
            </a:r>
            <a:r>
              <a:rPr lang="en-US" altLang="zh-CN" dirty="0">
                <a:solidFill>
                  <a:schemeClr val="tx1"/>
                </a:solidFill>
              </a:rPr>
              <a:t>2021.10 </a:t>
            </a:r>
            <a:r>
              <a:rPr lang="zh-CN" altLang="en-US" dirty="0">
                <a:solidFill>
                  <a:schemeClr val="tx1"/>
                </a:solidFill>
              </a:rPr>
              <a:t>第四届长三角国际创新挑战赛安徽赛区</a:t>
            </a:r>
            <a:r>
              <a:rPr lang="en-US" altLang="zh-CN" dirty="0">
                <a:solidFill>
                  <a:schemeClr val="tx1"/>
                </a:solidFill>
              </a:rPr>
              <a:t>“</a:t>
            </a:r>
            <a:r>
              <a:rPr lang="zh-CN" altLang="en-US" dirty="0">
                <a:solidFill>
                  <a:schemeClr val="tx1"/>
                </a:solidFill>
              </a:rPr>
              <a:t>最佳解决方案二等奖</a:t>
            </a:r>
            <a:r>
              <a:rPr lang="en-US" altLang="zh-CN" dirty="0">
                <a:solidFill>
                  <a:schemeClr val="tx1"/>
                </a:solidFill>
              </a:rPr>
              <a:t>”</a:t>
            </a:r>
          </a:p>
          <a:p>
            <a:pPr lvl="0" fontAlgn="auto">
              <a:lnSpc>
                <a:spcPct val="230000"/>
              </a:lnSpc>
            </a:pPr>
            <a:r>
              <a:rPr lang="en-US" altLang="zh-CN" dirty="0"/>
              <a:t>6</a:t>
            </a:r>
            <a:r>
              <a:rPr lang="zh-CN" altLang="en-US" dirty="0"/>
              <a:t>、</a:t>
            </a:r>
            <a:r>
              <a:rPr lang="en-US" altLang="zh-CN" dirty="0"/>
              <a:t>2021.10 </a:t>
            </a:r>
            <a:r>
              <a:rPr lang="zh-CN" altLang="en-US" dirty="0"/>
              <a:t>获得 “国家高新技术企业”</a:t>
            </a:r>
            <a:endParaRPr lang="en-US" altLang="zh-CN" dirty="0">
              <a:solidFill>
                <a:schemeClr val="tx1"/>
              </a:solidFill>
            </a:endParaRPr>
          </a:p>
          <a:p>
            <a:pPr lvl="0" fontAlgn="auto">
              <a:lnSpc>
                <a:spcPct val="230000"/>
              </a:lnSpc>
            </a:pPr>
            <a:r>
              <a:rPr lang="en-US" altLang="zh-CN" dirty="0"/>
              <a:t>7</a:t>
            </a:r>
            <a:r>
              <a:rPr lang="zh-CN" altLang="en-US" dirty="0">
                <a:solidFill>
                  <a:schemeClr val="tx1"/>
                </a:solidFill>
              </a:rPr>
              <a:t>、</a:t>
            </a:r>
            <a:r>
              <a:rPr lang="en-US" altLang="zh-CN" dirty="0">
                <a:solidFill>
                  <a:schemeClr val="tx1"/>
                </a:solidFill>
              </a:rPr>
              <a:t>2022.1  </a:t>
            </a:r>
            <a:r>
              <a:rPr lang="zh-CN" altLang="en-US" dirty="0">
                <a:solidFill>
                  <a:schemeClr val="tx1"/>
                </a:solidFill>
              </a:rPr>
              <a:t>荣膺</a:t>
            </a:r>
            <a:r>
              <a:rPr lang="en-US" altLang="zh-CN" dirty="0">
                <a:solidFill>
                  <a:schemeClr val="tx1"/>
                </a:solidFill>
              </a:rPr>
              <a:t>2021</a:t>
            </a:r>
            <a:r>
              <a:rPr lang="zh-CN" altLang="en-US" dirty="0">
                <a:solidFill>
                  <a:schemeClr val="tx1"/>
                </a:solidFill>
              </a:rPr>
              <a:t>第四届增材制造创新应用大赛</a:t>
            </a:r>
            <a:r>
              <a:rPr lang="en-US" altLang="zh-CN" dirty="0">
                <a:solidFill>
                  <a:schemeClr val="tx1"/>
                </a:solidFill>
              </a:rPr>
              <a:t>“</a:t>
            </a:r>
            <a:r>
              <a:rPr lang="zh-CN" altLang="en-US" dirty="0">
                <a:solidFill>
                  <a:schemeClr val="tx1"/>
                </a:solidFill>
              </a:rPr>
              <a:t>特别贡献奖</a:t>
            </a:r>
            <a:r>
              <a:rPr lang="en-US" altLang="zh-CN" dirty="0">
                <a:solidFill>
                  <a:schemeClr val="tx1"/>
                </a:solidFill>
              </a:rPr>
              <a:t>”</a:t>
            </a:r>
          </a:p>
          <a:p>
            <a:pPr lvl="0" fontAlgn="auto">
              <a:lnSpc>
                <a:spcPct val="230000"/>
              </a:lnSpc>
            </a:pPr>
            <a:r>
              <a:rPr lang="en-US" altLang="zh-CN" dirty="0"/>
              <a:t>8</a:t>
            </a:r>
            <a:r>
              <a:rPr lang="zh-CN" altLang="en-US" dirty="0">
                <a:solidFill>
                  <a:schemeClr val="tx1"/>
                </a:solidFill>
              </a:rPr>
              <a:t>、</a:t>
            </a:r>
            <a:r>
              <a:rPr lang="en-US" altLang="zh-CN" dirty="0">
                <a:solidFill>
                  <a:schemeClr val="tx1"/>
                </a:solidFill>
              </a:rPr>
              <a:t>2022.3   </a:t>
            </a:r>
            <a:r>
              <a:rPr lang="zh-CN" altLang="en-US" dirty="0">
                <a:solidFill>
                  <a:schemeClr val="tx1"/>
                </a:solidFill>
              </a:rPr>
              <a:t>获得</a:t>
            </a:r>
            <a:r>
              <a:rPr lang="en-US" altLang="zh-CN" dirty="0">
                <a:solidFill>
                  <a:schemeClr val="tx1"/>
                </a:solidFill>
              </a:rPr>
              <a:t>2021</a:t>
            </a:r>
            <a:r>
              <a:rPr lang="zh-CN" altLang="en-US" dirty="0">
                <a:solidFill>
                  <a:schemeClr val="tx1"/>
                </a:solidFill>
              </a:rPr>
              <a:t>中科院深圳先研院优青基金创客项目</a:t>
            </a:r>
            <a:endParaRPr lang="en-US" altLang="zh-CN" dirty="0">
              <a:solidFill>
                <a:schemeClr val="tx1"/>
              </a:solidFill>
            </a:endParaRPr>
          </a:p>
          <a:p>
            <a:pPr lvl="0">
              <a:lnSpc>
                <a:spcPct val="130000"/>
              </a:lnSpc>
            </a:pP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489" b="1072"/>
          <a:stretch>
            <a:fillRect/>
          </a:stretch>
        </p:blipFill>
        <p:spPr>
          <a:xfrm>
            <a:off x="2098675" y="1457325"/>
            <a:ext cx="3307080" cy="3387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40" y="1574800"/>
            <a:ext cx="3380105" cy="3152140"/>
          </a:xfrm>
          <a:prstGeom prst="rect">
            <a:avLst/>
          </a:prstGeom>
        </p:spPr>
      </p:pic>
      <p:grpSp>
        <p:nvGrpSpPr>
          <p:cNvPr id="35" name="组 5"/>
          <p:cNvGrpSpPr/>
          <p:nvPr/>
        </p:nvGrpSpPr>
        <p:grpSpPr>
          <a:xfrm>
            <a:off x="414537" y="268201"/>
            <a:ext cx="11363212" cy="687098"/>
            <a:chOff x="5567083" y="1156447"/>
            <a:chExt cx="11797446" cy="898234"/>
          </a:xfrm>
        </p:grpSpPr>
        <p:sp>
          <p:nvSpPr>
            <p:cNvPr id="36" name="矩形 35"/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804908" y="1304119"/>
              <a:ext cx="11559621" cy="6035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精准外科痛点及挑战</a:t>
              </a:r>
              <a:endParaRPr lang="id-ID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4519930"/>
            <a:ext cx="1579880" cy="22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3"/>
          <p:cNvSpPr txBox="1"/>
          <p:nvPr/>
        </p:nvSpPr>
        <p:spPr>
          <a:xfrm>
            <a:off x="3869170" y="5911661"/>
            <a:ext cx="5541929" cy="55996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Raleway Regular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Raleway Regular"/>
              </a:rPr>
              <a:t>摸着石头过河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Raleway Regular"/>
              </a:rPr>
              <a:t>  →  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Raleway Regular"/>
              </a:rPr>
              <a:t>看着石头过河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Raleway Regular"/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Raleway Regular"/>
              </a:rPr>
              <a:t> </a:t>
            </a:r>
            <a:endParaRPr lang="en-AU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Raleway Regular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3131736" y="5040547"/>
            <a:ext cx="17417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原始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CT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影像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7527206" y="4958632"/>
            <a:ext cx="1741795" cy="3683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三维可视</a:t>
            </a:r>
          </a:p>
        </p:txBody>
      </p:sp>
      <p:sp>
        <p:nvSpPr>
          <p:cNvPr id="6" name="右箭头 5"/>
          <p:cNvSpPr/>
          <p:nvPr/>
        </p:nvSpPr>
        <p:spPr>
          <a:xfrm>
            <a:off x="5734685" y="2977515"/>
            <a:ext cx="601345" cy="209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6386282" y="1499794"/>
            <a:ext cx="4185465" cy="11436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venir Book Oblique" charset="0"/>
              </a:rPr>
              <a:t>PART.5</a:t>
            </a:r>
          </a:p>
        </p:txBody>
      </p:sp>
      <p:grpSp>
        <p:nvGrpSpPr>
          <p:cNvPr id="17" name="组 5"/>
          <p:cNvGrpSpPr/>
          <p:nvPr/>
        </p:nvGrpSpPr>
        <p:grpSpPr>
          <a:xfrm>
            <a:off x="6610750" y="2819312"/>
            <a:ext cx="2064285" cy="898234"/>
            <a:chOff x="5567083" y="1156447"/>
            <a:chExt cx="2064285" cy="898234"/>
          </a:xfrm>
        </p:grpSpPr>
        <p:sp>
          <p:nvSpPr>
            <p:cNvPr id="18" name="矩形 17"/>
            <p:cNvSpPr/>
            <p:nvPr/>
          </p:nvSpPr>
          <p:spPr>
            <a:xfrm>
              <a:off x="5567083" y="1156447"/>
              <a:ext cx="94130" cy="898234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804908" y="1388638"/>
              <a:ext cx="1826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8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发展规划</a:t>
              </a:r>
              <a:endParaRPr lang="id-ID" altLang="zh-CN" sz="28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628987" y="4390017"/>
            <a:ext cx="1826460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发展计划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628987" y="5416126"/>
            <a:ext cx="1826460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融资目标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38026-E664-41B2-B0DF-DC4C09164E47}" type="slidenum">
              <a:rPr lang="zh-CN" altLang="en-US" smtClean="0"/>
              <a:t>40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r="18435"/>
          <a:stretch>
            <a:fillRect/>
          </a:stretch>
        </p:blipFill>
        <p:spPr>
          <a:xfrm>
            <a:off x="1059651" y="1233564"/>
            <a:ext cx="4809274" cy="3997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4597847" y="2141975"/>
            <a:ext cx="1341950" cy="2998201"/>
          </a:xfrm>
          <a:custGeom>
            <a:avLst/>
            <a:gdLst>
              <a:gd name="T0" fmla="*/ 670 w 689"/>
              <a:gd name="T1" fmla="*/ 606 h 1540"/>
              <a:gd name="T2" fmla="*/ 666 w 689"/>
              <a:gd name="T3" fmla="*/ 556 h 1540"/>
              <a:gd name="T4" fmla="*/ 669 w 689"/>
              <a:gd name="T5" fmla="*/ 536 h 1540"/>
              <a:gd name="T6" fmla="*/ 674 w 689"/>
              <a:gd name="T7" fmla="*/ 504 h 1540"/>
              <a:gd name="T8" fmla="*/ 676 w 689"/>
              <a:gd name="T9" fmla="*/ 495 h 1540"/>
              <a:gd name="T10" fmla="*/ 680 w 689"/>
              <a:gd name="T11" fmla="*/ 417 h 1540"/>
              <a:gd name="T12" fmla="*/ 647 w 689"/>
              <a:gd name="T13" fmla="*/ 360 h 1540"/>
              <a:gd name="T14" fmla="*/ 646 w 689"/>
              <a:gd name="T15" fmla="*/ 262 h 1540"/>
              <a:gd name="T16" fmla="*/ 647 w 689"/>
              <a:gd name="T17" fmla="*/ 248 h 1540"/>
              <a:gd name="T18" fmla="*/ 650 w 689"/>
              <a:gd name="T19" fmla="*/ 241 h 1540"/>
              <a:gd name="T20" fmla="*/ 679 w 689"/>
              <a:gd name="T21" fmla="*/ 196 h 1540"/>
              <a:gd name="T22" fmla="*/ 683 w 689"/>
              <a:gd name="T23" fmla="*/ 173 h 1540"/>
              <a:gd name="T24" fmla="*/ 688 w 689"/>
              <a:gd name="T25" fmla="*/ 133 h 1540"/>
              <a:gd name="T26" fmla="*/ 659 w 689"/>
              <a:gd name="T27" fmla="*/ 46 h 1540"/>
              <a:gd name="T28" fmla="*/ 645 w 689"/>
              <a:gd name="T29" fmla="*/ 33 h 1540"/>
              <a:gd name="T30" fmla="*/ 489 w 689"/>
              <a:gd name="T31" fmla="*/ 20 h 1540"/>
              <a:gd name="T32" fmla="*/ 421 w 689"/>
              <a:gd name="T33" fmla="*/ 91 h 1540"/>
              <a:gd name="T34" fmla="*/ 416 w 689"/>
              <a:gd name="T35" fmla="*/ 94 h 1540"/>
              <a:gd name="T36" fmla="*/ 365 w 689"/>
              <a:gd name="T37" fmla="*/ 99 h 1540"/>
              <a:gd name="T38" fmla="*/ 300 w 689"/>
              <a:gd name="T39" fmla="*/ 124 h 1540"/>
              <a:gd name="T40" fmla="*/ 287 w 689"/>
              <a:gd name="T41" fmla="*/ 138 h 1540"/>
              <a:gd name="T42" fmla="*/ 273 w 689"/>
              <a:gd name="T43" fmla="*/ 150 h 1540"/>
              <a:gd name="T44" fmla="*/ 249 w 689"/>
              <a:gd name="T45" fmla="*/ 165 h 1540"/>
              <a:gd name="T46" fmla="*/ 215 w 689"/>
              <a:gd name="T47" fmla="*/ 178 h 1540"/>
              <a:gd name="T48" fmla="*/ 187 w 689"/>
              <a:gd name="T49" fmla="*/ 197 h 1540"/>
              <a:gd name="T50" fmla="*/ 146 w 689"/>
              <a:gd name="T51" fmla="*/ 247 h 1540"/>
              <a:gd name="T52" fmla="*/ 140 w 689"/>
              <a:gd name="T53" fmla="*/ 330 h 1540"/>
              <a:gd name="T54" fmla="*/ 104 w 689"/>
              <a:gd name="T55" fmla="*/ 361 h 1540"/>
              <a:gd name="T56" fmla="*/ 68 w 689"/>
              <a:gd name="T57" fmla="*/ 407 h 1540"/>
              <a:gd name="T58" fmla="*/ 91 w 689"/>
              <a:gd name="T59" fmla="*/ 496 h 1540"/>
              <a:gd name="T60" fmla="*/ 42 w 689"/>
              <a:gd name="T61" fmla="*/ 512 h 1540"/>
              <a:gd name="T62" fmla="*/ 2 w 689"/>
              <a:gd name="T63" fmla="*/ 632 h 1540"/>
              <a:gd name="T64" fmla="*/ 16 w 689"/>
              <a:gd name="T65" fmla="*/ 703 h 1540"/>
              <a:gd name="T66" fmla="*/ 93 w 689"/>
              <a:gd name="T67" fmla="*/ 742 h 1540"/>
              <a:gd name="T68" fmla="*/ 115 w 689"/>
              <a:gd name="T69" fmla="*/ 779 h 1540"/>
              <a:gd name="T70" fmla="*/ 52 w 689"/>
              <a:gd name="T71" fmla="*/ 784 h 1540"/>
              <a:gd name="T72" fmla="*/ 28 w 689"/>
              <a:gd name="T73" fmla="*/ 867 h 1540"/>
              <a:gd name="T74" fmla="*/ 35 w 689"/>
              <a:gd name="T75" fmla="*/ 904 h 1540"/>
              <a:gd name="T76" fmla="*/ 61 w 689"/>
              <a:gd name="T77" fmla="*/ 989 h 1540"/>
              <a:gd name="T78" fmla="*/ 146 w 689"/>
              <a:gd name="T79" fmla="*/ 1199 h 1540"/>
              <a:gd name="T80" fmla="*/ 240 w 689"/>
              <a:gd name="T81" fmla="*/ 1310 h 1540"/>
              <a:gd name="T82" fmla="*/ 283 w 689"/>
              <a:gd name="T83" fmla="*/ 1391 h 1540"/>
              <a:gd name="T84" fmla="*/ 315 w 689"/>
              <a:gd name="T85" fmla="*/ 1417 h 1540"/>
              <a:gd name="T86" fmla="*/ 400 w 689"/>
              <a:gd name="T87" fmla="*/ 1446 h 1540"/>
              <a:gd name="T88" fmla="*/ 460 w 689"/>
              <a:gd name="T89" fmla="*/ 1414 h 1540"/>
              <a:gd name="T90" fmla="*/ 490 w 689"/>
              <a:gd name="T91" fmla="*/ 1390 h 1540"/>
              <a:gd name="T92" fmla="*/ 467 w 689"/>
              <a:gd name="T93" fmla="*/ 1443 h 1540"/>
              <a:gd name="T94" fmla="*/ 465 w 689"/>
              <a:gd name="T95" fmla="*/ 1485 h 1540"/>
              <a:gd name="T96" fmla="*/ 559 w 689"/>
              <a:gd name="T97" fmla="*/ 1510 h 1540"/>
              <a:gd name="T98" fmla="*/ 589 w 689"/>
              <a:gd name="T99" fmla="*/ 1502 h 1540"/>
              <a:gd name="T100" fmla="*/ 640 w 689"/>
              <a:gd name="T101" fmla="*/ 1397 h 1540"/>
              <a:gd name="T102" fmla="*/ 641 w 689"/>
              <a:gd name="T103" fmla="*/ 1389 h 1540"/>
              <a:gd name="T104" fmla="*/ 649 w 689"/>
              <a:gd name="T105" fmla="*/ 1315 h 1540"/>
              <a:gd name="T106" fmla="*/ 631 w 689"/>
              <a:gd name="T107" fmla="*/ 1249 h 1540"/>
              <a:gd name="T108" fmla="*/ 597 w 689"/>
              <a:gd name="T109" fmla="*/ 1188 h 1540"/>
              <a:gd name="T110" fmla="*/ 673 w 689"/>
              <a:gd name="T111" fmla="*/ 1057 h 1540"/>
              <a:gd name="T112" fmla="*/ 661 w 689"/>
              <a:gd name="T113" fmla="*/ 841 h 1540"/>
              <a:gd name="T114" fmla="*/ 651 w 689"/>
              <a:gd name="T115" fmla="*/ 719 h 1540"/>
              <a:gd name="T116" fmla="*/ 409 w 689"/>
              <a:gd name="T117" fmla="*/ 1217 h 1540"/>
              <a:gd name="T118" fmla="*/ 403 w 689"/>
              <a:gd name="T119" fmla="*/ 1218 h 1540"/>
              <a:gd name="T120" fmla="*/ 428 w 689"/>
              <a:gd name="T121" fmla="*/ 1210 h 1540"/>
              <a:gd name="T122" fmla="*/ 419 w 689"/>
              <a:gd name="T123" fmla="*/ 1214 h 1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89" h="1540">
                <a:moveTo>
                  <a:pt x="652" y="709"/>
                </a:moveTo>
                <a:cubicBezTo>
                  <a:pt x="670" y="606"/>
                  <a:pt x="670" y="606"/>
                  <a:pt x="670" y="606"/>
                </a:cubicBezTo>
                <a:cubicBezTo>
                  <a:pt x="670" y="599"/>
                  <a:pt x="655" y="592"/>
                  <a:pt x="655" y="585"/>
                </a:cubicBezTo>
                <a:cubicBezTo>
                  <a:pt x="661" y="577"/>
                  <a:pt x="665" y="567"/>
                  <a:pt x="666" y="556"/>
                </a:cubicBezTo>
                <a:cubicBezTo>
                  <a:pt x="665" y="563"/>
                  <a:pt x="667" y="547"/>
                  <a:pt x="667" y="547"/>
                </a:cubicBezTo>
                <a:cubicBezTo>
                  <a:pt x="670" y="532"/>
                  <a:pt x="670" y="528"/>
                  <a:pt x="669" y="536"/>
                </a:cubicBezTo>
                <a:cubicBezTo>
                  <a:pt x="669" y="534"/>
                  <a:pt x="670" y="532"/>
                  <a:pt x="670" y="530"/>
                </a:cubicBezTo>
                <a:cubicBezTo>
                  <a:pt x="671" y="521"/>
                  <a:pt x="673" y="512"/>
                  <a:pt x="674" y="504"/>
                </a:cubicBezTo>
                <a:cubicBezTo>
                  <a:pt x="674" y="502"/>
                  <a:pt x="674" y="501"/>
                  <a:pt x="674" y="500"/>
                </a:cubicBezTo>
                <a:cubicBezTo>
                  <a:pt x="675" y="499"/>
                  <a:pt x="675" y="498"/>
                  <a:pt x="676" y="495"/>
                </a:cubicBezTo>
                <a:cubicBezTo>
                  <a:pt x="680" y="479"/>
                  <a:pt x="680" y="460"/>
                  <a:pt x="680" y="442"/>
                </a:cubicBezTo>
                <a:cubicBezTo>
                  <a:pt x="681" y="434"/>
                  <a:pt x="681" y="425"/>
                  <a:pt x="680" y="417"/>
                </a:cubicBezTo>
                <a:cubicBezTo>
                  <a:pt x="680" y="414"/>
                  <a:pt x="680" y="412"/>
                  <a:pt x="680" y="410"/>
                </a:cubicBezTo>
                <a:cubicBezTo>
                  <a:pt x="680" y="388"/>
                  <a:pt x="667" y="368"/>
                  <a:pt x="647" y="360"/>
                </a:cubicBezTo>
                <a:cubicBezTo>
                  <a:pt x="647" y="346"/>
                  <a:pt x="647" y="331"/>
                  <a:pt x="647" y="315"/>
                </a:cubicBezTo>
                <a:cubicBezTo>
                  <a:pt x="647" y="297"/>
                  <a:pt x="646" y="279"/>
                  <a:pt x="646" y="262"/>
                </a:cubicBezTo>
                <a:cubicBezTo>
                  <a:pt x="646" y="257"/>
                  <a:pt x="647" y="253"/>
                  <a:pt x="647" y="249"/>
                </a:cubicBezTo>
                <a:cubicBezTo>
                  <a:pt x="647" y="248"/>
                  <a:pt x="647" y="248"/>
                  <a:pt x="647" y="248"/>
                </a:cubicBezTo>
                <a:cubicBezTo>
                  <a:pt x="647" y="247"/>
                  <a:pt x="647" y="247"/>
                  <a:pt x="647" y="246"/>
                </a:cubicBezTo>
                <a:cubicBezTo>
                  <a:pt x="648" y="244"/>
                  <a:pt x="649" y="242"/>
                  <a:pt x="650" y="241"/>
                </a:cubicBezTo>
                <a:cubicBezTo>
                  <a:pt x="666" y="232"/>
                  <a:pt x="676" y="215"/>
                  <a:pt x="679" y="195"/>
                </a:cubicBezTo>
                <a:cubicBezTo>
                  <a:pt x="678" y="198"/>
                  <a:pt x="678" y="198"/>
                  <a:pt x="679" y="196"/>
                </a:cubicBezTo>
                <a:cubicBezTo>
                  <a:pt x="678" y="204"/>
                  <a:pt x="680" y="194"/>
                  <a:pt x="680" y="192"/>
                </a:cubicBezTo>
                <a:cubicBezTo>
                  <a:pt x="682" y="186"/>
                  <a:pt x="683" y="179"/>
                  <a:pt x="683" y="173"/>
                </a:cubicBezTo>
                <a:cubicBezTo>
                  <a:pt x="683" y="172"/>
                  <a:pt x="683" y="172"/>
                  <a:pt x="683" y="172"/>
                </a:cubicBezTo>
                <a:cubicBezTo>
                  <a:pt x="685" y="159"/>
                  <a:pt x="687" y="146"/>
                  <a:pt x="688" y="133"/>
                </a:cubicBezTo>
                <a:cubicBezTo>
                  <a:pt x="689" y="111"/>
                  <a:pt x="689" y="88"/>
                  <a:pt x="678" y="68"/>
                </a:cubicBezTo>
                <a:cubicBezTo>
                  <a:pt x="673" y="60"/>
                  <a:pt x="666" y="52"/>
                  <a:pt x="659" y="46"/>
                </a:cubicBezTo>
                <a:cubicBezTo>
                  <a:pt x="655" y="42"/>
                  <a:pt x="651" y="39"/>
                  <a:pt x="647" y="35"/>
                </a:cubicBezTo>
                <a:cubicBezTo>
                  <a:pt x="647" y="35"/>
                  <a:pt x="646" y="34"/>
                  <a:pt x="645" y="33"/>
                </a:cubicBezTo>
                <a:cubicBezTo>
                  <a:pt x="634" y="17"/>
                  <a:pt x="612" y="9"/>
                  <a:pt x="594" y="5"/>
                </a:cubicBezTo>
                <a:cubicBezTo>
                  <a:pt x="559" y="0"/>
                  <a:pt x="520" y="0"/>
                  <a:pt x="489" y="20"/>
                </a:cubicBezTo>
                <a:cubicBezTo>
                  <a:pt x="465" y="36"/>
                  <a:pt x="451" y="60"/>
                  <a:pt x="444" y="86"/>
                </a:cubicBezTo>
                <a:cubicBezTo>
                  <a:pt x="437" y="86"/>
                  <a:pt x="429" y="88"/>
                  <a:pt x="421" y="91"/>
                </a:cubicBezTo>
                <a:cubicBezTo>
                  <a:pt x="420" y="92"/>
                  <a:pt x="419" y="93"/>
                  <a:pt x="418" y="93"/>
                </a:cubicBezTo>
                <a:cubicBezTo>
                  <a:pt x="417" y="93"/>
                  <a:pt x="417" y="94"/>
                  <a:pt x="416" y="94"/>
                </a:cubicBezTo>
                <a:cubicBezTo>
                  <a:pt x="407" y="89"/>
                  <a:pt x="395" y="88"/>
                  <a:pt x="383" y="92"/>
                </a:cubicBezTo>
                <a:cubicBezTo>
                  <a:pt x="377" y="94"/>
                  <a:pt x="371" y="96"/>
                  <a:pt x="365" y="99"/>
                </a:cubicBezTo>
                <a:cubicBezTo>
                  <a:pt x="342" y="91"/>
                  <a:pt x="317" y="100"/>
                  <a:pt x="303" y="121"/>
                </a:cubicBezTo>
                <a:cubicBezTo>
                  <a:pt x="302" y="122"/>
                  <a:pt x="301" y="123"/>
                  <a:pt x="300" y="124"/>
                </a:cubicBezTo>
                <a:cubicBezTo>
                  <a:pt x="298" y="127"/>
                  <a:pt x="295" y="130"/>
                  <a:pt x="292" y="132"/>
                </a:cubicBezTo>
                <a:cubicBezTo>
                  <a:pt x="290" y="134"/>
                  <a:pt x="289" y="136"/>
                  <a:pt x="287" y="138"/>
                </a:cubicBezTo>
                <a:cubicBezTo>
                  <a:pt x="284" y="141"/>
                  <a:pt x="280" y="145"/>
                  <a:pt x="276" y="148"/>
                </a:cubicBezTo>
                <a:cubicBezTo>
                  <a:pt x="275" y="149"/>
                  <a:pt x="274" y="149"/>
                  <a:pt x="273" y="150"/>
                </a:cubicBezTo>
                <a:cubicBezTo>
                  <a:pt x="270" y="152"/>
                  <a:pt x="267" y="154"/>
                  <a:pt x="264" y="156"/>
                </a:cubicBezTo>
                <a:cubicBezTo>
                  <a:pt x="259" y="159"/>
                  <a:pt x="254" y="163"/>
                  <a:pt x="249" y="165"/>
                </a:cubicBezTo>
                <a:cubicBezTo>
                  <a:pt x="245" y="167"/>
                  <a:pt x="241" y="170"/>
                  <a:pt x="236" y="172"/>
                </a:cubicBezTo>
                <a:cubicBezTo>
                  <a:pt x="229" y="172"/>
                  <a:pt x="222" y="174"/>
                  <a:pt x="215" y="178"/>
                </a:cubicBezTo>
                <a:cubicBezTo>
                  <a:pt x="205" y="183"/>
                  <a:pt x="196" y="190"/>
                  <a:pt x="187" y="197"/>
                </a:cubicBezTo>
                <a:cubicBezTo>
                  <a:pt x="187" y="197"/>
                  <a:pt x="187" y="197"/>
                  <a:pt x="187" y="197"/>
                </a:cubicBezTo>
                <a:cubicBezTo>
                  <a:pt x="182" y="200"/>
                  <a:pt x="178" y="202"/>
                  <a:pt x="173" y="204"/>
                </a:cubicBezTo>
                <a:cubicBezTo>
                  <a:pt x="154" y="213"/>
                  <a:pt x="146" y="230"/>
                  <a:pt x="146" y="247"/>
                </a:cubicBezTo>
                <a:cubicBezTo>
                  <a:pt x="141" y="253"/>
                  <a:pt x="136" y="259"/>
                  <a:pt x="132" y="266"/>
                </a:cubicBezTo>
                <a:cubicBezTo>
                  <a:pt x="119" y="288"/>
                  <a:pt x="125" y="314"/>
                  <a:pt x="140" y="330"/>
                </a:cubicBezTo>
                <a:cubicBezTo>
                  <a:pt x="136" y="336"/>
                  <a:pt x="133" y="342"/>
                  <a:pt x="131" y="348"/>
                </a:cubicBezTo>
                <a:cubicBezTo>
                  <a:pt x="121" y="349"/>
                  <a:pt x="111" y="353"/>
                  <a:pt x="104" y="361"/>
                </a:cubicBezTo>
                <a:cubicBezTo>
                  <a:pt x="91" y="373"/>
                  <a:pt x="79" y="388"/>
                  <a:pt x="72" y="405"/>
                </a:cubicBezTo>
                <a:cubicBezTo>
                  <a:pt x="71" y="405"/>
                  <a:pt x="70" y="406"/>
                  <a:pt x="68" y="407"/>
                </a:cubicBezTo>
                <a:cubicBezTo>
                  <a:pt x="47" y="426"/>
                  <a:pt x="47" y="462"/>
                  <a:pt x="66" y="482"/>
                </a:cubicBezTo>
                <a:cubicBezTo>
                  <a:pt x="74" y="489"/>
                  <a:pt x="82" y="494"/>
                  <a:pt x="91" y="496"/>
                </a:cubicBezTo>
                <a:cubicBezTo>
                  <a:pt x="90" y="497"/>
                  <a:pt x="90" y="498"/>
                  <a:pt x="90" y="500"/>
                </a:cubicBezTo>
                <a:cubicBezTo>
                  <a:pt x="74" y="496"/>
                  <a:pt x="56" y="500"/>
                  <a:pt x="42" y="512"/>
                </a:cubicBezTo>
                <a:cubicBezTo>
                  <a:pt x="29" y="524"/>
                  <a:pt x="22" y="539"/>
                  <a:pt x="18" y="555"/>
                </a:cubicBezTo>
                <a:cubicBezTo>
                  <a:pt x="5" y="578"/>
                  <a:pt x="0" y="608"/>
                  <a:pt x="2" y="632"/>
                </a:cubicBezTo>
                <a:cubicBezTo>
                  <a:pt x="3" y="646"/>
                  <a:pt x="6" y="660"/>
                  <a:pt x="12" y="672"/>
                </a:cubicBezTo>
                <a:cubicBezTo>
                  <a:pt x="12" y="682"/>
                  <a:pt x="14" y="692"/>
                  <a:pt x="16" y="703"/>
                </a:cubicBezTo>
                <a:cubicBezTo>
                  <a:pt x="22" y="726"/>
                  <a:pt x="44" y="743"/>
                  <a:pt x="67" y="743"/>
                </a:cubicBezTo>
                <a:cubicBezTo>
                  <a:pt x="75" y="745"/>
                  <a:pt x="84" y="744"/>
                  <a:pt x="93" y="742"/>
                </a:cubicBezTo>
                <a:cubicBezTo>
                  <a:pt x="102" y="743"/>
                  <a:pt x="112" y="742"/>
                  <a:pt x="121" y="738"/>
                </a:cubicBezTo>
                <a:cubicBezTo>
                  <a:pt x="118" y="752"/>
                  <a:pt x="117" y="766"/>
                  <a:pt x="115" y="779"/>
                </a:cubicBezTo>
                <a:cubicBezTo>
                  <a:pt x="112" y="779"/>
                  <a:pt x="108" y="779"/>
                  <a:pt x="105" y="779"/>
                </a:cubicBezTo>
                <a:cubicBezTo>
                  <a:pt x="88" y="772"/>
                  <a:pt x="67" y="773"/>
                  <a:pt x="52" y="784"/>
                </a:cubicBezTo>
                <a:cubicBezTo>
                  <a:pt x="23" y="804"/>
                  <a:pt x="21" y="830"/>
                  <a:pt x="28" y="863"/>
                </a:cubicBezTo>
                <a:cubicBezTo>
                  <a:pt x="25" y="847"/>
                  <a:pt x="28" y="863"/>
                  <a:pt x="28" y="867"/>
                </a:cubicBezTo>
                <a:cubicBezTo>
                  <a:pt x="28" y="873"/>
                  <a:pt x="29" y="880"/>
                  <a:pt x="30" y="886"/>
                </a:cubicBezTo>
                <a:cubicBezTo>
                  <a:pt x="31" y="892"/>
                  <a:pt x="33" y="898"/>
                  <a:pt x="35" y="904"/>
                </a:cubicBezTo>
                <a:cubicBezTo>
                  <a:pt x="40" y="920"/>
                  <a:pt x="50" y="932"/>
                  <a:pt x="63" y="939"/>
                </a:cubicBezTo>
                <a:cubicBezTo>
                  <a:pt x="62" y="955"/>
                  <a:pt x="62" y="972"/>
                  <a:pt x="61" y="989"/>
                </a:cubicBezTo>
                <a:cubicBezTo>
                  <a:pt x="59" y="1043"/>
                  <a:pt x="51" y="1099"/>
                  <a:pt x="80" y="1148"/>
                </a:cubicBezTo>
                <a:cubicBezTo>
                  <a:pt x="95" y="1175"/>
                  <a:pt x="113" y="1195"/>
                  <a:pt x="146" y="1199"/>
                </a:cubicBezTo>
                <a:cubicBezTo>
                  <a:pt x="162" y="1201"/>
                  <a:pt x="177" y="1195"/>
                  <a:pt x="189" y="1185"/>
                </a:cubicBezTo>
                <a:cubicBezTo>
                  <a:pt x="188" y="1235"/>
                  <a:pt x="188" y="1296"/>
                  <a:pt x="240" y="1310"/>
                </a:cubicBezTo>
                <a:cubicBezTo>
                  <a:pt x="242" y="1317"/>
                  <a:pt x="244" y="1323"/>
                  <a:pt x="245" y="1330"/>
                </a:cubicBezTo>
                <a:cubicBezTo>
                  <a:pt x="250" y="1355"/>
                  <a:pt x="261" y="1377"/>
                  <a:pt x="283" y="1391"/>
                </a:cubicBezTo>
                <a:cubicBezTo>
                  <a:pt x="289" y="1395"/>
                  <a:pt x="297" y="1398"/>
                  <a:pt x="305" y="1399"/>
                </a:cubicBezTo>
                <a:cubicBezTo>
                  <a:pt x="308" y="1406"/>
                  <a:pt x="311" y="1411"/>
                  <a:pt x="315" y="1417"/>
                </a:cubicBezTo>
                <a:cubicBezTo>
                  <a:pt x="332" y="1443"/>
                  <a:pt x="364" y="1460"/>
                  <a:pt x="396" y="1448"/>
                </a:cubicBezTo>
                <a:cubicBezTo>
                  <a:pt x="397" y="1448"/>
                  <a:pt x="398" y="1447"/>
                  <a:pt x="400" y="1446"/>
                </a:cubicBezTo>
                <a:cubicBezTo>
                  <a:pt x="425" y="1447"/>
                  <a:pt x="446" y="1435"/>
                  <a:pt x="459" y="1414"/>
                </a:cubicBezTo>
                <a:cubicBezTo>
                  <a:pt x="459" y="1414"/>
                  <a:pt x="460" y="1414"/>
                  <a:pt x="460" y="1414"/>
                </a:cubicBezTo>
                <a:cubicBezTo>
                  <a:pt x="472" y="1408"/>
                  <a:pt x="482" y="1399"/>
                  <a:pt x="489" y="1388"/>
                </a:cubicBezTo>
                <a:cubicBezTo>
                  <a:pt x="489" y="1389"/>
                  <a:pt x="490" y="1389"/>
                  <a:pt x="490" y="1390"/>
                </a:cubicBezTo>
                <a:cubicBezTo>
                  <a:pt x="481" y="1404"/>
                  <a:pt x="474" y="1419"/>
                  <a:pt x="470" y="1435"/>
                </a:cubicBezTo>
                <a:cubicBezTo>
                  <a:pt x="469" y="1437"/>
                  <a:pt x="468" y="1440"/>
                  <a:pt x="467" y="1443"/>
                </a:cubicBezTo>
                <a:cubicBezTo>
                  <a:pt x="472" y="1427"/>
                  <a:pt x="465" y="1447"/>
                  <a:pt x="463" y="1453"/>
                </a:cubicBezTo>
                <a:cubicBezTo>
                  <a:pt x="460" y="1464"/>
                  <a:pt x="461" y="1475"/>
                  <a:pt x="465" y="1485"/>
                </a:cubicBezTo>
                <a:cubicBezTo>
                  <a:pt x="472" y="1525"/>
                  <a:pt x="523" y="1540"/>
                  <a:pt x="553" y="1514"/>
                </a:cubicBezTo>
                <a:cubicBezTo>
                  <a:pt x="547" y="1519"/>
                  <a:pt x="558" y="1511"/>
                  <a:pt x="559" y="1510"/>
                </a:cubicBezTo>
                <a:cubicBezTo>
                  <a:pt x="561" y="1510"/>
                  <a:pt x="562" y="1509"/>
                  <a:pt x="564" y="1508"/>
                </a:cubicBezTo>
                <a:cubicBezTo>
                  <a:pt x="573" y="1508"/>
                  <a:pt x="582" y="1506"/>
                  <a:pt x="589" y="1502"/>
                </a:cubicBezTo>
                <a:cubicBezTo>
                  <a:pt x="625" y="1484"/>
                  <a:pt x="633" y="1440"/>
                  <a:pt x="639" y="1404"/>
                </a:cubicBezTo>
                <a:cubicBezTo>
                  <a:pt x="639" y="1402"/>
                  <a:pt x="640" y="1399"/>
                  <a:pt x="640" y="1397"/>
                </a:cubicBezTo>
                <a:cubicBezTo>
                  <a:pt x="640" y="1397"/>
                  <a:pt x="640" y="1396"/>
                  <a:pt x="640" y="1394"/>
                </a:cubicBezTo>
                <a:cubicBezTo>
                  <a:pt x="641" y="1393"/>
                  <a:pt x="641" y="1391"/>
                  <a:pt x="641" y="1389"/>
                </a:cubicBezTo>
                <a:cubicBezTo>
                  <a:pt x="644" y="1377"/>
                  <a:pt x="646" y="1364"/>
                  <a:pt x="647" y="1351"/>
                </a:cubicBezTo>
                <a:cubicBezTo>
                  <a:pt x="649" y="1339"/>
                  <a:pt x="648" y="1327"/>
                  <a:pt x="649" y="1315"/>
                </a:cubicBezTo>
                <a:cubicBezTo>
                  <a:pt x="651" y="1302"/>
                  <a:pt x="652" y="1290"/>
                  <a:pt x="648" y="1277"/>
                </a:cubicBezTo>
                <a:cubicBezTo>
                  <a:pt x="645" y="1267"/>
                  <a:pt x="639" y="1257"/>
                  <a:pt x="631" y="1249"/>
                </a:cubicBezTo>
                <a:cubicBezTo>
                  <a:pt x="630" y="1248"/>
                  <a:pt x="630" y="1247"/>
                  <a:pt x="629" y="1245"/>
                </a:cubicBezTo>
                <a:cubicBezTo>
                  <a:pt x="622" y="1228"/>
                  <a:pt x="613" y="1203"/>
                  <a:pt x="597" y="1188"/>
                </a:cubicBezTo>
                <a:cubicBezTo>
                  <a:pt x="621" y="1193"/>
                  <a:pt x="647" y="1180"/>
                  <a:pt x="658" y="1152"/>
                </a:cubicBezTo>
                <a:cubicBezTo>
                  <a:pt x="670" y="1124"/>
                  <a:pt x="672" y="1088"/>
                  <a:pt x="673" y="1057"/>
                </a:cubicBezTo>
                <a:cubicBezTo>
                  <a:pt x="674" y="1023"/>
                  <a:pt x="675" y="989"/>
                  <a:pt x="673" y="954"/>
                </a:cubicBezTo>
                <a:cubicBezTo>
                  <a:pt x="672" y="915"/>
                  <a:pt x="664" y="878"/>
                  <a:pt x="661" y="841"/>
                </a:cubicBezTo>
                <a:cubicBezTo>
                  <a:pt x="658" y="805"/>
                  <a:pt x="660" y="769"/>
                  <a:pt x="656" y="732"/>
                </a:cubicBezTo>
                <a:cubicBezTo>
                  <a:pt x="655" y="728"/>
                  <a:pt x="654" y="723"/>
                  <a:pt x="651" y="719"/>
                </a:cubicBezTo>
                <a:cubicBezTo>
                  <a:pt x="651" y="716"/>
                  <a:pt x="651" y="712"/>
                  <a:pt x="652" y="709"/>
                </a:cubicBezTo>
                <a:close/>
                <a:moveTo>
                  <a:pt x="409" y="1217"/>
                </a:moveTo>
                <a:cubicBezTo>
                  <a:pt x="407" y="1218"/>
                  <a:pt x="405" y="1219"/>
                  <a:pt x="403" y="1220"/>
                </a:cubicBezTo>
                <a:cubicBezTo>
                  <a:pt x="403" y="1219"/>
                  <a:pt x="403" y="1219"/>
                  <a:pt x="403" y="1218"/>
                </a:cubicBezTo>
                <a:cubicBezTo>
                  <a:pt x="405" y="1218"/>
                  <a:pt x="407" y="1218"/>
                  <a:pt x="409" y="1217"/>
                </a:cubicBezTo>
                <a:close/>
                <a:moveTo>
                  <a:pt x="428" y="1210"/>
                </a:moveTo>
                <a:cubicBezTo>
                  <a:pt x="428" y="1211"/>
                  <a:pt x="427" y="1212"/>
                  <a:pt x="427" y="1213"/>
                </a:cubicBezTo>
                <a:cubicBezTo>
                  <a:pt x="424" y="1214"/>
                  <a:pt x="422" y="1214"/>
                  <a:pt x="419" y="1214"/>
                </a:cubicBezTo>
                <a:cubicBezTo>
                  <a:pt x="422" y="1213"/>
                  <a:pt x="425" y="1211"/>
                  <a:pt x="428" y="1210"/>
                </a:cubicBezTo>
                <a:close/>
              </a:path>
            </a:pathLst>
          </a:custGeom>
          <a:solidFill>
            <a:srgbClr val="E9554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sym typeface="Century Gothic" panose="020B0502020202020204" pitchFamily="34" charset="0"/>
            </a:endParaRPr>
          </a:p>
        </p:txBody>
      </p:sp>
      <p:sp>
        <p:nvSpPr>
          <p:cNvPr id="3" name="Freeform 26"/>
          <p:cNvSpPr>
            <a:spLocks noEditPoints="1"/>
          </p:cNvSpPr>
          <p:nvPr/>
        </p:nvSpPr>
        <p:spPr bwMode="auto">
          <a:xfrm>
            <a:off x="4370228" y="2042985"/>
            <a:ext cx="3114549" cy="3208265"/>
          </a:xfrm>
          <a:custGeom>
            <a:avLst/>
            <a:gdLst>
              <a:gd name="T0" fmla="*/ 1375 w 1499"/>
              <a:gd name="T1" fmla="*/ 389 h 1654"/>
              <a:gd name="T2" fmla="*/ 1108 w 1499"/>
              <a:gd name="T3" fmla="*/ 114 h 1654"/>
              <a:gd name="T4" fmla="*/ 765 w 1499"/>
              <a:gd name="T5" fmla="*/ 46 h 1654"/>
              <a:gd name="T6" fmla="*/ 492 w 1499"/>
              <a:gd name="T7" fmla="*/ 100 h 1654"/>
              <a:gd name="T8" fmla="*/ 174 w 1499"/>
              <a:gd name="T9" fmla="*/ 366 h 1654"/>
              <a:gd name="T10" fmla="*/ 108 w 1499"/>
              <a:gd name="T11" fmla="*/ 1095 h 1654"/>
              <a:gd name="T12" fmla="*/ 508 w 1499"/>
              <a:gd name="T13" fmla="*/ 1579 h 1654"/>
              <a:gd name="T14" fmla="*/ 1059 w 1499"/>
              <a:gd name="T15" fmla="*/ 1592 h 1654"/>
              <a:gd name="T16" fmla="*/ 1390 w 1499"/>
              <a:gd name="T17" fmla="*/ 1227 h 1654"/>
              <a:gd name="T18" fmla="*/ 1453 w 1499"/>
              <a:gd name="T19" fmla="*/ 857 h 1654"/>
              <a:gd name="T20" fmla="*/ 723 w 1499"/>
              <a:gd name="T21" fmla="*/ 879 h 1654"/>
              <a:gd name="T22" fmla="*/ 516 w 1499"/>
              <a:gd name="T23" fmla="*/ 1210 h 1654"/>
              <a:gd name="T24" fmla="*/ 699 w 1499"/>
              <a:gd name="T25" fmla="*/ 1358 h 1654"/>
              <a:gd name="T26" fmla="*/ 519 w 1499"/>
              <a:gd name="T27" fmla="*/ 1397 h 1654"/>
              <a:gd name="T28" fmla="*/ 347 w 1499"/>
              <a:gd name="T29" fmla="*/ 1206 h 1654"/>
              <a:gd name="T30" fmla="*/ 590 w 1499"/>
              <a:gd name="T31" fmla="*/ 1125 h 1654"/>
              <a:gd name="T32" fmla="*/ 313 w 1499"/>
              <a:gd name="T33" fmla="*/ 954 h 1654"/>
              <a:gd name="T34" fmla="*/ 238 w 1499"/>
              <a:gd name="T35" fmla="*/ 1225 h 1654"/>
              <a:gd name="T36" fmla="*/ 263 w 1499"/>
              <a:gd name="T37" fmla="*/ 772 h 1654"/>
              <a:gd name="T38" fmla="*/ 192 w 1499"/>
              <a:gd name="T39" fmla="*/ 559 h 1654"/>
              <a:gd name="T40" fmla="*/ 419 w 1499"/>
              <a:gd name="T41" fmla="*/ 437 h 1654"/>
              <a:gd name="T42" fmla="*/ 264 w 1499"/>
              <a:gd name="T43" fmla="*/ 297 h 1654"/>
              <a:gd name="T44" fmla="*/ 675 w 1499"/>
              <a:gd name="T45" fmla="*/ 193 h 1654"/>
              <a:gd name="T46" fmla="*/ 490 w 1499"/>
              <a:gd name="T47" fmla="*/ 228 h 1654"/>
              <a:gd name="T48" fmla="*/ 463 w 1499"/>
              <a:gd name="T49" fmla="*/ 476 h 1654"/>
              <a:gd name="T50" fmla="*/ 335 w 1499"/>
              <a:gd name="T51" fmla="*/ 671 h 1654"/>
              <a:gd name="T52" fmla="*/ 647 w 1499"/>
              <a:gd name="T53" fmla="*/ 601 h 1654"/>
              <a:gd name="T54" fmla="*/ 736 w 1499"/>
              <a:gd name="T55" fmla="*/ 474 h 1654"/>
              <a:gd name="T56" fmla="*/ 390 w 1499"/>
              <a:gd name="T57" fmla="*/ 724 h 1654"/>
              <a:gd name="T58" fmla="*/ 677 w 1499"/>
              <a:gd name="T59" fmla="*/ 857 h 1654"/>
              <a:gd name="T60" fmla="*/ 1310 w 1499"/>
              <a:gd name="T61" fmla="*/ 873 h 1654"/>
              <a:gd name="T62" fmla="*/ 1217 w 1499"/>
              <a:gd name="T63" fmla="*/ 1002 h 1654"/>
              <a:gd name="T64" fmla="*/ 1226 w 1499"/>
              <a:gd name="T65" fmla="*/ 1378 h 1654"/>
              <a:gd name="T66" fmla="*/ 1129 w 1499"/>
              <a:gd name="T67" fmla="*/ 1399 h 1654"/>
              <a:gd name="T68" fmla="*/ 986 w 1499"/>
              <a:gd name="T69" fmla="*/ 1453 h 1654"/>
              <a:gd name="T70" fmla="*/ 906 w 1499"/>
              <a:gd name="T71" fmla="*/ 1573 h 1654"/>
              <a:gd name="T72" fmla="*/ 944 w 1499"/>
              <a:gd name="T73" fmla="*/ 1329 h 1654"/>
              <a:gd name="T74" fmla="*/ 917 w 1499"/>
              <a:gd name="T75" fmla="*/ 1246 h 1654"/>
              <a:gd name="T76" fmla="*/ 849 w 1499"/>
              <a:gd name="T77" fmla="*/ 959 h 1654"/>
              <a:gd name="T78" fmla="*/ 860 w 1499"/>
              <a:gd name="T79" fmla="*/ 661 h 1654"/>
              <a:gd name="T80" fmla="*/ 1001 w 1499"/>
              <a:gd name="T81" fmla="*/ 911 h 1654"/>
              <a:gd name="T82" fmla="*/ 1254 w 1499"/>
              <a:gd name="T83" fmla="*/ 842 h 1654"/>
              <a:gd name="T84" fmla="*/ 994 w 1499"/>
              <a:gd name="T85" fmla="*/ 607 h 1654"/>
              <a:gd name="T86" fmla="*/ 814 w 1499"/>
              <a:gd name="T87" fmla="*/ 495 h 1654"/>
              <a:gd name="T88" fmla="*/ 802 w 1499"/>
              <a:gd name="T89" fmla="*/ 99 h 1654"/>
              <a:gd name="T90" fmla="*/ 1172 w 1499"/>
              <a:gd name="T91" fmla="*/ 230 h 1654"/>
              <a:gd name="T92" fmla="*/ 1170 w 1499"/>
              <a:gd name="T93" fmla="*/ 348 h 1654"/>
              <a:gd name="T94" fmla="*/ 928 w 1499"/>
              <a:gd name="T95" fmla="*/ 408 h 1654"/>
              <a:gd name="T96" fmla="*/ 1118 w 1499"/>
              <a:gd name="T97" fmla="*/ 444 h 1654"/>
              <a:gd name="T98" fmla="*/ 1177 w 1499"/>
              <a:gd name="T99" fmla="*/ 690 h 1654"/>
              <a:gd name="T100" fmla="*/ 1344 w 1499"/>
              <a:gd name="T101" fmla="*/ 445 h 1654"/>
              <a:gd name="T102" fmla="*/ 1427 w 1499"/>
              <a:gd name="T103" fmla="*/ 762 h 1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99" h="1654">
                <a:moveTo>
                  <a:pt x="1497" y="734"/>
                </a:moveTo>
                <a:cubicBezTo>
                  <a:pt x="1499" y="680"/>
                  <a:pt x="1482" y="621"/>
                  <a:pt x="1449" y="579"/>
                </a:cubicBezTo>
                <a:cubicBezTo>
                  <a:pt x="1442" y="555"/>
                  <a:pt x="1440" y="547"/>
                  <a:pt x="1441" y="521"/>
                </a:cubicBezTo>
                <a:cubicBezTo>
                  <a:pt x="1443" y="495"/>
                  <a:pt x="1437" y="469"/>
                  <a:pt x="1426" y="446"/>
                </a:cubicBezTo>
                <a:cubicBezTo>
                  <a:pt x="1415" y="423"/>
                  <a:pt x="1397" y="402"/>
                  <a:pt x="1375" y="389"/>
                </a:cubicBezTo>
                <a:cubicBezTo>
                  <a:pt x="1360" y="375"/>
                  <a:pt x="1361" y="343"/>
                  <a:pt x="1353" y="323"/>
                </a:cubicBezTo>
                <a:cubicBezTo>
                  <a:pt x="1341" y="290"/>
                  <a:pt x="1317" y="262"/>
                  <a:pt x="1287" y="246"/>
                </a:cubicBezTo>
                <a:cubicBezTo>
                  <a:pt x="1265" y="227"/>
                  <a:pt x="1245" y="244"/>
                  <a:pt x="1236" y="214"/>
                </a:cubicBezTo>
                <a:cubicBezTo>
                  <a:pt x="1228" y="186"/>
                  <a:pt x="1210" y="164"/>
                  <a:pt x="1186" y="147"/>
                </a:cubicBezTo>
                <a:cubicBezTo>
                  <a:pt x="1163" y="131"/>
                  <a:pt x="1135" y="119"/>
                  <a:pt x="1108" y="114"/>
                </a:cubicBezTo>
                <a:cubicBezTo>
                  <a:pt x="1096" y="111"/>
                  <a:pt x="1084" y="110"/>
                  <a:pt x="1071" y="110"/>
                </a:cubicBezTo>
                <a:cubicBezTo>
                  <a:pt x="1044" y="111"/>
                  <a:pt x="1050" y="102"/>
                  <a:pt x="1033" y="82"/>
                </a:cubicBezTo>
                <a:cubicBezTo>
                  <a:pt x="996" y="37"/>
                  <a:pt x="939" y="10"/>
                  <a:pt x="881" y="9"/>
                </a:cubicBezTo>
                <a:cubicBezTo>
                  <a:pt x="855" y="8"/>
                  <a:pt x="831" y="6"/>
                  <a:pt x="806" y="17"/>
                </a:cubicBezTo>
                <a:cubicBezTo>
                  <a:pt x="791" y="24"/>
                  <a:pt x="777" y="34"/>
                  <a:pt x="765" y="46"/>
                </a:cubicBezTo>
                <a:cubicBezTo>
                  <a:pt x="757" y="38"/>
                  <a:pt x="748" y="31"/>
                  <a:pt x="738" y="26"/>
                </a:cubicBezTo>
                <a:cubicBezTo>
                  <a:pt x="695" y="0"/>
                  <a:pt x="647" y="10"/>
                  <a:pt x="602" y="23"/>
                </a:cubicBezTo>
                <a:cubicBezTo>
                  <a:pt x="580" y="29"/>
                  <a:pt x="557" y="36"/>
                  <a:pt x="539" y="51"/>
                </a:cubicBezTo>
                <a:cubicBezTo>
                  <a:pt x="532" y="57"/>
                  <a:pt x="526" y="64"/>
                  <a:pt x="522" y="72"/>
                </a:cubicBezTo>
                <a:cubicBezTo>
                  <a:pt x="508" y="96"/>
                  <a:pt x="523" y="104"/>
                  <a:pt x="492" y="100"/>
                </a:cubicBezTo>
                <a:cubicBezTo>
                  <a:pt x="438" y="93"/>
                  <a:pt x="406" y="121"/>
                  <a:pt x="362" y="144"/>
                </a:cubicBezTo>
                <a:cubicBezTo>
                  <a:pt x="315" y="169"/>
                  <a:pt x="263" y="183"/>
                  <a:pt x="228" y="226"/>
                </a:cubicBezTo>
                <a:cubicBezTo>
                  <a:pt x="210" y="248"/>
                  <a:pt x="201" y="276"/>
                  <a:pt x="197" y="304"/>
                </a:cubicBezTo>
                <a:cubicBezTo>
                  <a:pt x="196" y="315"/>
                  <a:pt x="195" y="327"/>
                  <a:pt x="196" y="339"/>
                </a:cubicBezTo>
                <a:cubicBezTo>
                  <a:pt x="197" y="362"/>
                  <a:pt x="192" y="354"/>
                  <a:pt x="174" y="366"/>
                </a:cubicBezTo>
                <a:cubicBezTo>
                  <a:pt x="132" y="394"/>
                  <a:pt x="83" y="431"/>
                  <a:pt x="82" y="487"/>
                </a:cubicBezTo>
                <a:cubicBezTo>
                  <a:pt x="81" y="515"/>
                  <a:pt x="107" y="546"/>
                  <a:pt x="83" y="559"/>
                </a:cubicBezTo>
                <a:cubicBezTo>
                  <a:pt x="55" y="574"/>
                  <a:pt x="50" y="602"/>
                  <a:pt x="50" y="631"/>
                </a:cubicBezTo>
                <a:cubicBezTo>
                  <a:pt x="50" y="687"/>
                  <a:pt x="31" y="775"/>
                  <a:pt x="85" y="813"/>
                </a:cubicBezTo>
                <a:cubicBezTo>
                  <a:pt x="0" y="878"/>
                  <a:pt x="100" y="1015"/>
                  <a:pt x="108" y="1095"/>
                </a:cubicBezTo>
                <a:cubicBezTo>
                  <a:pt x="114" y="1148"/>
                  <a:pt x="110" y="1184"/>
                  <a:pt x="133" y="1234"/>
                </a:cubicBezTo>
                <a:cubicBezTo>
                  <a:pt x="155" y="1280"/>
                  <a:pt x="188" y="1301"/>
                  <a:pt x="242" y="1291"/>
                </a:cubicBezTo>
                <a:cubicBezTo>
                  <a:pt x="226" y="1361"/>
                  <a:pt x="271" y="1397"/>
                  <a:pt x="316" y="1442"/>
                </a:cubicBezTo>
                <a:cubicBezTo>
                  <a:pt x="359" y="1484"/>
                  <a:pt x="413" y="1560"/>
                  <a:pt x="483" y="1542"/>
                </a:cubicBezTo>
                <a:cubicBezTo>
                  <a:pt x="502" y="1544"/>
                  <a:pt x="497" y="1562"/>
                  <a:pt x="508" y="1579"/>
                </a:cubicBezTo>
                <a:cubicBezTo>
                  <a:pt x="523" y="1605"/>
                  <a:pt x="543" y="1625"/>
                  <a:pt x="573" y="1631"/>
                </a:cubicBezTo>
                <a:cubicBezTo>
                  <a:pt x="632" y="1643"/>
                  <a:pt x="708" y="1610"/>
                  <a:pt x="744" y="1564"/>
                </a:cubicBezTo>
                <a:cubicBezTo>
                  <a:pt x="777" y="1630"/>
                  <a:pt x="831" y="1654"/>
                  <a:pt x="904" y="1643"/>
                </a:cubicBezTo>
                <a:cubicBezTo>
                  <a:pt x="933" y="1639"/>
                  <a:pt x="949" y="1610"/>
                  <a:pt x="974" y="1615"/>
                </a:cubicBezTo>
                <a:cubicBezTo>
                  <a:pt x="1004" y="1620"/>
                  <a:pt x="1036" y="1610"/>
                  <a:pt x="1059" y="1592"/>
                </a:cubicBezTo>
                <a:cubicBezTo>
                  <a:pt x="1080" y="1576"/>
                  <a:pt x="1094" y="1552"/>
                  <a:pt x="1102" y="1528"/>
                </a:cubicBezTo>
                <a:cubicBezTo>
                  <a:pt x="1110" y="1503"/>
                  <a:pt x="1150" y="1519"/>
                  <a:pt x="1174" y="1500"/>
                </a:cubicBezTo>
                <a:cubicBezTo>
                  <a:pt x="1200" y="1480"/>
                  <a:pt x="1189" y="1443"/>
                  <a:pt x="1220" y="1443"/>
                </a:cubicBezTo>
                <a:cubicBezTo>
                  <a:pt x="1258" y="1443"/>
                  <a:pt x="1283" y="1417"/>
                  <a:pt x="1305" y="1389"/>
                </a:cubicBezTo>
                <a:cubicBezTo>
                  <a:pt x="1339" y="1347"/>
                  <a:pt x="1379" y="1280"/>
                  <a:pt x="1390" y="1227"/>
                </a:cubicBezTo>
                <a:cubicBezTo>
                  <a:pt x="1396" y="1198"/>
                  <a:pt x="1395" y="1166"/>
                  <a:pt x="1392" y="1137"/>
                </a:cubicBezTo>
                <a:cubicBezTo>
                  <a:pt x="1391" y="1120"/>
                  <a:pt x="1389" y="1102"/>
                  <a:pt x="1383" y="1086"/>
                </a:cubicBezTo>
                <a:cubicBezTo>
                  <a:pt x="1377" y="1067"/>
                  <a:pt x="1392" y="1070"/>
                  <a:pt x="1406" y="1059"/>
                </a:cubicBezTo>
                <a:cubicBezTo>
                  <a:pt x="1459" y="1020"/>
                  <a:pt x="1468" y="947"/>
                  <a:pt x="1460" y="885"/>
                </a:cubicBezTo>
                <a:cubicBezTo>
                  <a:pt x="1458" y="876"/>
                  <a:pt x="1456" y="866"/>
                  <a:pt x="1453" y="857"/>
                </a:cubicBezTo>
                <a:cubicBezTo>
                  <a:pt x="1445" y="834"/>
                  <a:pt x="1455" y="838"/>
                  <a:pt x="1467" y="818"/>
                </a:cubicBezTo>
                <a:cubicBezTo>
                  <a:pt x="1484" y="791"/>
                  <a:pt x="1496" y="767"/>
                  <a:pt x="1497" y="734"/>
                </a:cubicBezTo>
                <a:cubicBezTo>
                  <a:pt x="1498" y="721"/>
                  <a:pt x="1497" y="750"/>
                  <a:pt x="1497" y="734"/>
                </a:cubicBezTo>
                <a:close/>
                <a:moveTo>
                  <a:pt x="684" y="860"/>
                </a:moveTo>
                <a:cubicBezTo>
                  <a:pt x="699" y="866"/>
                  <a:pt x="717" y="860"/>
                  <a:pt x="723" y="879"/>
                </a:cubicBezTo>
                <a:cubicBezTo>
                  <a:pt x="733" y="910"/>
                  <a:pt x="740" y="932"/>
                  <a:pt x="739" y="965"/>
                </a:cubicBezTo>
                <a:cubicBezTo>
                  <a:pt x="737" y="1006"/>
                  <a:pt x="747" y="1039"/>
                  <a:pt x="711" y="1063"/>
                </a:cubicBezTo>
                <a:cubicBezTo>
                  <a:pt x="654" y="1100"/>
                  <a:pt x="706" y="1130"/>
                  <a:pt x="717" y="1171"/>
                </a:cubicBezTo>
                <a:cubicBezTo>
                  <a:pt x="726" y="1202"/>
                  <a:pt x="687" y="1246"/>
                  <a:pt x="655" y="1232"/>
                </a:cubicBezTo>
                <a:cubicBezTo>
                  <a:pt x="612" y="1213"/>
                  <a:pt x="563" y="1205"/>
                  <a:pt x="516" y="1210"/>
                </a:cubicBezTo>
                <a:cubicBezTo>
                  <a:pt x="509" y="1182"/>
                  <a:pt x="451" y="1108"/>
                  <a:pt x="436" y="1176"/>
                </a:cubicBezTo>
                <a:cubicBezTo>
                  <a:pt x="432" y="1194"/>
                  <a:pt x="448" y="1213"/>
                  <a:pt x="453" y="1230"/>
                </a:cubicBezTo>
                <a:cubicBezTo>
                  <a:pt x="459" y="1253"/>
                  <a:pt x="445" y="1277"/>
                  <a:pt x="443" y="1301"/>
                </a:cubicBezTo>
                <a:cubicBezTo>
                  <a:pt x="441" y="1333"/>
                  <a:pt x="486" y="1356"/>
                  <a:pt x="506" y="1326"/>
                </a:cubicBezTo>
                <a:cubicBezTo>
                  <a:pt x="555" y="1251"/>
                  <a:pt x="656" y="1292"/>
                  <a:pt x="699" y="1358"/>
                </a:cubicBezTo>
                <a:cubicBezTo>
                  <a:pt x="720" y="1391"/>
                  <a:pt x="713" y="1467"/>
                  <a:pt x="703" y="1502"/>
                </a:cubicBezTo>
                <a:cubicBezTo>
                  <a:pt x="691" y="1544"/>
                  <a:pt x="628" y="1574"/>
                  <a:pt x="587" y="1569"/>
                </a:cubicBezTo>
                <a:cubicBezTo>
                  <a:pt x="558" y="1565"/>
                  <a:pt x="555" y="1522"/>
                  <a:pt x="563" y="1502"/>
                </a:cubicBezTo>
                <a:cubicBezTo>
                  <a:pt x="577" y="1462"/>
                  <a:pt x="635" y="1445"/>
                  <a:pt x="619" y="1394"/>
                </a:cubicBezTo>
                <a:cubicBezTo>
                  <a:pt x="604" y="1344"/>
                  <a:pt x="535" y="1353"/>
                  <a:pt x="519" y="1397"/>
                </a:cubicBezTo>
                <a:cubicBezTo>
                  <a:pt x="512" y="1414"/>
                  <a:pt x="515" y="1442"/>
                  <a:pt x="505" y="1457"/>
                </a:cubicBezTo>
                <a:cubicBezTo>
                  <a:pt x="487" y="1481"/>
                  <a:pt x="481" y="1470"/>
                  <a:pt x="458" y="1482"/>
                </a:cubicBezTo>
                <a:cubicBezTo>
                  <a:pt x="458" y="1482"/>
                  <a:pt x="427" y="1459"/>
                  <a:pt x="418" y="1450"/>
                </a:cubicBezTo>
                <a:cubicBezTo>
                  <a:pt x="392" y="1426"/>
                  <a:pt x="367" y="1401"/>
                  <a:pt x="340" y="1377"/>
                </a:cubicBezTo>
                <a:cubicBezTo>
                  <a:pt x="265" y="1309"/>
                  <a:pt x="345" y="1283"/>
                  <a:pt x="347" y="1206"/>
                </a:cubicBezTo>
                <a:cubicBezTo>
                  <a:pt x="347" y="1177"/>
                  <a:pt x="356" y="1147"/>
                  <a:pt x="354" y="1117"/>
                </a:cubicBezTo>
                <a:cubicBezTo>
                  <a:pt x="353" y="1093"/>
                  <a:pt x="346" y="1075"/>
                  <a:pt x="379" y="1077"/>
                </a:cubicBezTo>
                <a:cubicBezTo>
                  <a:pt x="408" y="1079"/>
                  <a:pt x="447" y="1074"/>
                  <a:pt x="476" y="1068"/>
                </a:cubicBezTo>
                <a:cubicBezTo>
                  <a:pt x="513" y="1077"/>
                  <a:pt x="515" y="1110"/>
                  <a:pt x="537" y="1133"/>
                </a:cubicBezTo>
                <a:cubicBezTo>
                  <a:pt x="551" y="1148"/>
                  <a:pt x="580" y="1144"/>
                  <a:pt x="590" y="1125"/>
                </a:cubicBezTo>
                <a:cubicBezTo>
                  <a:pt x="602" y="1102"/>
                  <a:pt x="584" y="1079"/>
                  <a:pt x="574" y="1059"/>
                </a:cubicBezTo>
                <a:cubicBezTo>
                  <a:pt x="561" y="1032"/>
                  <a:pt x="562" y="1010"/>
                  <a:pt x="596" y="1007"/>
                </a:cubicBezTo>
                <a:cubicBezTo>
                  <a:pt x="628" y="1004"/>
                  <a:pt x="643" y="960"/>
                  <a:pt x="610" y="945"/>
                </a:cubicBezTo>
                <a:cubicBezTo>
                  <a:pt x="540" y="913"/>
                  <a:pt x="513" y="1003"/>
                  <a:pt x="457" y="1001"/>
                </a:cubicBezTo>
                <a:cubicBezTo>
                  <a:pt x="399" y="999"/>
                  <a:pt x="340" y="1026"/>
                  <a:pt x="313" y="954"/>
                </a:cubicBezTo>
                <a:cubicBezTo>
                  <a:pt x="301" y="922"/>
                  <a:pt x="278" y="898"/>
                  <a:pt x="240" y="908"/>
                </a:cubicBezTo>
                <a:cubicBezTo>
                  <a:pt x="223" y="913"/>
                  <a:pt x="182" y="933"/>
                  <a:pt x="175" y="951"/>
                </a:cubicBezTo>
                <a:cubicBezTo>
                  <a:pt x="163" y="984"/>
                  <a:pt x="189" y="1000"/>
                  <a:pt x="218" y="999"/>
                </a:cubicBezTo>
                <a:cubicBezTo>
                  <a:pt x="259" y="998"/>
                  <a:pt x="269" y="1040"/>
                  <a:pt x="277" y="1072"/>
                </a:cubicBezTo>
                <a:cubicBezTo>
                  <a:pt x="290" y="1125"/>
                  <a:pt x="298" y="1203"/>
                  <a:pt x="238" y="1225"/>
                </a:cubicBezTo>
                <a:cubicBezTo>
                  <a:pt x="161" y="1253"/>
                  <a:pt x="177" y="1109"/>
                  <a:pt x="171" y="1070"/>
                </a:cubicBezTo>
                <a:cubicBezTo>
                  <a:pt x="162" y="1010"/>
                  <a:pt x="127" y="959"/>
                  <a:pt x="117" y="900"/>
                </a:cubicBezTo>
                <a:cubicBezTo>
                  <a:pt x="112" y="871"/>
                  <a:pt x="123" y="860"/>
                  <a:pt x="150" y="853"/>
                </a:cubicBezTo>
                <a:cubicBezTo>
                  <a:pt x="201" y="840"/>
                  <a:pt x="192" y="888"/>
                  <a:pt x="232" y="893"/>
                </a:cubicBezTo>
                <a:cubicBezTo>
                  <a:pt x="293" y="902"/>
                  <a:pt x="262" y="806"/>
                  <a:pt x="263" y="772"/>
                </a:cubicBezTo>
                <a:cubicBezTo>
                  <a:pt x="263" y="753"/>
                  <a:pt x="265" y="730"/>
                  <a:pt x="245" y="721"/>
                </a:cubicBezTo>
                <a:cubicBezTo>
                  <a:pt x="211" y="705"/>
                  <a:pt x="207" y="744"/>
                  <a:pt x="186" y="757"/>
                </a:cubicBezTo>
                <a:cubicBezTo>
                  <a:pt x="96" y="815"/>
                  <a:pt x="118" y="676"/>
                  <a:pt x="115" y="634"/>
                </a:cubicBezTo>
                <a:cubicBezTo>
                  <a:pt x="114" y="603"/>
                  <a:pt x="128" y="615"/>
                  <a:pt x="153" y="615"/>
                </a:cubicBezTo>
                <a:cubicBezTo>
                  <a:pt x="184" y="614"/>
                  <a:pt x="207" y="589"/>
                  <a:pt x="192" y="559"/>
                </a:cubicBezTo>
                <a:cubicBezTo>
                  <a:pt x="181" y="536"/>
                  <a:pt x="152" y="530"/>
                  <a:pt x="147" y="502"/>
                </a:cubicBezTo>
                <a:cubicBezTo>
                  <a:pt x="140" y="469"/>
                  <a:pt x="173" y="445"/>
                  <a:pt x="197" y="429"/>
                </a:cubicBezTo>
                <a:cubicBezTo>
                  <a:pt x="220" y="414"/>
                  <a:pt x="246" y="401"/>
                  <a:pt x="274" y="402"/>
                </a:cubicBezTo>
                <a:cubicBezTo>
                  <a:pt x="293" y="403"/>
                  <a:pt x="357" y="394"/>
                  <a:pt x="362" y="421"/>
                </a:cubicBezTo>
                <a:cubicBezTo>
                  <a:pt x="366" y="447"/>
                  <a:pt x="402" y="453"/>
                  <a:pt x="419" y="437"/>
                </a:cubicBezTo>
                <a:cubicBezTo>
                  <a:pt x="435" y="422"/>
                  <a:pt x="426" y="400"/>
                  <a:pt x="426" y="380"/>
                </a:cubicBezTo>
                <a:cubicBezTo>
                  <a:pt x="427" y="363"/>
                  <a:pt x="436" y="344"/>
                  <a:pt x="421" y="328"/>
                </a:cubicBezTo>
                <a:cubicBezTo>
                  <a:pt x="399" y="305"/>
                  <a:pt x="385" y="325"/>
                  <a:pt x="365" y="334"/>
                </a:cubicBezTo>
                <a:cubicBezTo>
                  <a:pt x="348" y="344"/>
                  <a:pt x="311" y="334"/>
                  <a:pt x="291" y="335"/>
                </a:cubicBezTo>
                <a:cubicBezTo>
                  <a:pt x="265" y="335"/>
                  <a:pt x="248" y="328"/>
                  <a:pt x="264" y="297"/>
                </a:cubicBezTo>
                <a:cubicBezTo>
                  <a:pt x="298" y="233"/>
                  <a:pt x="356" y="224"/>
                  <a:pt x="416" y="189"/>
                </a:cubicBezTo>
                <a:cubicBezTo>
                  <a:pt x="434" y="179"/>
                  <a:pt x="444" y="166"/>
                  <a:pt x="468" y="163"/>
                </a:cubicBezTo>
                <a:cubicBezTo>
                  <a:pt x="504" y="160"/>
                  <a:pt x="514" y="188"/>
                  <a:pt x="534" y="211"/>
                </a:cubicBezTo>
                <a:cubicBezTo>
                  <a:pt x="553" y="232"/>
                  <a:pt x="585" y="249"/>
                  <a:pt x="614" y="248"/>
                </a:cubicBezTo>
                <a:cubicBezTo>
                  <a:pt x="640" y="250"/>
                  <a:pt x="691" y="228"/>
                  <a:pt x="675" y="193"/>
                </a:cubicBezTo>
                <a:cubicBezTo>
                  <a:pt x="656" y="153"/>
                  <a:pt x="617" y="197"/>
                  <a:pt x="590" y="172"/>
                </a:cubicBezTo>
                <a:cubicBezTo>
                  <a:pt x="522" y="106"/>
                  <a:pt x="630" y="78"/>
                  <a:pt x="678" y="75"/>
                </a:cubicBezTo>
                <a:cubicBezTo>
                  <a:pt x="780" y="67"/>
                  <a:pt x="775" y="321"/>
                  <a:pt x="690" y="339"/>
                </a:cubicBezTo>
                <a:cubicBezTo>
                  <a:pt x="624" y="352"/>
                  <a:pt x="586" y="326"/>
                  <a:pt x="546" y="279"/>
                </a:cubicBezTo>
                <a:cubicBezTo>
                  <a:pt x="529" y="260"/>
                  <a:pt x="523" y="222"/>
                  <a:pt x="490" y="228"/>
                </a:cubicBezTo>
                <a:cubicBezTo>
                  <a:pt x="452" y="236"/>
                  <a:pt x="465" y="276"/>
                  <a:pt x="478" y="299"/>
                </a:cubicBezTo>
                <a:cubicBezTo>
                  <a:pt x="502" y="343"/>
                  <a:pt x="517" y="388"/>
                  <a:pt x="522" y="437"/>
                </a:cubicBezTo>
                <a:cubicBezTo>
                  <a:pt x="527" y="482"/>
                  <a:pt x="545" y="513"/>
                  <a:pt x="564" y="552"/>
                </a:cubicBezTo>
                <a:cubicBezTo>
                  <a:pt x="541" y="547"/>
                  <a:pt x="517" y="555"/>
                  <a:pt x="501" y="534"/>
                </a:cubicBezTo>
                <a:cubicBezTo>
                  <a:pt x="489" y="517"/>
                  <a:pt x="479" y="489"/>
                  <a:pt x="463" y="476"/>
                </a:cubicBezTo>
                <a:cubicBezTo>
                  <a:pt x="415" y="436"/>
                  <a:pt x="401" y="522"/>
                  <a:pt x="422" y="552"/>
                </a:cubicBezTo>
                <a:cubicBezTo>
                  <a:pt x="401" y="551"/>
                  <a:pt x="349" y="558"/>
                  <a:pt x="347" y="535"/>
                </a:cubicBezTo>
                <a:cubicBezTo>
                  <a:pt x="344" y="482"/>
                  <a:pt x="282" y="503"/>
                  <a:pt x="283" y="551"/>
                </a:cubicBezTo>
                <a:cubicBezTo>
                  <a:pt x="283" y="583"/>
                  <a:pt x="249" y="684"/>
                  <a:pt x="299" y="691"/>
                </a:cubicBezTo>
                <a:cubicBezTo>
                  <a:pt x="314" y="693"/>
                  <a:pt x="329" y="685"/>
                  <a:pt x="335" y="671"/>
                </a:cubicBezTo>
                <a:cubicBezTo>
                  <a:pt x="347" y="640"/>
                  <a:pt x="343" y="625"/>
                  <a:pt x="382" y="617"/>
                </a:cubicBezTo>
                <a:cubicBezTo>
                  <a:pt x="414" y="623"/>
                  <a:pt x="447" y="621"/>
                  <a:pt x="480" y="622"/>
                </a:cubicBezTo>
                <a:cubicBezTo>
                  <a:pt x="519" y="623"/>
                  <a:pt x="553" y="635"/>
                  <a:pt x="568" y="670"/>
                </a:cubicBezTo>
                <a:cubicBezTo>
                  <a:pt x="558" y="697"/>
                  <a:pt x="547" y="744"/>
                  <a:pt x="594" y="740"/>
                </a:cubicBezTo>
                <a:cubicBezTo>
                  <a:pt x="642" y="736"/>
                  <a:pt x="651" y="634"/>
                  <a:pt x="647" y="601"/>
                </a:cubicBezTo>
                <a:cubicBezTo>
                  <a:pt x="642" y="564"/>
                  <a:pt x="627" y="533"/>
                  <a:pt x="609" y="501"/>
                </a:cubicBezTo>
                <a:cubicBezTo>
                  <a:pt x="589" y="468"/>
                  <a:pt x="589" y="431"/>
                  <a:pt x="583" y="394"/>
                </a:cubicBezTo>
                <a:cubicBezTo>
                  <a:pt x="612" y="408"/>
                  <a:pt x="646" y="409"/>
                  <a:pt x="678" y="406"/>
                </a:cubicBezTo>
                <a:cubicBezTo>
                  <a:pt x="701" y="403"/>
                  <a:pt x="691" y="396"/>
                  <a:pt x="700" y="417"/>
                </a:cubicBezTo>
                <a:cubicBezTo>
                  <a:pt x="709" y="438"/>
                  <a:pt x="728" y="453"/>
                  <a:pt x="736" y="474"/>
                </a:cubicBezTo>
                <a:cubicBezTo>
                  <a:pt x="749" y="505"/>
                  <a:pt x="739" y="552"/>
                  <a:pt x="738" y="585"/>
                </a:cubicBezTo>
                <a:cubicBezTo>
                  <a:pt x="737" y="626"/>
                  <a:pt x="748" y="681"/>
                  <a:pt x="728" y="718"/>
                </a:cubicBezTo>
                <a:cubicBezTo>
                  <a:pt x="692" y="787"/>
                  <a:pt x="641" y="773"/>
                  <a:pt x="576" y="790"/>
                </a:cubicBezTo>
                <a:cubicBezTo>
                  <a:pt x="530" y="801"/>
                  <a:pt x="482" y="765"/>
                  <a:pt x="437" y="749"/>
                </a:cubicBezTo>
                <a:cubicBezTo>
                  <a:pt x="428" y="732"/>
                  <a:pt x="411" y="716"/>
                  <a:pt x="390" y="724"/>
                </a:cubicBezTo>
                <a:cubicBezTo>
                  <a:pt x="356" y="736"/>
                  <a:pt x="367" y="784"/>
                  <a:pt x="362" y="811"/>
                </a:cubicBezTo>
                <a:cubicBezTo>
                  <a:pt x="358" y="834"/>
                  <a:pt x="346" y="872"/>
                  <a:pt x="375" y="886"/>
                </a:cubicBezTo>
                <a:cubicBezTo>
                  <a:pt x="410" y="903"/>
                  <a:pt x="415" y="860"/>
                  <a:pt x="432" y="843"/>
                </a:cubicBezTo>
                <a:cubicBezTo>
                  <a:pt x="471" y="804"/>
                  <a:pt x="507" y="915"/>
                  <a:pt x="545" y="873"/>
                </a:cubicBezTo>
                <a:cubicBezTo>
                  <a:pt x="592" y="852"/>
                  <a:pt x="627" y="859"/>
                  <a:pt x="677" y="857"/>
                </a:cubicBezTo>
                <a:cubicBezTo>
                  <a:pt x="675" y="858"/>
                  <a:pt x="660" y="852"/>
                  <a:pt x="684" y="860"/>
                </a:cubicBezTo>
                <a:cubicBezTo>
                  <a:pt x="701" y="866"/>
                  <a:pt x="662" y="853"/>
                  <a:pt x="684" y="860"/>
                </a:cubicBezTo>
                <a:close/>
                <a:moveTo>
                  <a:pt x="1427" y="762"/>
                </a:moveTo>
                <a:cubicBezTo>
                  <a:pt x="1413" y="799"/>
                  <a:pt x="1395" y="791"/>
                  <a:pt x="1364" y="791"/>
                </a:cubicBezTo>
                <a:cubicBezTo>
                  <a:pt x="1321" y="792"/>
                  <a:pt x="1311" y="839"/>
                  <a:pt x="1310" y="873"/>
                </a:cubicBezTo>
                <a:cubicBezTo>
                  <a:pt x="1309" y="898"/>
                  <a:pt x="1313" y="926"/>
                  <a:pt x="1345" y="923"/>
                </a:cubicBezTo>
                <a:cubicBezTo>
                  <a:pt x="1382" y="920"/>
                  <a:pt x="1369" y="881"/>
                  <a:pt x="1376" y="857"/>
                </a:cubicBezTo>
                <a:cubicBezTo>
                  <a:pt x="1418" y="872"/>
                  <a:pt x="1398" y="976"/>
                  <a:pt x="1376" y="1001"/>
                </a:cubicBezTo>
                <a:cubicBezTo>
                  <a:pt x="1324" y="1060"/>
                  <a:pt x="1328" y="940"/>
                  <a:pt x="1282" y="942"/>
                </a:cubicBezTo>
                <a:cubicBezTo>
                  <a:pt x="1268" y="943"/>
                  <a:pt x="1229" y="988"/>
                  <a:pt x="1217" y="1002"/>
                </a:cubicBezTo>
                <a:cubicBezTo>
                  <a:pt x="1173" y="1054"/>
                  <a:pt x="1256" y="1051"/>
                  <a:pt x="1278" y="1061"/>
                </a:cubicBezTo>
                <a:cubicBezTo>
                  <a:pt x="1301" y="1071"/>
                  <a:pt x="1315" y="1095"/>
                  <a:pt x="1324" y="1110"/>
                </a:cubicBezTo>
                <a:cubicBezTo>
                  <a:pt x="1329" y="1127"/>
                  <a:pt x="1329" y="1144"/>
                  <a:pt x="1329" y="1161"/>
                </a:cubicBezTo>
                <a:cubicBezTo>
                  <a:pt x="1329" y="1223"/>
                  <a:pt x="1305" y="1271"/>
                  <a:pt x="1273" y="1323"/>
                </a:cubicBezTo>
                <a:cubicBezTo>
                  <a:pt x="1264" y="1337"/>
                  <a:pt x="1245" y="1375"/>
                  <a:pt x="1226" y="1378"/>
                </a:cubicBezTo>
                <a:cubicBezTo>
                  <a:pt x="1218" y="1380"/>
                  <a:pt x="1210" y="1378"/>
                  <a:pt x="1203" y="1373"/>
                </a:cubicBezTo>
                <a:cubicBezTo>
                  <a:pt x="1187" y="1360"/>
                  <a:pt x="1205" y="1361"/>
                  <a:pt x="1206" y="1345"/>
                </a:cubicBezTo>
                <a:cubicBezTo>
                  <a:pt x="1210" y="1278"/>
                  <a:pt x="1130" y="1333"/>
                  <a:pt x="1119" y="1334"/>
                </a:cubicBezTo>
                <a:cubicBezTo>
                  <a:pt x="1078" y="1338"/>
                  <a:pt x="1074" y="1398"/>
                  <a:pt x="1117" y="1399"/>
                </a:cubicBezTo>
                <a:cubicBezTo>
                  <a:pt x="1121" y="1399"/>
                  <a:pt x="1125" y="1399"/>
                  <a:pt x="1129" y="1399"/>
                </a:cubicBezTo>
                <a:cubicBezTo>
                  <a:pt x="1133" y="1408"/>
                  <a:pt x="1135" y="1417"/>
                  <a:pt x="1137" y="1426"/>
                </a:cubicBezTo>
                <a:cubicBezTo>
                  <a:pt x="1139" y="1438"/>
                  <a:pt x="1140" y="1444"/>
                  <a:pt x="1134" y="1449"/>
                </a:cubicBezTo>
                <a:cubicBezTo>
                  <a:pt x="1113" y="1453"/>
                  <a:pt x="1052" y="1398"/>
                  <a:pt x="1049" y="1460"/>
                </a:cubicBezTo>
                <a:cubicBezTo>
                  <a:pt x="1047" y="1495"/>
                  <a:pt x="1036" y="1549"/>
                  <a:pt x="992" y="1551"/>
                </a:cubicBezTo>
                <a:cubicBezTo>
                  <a:pt x="999" y="1521"/>
                  <a:pt x="1000" y="1481"/>
                  <a:pt x="986" y="1453"/>
                </a:cubicBezTo>
                <a:cubicBezTo>
                  <a:pt x="1008" y="1416"/>
                  <a:pt x="967" y="1405"/>
                  <a:pt x="943" y="1398"/>
                </a:cubicBezTo>
                <a:cubicBezTo>
                  <a:pt x="919" y="1391"/>
                  <a:pt x="875" y="1377"/>
                  <a:pt x="862" y="1408"/>
                </a:cubicBezTo>
                <a:cubicBezTo>
                  <a:pt x="854" y="1429"/>
                  <a:pt x="866" y="1453"/>
                  <a:pt x="890" y="1454"/>
                </a:cubicBezTo>
                <a:cubicBezTo>
                  <a:pt x="910" y="1455"/>
                  <a:pt x="930" y="1484"/>
                  <a:pt x="931" y="1502"/>
                </a:cubicBezTo>
                <a:cubicBezTo>
                  <a:pt x="933" y="1530"/>
                  <a:pt x="926" y="1553"/>
                  <a:pt x="906" y="1573"/>
                </a:cubicBezTo>
                <a:cubicBezTo>
                  <a:pt x="906" y="1573"/>
                  <a:pt x="885" y="1581"/>
                  <a:pt x="886" y="1581"/>
                </a:cubicBezTo>
                <a:cubicBezTo>
                  <a:pt x="872" y="1582"/>
                  <a:pt x="847" y="1582"/>
                  <a:pt x="834" y="1576"/>
                </a:cubicBezTo>
                <a:cubicBezTo>
                  <a:pt x="801" y="1559"/>
                  <a:pt x="789" y="1507"/>
                  <a:pt x="790" y="1474"/>
                </a:cubicBezTo>
                <a:cubicBezTo>
                  <a:pt x="791" y="1426"/>
                  <a:pt x="755" y="1311"/>
                  <a:pt x="838" y="1313"/>
                </a:cubicBezTo>
                <a:cubicBezTo>
                  <a:pt x="871" y="1314"/>
                  <a:pt x="916" y="1311"/>
                  <a:pt x="944" y="1329"/>
                </a:cubicBezTo>
                <a:cubicBezTo>
                  <a:pt x="968" y="1345"/>
                  <a:pt x="973" y="1383"/>
                  <a:pt x="1008" y="1377"/>
                </a:cubicBezTo>
                <a:cubicBezTo>
                  <a:pt x="1044" y="1370"/>
                  <a:pt x="1029" y="1327"/>
                  <a:pt x="1020" y="1305"/>
                </a:cubicBezTo>
                <a:cubicBezTo>
                  <a:pt x="1003" y="1263"/>
                  <a:pt x="1050" y="1236"/>
                  <a:pt x="1050" y="1198"/>
                </a:cubicBezTo>
                <a:cubicBezTo>
                  <a:pt x="1049" y="1172"/>
                  <a:pt x="1012" y="1159"/>
                  <a:pt x="994" y="1177"/>
                </a:cubicBezTo>
                <a:cubicBezTo>
                  <a:pt x="969" y="1202"/>
                  <a:pt x="946" y="1225"/>
                  <a:pt x="917" y="1246"/>
                </a:cubicBezTo>
                <a:cubicBezTo>
                  <a:pt x="909" y="1252"/>
                  <a:pt x="854" y="1251"/>
                  <a:pt x="841" y="1247"/>
                </a:cubicBezTo>
                <a:cubicBezTo>
                  <a:pt x="802" y="1234"/>
                  <a:pt x="794" y="1208"/>
                  <a:pt x="800" y="1168"/>
                </a:cubicBezTo>
                <a:cubicBezTo>
                  <a:pt x="803" y="1146"/>
                  <a:pt x="826" y="1137"/>
                  <a:pt x="829" y="1114"/>
                </a:cubicBezTo>
                <a:cubicBezTo>
                  <a:pt x="832" y="1094"/>
                  <a:pt x="819" y="1075"/>
                  <a:pt x="815" y="1056"/>
                </a:cubicBezTo>
                <a:cubicBezTo>
                  <a:pt x="809" y="1028"/>
                  <a:pt x="807" y="962"/>
                  <a:pt x="849" y="959"/>
                </a:cubicBezTo>
                <a:cubicBezTo>
                  <a:pt x="877" y="957"/>
                  <a:pt x="893" y="923"/>
                  <a:pt x="871" y="903"/>
                </a:cubicBezTo>
                <a:cubicBezTo>
                  <a:pt x="860" y="893"/>
                  <a:pt x="848" y="896"/>
                  <a:pt x="839" y="884"/>
                </a:cubicBezTo>
                <a:cubicBezTo>
                  <a:pt x="827" y="868"/>
                  <a:pt x="819" y="849"/>
                  <a:pt x="819" y="828"/>
                </a:cubicBezTo>
                <a:cubicBezTo>
                  <a:pt x="819" y="782"/>
                  <a:pt x="833" y="738"/>
                  <a:pt x="830" y="690"/>
                </a:cubicBezTo>
                <a:cubicBezTo>
                  <a:pt x="828" y="660"/>
                  <a:pt x="830" y="663"/>
                  <a:pt x="860" y="661"/>
                </a:cubicBezTo>
                <a:cubicBezTo>
                  <a:pt x="889" y="658"/>
                  <a:pt x="908" y="647"/>
                  <a:pt x="933" y="632"/>
                </a:cubicBezTo>
                <a:cubicBezTo>
                  <a:pt x="940" y="687"/>
                  <a:pt x="936" y="742"/>
                  <a:pt x="949" y="797"/>
                </a:cubicBezTo>
                <a:cubicBezTo>
                  <a:pt x="920" y="797"/>
                  <a:pt x="865" y="824"/>
                  <a:pt x="903" y="858"/>
                </a:cubicBezTo>
                <a:cubicBezTo>
                  <a:pt x="919" y="873"/>
                  <a:pt x="951" y="863"/>
                  <a:pt x="971" y="863"/>
                </a:cubicBezTo>
                <a:cubicBezTo>
                  <a:pt x="982" y="870"/>
                  <a:pt x="987" y="900"/>
                  <a:pt x="1001" y="911"/>
                </a:cubicBezTo>
                <a:cubicBezTo>
                  <a:pt x="1026" y="930"/>
                  <a:pt x="1052" y="899"/>
                  <a:pt x="1052" y="876"/>
                </a:cubicBezTo>
                <a:cubicBezTo>
                  <a:pt x="1052" y="854"/>
                  <a:pt x="1054" y="851"/>
                  <a:pt x="1081" y="851"/>
                </a:cubicBezTo>
                <a:cubicBezTo>
                  <a:pt x="1123" y="853"/>
                  <a:pt x="1152" y="866"/>
                  <a:pt x="1166" y="905"/>
                </a:cubicBezTo>
                <a:cubicBezTo>
                  <a:pt x="1169" y="937"/>
                  <a:pt x="1218" y="943"/>
                  <a:pt x="1229" y="913"/>
                </a:cubicBezTo>
                <a:cubicBezTo>
                  <a:pt x="1239" y="884"/>
                  <a:pt x="1232" y="868"/>
                  <a:pt x="1254" y="842"/>
                </a:cubicBezTo>
                <a:cubicBezTo>
                  <a:pt x="1269" y="823"/>
                  <a:pt x="1284" y="806"/>
                  <a:pt x="1280" y="779"/>
                </a:cubicBezTo>
                <a:cubicBezTo>
                  <a:pt x="1277" y="751"/>
                  <a:pt x="1244" y="754"/>
                  <a:pt x="1225" y="762"/>
                </a:cubicBezTo>
                <a:cubicBezTo>
                  <a:pt x="1202" y="773"/>
                  <a:pt x="1191" y="775"/>
                  <a:pt x="1166" y="777"/>
                </a:cubicBezTo>
                <a:cubicBezTo>
                  <a:pt x="1111" y="781"/>
                  <a:pt x="1066" y="761"/>
                  <a:pt x="1010" y="774"/>
                </a:cubicBezTo>
                <a:cubicBezTo>
                  <a:pt x="998" y="720"/>
                  <a:pt x="1010" y="659"/>
                  <a:pt x="994" y="607"/>
                </a:cubicBezTo>
                <a:cubicBezTo>
                  <a:pt x="1022" y="607"/>
                  <a:pt x="1064" y="626"/>
                  <a:pt x="1091" y="616"/>
                </a:cubicBezTo>
                <a:cubicBezTo>
                  <a:pt x="1129" y="603"/>
                  <a:pt x="1111" y="562"/>
                  <a:pt x="1084" y="548"/>
                </a:cubicBezTo>
                <a:cubicBezTo>
                  <a:pt x="1030" y="521"/>
                  <a:pt x="960" y="541"/>
                  <a:pt x="907" y="560"/>
                </a:cubicBezTo>
                <a:cubicBezTo>
                  <a:pt x="885" y="568"/>
                  <a:pt x="863" y="571"/>
                  <a:pt x="840" y="572"/>
                </a:cubicBezTo>
                <a:cubicBezTo>
                  <a:pt x="809" y="572"/>
                  <a:pt x="813" y="518"/>
                  <a:pt x="814" y="495"/>
                </a:cubicBezTo>
                <a:cubicBezTo>
                  <a:pt x="816" y="466"/>
                  <a:pt x="847" y="464"/>
                  <a:pt x="848" y="438"/>
                </a:cubicBezTo>
                <a:cubicBezTo>
                  <a:pt x="848" y="409"/>
                  <a:pt x="821" y="415"/>
                  <a:pt x="812" y="398"/>
                </a:cubicBezTo>
                <a:cubicBezTo>
                  <a:pt x="770" y="313"/>
                  <a:pt x="904" y="336"/>
                  <a:pt x="931" y="313"/>
                </a:cubicBezTo>
                <a:cubicBezTo>
                  <a:pt x="990" y="264"/>
                  <a:pt x="860" y="242"/>
                  <a:pt x="841" y="223"/>
                </a:cubicBezTo>
                <a:cubicBezTo>
                  <a:pt x="826" y="208"/>
                  <a:pt x="794" y="115"/>
                  <a:pt x="802" y="99"/>
                </a:cubicBezTo>
                <a:cubicBezTo>
                  <a:pt x="855" y="50"/>
                  <a:pt x="945" y="72"/>
                  <a:pt x="987" y="128"/>
                </a:cubicBezTo>
                <a:cubicBezTo>
                  <a:pt x="912" y="151"/>
                  <a:pt x="961" y="241"/>
                  <a:pt x="1010" y="262"/>
                </a:cubicBezTo>
                <a:cubicBezTo>
                  <a:pt x="1034" y="271"/>
                  <a:pt x="1078" y="279"/>
                  <a:pt x="1074" y="237"/>
                </a:cubicBezTo>
                <a:cubicBezTo>
                  <a:pt x="1070" y="201"/>
                  <a:pt x="1023" y="215"/>
                  <a:pt x="1015" y="187"/>
                </a:cubicBezTo>
                <a:cubicBezTo>
                  <a:pt x="1066" y="168"/>
                  <a:pt x="1148" y="169"/>
                  <a:pt x="1172" y="230"/>
                </a:cubicBezTo>
                <a:cubicBezTo>
                  <a:pt x="1182" y="255"/>
                  <a:pt x="1171" y="303"/>
                  <a:pt x="1210" y="304"/>
                </a:cubicBezTo>
                <a:cubicBezTo>
                  <a:pt x="1230" y="305"/>
                  <a:pt x="1237" y="292"/>
                  <a:pt x="1255" y="304"/>
                </a:cubicBezTo>
                <a:cubicBezTo>
                  <a:pt x="1270" y="311"/>
                  <a:pt x="1271" y="314"/>
                  <a:pt x="1282" y="327"/>
                </a:cubicBezTo>
                <a:cubicBezTo>
                  <a:pt x="1306" y="355"/>
                  <a:pt x="1309" y="384"/>
                  <a:pt x="1275" y="397"/>
                </a:cubicBezTo>
                <a:cubicBezTo>
                  <a:pt x="1259" y="361"/>
                  <a:pt x="1203" y="356"/>
                  <a:pt x="1170" y="348"/>
                </a:cubicBezTo>
                <a:cubicBezTo>
                  <a:pt x="1156" y="345"/>
                  <a:pt x="1140" y="344"/>
                  <a:pt x="1126" y="349"/>
                </a:cubicBezTo>
                <a:cubicBezTo>
                  <a:pt x="1098" y="359"/>
                  <a:pt x="1105" y="357"/>
                  <a:pt x="1075" y="349"/>
                </a:cubicBezTo>
                <a:cubicBezTo>
                  <a:pt x="1059" y="345"/>
                  <a:pt x="1026" y="344"/>
                  <a:pt x="1016" y="340"/>
                </a:cubicBezTo>
                <a:cubicBezTo>
                  <a:pt x="990" y="332"/>
                  <a:pt x="945" y="295"/>
                  <a:pt x="938" y="350"/>
                </a:cubicBezTo>
                <a:cubicBezTo>
                  <a:pt x="936" y="370"/>
                  <a:pt x="936" y="389"/>
                  <a:pt x="928" y="408"/>
                </a:cubicBezTo>
                <a:cubicBezTo>
                  <a:pt x="920" y="429"/>
                  <a:pt x="897" y="448"/>
                  <a:pt x="897" y="471"/>
                </a:cubicBezTo>
                <a:cubicBezTo>
                  <a:pt x="898" y="532"/>
                  <a:pt x="962" y="480"/>
                  <a:pt x="977" y="466"/>
                </a:cubicBezTo>
                <a:cubicBezTo>
                  <a:pt x="986" y="458"/>
                  <a:pt x="996" y="450"/>
                  <a:pt x="1005" y="441"/>
                </a:cubicBezTo>
                <a:cubicBezTo>
                  <a:pt x="1026" y="417"/>
                  <a:pt x="1028" y="422"/>
                  <a:pt x="1056" y="418"/>
                </a:cubicBezTo>
                <a:cubicBezTo>
                  <a:pt x="1044" y="479"/>
                  <a:pt x="1093" y="502"/>
                  <a:pt x="1118" y="444"/>
                </a:cubicBezTo>
                <a:cubicBezTo>
                  <a:pt x="1132" y="412"/>
                  <a:pt x="1148" y="408"/>
                  <a:pt x="1180" y="416"/>
                </a:cubicBezTo>
                <a:cubicBezTo>
                  <a:pt x="1231" y="429"/>
                  <a:pt x="1207" y="434"/>
                  <a:pt x="1186" y="473"/>
                </a:cubicBezTo>
                <a:cubicBezTo>
                  <a:pt x="1166" y="508"/>
                  <a:pt x="1159" y="546"/>
                  <a:pt x="1161" y="586"/>
                </a:cubicBezTo>
                <a:cubicBezTo>
                  <a:pt x="1151" y="611"/>
                  <a:pt x="1118" y="636"/>
                  <a:pt x="1115" y="661"/>
                </a:cubicBezTo>
                <a:cubicBezTo>
                  <a:pt x="1111" y="702"/>
                  <a:pt x="1150" y="699"/>
                  <a:pt x="1177" y="690"/>
                </a:cubicBezTo>
                <a:cubicBezTo>
                  <a:pt x="1194" y="685"/>
                  <a:pt x="1211" y="679"/>
                  <a:pt x="1227" y="672"/>
                </a:cubicBezTo>
                <a:cubicBezTo>
                  <a:pt x="1239" y="670"/>
                  <a:pt x="1249" y="676"/>
                  <a:pt x="1261" y="671"/>
                </a:cubicBezTo>
                <a:cubicBezTo>
                  <a:pt x="1315" y="647"/>
                  <a:pt x="1255" y="601"/>
                  <a:pt x="1228" y="590"/>
                </a:cubicBezTo>
                <a:cubicBezTo>
                  <a:pt x="1216" y="524"/>
                  <a:pt x="1263" y="509"/>
                  <a:pt x="1275" y="468"/>
                </a:cubicBezTo>
                <a:cubicBezTo>
                  <a:pt x="1292" y="458"/>
                  <a:pt x="1333" y="431"/>
                  <a:pt x="1344" y="445"/>
                </a:cubicBezTo>
                <a:cubicBezTo>
                  <a:pt x="1363" y="470"/>
                  <a:pt x="1389" y="494"/>
                  <a:pt x="1373" y="530"/>
                </a:cubicBezTo>
                <a:cubicBezTo>
                  <a:pt x="1356" y="569"/>
                  <a:pt x="1338" y="598"/>
                  <a:pt x="1328" y="640"/>
                </a:cubicBezTo>
                <a:cubicBezTo>
                  <a:pt x="1322" y="665"/>
                  <a:pt x="1329" y="715"/>
                  <a:pt x="1369" y="692"/>
                </a:cubicBezTo>
                <a:cubicBezTo>
                  <a:pt x="1393" y="679"/>
                  <a:pt x="1390" y="643"/>
                  <a:pt x="1399" y="620"/>
                </a:cubicBezTo>
                <a:cubicBezTo>
                  <a:pt x="1422" y="659"/>
                  <a:pt x="1444" y="717"/>
                  <a:pt x="1427" y="762"/>
                </a:cubicBezTo>
                <a:cubicBezTo>
                  <a:pt x="1424" y="770"/>
                  <a:pt x="1434" y="743"/>
                  <a:pt x="1427" y="762"/>
                </a:cubicBezTo>
                <a:close/>
              </a:path>
            </a:pathLst>
          </a:custGeom>
          <a:solidFill>
            <a:srgbClr val="2E2E3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43941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sym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99324" y="1981472"/>
            <a:ext cx="303076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2D/3D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数据云平台系统；客户端交付系统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455053" y="2358649"/>
            <a:ext cx="723186" cy="585207"/>
            <a:chOff x="7465337" y="2290434"/>
            <a:chExt cx="723186" cy="585207"/>
          </a:xfrm>
        </p:grpSpPr>
        <p:cxnSp>
          <p:nvCxnSpPr>
            <p:cNvPr id="5" name="Straight Connector 32"/>
            <p:cNvCxnSpPr/>
            <p:nvPr/>
          </p:nvCxnSpPr>
          <p:spPr>
            <a:xfrm flipH="1" flipV="1">
              <a:off x="7829220" y="2290434"/>
              <a:ext cx="359303" cy="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33"/>
            <p:cNvCxnSpPr/>
            <p:nvPr/>
          </p:nvCxnSpPr>
          <p:spPr>
            <a:xfrm flipH="1">
              <a:off x="7465337" y="2290434"/>
              <a:ext cx="365943" cy="58520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4"/>
          <p:cNvGrpSpPr/>
          <p:nvPr/>
        </p:nvGrpSpPr>
        <p:grpSpPr>
          <a:xfrm flipH="1" flipV="1">
            <a:off x="7370871" y="4396568"/>
            <a:ext cx="896129" cy="632479"/>
            <a:chOff x="3817146" y="2237942"/>
            <a:chExt cx="1544424" cy="802527"/>
          </a:xfrm>
        </p:grpSpPr>
        <p:cxnSp>
          <p:nvCxnSpPr>
            <p:cNvPr id="8" name="Straight Connector 35"/>
            <p:cNvCxnSpPr/>
            <p:nvPr/>
          </p:nvCxnSpPr>
          <p:spPr>
            <a:xfrm flipV="1">
              <a:off x="3817146" y="2237942"/>
              <a:ext cx="767322" cy="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36"/>
            <p:cNvCxnSpPr/>
            <p:nvPr/>
          </p:nvCxnSpPr>
          <p:spPr>
            <a:xfrm>
              <a:off x="4580068" y="2237942"/>
              <a:ext cx="781502" cy="80252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8399324" y="4442018"/>
            <a:ext cx="292003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完善知识产权，现金流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329833" y="5251251"/>
            <a:ext cx="3285071" cy="35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发明专利、软著、实用新型、商标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6"/>
          <p:cNvGrpSpPr/>
          <p:nvPr/>
        </p:nvGrpSpPr>
        <p:grpSpPr>
          <a:xfrm>
            <a:off x="682537" y="1892105"/>
            <a:ext cx="2848729" cy="1718986"/>
            <a:chOff x="3612378" y="2412339"/>
            <a:chExt cx="2363874" cy="1718985"/>
          </a:xfrm>
        </p:grpSpPr>
        <p:sp>
          <p:nvSpPr>
            <p:cNvPr id="13" name="文本框 12"/>
            <p:cNvSpPr txBox="1"/>
            <p:nvPr/>
          </p:nvSpPr>
          <p:spPr>
            <a:xfrm>
              <a:off x="3612378" y="2412339"/>
              <a:ext cx="2351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取得</a:t>
              </a: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NMPA</a:t>
              </a: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二类证</a:t>
              </a:r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已通过国家高新技术企业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624780" y="3218125"/>
              <a:ext cx="2351472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二类免临床：医学图像处理软件；定制式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3D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打印模型二类证；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3D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打印植入物申报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</a:rPr>
                <a:t>；</a:t>
              </a:r>
              <a:endParaRPr lang="en-US" altLang="zh-CN" sz="16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Group 38"/>
          <p:cNvGrpSpPr/>
          <p:nvPr/>
        </p:nvGrpSpPr>
        <p:grpSpPr>
          <a:xfrm>
            <a:off x="3608070" y="2449195"/>
            <a:ext cx="833755" cy="489585"/>
            <a:chOff x="3817146" y="2237942"/>
            <a:chExt cx="1544424" cy="802527"/>
          </a:xfrm>
        </p:grpSpPr>
        <p:cxnSp>
          <p:nvCxnSpPr>
            <p:cNvPr id="16" name="Straight Connector 39"/>
            <p:cNvCxnSpPr/>
            <p:nvPr/>
          </p:nvCxnSpPr>
          <p:spPr>
            <a:xfrm flipV="1">
              <a:off x="3817146" y="2237942"/>
              <a:ext cx="767322" cy="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0"/>
            <p:cNvCxnSpPr/>
            <p:nvPr/>
          </p:nvCxnSpPr>
          <p:spPr>
            <a:xfrm>
              <a:off x="4580068" y="2237942"/>
              <a:ext cx="781502" cy="80252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815340" y="4305300"/>
            <a:ext cx="264033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落地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50+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医院、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家校企合作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92650" y="5069492"/>
            <a:ext cx="3114549" cy="931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数字医学中心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/3D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打印实验室等落地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30+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医院，建立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家校企产学研合作中心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Group 41"/>
          <p:cNvGrpSpPr/>
          <p:nvPr/>
        </p:nvGrpSpPr>
        <p:grpSpPr>
          <a:xfrm flipV="1">
            <a:off x="3673475" y="4305300"/>
            <a:ext cx="816610" cy="591185"/>
            <a:chOff x="3817146" y="2237942"/>
            <a:chExt cx="1544424" cy="802527"/>
          </a:xfrm>
        </p:grpSpPr>
        <p:cxnSp>
          <p:nvCxnSpPr>
            <p:cNvPr id="21" name="Straight Connector 42"/>
            <p:cNvCxnSpPr/>
            <p:nvPr/>
          </p:nvCxnSpPr>
          <p:spPr>
            <a:xfrm flipV="1">
              <a:off x="3817146" y="2237942"/>
              <a:ext cx="767322" cy="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43"/>
            <p:cNvCxnSpPr/>
            <p:nvPr/>
          </p:nvCxnSpPr>
          <p:spPr>
            <a:xfrm>
              <a:off x="4580068" y="2237942"/>
              <a:ext cx="781502" cy="80252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3058591" y="462445"/>
            <a:ext cx="7701145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骨科</a:t>
            </a:r>
            <a:r>
              <a:rPr lang="zh-CN" altLang="en-US" sz="20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：</a:t>
            </a:r>
            <a:r>
              <a:rPr lang="en-US" altLang="zh-CN" sz="2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2</a:t>
            </a:r>
            <a:r>
              <a:rPr lang="zh-CN" altLang="en-US" sz="2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个</a:t>
            </a:r>
            <a:r>
              <a:rPr lang="zh-CN" altLang="en-US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数据库</a:t>
            </a:r>
            <a:r>
              <a:rPr lang="zh-CN" altLang="en-US" sz="20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、</a:t>
            </a:r>
            <a:r>
              <a:rPr lang="en-US" altLang="zh-CN" sz="2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1</a:t>
            </a:r>
            <a:r>
              <a:rPr lang="zh-CN" altLang="en-US" sz="2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个</a:t>
            </a:r>
            <a:r>
              <a:rPr lang="zh-CN" altLang="en-US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细分</a:t>
            </a:r>
            <a:r>
              <a:rPr lang="en-US" altLang="zh-CN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AI </a:t>
            </a:r>
            <a:r>
              <a:rPr lang="zh-CN" altLang="en-US" sz="20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、</a:t>
            </a:r>
            <a:r>
              <a:rPr lang="en-US" altLang="zh-CN" sz="2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1</a:t>
            </a:r>
            <a:r>
              <a:rPr lang="zh-CN" altLang="en-US" sz="2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个</a:t>
            </a:r>
            <a:r>
              <a:rPr lang="en-US" altLang="zh-CN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3D</a:t>
            </a:r>
            <a:r>
              <a:rPr lang="zh-CN" altLang="en-US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打印</a:t>
            </a:r>
            <a:r>
              <a:rPr lang="zh-CN" altLang="en-US" sz="2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企业</a:t>
            </a:r>
            <a:r>
              <a:rPr lang="en-US" altLang="zh-CN" sz="2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SOP</a:t>
            </a:r>
            <a:endParaRPr lang="en-US" altLang="zh-CN" sz="2000" b="1" spc="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 pitchFamily="34" charset="0"/>
            </a:endParaRPr>
          </a:p>
          <a:p>
            <a:r>
              <a:rPr lang="zh-CN" altLang="en-US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神经外科</a:t>
            </a:r>
            <a:r>
              <a:rPr lang="zh-CN" altLang="en-US" sz="20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：</a:t>
            </a:r>
            <a:r>
              <a:rPr lang="en-US" altLang="zh-CN" sz="2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1</a:t>
            </a:r>
            <a:r>
              <a:rPr lang="zh-CN" altLang="en-US" sz="2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个</a:t>
            </a:r>
            <a:r>
              <a:rPr lang="zh-CN" altLang="en-US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解决方案</a:t>
            </a:r>
            <a:endParaRPr lang="en-US" altLang="zh-CN" sz="20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 pitchFamily="34" charset="0"/>
            </a:endParaRPr>
          </a:p>
          <a:p>
            <a:r>
              <a:rPr lang="zh-CN" altLang="en-US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口腔、康复：</a:t>
            </a:r>
            <a:r>
              <a:rPr lang="en-US" altLang="zh-CN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 1</a:t>
            </a:r>
            <a:r>
              <a:rPr lang="zh-CN" altLang="en-US" sz="200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个</a:t>
            </a:r>
            <a:r>
              <a:rPr lang="en-US" altLang="zh-CN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3D</a:t>
            </a:r>
            <a:r>
              <a:rPr lang="zh-CN" altLang="en-US" sz="2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 pitchFamily="34" charset="0"/>
              </a:rPr>
              <a:t>打印产品</a:t>
            </a:r>
            <a:endParaRPr lang="id-ID" altLang="zh-CN" sz="20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 pitchFamily="34" charset="0"/>
            </a:endParaRPr>
          </a:p>
        </p:txBody>
      </p:sp>
      <p:grpSp>
        <p:nvGrpSpPr>
          <p:cNvPr id="25" name="组 1"/>
          <p:cNvGrpSpPr/>
          <p:nvPr/>
        </p:nvGrpSpPr>
        <p:grpSpPr>
          <a:xfrm>
            <a:off x="488981" y="267806"/>
            <a:ext cx="5450816" cy="815033"/>
            <a:chOff x="5567083" y="1156447"/>
            <a:chExt cx="4731287" cy="815033"/>
          </a:xfrm>
        </p:grpSpPr>
        <p:sp>
          <p:nvSpPr>
            <p:cNvPr id="26" name="矩形 25"/>
            <p:cNvSpPr/>
            <p:nvPr/>
          </p:nvSpPr>
          <p:spPr>
            <a:xfrm>
              <a:off x="5567083" y="1156447"/>
              <a:ext cx="93143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27" name="组 3"/>
            <p:cNvGrpSpPr/>
            <p:nvPr/>
          </p:nvGrpSpPr>
          <p:grpSpPr>
            <a:xfrm>
              <a:off x="5769237" y="1305207"/>
              <a:ext cx="4529133" cy="666273"/>
              <a:chOff x="6011284" y="1439678"/>
              <a:chExt cx="4529133" cy="666273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6011284" y="1439678"/>
                <a:ext cx="1826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发展计划</a:t>
                </a:r>
                <a:endParaRPr lang="id-ID" altLang="zh-CN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6037992" y="1705841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E3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8"/>
          <p:cNvGrpSpPr/>
          <p:nvPr/>
        </p:nvGrpSpPr>
        <p:grpSpPr bwMode="auto">
          <a:xfrm rot="20494898">
            <a:off x="1019340" y="2157100"/>
            <a:ext cx="2072217" cy="2072216"/>
            <a:chOff x="1111123" y="1448465"/>
            <a:chExt cx="1554926" cy="1554926"/>
          </a:xfrm>
        </p:grpSpPr>
        <p:sp>
          <p:nvSpPr>
            <p:cNvPr id="3" name="空心弧 2"/>
            <p:cNvSpPr/>
            <p:nvPr/>
          </p:nvSpPr>
          <p:spPr>
            <a:xfrm rot="17697039">
              <a:off x="1111123" y="1448465"/>
              <a:ext cx="1554926" cy="1554926"/>
            </a:xfrm>
            <a:prstGeom prst="blockArc">
              <a:avLst>
                <a:gd name="adj1" fmla="val 14487402"/>
                <a:gd name="adj2" fmla="val 21338506"/>
                <a:gd name="adj3" fmla="val 14379"/>
              </a:avLst>
            </a:prstGeom>
            <a:solidFill>
              <a:srgbClr val="E95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2490">
                <a:solidFill>
                  <a:srgbClr val="00518C"/>
                </a:solidFill>
              </a:endParaRPr>
            </a:p>
          </p:txBody>
        </p:sp>
        <p:sp>
          <p:nvSpPr>
            <p:cNvPr id="4" name="椭圆 3"/>
            <p:cNvSpPr>
              <a:spLocks noChangeArrowheads="1"/>
            </p:cNvSpPr>
            <p:nvPr/>
          </p:nvSpPr>
          <p:spPr bwMode="auto">
            <a:xfrm>
              <a:off x="1216768" y="1563638"/>
              <a:ext cx="1324580" cy="132458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2490">
                <a:solidFill>
                  <a:srgbClr val="00518C"/>
                </a:solidFill>
              </a:endParaRPr>
            </a:p>
          </p:txBody>
        </p:sp>
      </p:grpSp>
      <p:sp>
        <p:nvSpPr>
          <p:cNvPr id="5" name="TextBox 68"/>
          <p:cNvSpPr txBox="1">
            <a:spLocks noChangeArrowheads="1"/>
          </p:cNvSpPr>
          <p:nvPr/>
        </p:nvSpPr>
        <p:spPr bwMode="auto">
          <a:xfrm>
            <a:off x="1526179" y="2804671"/>
            <a:ext cx="1344000" cy="6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13" tIns="60907" rIns="121813" bIns="60907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600" dirty="0">
                <a:solidFill>
                  <a:srgbClr val="E9554A"/>
                </a:solidFill>
                <a:latin typeface="Impact" panose="020B0806030902050204" pitchFamily="34" charset="0"/>
                <a:ea typeface="微软雅黑" panose="020B0503020204020204" charset="-122"/>
              </a:rPr>
              <a:t>25</a:t>
            </a:r>
            <a:r>
              <a:rPr lang="en-US" altLang="zh-CN" sz="2665" dirty="0">
                <a:solidFill>
                  <a:srgbClr val="E9554A"/>
                </a:solidFill>
                <a:latin typeface="Impact" panose="020B0806030902050204" pitchFamily="34" charset="0"/>
                <a:ea typeface="微软雅黑" panose="020B0503020204020204" charset="-122"/>
              </a:rPr>
              <a:t>%</a:t>
            </a:r>
            <a:endParaRPr lang="zh-CN" altLang="en-US" sz="2490" dirty="0">
              <a:solidFill>
                <a:srgbClr val="E9554A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grpSp>
        <p:nvGrpSpPr>
          <p:cNvPr id="6" name="组合 33"/>
          <p:cNvGrpSpPr/>
          <p:nvPr/>
        </p:nvGrpSpPr>
        <p:grpSpPr bwMode="auto">
          <a:xfrm rot="16947254">
            <a:off x="3561535" y="2102745"/>
            <a:ext cx="2074333" cy="2074333"/>
            <a:chOff x="1106586" y="1427939"/>
            <a:chExt cx="1554926" cy="1554926"/>
          </a:xfrm>
        </p:grpSpPr>
        <p:sp>
          <p:nvSpPr>
            <p:cNvPr id="7" name="空心弧 6"/>
            <p:cNvSpPr/>
            <p:nvPr/>
          </p:nvSpPr>
          <p:spPr>
            <a:xfrm rot="16291950">
              <a:off x="1106586" y="1427939"/>
              <a:ext cx="1554926" cy="1554926"/>
            </a:xfrm>
            <a:prstGeom prst="blockArc">
              <a:avLst>
                <a:gd name="adj1" fmla="val 13196799"/>
                <a:gd name="adj2" fmla="val 21338506"/>
                <a:gd name="adj3" fmla="val 14379"/>
              </a:avLst>
            </a:prstGeom>
            <a:solidFill>
              <a:srgbClr val="2E2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2490">
                <a:solidFill>
                  <a:srgbClr val="00518C"/>
                </a:solidFill>
              </a:endParaRPr>
            </a:p>
          </p:txBody>
        </p:sp>
        <p:sp>
          <p:nvSpPr>
            <p:cNvPr id="8" name="椭圆 7"/>
            <p:cNvSpPr>
              <a:spLocks noChangeArrowheads="1"/>
            </p:cNvSpPr>
            <p:nvPr/>
          </p:nvSpPr>
          <p:spPr bwMode="auto">
            <a:xfrm>
              <a:off x="1216768" y="1563638"/>
              <a:ext cx="1324580" cy="132458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2490">
                <a:solidFill>
                  <a:srgbClr val="00518C"/>
                </a:solidFill>
              </a:endParaRPr>
            </a:p>
          </p:txBody>
        </p:sp>
      </p:grpSp>
      <p:sp>
        <p:nvSpPr>
          <p:cNvPr id="9" name="TextBox 32"/>
          <p:cNvSpPr txBox="1">
            <a:spLocks noChangeArrowheads="1"/>
          </p:cNvSpPr>
          <p:nvPr/>
        </p:nvSpPr>
        <p:spPr bwMode="auto">
          <a:xfrm>
            <a:off x="4123127" y="2804671"/>
            <a:ext cx="1344000" cy="69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13" tIns="60907" rIns="121813" bIns="60907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735" dirty="0">
                <a:solidFill>
                  <a:srgbClr val="2E2E3F"/>
                </a:solidFill>
                <a:latin typeface="Impact" panose="020B0806030902050204" pitchFamily="34" charset="0"/>
                <a:ea typeface="微软雅黑" panose="020B0503020204020204" charset="-122"/>
              </a:rPr>
              <a:t>30</a:t>
            </a:r>
            <a:r>
              <a:rPr lang="en-US" altLang="zh-CN" sz="2665" dirty="0">
                <a:solidFill>
                  <a:srgbClr val="2E2E3F"/>
                </a:solidFill>
                <a:latin typeface="Impact" panose="020B0806030902050204" pitchFamily="34" charset="0"/>
                <a:ea typeface="微软雅黑" panose="020B0503020204020204" charset="-122"/>
              </a:rPr>
              <a:t>%</a:t>
            </a:r>
            <a:endParaRPr lang="zh-CN" altLang="en-US" sz="2490" dirty="0">
              <a:solidFill>
                <a:srgbClr val="2E2E3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grpSp>
        <p:nvGrpSpPr>
          <p:cNvPr id="10" name="组合 38"/>
          <p:cNvGrpSpPr/>
          <p:nvPr/>
        </p:nvGrpSpPr>
        <p:grpSpPr bwMode="auto">
          <a:xfrm rot="9344491">
            <a:off x="6096539" y="1823737"/>
            <a:ext cx="2074333" cy="2381888"/>
            <a:chOff x="1045346" y="1100922"/>
            <a:chExt cx="1554926" cy="1787296"/>
          </a:xfrm>
        </p:grpSpPr>
        <p:sp>
          <p:nvSpPr>
            <p:cNvPr id="11" name="空心弧 10"/>
            <p:cNvSpPr/>
            <p:nvPr/>
          </p:nvSpPr>
          <p:spPr>
            <a:xfrm rot="17358976">
              <a:off x="1045346" y="1100922"/>
              <a:ext cx="1554926" cy="1554926"/>
            </a:xfrm>
            <a:prstGeom prst="blockArc">
              <a:avLst>
                <a:gd name="adj1" fmla="val 17762536"/>
                <a:gd name="adj2" fmla="val 3339041"/>
                <a:gd name="adj3" fmla="val 13553"/>
              </a:avLst>
            </a:prstGeom>
            <a:solidFill>
              <a:srgbClr val="E95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2490">
                <a:solidFill>
                  <a:srgbClr val="00518C"/>
                </a:solidFill>
              </a:endParaRPr>
            </a:p>
          </p:txBody>
        </p:sp>
        <p:sp>
          <p:nvSpPr>
            <p:cNvPr id="12" name="椭圆 11"/>
            <p:cNvSpPr>
              <a:spLocks noChangeArrowheads="1"/>
            </p:cNvSpPr>
            <p:nvPr/>
          </p:nvSpPr>
          <p:spPr bwMode="auto">
            <a:xfrm>
              <a:off x="1216768" y="1563638"/>
              <a:ext cx="1324580" cy="132458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2490">
                <a:solidFill>
                  <a:srgbClr val="00518C"/>
                </a:solidFill>
              </a:endParaRPr>
            </a:p>
          </p:txBody>
        </p:sp>
      </p:grpSp>
      <p:sp>
        <p:nvSpPr>
          <p:cNvPr id="13" name="TextBox 37"/>
          <p:cNvSpPr txBox="1">
            <a:spLocks noChangeArrowheads="1"/>
          </p:cNvSpPr>
          <p:nvPr/>
        </p:nvSpPr>
        <p:spPr bwMode="auto">
          <a:xfrm>
            <a:off x="6743020" y="2804671"/>
            <a:ext cx="1344000" cy="69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13" tIns="60907" rIns="121813" bIns="60907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735" dirty="0">
                <a:solidFill>
                  <a:srgbClr val="E9554A"/>
                </a:solidFill>
                <a:latin typeface="Impact" panose="020B0806030902050204" pitchFamily="34" charset="0"/>
                <a:ea typeface="微软雅黑" panose="020B0503020204020204" charset="-122"/>
              </a:rPr>
              <a:t>25</a:t>
            </a:r>
            <a:r>
              <a:rPr lang="en-US" altLang="zh-CN" sz="2665" dirty="0">
                <a:solidFill>
                  <a:srgbClr val="E9554A"/>
                </a:solidFill>
                <a:latin typeface="Impact" panose="020B0806030902050204" pitchFamily="34" charset="0"/>
                <a:ea typeface="微软雅黑" panose="020B0503020204020204" charset="-122"/>
              </a:rPr>
              <a:t>%</a:t>
            </a:r>
            <a:endParaRPr lang="zh-CN" altLang="en-US" sz="2490" dirty="0">
              <a:solidFill>
                <a:srgbClr val="E9554A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grpSp>
        <p:nvGrpSpPr>
          <p:cNvPr id="14" name="组合 43"/>
          <p:cNvGrpSpPr/>
          <p:nvPr/>
        </p:nvGrpSpPr>
        <p:grpSpPr bwMode="auto">
          <a:xfrm rot="20844296">
            <a:off x="8874691" y="2117560"/>
            <a:ext cx="2074333" cy="2072216"/>
            <a:chOff x="1111120" y="1448465"/>
            <a:chExt cx="1554926" cy="1554926"/>
          </a:xfrm>
        </p:grpSpPr>
        <p:sp>
          <p:nvSpPr>
            <p:cNvPr id="15" name="空心弧 14"/>
            <p:cNvSpPr/>
            <p:nvPr/>
          </p:nvSpPr>
          <p:spPr>
            <a:xfrm rot="17697039">
              <a:off x="1111120" y="1448465"/>
              <a:ext cx="1554926" cy="1554926"/>
            </a:xfrm>
            <a:prstGeom prst="blockArc">
              <a:avLst>
                <a:gd name="adj1" fmla="val 21300717"/>
                <a:gd name="adj2" fmla="val 4322095"/>
                <a:gd name="adj3" fmla="val 12759"/>
              </a:avLst>
            </a:prstGeom>
            <a:solidFill>
              <a:srgbClr val="2E2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2490">
                <a:solidFill>
                  <a:srgbClr val="00518C"/>
                </a:solidFill>
              </a:endParaRPr>
            </a:p>
          </p:txBody>
        </p:sp>
        <p:sp>
          <p:nvSpPr>
            <p:cNvPr id="16" name="椭圆 15"/>
            <p:cNvSpPr>
              <a:spLocks noChangeArrowheads="1"/>
            </p:cNvSpPr>
            <p:nvPr/>
          </p:nvSpPr>
          <p:spPr bwMode="auto">
            <a:xfrm>
              <a:off x="1216768" y="1563638"/>
              <a:ext cx="1324580" cy="132458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2490">
                <a:solidFill>
                  <a:srgbClr val="00518C"/>
                </a:solidFill>
              </a:endParaRPr>
            </a:p>
          </p:txBody>
        </p:sp>
      </p:grpSp>
      <p:sp>
        <p:nvSpPr>
          <p:cNvPr id="17" name="TextBox 42"/>
          <p:cNvSpPr txBox="1">
            <a:spLocks noChangeArrowheads="1"/>
          </p:cNvSpPr>
          <p:nvPr/>
        </p:nvSpPr>
        <p:spPr bwMode="auto">
          <a:xfrm>
            <a:off x="9362912" y="2804671"/>
            <a:ext cx="1344000" cy="6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13" tIns="60907" rIns="121813" bIns="60907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3600" dirty="0">
                <a:solidFill>
                  <a:srgbClr val="2E2E3F"/>
                </a:solidFill>
                <a:latin typeface="Impact" panose="020B0806030902050204" pitchFamily="34" charset="0"/>
                <a:ea typeface="微软雅黑" panose="020B0503020204020204" charset="-122"/>
              </a:rPr>
              <a:t>20</a:t>
            </a:r>
            <a:r>
              <a:rPr lang="en-US" altLang="zh-CN" sz="2665" dirty="0">
                <a:solidFill>
                  <a:srgbClr val="2E2E3F"/>
                </a:solidFill>
                <a:latin typeface="Impact" panose="020B0806030902050204" pitchFamily="34" charset="0"/>
                <a:ea typeface="微软雅黑" panose="020B0503020204020204" charset="-122"/>
              </a:rPr>
              <a:t>%</a:t>
            </a:r>
            <a:endParaRPr lang="zh-CN" altLang="en-US" sz="2490" dirty="0">
              <a:solidFill>
                <a:srgbClr val="2E2E3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373028" y="4770100"/>
            <a:ext cx="2501951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团队人员扩充</a:t>
            </a:r>
          </a:p>
        </p:txBody>
      </p:sp>
      <p:sp>
        <p:nvSpPr>
          <p:cNvPr id="20" name="矩形 19"/>
          <p:cNvSpPr/>
          <p:nvPr/>
        </p:nvSpPr>
        <p:spPr>
          <a:xfrm>
            <a:off x="6179334" y="4715490"/>
            <a:ext cx="250195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项目复制</a:t>
            </a:r>
          </a:p>
        </p:txBody>
      </p:sp>
      <p:sp>
        <p:nvSpPr>
          <p:cNvPr id="21" name="矩形 20"/>
          <p:cNvSpPr/>
          <p:nvPr/>
        </p:nvSpPr>
        <p:spPr>
          <a:xfrm>
            <a:off x="658051" y="4798040"/>
            <a:ext cx="2501951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市场推广</a:t>
            </a:r>
          </a:p>
        </p:txBody>
      </p:sp>
      <p:grpSp>
        <p:nvGrpSpPr>
          <p:cNvPr id="22" name="组 1"/>
          <p:cNvGrpSpPr/>
          <p:nvPr/>
        </p:nvGrpSpPr>
        <p:grpSpPr>
          <a:xfrm>
            <a:off x="452865" y="187418"/>
            <a:ext cx="5643135" cy="815033"/>
            <a:chOff x="5567083" y="1156447"/>
            <a:chExt cx="4898219" cy="815033"/>
          </a:xfrm>
        </p:grpSpPr>
        <p:sp>
          <p:nvSpPr>
            <p:cNvPr id="23" name="矩形 22"/>
            <p:cNvSpPr/>
            <p:nvPr/>
          </p:nvSpPr>
          <p:spPr>
            <a:xfrm>
              <a:off x="5567083" y="1156447"/>
              <a:ext cx="93143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24" name="组 3"/>
            <p:cNvGrpSpPr/>
            <p:nvPr/>
          </p:nvGrpSpPr>
          <p:grpSpPr>
            <a:xfrm>
              <a:off x="5769236" y="1305207"/>
              <a:ext cx="4696066" cy="666273"/>
              <a:chOff x="6011283" y="1439678"/>
              <a:chExt cx="4696066" cy="666273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6011283" y="1439678"/>
                <a:ext cx="4696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融资目标</a:t>
                </a:r>
                <a:r>
                  <a:rPr lang="en-US" altLang="zh-CN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500</a:t>
                </a:r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万</a:t>
                </a:r>
                <a:r>
                  <a:rPr lang="en-US" altLang="zh-CN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—</a:t>
                </a:r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出让</a:t>
                </a:r>
                <a:r>
                  <a:rPr lang="en-US" altLang="zh-CN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15%</a:t>
                </a:r>
                <a:r>
                  <a:rPr lang="zh-CN" altLang="en-US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股权</a:t>
                </a:r>
                <a:endParaRPr lang="id-ID" altLang="zh-CN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6037992" y="1705841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E3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7" name="矩形 26"/>
          <p:cNvSpPr/>
          <p:nvPr/>
        </p:nvSpPr>
        <p:spPr>
          <a:xfrm>
            <a:off x="8985116" y="4549755"/>
            <a:ext cx="2501951" cy="7289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NMPA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二类证及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企业认证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29" y="460899"/>
            <a:ext cx="1257670" cy="12576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67787" y="643112"/>
            <a:ext cx="1760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普 锐 霆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PRINTING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66389" y="1805556"/>
            <a:ext cx="4412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助力数字化精准诊疗的    </a:t>
            </a:r>
            <a:r>
              <a:rPr lang="en-US" altLang="zh-CN" sz="2000" dirty="0">
                <a:solidFill>
                  <a:srgbClr val="FF0000"/>
                </a:solidFill>
                <a:effectLst>
                  <a:glow>
                    <a:schemeClr val="accent1"/>
                  </a:glow>
                  <a:reflection endPos="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技术</a:t>
            </a:r>
            <a:endParaRPr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315353" y="6091139"/>
            <a:ext cx="2043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www.3d-prt.cn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573708" y="6108919"/>
            <a:ext cx="4549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让手术更简单！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13505513444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（微信同号）</a:t>
            </a:r>
            <a:endParaRPr lang="zh-CN" altLang="en-US" dirty="0"/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1601173" y="4256326"/>
            <a:ext cx="745402" cy="37165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628041" y="3934207"/>
            <a:ext cx="698377" cy="67693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6113" r="10475" b="3781"/>
          <a:stretch>
            <a:fillRect/>
          </a:stretch>
        </p:blipFill>
        <p:spPr>
          <a:xfrm>
            <a:off x="6003167" y="3614940"/>
            <a:ext cx="1481321" cy="1563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5356997" y="4111370"/>
            <a:ext cx="969273" cy="144956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>
            <a:fillRect/>
          </a:stretch>
        </p:blipFill>
        <p:spPr>
          <a:xfrm>
            <a:off x="2212003" y="3003410"/>
            <a:ext cx="1404983" cy="1757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0" name="直接连接符 29"/>
          <p:cNvCxnSpPr/>
          <p:nvPr/>
        </p:nvCxnSpPr>
        <p:spPr>
          <a:xfrm>
            <a:off x="7483096" y="4537628"/>
            <a:ext cx="594453" cy="23687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 descr="8a03b450c93efe269447a34bc55cc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662" y="4318041"/>
            <a:ext cx="1033811" cy="1295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/>
          <a:srcRect l="7232"/>
          <a:stretch>
            <a:fillRect/>
          </a:stretch>
        </p:blipFill>
        <p:spPr>
          <a:xfrm>
            <a:off x="8821896" y="4407118"/>
            <a:ext cx="1006080" cy="1292676"/>
          </a:xfrm>
          <a:prstGeom prst="rect">
            <a:avLst/>
          </a:prstGeom>
        </p:spPr>
      </p:pic>
      <p:cxnSp>
        <p:nvCxnSpPr>
          <p:cNvPr id="35" name="直接连接符 34"/>
          <p:cNvCxnSpPr/>
          <p:nvPr/>
        </p:nvCxnSpPr>
        <p:spPr>
          <a:xfrm flipV="1">
            <a:off x="9684754" y="4972154"/>
            <a:ext cx="666740" cy="14515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382" y="3953969"/>
            <a:ext cx="1364249" cy="2103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直接连接符 42"/>
          <p:cNvCxnSpPr/>
          <p:nvPr/>
        </p:nvCxnSpPr>
        <p:spPr>
          <a:xfrm>
            <a:off x="10670960" y="3080687"/>
            <a:ext cx="221942" cy="85352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3917" r="19042" b="10526"/>
          <a:stretch>
            <a:fillRect/>
          </a:stretch>
        </p:blipFill>
        <p:spPr>
          <a:xfrm>
            <a:off x="4261980" y="3328128"/>
            <a:ext cx="1071806" cy="1682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t="25499" r="25869" b="31865"/>
          <a:stretch>
            <a:fillRect/>
          </a:stretch>
        </p:blipFill>
        <p:spPr>
          <a:xfrm>
            <a:off x="5386456" y="5819820"/>
            <a:ext cx="909818" cy="8853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37" y="2422741"/>
            <a:ext cx="1276197" cy="1161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863" y="986169"/>
            <a:ext cx="1444953" cy="14796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r="6297"/>
          <a:stretch>
            <a:fillRect/>
          </a:stretch>
        </p:blipFill>
        <p:spPr>
          <a:xfrm>
            <a:off x="6850020" y="1639340"/>
            <a:ext cx="622492" cy="7312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6988"/>
          <a:stretch>
            <a:fillRect/>
          </a:stretch>
        </p:blipFill>
        <p:spPr>
          <a:xfrm>
            <a:off x="263296" y="4537628"/>
            <a:ext cx="1364250" cy="1282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-2626" y="2675965"/>
            <a:ext cx="2646947" cy="2447365"/>
          </a:xfrm>
          <a:prstGeom prst="rect">
            <a:avLst/>
          </a:prstGeom>
          <a:solidFill>
            <a:srgbClr val="2E2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 1"/>
          <p:cNvGrpSpPr/>
          <p:nvPr/>
        </p:nvGrpSpPr>
        <p:grpSpPr>
          <a:xfrm>
            <a:off x="554794" y="357774"/>
            <a:ext cx="4760259" cy="843525"/>
            <a:chOff x="5567083" y="1079668"/>
            <a:chExt cx="4760259" cy="843525"/>
          </a:xfrm>
        </p:grpSpPr>
        <p:sp>
          <p:nvSpPr>
            <p:cNvPr id="3" name="矩形 2"/>
            <p:cNvSpPr/>
            <p:nvPr/>
          </p:nvSpPr>
          <p:spPr>
            <a:xfrm>
              <a:off x="5567083" y="1156447"/>
              <a:ext cx="111822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4" name="组 3"/>
            <p:cNvGrpSpPr/>
            <p:nvPr/>
          </p:nvGrpSpPr>
          <p:grpSpPr>
            <a:xfrm>
              <a:off x="5824917" y="1079668"/>
              <a:ext cx="4502425" cy="843525"/>
              <a:chOff x="6066964" y="1214139"/>
              <a:chExt cx="4502425" cy="843525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6066964" y="1214139"/>
                <a:ext cx="1826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b="1" spc="300" dirty="0">
                    <a:solidFill>
                      <a:srgbClr val="2E2E3F"/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项目介绍</a:t>
                </a:r>
                <a:endParaRPr lang="id-ID" altLang="zh-CN" sz="2400" b="1" spc="300" dirty="0">
                  <a:solidFill>
                    <a:srgbClr val="2E2E3F"/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6066964" y="1657554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000" dirty="0">
                    <a:solidFill>
                      <a:srgbClr val="2E2E3F"/>
                    </a:solidFill>
                    <a:latin typeface="Century Gothic" panose="020B0502020202020204" pitchFamily="34" charset="0"/>
                    <a:ea typeface="微软雅黑" panose="020B0503020204020204" charset="-122"/>
                  </a:rPr>
                  <a:t>3D</a:t>
                </a:r>
                <a:r>
                  <a:rPr lang="zh-CN" altLang="en-US" sz="2000" dirty="0">
                    <a:solidFill>
                      <a:srgbClr val="2E2E3F"/>
                    </a:solidFill>
                    <a:latin typeface="Century Gothic" panose="020B0502020202020204" pitchFamily="34" charset="0"/>
                    <a:ea typeface="微软雅黑" panose="020B0503020204020204" charset="-122"/>
                  </a:rPr>
                  <a:t>重构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E3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8" name="矩形 7"/>
          <p:cNvSpPr/>
          <p:nvPr/>
        </p:nvSpPr>
        <p:spPr>
          <a:xfrm rot="2700000">
            <a:off x="1971558" y="2587732"/>
            <a:ext cx="2646947" cy="2646947"/>
          </a:xfrm>
          <a:prstGeom prst="rect">
            <a:avLst/>
          </a:prstGeom>
          <a:solidFill>
            <a:srgbClr val="2E2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6" name="组合 68"/>
          <p:cNvGrpSpPr/>
          <p:nvPr/>
        </p:nvGrpSpPr>
        <p:grpSpPr>
          <a:xfrm>
            <a:off x="0" y="2862931"/>
            <a:ext cx="4484891" cy="2219467"/>
            <a:chOff x="1530994" y="1770441"/>
            <a:chExt cx="3495635" cy="2219467"/>
          </a:xfrm>
        </p:grpSpPr>
        <p:sp>
          <p:nvSpPr>
            <p:cNvPr id="17" name="矩形 16"/>
            <p:cNvSpPr/>
            <p:nvPr/>
          </p:nvSpPr>
          <p:spPr>
            <a:xfrm>
              <a:off x="2751182" y="1770441"/>
              <a:ext cx="2241974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3D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重构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530994" y="2205893"/>
              <a:ext cx="3495635" cy="178401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通过自主研发软件借用二维影像数据（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CT/MRI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等）通过渲染、分割、融合等算法</a:t>
              </a:r>
              <a:r>
                <a:rPr lang="zh-CN" altLang="zh-CN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获得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的</a:t>
              </a:r>
              <a:r>
                <a:rPr lang="zh-CN" altLang="zh-CN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三维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数据信息，</a:t>
              </a:r>
              <a:r>
                <a:rPr lang="zh-CN" altLang="zh-CN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可透明任意脏器、脉管，并任意旋转、缩放，便于反复观察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，给到临床直观、逼真的</a:t>
              </a:r>
              <a:r>
                <a:rPr lang="zh-CN" altLang="zh-CN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显示效果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14000"/>
                </a:lnSpc>
              </a:pPr>
              <a:endParaRPr lang="en-US" altLang="zh-CN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r="5353" b="3074"/>
          <a:stretch>
            <a:fillRect/>
          </a:stretch>
        </p:blipFill>
        <p:spPr>
          <a:xfrm>
            <a:off x="6748359" y="5132603"/>
            <a:ext cx="1597529" cy="165433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6113" r="10475" b="3781"/>
          <a:stretch>
            <a:fillRect/>
          </a:stretch>
        </p:blipFill>
        <p:spPr>
          <a:xfrm>
            <a:off x="8637180" y="5132603"/>
            <a:ext cx="1507684" cy="159165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3772" r="9267"/>
          <a:stretch>
            <a:fillRect/>
          </a:stretch>
        </p:blipFill>
        <p:spPr>
          <a:xfrm>
            <a:off x="10436156" y="5129554"/>
            <a:ext cx="1411287" cy="157976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39" y="5035402"/>
            <a:ext cx="1788411" cy="1751537"/>
          </a:xfrm>
          <a:prstGeom prst="rect">
            <a:avLst/>
          </a:prstGeom>
        </p:spPr>
      </p:pic>
      <p:pic>
        <p:nvPicPr>
          <p:cNvPr id="48" name="5764b759d3f1b712d2dbbd30cd4b440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0880" y="98012"/>
            <a:ext cx="6096000" cy="4460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626" y="2675965"/>
            <a:ext cx="2646947" cy="2447365"/>
          </a:xfrm>
          <a:prstGeom prst="rect">
            <a:avLst/>
          </a:prstGeom>
          <a:solidFill>
            <a:srgbClr val="2E2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 rot="2700000">
            <a:off x="1982557" y="2576174"/>
            <a:ext cx="2646947" cy="2646947"/>
          </a:xfrm>
          <a:prstGeom prst="rect">
            <a:avLst/>
          </a:prstGeom>
          <a:solidFill>
            <a:srgbClr val="2E2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7072" y="3275000"/>
            <a:ext cx="4484891" cy="20647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打印技术（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3D Printing)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学术上称之为快速成型技术，从制造工艺的技术上划分它叫做增材制造，它是一种以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设计模型文件为基础，运用不同的打印技术、方式使特定的材料，通过逐层堆叠、叠加的方式来制造物体的技术。</a:t>
            </a:r>
          </a:p>
          <a:p>
            <a:pPr>
              <a:lnSpc>
                <a:spcPct val="114000"/>
              </a:lnSpc>
            </a:pPr>
            <a:endParaRPr lang="en-US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4000"/>
              </a:lnSpc>
            </a:pPr>
            <a:endParaRPr lang="en-US" altLang="zh-CN" dirty="0">
              <a:solidFill>
                <a:schemeClr val="bg1"/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06694" y="2843411"/>
            <a:ext cx="2876447" cy="4303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打印</a:t>
            </a:r>
          </a:p>
        </p:txBody>
      </p:sp>
      <p:grpSp>
        <p:nvGrpSpPr>
          <p:cNvPr id="10" name="组 1"/>
          <p:cNvGrpSpPr/>
          <p:nvPr/>
        </p:nvGrpSpPr>
        <p:grpSpPr>
          <a:xfrm>
            <a:off x="545904" y="357774"/>
            <a:ext cx="4760259" cy="843525"/>
            <a:chOff x="5567083" y="1079668"/>
            <a:chExt cx="4760259" cy="843525"/>
          </a:xfrm>
        </p:grpSpPr>
        <p:sp>
          <p:nvSpPr>
            <p:cNvPr id="11" name="矩形 10"/>
            <p:cNvSpPr/>
            <p:nvPr/>
          </p:nvSpPr>
          <p:spPr>
            <a:xfrm>
              <a:off x="5567083" y="1156447"/>
              <a:ext cx="111822" cy="744346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12" name="组 3"/>
            <p:cNvGrpSpPr/>
            <p:nvPr/>
          </p:nvGrpSpPr>
          <p:grpSpPr>
            <a:xfrm>
              <a:off x="5824917" y="1079668"/>
              <a:ext cx="4502425" cy="843525"/>
              <a:chOff x="6066964" y="1214139"/>
              <a:chExt cx="4502425" cy="843525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6066964" y="1214139"/>
                <a:ext cx="1826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00" b="1" spc="3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项目介绍</a:t>
                </a:r>
                <a:endParaRPr lang="id-ID" altLang="zh-CN" sz="24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066964" y="1657554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000" dirty="0">
                    <a:solidFill>
                      <a:srgbClr val="2E2E3F"/>
                    </a:solidFill>
                    <a:latin typeface="Century Gothic" panose="020B0502020202020204" pitchFamily="34" charset="0"/>
                    <a:ea typeface="微软雅黑" panose="020B0503020204020204" charset="-122"/>
                  </a:rPr>
                  <a:t>3D</a:t>
                </a:r>
                <a:r>
                  <a:rPr lang="zh-CN" altLang="en-US" sz="2000" dirty="0">
                    <a:solidFill>
                      <a:srgbClr val="2E2E3F"/>
                    </a:solidFill>
                    <a:latin typeface="Century Gothic" panose="020B0502020202020204" pitchFamily="34" charset="0"/>
                    <a:ea typeface="微软雅黑" panose="020B0503020204020204" charset="-122"/>
                  </a:rPr>
                  <a:t>打印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E3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37" name="ddeefbc7288a6ddae06955f6b8e16a1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99" end="29738.3339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0882" y="1591837"/>
            <a:ext cx="3886200" cy="488351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259" y="2028010"/>
            <a:ext cx="2858724" cy="3811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1" y="3065212"/>
            <a:ext cx="3155603" cy="29899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541" y="3065211"/>
            <a:ext cx="2768367" cy="29899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206" y="3065211"/>
            <a:ext cx="2768367" cy="29899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4427" y="1392329"/>
            <a:ext cx="9744966" cy="1505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首例新冠肺炎肺部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打印模型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便于专家、医生对病例实体分析或分析过程的理解。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4000"/>
              </a:lnSpc>
              <a:defRPr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打印技术可以极速协助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突发医疗领域的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实体模型演进情况的分析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与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实体模型交付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对此次疫情的一些医学病例研究，提供帮助。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 1"/>
          <p:cNvGrpSpPr/>
          <p:nvPr/>
        </p:nvGrpSpPr>
        <p:grpSpPr>
          <a:xfrm>
            <a:off x="800218" y="156653"/>
            <a:ext cx="4714119" cy="843525"/>
            <a:chOff x="5740868" y="1079668"/>
            <a:chExt cx="4714119" cy="843525"/>
          </a:xfrm>
        </p:grpSpPr>
        <p:sp>
          <p:nvSpPr>
            <p:cNvPr id="7" name="矩形 6"/>
            <p:cNvSpPr/>
            <p:nvPr/>
          </p:nvSpPr>
          <p:spPr>
            <a:xfrm>
              <a:off x="5740868" y="1176986"/>
              <a:ext cx="107296" cy="692193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8" name="组 3"/>
            <p:cNvGrpSpPr/>
            <p:nvPr/>
          </p:nvGrpSpPr>
          <p:grpSpPr>
            <a:xfrm>
              <a:off x="5945667" y="1079668"/>
              <a:ext cx="4509320" cy="843525"/>
              <a:chOff x="6187714" y="1214139"/>
              <a:chExt cx="4509320" cy="843525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6187714" y="1214139"/>
                <a:ext cx="182646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id-ID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项目介绍</a:t>
                </a: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6194609" y="1657554"/>
                <a:ext cx="4502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charset="-122"/>
                  </a:rPr>
                  <a:t>新冠疫情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" r="-681"/>
          <a:stretch>
            <a:fillRect/>
          </a:stretch>
        </p:blipFill>
        <p:spPr>
          <a:xfrm>
            <a:off x="8610600" y="1251008"/>
            <a:ext cx="2951377" cy="49995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60" y="2160630"/>
            <a:ext cx="4457700" cy="2800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2" y="1251008"/>
            <a:ext cx="2805887" cy="4999580"/>
          </a:xfrm>
          <a:prstGeom prst="rect">
            <a:avLst/>
          </a:prstGeom>
        </p:spPr>
      </p:pic>
      <p:grpSp>
        <p:nvGrpSpPr>
          <p:cNvPr id="8" name="组 1"/>
          <p:cNvGrpSpPr/>
          <p:nvPr/>
        </p:nvGrpSpPr>
        <p:grpSpPr>
          <a:xfrm>
            <a:off x="800218" y="138238"/>
            <a:ext cx="4714119" cy="860610"/>
            <a:chOff x="5740868" y="1061253"/>
            <a:chExt cx="4714119" cy="860610"/>
          </a:xfrm>
        </p:grpSpPr>
        <p:sp>
          <p:nvSpPr>
            <p:cNvPr id="9" name="矩形 8"/>
            <p:cNvSpPr/>
            <p:nvPr/>
          </p:nvSpPr>
          <p:spPr>
            <a:xfrm>
              <a:off x="5740868" y="1176986"/>
              <a:ext cx="107296" cy="692193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10" name="组 3"/>
            <p:cNvGrpSpPr/>
            <p:nvPr/>
          </p:nvGrpSpPr>
          <p:grpSpPr>
            <a:xfrm>
              <a:off x="5952562" y="1061253"/>
              <a:ext cx="4502425" cy="860610"/>
              <a:chOff x="6194609" y="1195724"/>
              <a:chExt cx="4502425" cy="86061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6195065" y="1195724"/>
                <a:ext cx="182646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id-ID" sz="2400" b="1" spc="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微软雅黑" panose="020B0503020204020204" charset="-122"/>
                    <a:cs typeface="Segoe UI Light" panose="020B0502040204020203" pitchFamily="34" charset="0"/>
                  </a:rPr>
                  <a:t>项目介绍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6194609" y="1657554"/>
                <a:ext cx="450242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charset="-122"/>
                  </a:rPr>
                  <a:t>英雄事迹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/>
        </p:nvGraphicFramePr>
        <p:xfrm>
          <a:off x="540762" y="967409"/>
          <a:ext cx="10899662" cy="4429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350475" y="5488242"/>
            <a:ext cx="91115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通过医学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重构与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打印方向开展相关研究和应用，带动了国内临床、科研在该方向发展，论文及成果产出量巨大，技术热门程度高</a:t>
            </a:r>
          </a:p>
        </p:txBody>
      </p:sp>
      <p:grpSp>
        <p:nvGrpSpPr>
          <p:cNvPr id="4" name="组 5"/>
          <p:cNvGrpSpPr/>
          <p:nvPr/>
        </p:nvGrpSpPr>
        <p:grpSpPr>
          <a:xfrm>
            <a:off x="450097" y="277091"/>
            <a:ext cx="10478315" cy="690318"/>
            <a:chOff x="5567083" y="1156447"/>
            <a:chExt cx="11797446" cy="902443"/>
          </a:xfrm>
        </p:grpSpPr>
        <p:sp>
          <p:nvSpPr>
            <p:cNvPr id="5" name="矩形 4"/>
            <p:cNvSpPr/>
            <p:nvPr/>
          </p:nvSpPr>
          <p:spPr>
            <a:xfrm>
              <a:off x="5567083" y="1156447"/>
              <a:ext cx="102079" cy="902443"/>
            </a:xfrm>
            <a:prstGeom prst="rect">
              <a:avLst/>
            </a:prstGeom>
            <a:solidFill>
              <a:srgbClr val="E95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804908" y="1304119"/>
              <a:ext cx="11559621" cy="601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微软雅黑" panose="020B0503020204020204" charset="-122"/>
                  <a:cs typeface="Segoe UI Light" panose="020B0502040204020203" pitchFamily="34" charset="0"/>
                </a:rPr>
                <a:t>院士解读</a:t>
              </a:r>
              <a:endParaRPr lang="id-ID" altLang="zh-CN" sz="2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微软雅黑" panose="020B0503020204020204" charset="-122"/>
                <a:cs typeface="Segoe UI Light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A4MWU2NjlmZGNkNmVkMmEyN2FmODlmMTRmMjQ5Mm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828,&quot;width&quot;:1897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a456945-2437-4224-b668-5e83234f5e9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02,&quot;width&quot;:341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458,&quot;width&quot;:515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485,&quot;width&quot;:521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40,&quot;width&quot;:4722}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</TotalTime>
  <Words>2269</Words>
  <Application>Microsoft Office PowerPoint</Application>
  <PresentationFormat>宽屏</PresentationFormat>
  <Paragraphs>325</Paragraphs>
  <Slides>43</Slides>
  <Notes>5</Notes>
  <HiddenSlides>0</HiddenSlides>
  <MMClips>2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  <vt:variant>
        <vt:lpstr>自定义放映</vt:lpstr>
      </vt:variant>
      <vt:variant>
        <vt:i4>1</vt:i4>
      </vt:variant>
    </vt:vector>
  </HeadingPairs>
  <TitlesOfParts>
    <vt:vector size="51" baseType="lpstr">
      <vt:lpstr>微软雅黑</vt:lpstr>
      <vt:lpstr>Arial</vt:lpstr>
      <vt:lpstr>Calibri</vt:lpstr>
      <vt:lpstr>Calibri Light</vt:lpstr>
      <vt:lpstr>Century Gothic</vt:lpstr>
      <vt:lpstr>Impact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Manager>第一PPT，www.1ppt.com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红蓝商务</dc:title>
  <dc:creator>第一PPT</dc:creator>
  <cp:keywords>www.1ppt.com</cp:keywords>
  <dc:description>www.1ppt.com</dc:description>
  <cp:lastModifiedBy>钱 生</cp:lastModifiedBy>
  <cp:revision>735</cp:revision>
  <dcterms:created xsi:type="dcterms:W3CDTF">2021-07-27T07:32:00Z</dcterms:created>
  <dcterms:modified xsi:type="dcterms:W3CDTF">2022-11-17T06:00:48Z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4181B50C9D5D4B1A95BE61918D0256EC</vt:lpwstr>
  </property>
  <property fmtid="{D5CDD505-2E9C-101B-9397-08002B2CF9AE}" pid="4" name="commondata">
    <vt:lpwstr>eyJoZGlkIjoiNTA4MWU2NjlmZGNkNmVkMmEyN2FmODlmMTRmMjQ5MmMifQ==</vt:lpwstr>
  </property>
</Properties>
</file>