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6.webp" ContentType="image/webp"/>
  <Override PartName="/ppt/media/image20.svg" ContentType="image/svg+xml"/>
  <Override PartName="/ppt/media/image22.svg" ContentType="image/svg+xml"/>
  <Override PartName="/ppt/media/image24.svg" ContentType="image/svg+xml"/>
  <Override PartName="/ppt/media/image2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3"/>
    <p:sldMasterId id="2147483658" r:id="rId4"/>
    <p:sldMasterId id="2147483690" r:id="rId5"/>
  </p:sldMasterIdLst>
  <p:notesMasterIdLst>
    <p:notesMasterId r:id="rId7"/>
  </p:notesMasterIdLst>
  <p:handoutMasterIdLst>
    <p:handoutMasterId r:id="rId30"/>
  </p:handoutMasterIdLst>
  <p:sldIdLst>
    <p:sldId id="1283" r:id="rId6"/>
    <p:sldId id="1263" r:id="rId8"/>
    <p:sldId id="1268" r:id="rId9"/>
    <p:sldId id="1841" r:id="rId10"/>
    <p:sldId id="1857" r:id="rId11"/>
    <p:sldId id="1856" r:id="rId12"/>
    <p:sldId id="1842" r:id="rId13"/>
    <p:sldId id="1837" r:id="rId14"/>
    <p:sldId id="322" r:id="rId15"/>
    <p:sldId id="1843" r:id="rId16"/>
    <p:sldId id="1846" r:id="rId17"/>
    <p:sldId id="1847" r:id="rId18"/>
    <p:sldId id="1848" r:id="rId19"/>
    <p:sldId id="1849" r:id="rId20"/>
    <p:sldId id="1844" r:id="rId21"/>
    <p:sldId id="1855" r:id="rId22"/>
    <p:sldId id="1845" r:id="rId23"/>
    <p:sldId id="1850" r:id="rId24"/>
    <p:sldId id="1852" r:id="rId25"/>
    <p:sldId id="1853" r:id="rId26"/>
    <p:sldId id="1731" r:id="rId27"/>
    <p:sldId id="300" r:id="rId28"/>
    <p:sldId id="264" r:id="rId29"/>
  </p:sldIdLst>
  <p:sldSz cx="12192000" cy="6858000"/>
  <p:notesSz cx="7102475" cy="10233025"/>
  <p:embeddedFontLst>
    <p:embeddedFont>
      <p:font typeface="微软雅黑" panose="020B0503020204020204" charset="-122"/>
      <p:regular r:id="rId35"/>
    </p:embeddedFont>
    <p:embeddedFont>
      <p:font typeface="等线" panose="02010600030101010101" pitchFamily="2" charset="-122"/>
      <p:regular r:id="rId36"/>
    </p:embeddedFont>
    <p:embeddedFont>
      <p:font typeface="Segoe UI Light" panose="020B0502040204020203"/>
      <p:regular r:id="rId37"/>
      <p:italic r:id="rId38"/>
    </p:embeddedFont>
    <p:embeddedFont>
      <p:font typeface="Calibri" panose="020F0502020204030204" charset="0"/>
      <p:regular r:id="rId39"/>
      <p:bold r:id="rId40"/>
      <p:italic r:id="rId41"/>
      <p:boldItalic r:id="rId42"/>
    </p:embeddedFont>
    <p:embeddedFont>
      <p:font typeface="Haettenschweiler" panose="020B0706040902060204" pitchFamily="34" charset="0"/>
      <p:regular r:id="rId43"/>
    </p:embeddedFont>
    <p:embeddedFont>
      <p:font typeface="Century Gothic" panose="020B0502020202020204" charset="0"/>
      <p:regular r:id="rId44"/>
      <p:bold r:id="rId45"/>
      <p:italic r:id="rId46"/>
      <p:boldItalic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软用户" lastIdx="2" clrIdx="0"/>
  <p:cmAuthor id="2" name="A dministrator" initials="A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6F6F6"/>
    <a:srgbClr val="FDFDFD"/>
    <a:srgbClr val="F9F9F9"/>
    <a:srgbClr val="0079C7"/>
    <a:srgbClr val="018A9D"/>
    <a:srgbClr val="005B95"/>
    <a:srgbClr val="01B8D1"/>
    <a:srgbClr val="BAF0FD"/>
    <a:srgbClr val="01BC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2" autoAdjust="0"/>
    <p:restoredTop sz="95244" autoAdjust="0"/>
  </p:normalViewPr>
  <p:slideViewPr>
    <p:cSldViewPr snapToGrid="0">
      <p:cViewPr>
        <p:scale>
          <a:sx n="50" d="100"/>
          <a:sy n="50" d="100"/>
        </p:scale>
        <p:origin x="1566" y="90"/>
      </p:cViewPr>
      <p:guideLst>
        <p:guide pos="444"/>
        <p:guide pos="7186"/>
        <p:guide orient="horz" pos="642"/>
        <p:guide orient="horz" pos="4042"/>
        <p:guide orient="horz" pos="370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3274" y="8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8" Type="http://schemas.openxmlformats.org/officeDocument/2006/relationships/tags" Target="tags/tag2.xml"/><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Master" Target="slideMasters/slideMaster3.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3F3128F-D6CD-4205-9E36-BED2535D8DBC}" type="doc">
      <dgm:prSet loTypeId="urn:microsoft.com/office/officeart/2005/8/layout/chevron1" loCatId="process" qsTypeId="urn:microsoft.com/office/officeart/2005/8/quickstyle/simple1#1" qsCatId="simple" csTypeId="urn:microsoft.com/office/officeart/2005/8/colors/colorful2#1" csCatId="colorful" phldr="1"/>
      <dgm:spPr/>
    </dgm:pt>
    <dgm:pt modelId="{3B47D616-2184-47ED-ADA1-C0A1F74FA42A}">
      <dgm:prSet phldrT="[文本]" custT="1"/>
      <dgm:spPr>
        <a:solidFill>
          <a:schemeClr val="accent1"/>
        </a:solidFill>
      </dgm:spPr>
      <dgm:t>
        <a:bodyPr/>
        <a:lstStyle/>
        <a:p>
          <a:r>
            <a:rPr lang="zh-CN" altLang="en-US" sz="1600" dirty="0"/>
            <a:t>阶段</a:t>
          </a:r>
          <a:r>
            <a:rPr lang="en-US" altLang="zh-CN" sz="1600" dirty="0"/>
            <a:t>1</a:t>
          </a:r>
          <a:endParaRPr lang="zh-CN" altLang="en-US" sz="1600" dirty="0"/>
        </a:p>
      </dgm:t>
    </dgm:pt>
    <dgm:pt modelId="{E84ACAF6-EA64-49A9-B50C-EEA418F632B7}" cxnId="{2DD0514C-6993-4506-8693-D80400A310DF}" type="parTrans">
      <dgm:prSet/>
      <dgm:spPr/>
      <dgm:t>
        <a:bodyPr/>
        <a:lstStyle/>
        <a:p>
          <a:endParaRPr lang="zh-CN" altLang="en-US" sz="1600"/>
        </a:p>
      </dgm:t>
    </dgm:pt>
    <dgm:pt modelId="{6BF2A458-7A6A-4ECB-8CE7-0354A1C7A90F}" cxnId="{2DD0514C-6993-4506-8693-D80400A310DF}" type="sibTrans">
      <dgm:prSet/>
      <dgm:spPr/>
      <dgm:t>
        <a:bodyPr/>
        <a:lstStyle/>
        <a:p>
          <a:endParaRPr lang="zh-CN" altLang="en-US" sz="1600"/>
        </a:p>
      </dgm:t>
    </dgm:pt>
    <dgm:pt modelId="{5B853FA5-470A-4400-94C7-2C6FB6411F4A}">
      <dgm:prSet phldrT="[文本]" custT="1"/>
      <dgm:spPr>
        <a:solidFill>
          <a:schemeClr val="accent1"/>
        </a:solidFill>
      </dgm:spPr>
      <dgm:t>
        <a:bodyPr/>
        <a:lstStyle/>
        <a:p>
          <a:r>
            <a:rPr lang="zh-CN" altLang="en-US" sz="1600" dirty="0"/>
            <a:t>阶段</a:t>
          </a:r>
          <a:r>
            <a:rPr lang="en-US" altLang="zh-CN" sz="1600" dirty="0"/>
            <a:t>2</a:t>
          </a:r>
          <a:endParaRPr lang="zh-CN" altLang="en-US" sz="1600" dirty="0"/>
        </a:p>
      </dgm:t>
    </dgm:pt>
    <dgm:pt modelId="{5355E648-B6F3-4A58-A385-F6DBBD6A2AF7}" cxnId="{607FCA86-507D-4C9C-A6B7-325A024C4969}" type="parTrans">
      <dgm:prSet/>
      <dgm:spPr/>
      <dgm:t>
        <a:bodyPr/>
        <a:lstStyle/>
        <a:p>
          <a:endParaRPr lang="zh-CN" altLang="en-US" sz="1600"/>
        </a:p>
      </dgm:t>
    </dgm:pt>
    <dgm:pt modelId="{280BB8CD-3F42-4994-B730-913AB04D0607}" cxnId="{607FCA86-507D-4C9C-A6B7-325A024C4969}" type="sibTrans">
      <dgm:prSet/>
      <dgm:spPr/>
      <dgm:t>
        <a:bodyPr/>
        <a:lstStyle/>
        <a:p>
          <a:endParaRPr lang="zh-CN" altLang="en-US" sz="1600"/>
        </a:p>
      </dgm:t>
    </dgm:pt>
    <dgm:pt modelId="{68D8EC80-F430-4251-BF91-34D1F73BD88A}">
      <dgm:prSet phldrT="[文本]" custT="1"/>
      <dgm:spPr>
        <a:solidFill>
          <a:schemeClr val="accent1"/>
        </a:solidFill>
      </dgm:spPr>
      <dgm:t>
        <a:bodyPr/>
        <a:lstStyle/>
        <a:p>
          <a:r>
            <a:rPr lang="zh-CN" altLang="en-US" sz="1600" dirty="0"/>
            <a:t>阶段</a:t>
          </a:r>
          <a:r>
            <a:rPr lang="en-US" altLang="zh-CN" sz="1600" dirty="0"/>
            <a:t>3</a:t>
          </a:r>
          <a:endParaRPr lang="zh-CN" altLang="en-US" sz="1600" dirty="0"/>
        </a:p>
      </dgm:t>
    </dgm:pt>
    <dgm:pt modelId="{63353E7B-0E1A-4DC6-BE87-180E48F96654}" cxnId="{0F1EF725-A28D-4E0E-8265-799364E2CEF0}" type="parTrans">
      <dgm:prSet/>
      <dgm:spPr/>
      <dgm:t>
        <a:bodyPr/>
        <a:lstStyle/>
        <a:p>
          <a:endParaRPr lang="zh-CN" altLang="en-US" sz="1600"/>
        </a:p>
      </dgm:t>
    </dgm:pt>
    <dgm:pt modelId="{CDB9D262-0460-4883-9691-B3E84702DA90}" cxnId="{0F1EF725-A28D-4E0E-8265-799364E2CEF0}" type="sibTrans">
      <dgm:prSet/>
      <dgm:spPr/>
      <dgm:t>
        <a:bodyPr/>
        <a:lstStyle/>
        <a:p>
          <a:endParaRPr lang="zh-CN" altLang="en-US" sz="1600"/>
        </a:p>
      </dgm:t>
    </dgm:pt>
    <dgm:pt modelId="{9216A479-851B-43E7-85D9-3F5EE445BD3A}">
      <dgm:prSet phldrT="[文本]" custT="1"/>
      <dgm:spPr>
        <a:solidFill>
          <a:schemeClr val="accent1"/>
        </a:solidFill>
      </dgm:spPr>
      <dgm:t>
        <a:bodyPr/>
        <a:lstStyle/>
        <a:p>
          <a:r>
            <a:rPr lang="zh-CN" altLang="en-US" sz="1600" dirty="0"/>
            <a:t>阶段</a:t>
          </a:r>
          <a:r>
            <a:rPr lang="en-US" altLang="zh-CN" sz="1600" dirty="0"/>
            <a:t>6</a:t>
          </a:r>
          <a:endParaRPr lang="zh-CN" altLang="en-US" sz="1600" dirty="0"/>
        </a:p>
      </dgm:t>
    </dgm:pt>
    <dgm:pt modelId="{AD17F8CF-DA7F-4A61-B28E-11C82ABB92E1}" cxnId="{80EF3A2D-48B5-438D-8EFC-1E3AB2362729}" type="parTrans">
      <dgm:prSet/>
      <dgm:spPr/>
      <dgm:t>
        <a:bodyPr/>
        <a:lstStyle/>
        <a:p>
          <a:endParaRPr lang="zh-CN" altLang="en-US" sz="1600"/>
        </a:p>
      </dgm:t>
    </dgm:pt>
    <dgm:pt modelId="{AFB34C7A-6A26-40E4-BC0B-F6F695FF0980}" cxnId="{80EF3A2D-48B5-438D-8EFC-1E3AB2362729}" type="sibTrans">
      <dgm:prSet/>
      <dgm:spPr/>
      <dgm:t>
        <a:bodyPr/>
        <a:lstStyle/>
        <a:p>
          <a:endParaRPr lang="zh-CN" altLang="en-US" sz="1600"/>
        </a:p>
      </dgm:t>
    </dgm:pt>
    <dgm:pt modelId="{C6676700-6DBD-45ED-81C8-904FE60E5820}">
      <dgm:prSet phldrT="[文本]" custT="1"/>
      <dgm:spPr>
        <a:solidFill>
          <a:schemeClr val="accent1"/>
        </a:solidFill>
      </dgm:spPr>
      <dgm:t>
        <a:bodyPr/>
        <a:lstStyle/>
        <a:p>
          <a:r>
            <a:rPr lang="zh-CN" altLang="en-US" sz="1600" dirty="0"/>
            <a:t>阶段</a:t>
          </a:r>
          <a:r>
            <a:rPr lang="en-US" altLang="zh-CN" sz="1600" dirty="0"/>
            <a:t>4</a:t>
          </a:r>
          <a:endParaRPr lang="zh-CN" altLang="en-US" sz="1600" dirty="0"/>
        </a:p>
      </dgm:t>
    </dgm:pt>
    <dgm:pt modelId="{ECCCD72E-40FA-4773-B13C-E76B9F2D939D}" cxnId="{0EED016B-0DB6-44FE-B97F-E02C7F11860C}" type="parTrans">
      <dgm:prSet/>
      <dgm:spPr/>
      <dgm:t>
        <a:bodyPr/>
        <a:lstStyle/>
        <a:p>
          <a:endParaRPr lang="zh-CN" altLang="en-US" sz="1600"/>
        </a:p>
      </dgm:t>
    </dgm:pt>
    <dgm:pt modelId="{7511C4AC-0080-49DD-9C81-D9CB80955FAC}" cxnId="{0EED016B-0DB6-44FE-B97F-E02C7F11860C}" type="sibTrans">
      <dgm:prSet/>
      <dgm:spPr/>
      <dgm:t>
        <a:bodyPr/>
        <a:lstStyle/>
        <a:p>
          <a:endParaRPr lang="zh-CN" altLang="en-US" sz="1600"/>
        </a:p>
      </dgm:t>
    </dgm:pt>
    <dgm:pt modelId="{1133C079-0AB1-4048-B663-89757CA236AB}">
      <dgm:prSet phldrT="[文本]" custT="1"/>
      <dgm:spPr>
        <a:solidFill>
          <a:schemeClr val="accent1"/>
        </a:solidFill>
      </dgm:spPr>
      <dgm:t>
        <a:bodyPr/>
        <a:lstStyle/>
        <a:p>
          <a:r>
            <a:rPr lang="zh-CN" altLang="en-US" sz="1600" dirty="0"/>
            <a:t>阶段</a:t>
          </a:r>
          <a:r>
            <a:rPr lang="en-US" altLang="zh-CN" sz="1600" dirty="0"/>
            <a:t>5</a:t>
          </a:r>
          <a:endParaRPr lang="zh-CN" altLang="en-US" sz="1600" dirty="0"/>
        </a:p>
      </dgm:t>
    </dgm:pt>
    <dgm:pt modelId="{FA8D80A4-A0BA-401A-945F-505CDA75C77F}" cxnId="{05441242-A8A2-4B38-B794-F3D0F411A5DF}" type="parTrans">
      <dgm:prSet/>
      <dgm:spPr/>
      <dgm:t>
        <a:bodyPr/>
        <a:lstStyle/>
        <a:p>
          <a:endParaRPr lang="zh-CN" altLang="en-US" sz="1600"/>
        </a:p>
      </dgm:t>
    </dgm:pt>
    <dgm:pt modelId="{CAEAFA95-16DB-49E1-9841-0E695C837D71}" cxnId="{05441242-A8A2-4B38-B794-F3D0F411A5DF}" type="sibTrans">
      <dgm:prSet/>
      <dgm:spPr/>
      <dgm:t>
        <a:bodyPr/>
        <a:lstStyle/>
        <a:p>
          <a:endParaRPr lang="zh-CN" altLang="en-US" sz="1600"/>
        </a:p>
      </dgm:t>
    </dgm:pt>
    <dgm:pt modelId="{B07D6AE9-1FD4-4CE9-87F7-B070CCF4AE1B}" type="pres">
      <dgm:prSet presAssocID="{83F3128F-D6CD-4205-9E36-BED2535D8DBC}" presName="Name0" presStyleCnt="0">
        <dgm:presLayoutVars>
          <dgm:dir/>
          <dgm:animLvl val="lvl"/>
          <dgm:resizeHandles val="exact"/>
        </dgm:presLayoutVars>
      </dgm:prSet>
      <dgm:spPr/>
    </dgm:pt>
    <dgm:pt modelId="{27F6392C-DA8F-45E9-BA99-EC6302DC178A}" type="pres">
      <dgm:prSet presAssocID="{3B47D616-2184-47ED-ADA1-C0A1F74FA42A}" presName="parTxOnly" presStyleLbl="node1" presStyleIdx="0" presStyleCnt="6">
        <dgm:presLayoutVars>
          <dgm:chMax val="0"/>
          <dgm:chPref val="0"/>
          <dgm:bulletEnabled val="1"/>
        </dgm:presLayoutVars>
      </dgm:prSet>
      <dgm:spPr/>
    </dgm:pt>
    <dgm:pt modelId="{37623CD9-F404-439D-9C9F-3E08A23EA224}" type="pres">
      <dgm:prSet presAssocID="{6BF2A458-7A6A-4ECB-8CE7-0354A1C7A90F}" presName="parTxOnlySpace" presStyleCnt="0"/>
      <dgm:spPr/>
    </dgm:pt>
    <dgm:pt modelId="{92FDFB42-59A8-4EA7-9A62-C1C3D92E149D}" type="pres">
      <dgm:prSet presAssocID="{5B853FA5-470A-4400-94C7-2C6FB6411F4A}" presName="parTxOnly" presStyleLbl="node1" presStyleIdx="1" presStyleCnt="6">
        <dgm:presLayoutVars>
          <dgm:chMax val="0"/>
          <dgm:chPref val="0"/>
          <dgm:bulletEnabled val="1"/>
        </dgm:presLayoutVars>
      </dgm:prSet>
      <dgm:spPr/>
    </dgm:pt>
    <dgm:pt modelId="{85E4B25D-DF0A-472F-93A4-E12DAA9B2769}" type="pres">
      <dgm:prSet presAssocID="{280BB8CD-3F42-4994-B730-913AB04D0607}" presName="parTxOnlySpace" presStyleCnt="0"/>
      <dgm:spPr/>
    </dgm:pt>
    <dgm:pt modelId="{8B169E5D-7DB8-4FD0-B667-850F20130036}" type="pres">
      <dgm:prSet presAssocID="{68D8EC80-F430-4251-BF91-34D1F73BD88A}" presName="parTxOnly" presStyleLbl="node1" presStyleIdx="2" presStyleCnt="6">
        <dgm:presLayoutVars>
          <dgm:chMax val="0"/>
          <dgm:chPref val="0"/>
          <dgm:bulletEnabled val="1"/>
        </dgm:presLayoutVars>
      </dgm:prSet>
      <dgm:spPr/>
    </dgm:pt>
    <dgm:pt modelId="{A1B659D7-A284-4AA3-B049-2DF96013AD11}" type="pres">
      <dgm:prSet presAssocID="{CDB9D262-0460-4883-9691-B3E84702DA90}" presName="parTxOnlySpace" presStyleCnt="0"/>
      <dgm:spPr/>
    </dgm:pt>
    <dgm:pt modelId="{013C1C11-D495-4ABC-B492-FA61D24A703F}" type="pres">
      <dgm:prSet presAssocID="{C6676700-6DBD-45ED-81C8-904FE60E5820}" presName="parTxOnly" presStyleLbl="node1" presStyleIdx="3" presStyleCnt="6">
        <dgm:presLayoutVars>
          <dgm:chMax val="0"/>
          <dgm:chPref val="0"/>
          <dgm:bulletEnabled val="1"/>
        </dgm:presLayoutVars>
      </dgm:prSet>
      <dgm:spPr/>
    </dgm:pt>
    <dgm:pt modelId="{C3A90351-2F3E-4A52-ABAF-06BDED6CE1F8}" type="pres">
      <dgm:prSet presAssocID="{7511C4AC-0080-49DD-9C81-D9CB80955FAC}" presName="parTxOnlySpace" presStyleCnt="0"/>
      <dgm:spPr/>
    </dgm:pt>
    <dgm:pt modelId="{48C93D0D-9C44-4911-BD71-9D8FA624CBCF}" type="pres">
      <dgm:prSet presAssocID="{1133C079-0AB1-4048-B663-89757CA236AB}" presName="parTxOnly" presStyleLbl="node1" presStyleIdx="4" presStyleCnt="6">
        <dgm:presLayoutVars>
          <dgm:chMax val="0"/>
          <dgm:chPref val="0"/>
          <dgm:bulletEnabled val="1"/>
        </dgm:presLayoutVars>
      </dgm:prSet>
      <dgm:spPr/>
    </dgm:pt>
    <dgm:pt modelId="{C5756335-30B8-405F-A9C7-614F42E2ACD3}" type="pres">
      <dgm:prSet presAssocID="{CAEAFA95-16DB-49E1-9841-0E695C837D71}" presName="parTxOnlySpace" presStyleCnt="0"/>
      <dgm:spPr/>
    </dgm:pt>
    <dgm:pt modelId="{0A75FD07-5E03-4A05-A6B8-4422968D57C5}" type="pres">
      <dgm:prSet presAssocID="{9216A479-851B-43E7-85D9-3F5EE445BD3A}" presName="parTxOnly" presStyleLbl="node1" presStyleIdx="5" presStyleCnt="6">
        <dgm:presLayoutVars>
          <dgm:chMax val="0"/>
          <dgm:chPref val="0"/>
          <dgm:bulletEnabled val="1"/>
        </dgm:presLayoutVars>
      </dgm:prSet>
      <dgm:spPr/>
    </dgm:pt>
  </dgm:ptLst>
  <dgm:cxnLst>
    <dgm:cxn modelId="{0F1EF725-A28D-4E0E-8265-799364E2CEF0}" srcId="{83F3128F-D6CD-4205-9E36-BED2535D8DBC}" destId="{68D8EC80-F430-4251-BF91-34D1F73BD88A}" srcOrd="2" destOrd="0" parTransId="{63353E7B-0E1A-4DC6-BE87-180E48F96654}" sibTransId="{CDB9D262-0460-4883-9691-B3E84702DA90}"/>
    <dgm:cxn modelId="{80EF3A2D-48B5-438D-8EFC-1E3AB2362729}" srcId="{83F3128F-D6CD-4205-9E36-BED2535D8DBC}" destId="{9216A479-851B-43E7-85D9-3F5EE445BD3A}" srcOrd="5" destOrd="0" parTransId="{AD17F8CF-DA7F-4A61-B28E-11C82ABB92E1}" sibTransId="{AFB34C7A-6A26-40E4-BC0B-F6F695FF0980}"/>
    <dgm:cxn modelId="{9A177A2D-019B-47E7-B03E-5E43B336470F}" type="presOf" srcId="{9216A479-851B-43E7-85D9-3F5EE445BD3A}" destId="{0A75FD07-5E03-4A05-A6B8-4422968D57C5}" srcOrd="0" destOrd="0" presId="urn:microsoft.com/office/officeart/2005/8/layout/chevron1"/>
    <dgm:cxn modelId="{E0DAFF3F-7ABA-43AE-9F51-7EB7F74CBE5F}" type="presOf" srcId="{C6676700-6DBD-45ED-81C8-904FE60E5820}" destId="{013C1C11-D495-4ABC-B492-FA61D24A703F}" srcOrd="0" destOrd="0" presId="urn:microsoft.com/office/officeart/2005/8/layout/chevron1"/>
    <dgm:cxn modelId="{D5C5385E-9672-486B-AAC2-7F9315C44944}" type="presOf" srcId="{1133C079-0AB1-4048-B663-89757CA236AB}" destId="{48C93D0D-9C44-4911-BD71-9D8FA624CBCF}" srcOrd="0" destOrd="0" presId="urn:microsoft.com/office/officeart/2005/8/layout/chevron1"/>
    <dgm:cxn modelId="{713AC360-ACF1-44E0-8F9F-82F87F3F5AAA}" type="presOf" srcId="{5B853FA5-470A-4400-94C7-2C6FB6411F4A}" destId="{92FDFB42-59A8-4EA7-9A62-C1C3D92E149D}" srcOrd="0" destOrd="0" presId="urn:microsoft.com/office/officeart/2005/8/layout/chevron1"/>
    <dgm:cxn modelId="{05441242-A8A2-4B38-B794-F3D0F411A5DF}" srcId="{83F3128F-D6CD-4205-9E36-BED2535D8DBC}" destId="{1133C079-0AB1-4048-B663-89757CA236AB}" srcOrd="4" destOrd="0" parTransId="{FA8D80A4-A0BA-401A-945F-505CDA75C77F}" sibTransId="{CAEAFA95-16DB-49E1-9841-0E695C837D71}"/>
    <dgm:cxn modelId="{58F13F48-B62B-4E91-B9FF-7A59D0239F9B}" type="presOf" srcId="{83F3128F-D6CD-4205-9E36-BED2535D8DBC}" destId="{B07D6AE9-1FD4-4CE9-87F7-B070CCF4AE1B}" srcOrd="0" destOrd="0" presId="urn:microsoft.com/office/officeart/2005/8/layout/chevron1"/>
    <dgm:cxn modelId="{8B1E8B6A-52C7-4710-A139-70ED22AD3F6B}" type="presOf" srcId="{68D8EC80-F430-4251-BF91-34D1F73BD88A}" destId="{8B169E5D-7DB8-4FD0-B667-850F20130036}" srcOrd="0" destOrd="0" presId="urn:microsoft.com/office/officeart/2005/8/layout/chevron1"/>
    <dgm:cxn modelId="{0EED016B-0DB6-44FE-B97F-E02C7F11860C}" srcId="{83F3128F-D6CD-4205-9E36-BED2535D8DBC}" destId="{C6676700-6DBD-45ED-81C8-904FE60E5820}" srcOrd="3" destOrd="0" parTransId="{ECCCD72E-40FA-4773-B13C-E76B9F2D939D}" sibTransId="{7511C4AC-0080-49DD-9C81-D9CB80955FAC}"/>
    <dgm:cxn modelId="{2DD0514C-6993-4506-8693-D80400A310DF}" srcId="{83F3128F-D6CD-4205-9E36-BED2535D8DBC}" destId="{3B47D616-2184-47ED-ADA1-C0A1F74FA42A}" srcOrd="0" destOrd="0" parTransId="{E84ACAF6-EA64-49A9-B50C-EEA418F632B7}" sibTransId="{6BF2A458-7A6A-4ECB-8CE7-0354A1C7A90F}"/>
    <dgm:cxn modelId="{607FCA86-507D-4C9C-A6B7-325A024C4969}" srcId="{83F3128F-D6CD-4205-9E36-BED2535D8DBC}" destId="{5B853FA5-470A-4400-94C7-2C6FB6411F4A}" srcOrd="1" destOrd="0" parTransId="{5355E648-B6F3-4A58-A385-F6DBBD6A2AF7}" sibTransId="{280BB8CD-3F42-4994-B730-913AB04D0607}"/>
    <dgm:cxn modelId="{276357CE-45ED-4FD1-B53B-1DDCD44794F6}" type="presOf" srcId="{3B47D616-2184-47ED-ADA1-C0A1F74FA42A}" destId="{27F6392C-DA8F-45E9-BA99-EC6302DC178A}" srcOrd="0" destOrd="0" presId="urn:microsoft.com/office/officeart/2005/8/layout/chevron1"/>
    <dgm:cxn modelId="{25E658D9-85F1-442F-A3C3-28A078F32141}" type="presParOf" srcId="{B07D6AE9-1FD4-4CE9-87F7-B070CCF4AE1B}" destId="{27F6392C-DA8F-45E9-BA99-EC6302DC178A}" srcOrd="0" destOrd="0" presId="urn:microsoft.com/office/officeart/2005/8/layout/chevron1"/>
    <dgm:cxn modelId="{35F69F07-E86E-430F-B392-E025F97E7FCD}" type="presParOf" srcId="{B07D6AE9-1FD4-4CE9-87F7-B070CCF4AE1B}" destId="{37623CD9-F404-439D-9C9F-3E08A23EA224}" srcOrd="1" destOrd="0" presId="urn:microsoft.com/office/officeart/2005/8/layout/chevron1"/>
    <dgm:cxn modelId="{766F0E56-40D2-4F9C-8E37-F221DCC3A57E}" type="presParOf" srcId="{B07D6AE9-1FD4-4CE9-87F7-B070CCF4AE1B}" destId="{92FDFB42-59A8-4EA7-9A62-C1C3D92E149D}" srcOrd="2" destOrd="0" presId="urn:microsoft.com/office/officeart/2005/8/layout/chevron1"/>
    <dgm:cxn modelId="{27C0742B-4123-4D47-AEDB-61A47DA4B0AB}" type="presParOf" srcId="{B07D6AE9-1FD4-4CE9-87F7-B070CCF4AE1B}" destId="{85E4B25D-DF0A-472F-93A4-E12DAA9B2769}" srcOrd="3" destOrd="0" presId="urn:microsoft.com/office/officeart/2005/8/layout/chevron1"/>
    <dgm:cxn modelId="{B7571A24-5D8E-40E7-AA1A-08CC667F359C}" type="presParOf" srcId="{B07D6AE9-1FD4-4CE9-87F7-B070CCF4AE1B}" destId="{8B169E5D-7DB8-4FD0-B667-850F20130036}" srcOrd="4" destOrd="0" presId="urn:microsoft.com/office/officeart/2005/8/layout/chevron1"/>
    <dgm:cxn modelId="{4758A55F-044B-4A60-8988-062FC4CF30CA}" type="presParOf" srcId="{B07D6AE9-1FD4-4CE9-87F7-B070CCF4AE1B}" destId="{A1B659D7-A284-4AA3-B049-2DF96013AD11}" srcOrd="5" destOrd="0" presId="urn:microsoft.com/office/officeart/2005/8/layout/chevron1"/>
    <dgm:cxn modelId="{4BC87E55-A8EE-492A-BD78-F469B7300958}" type="presParOf" srcId="{B07D6AE9-1FD4-4CE9-87F7-B070CCF4AE1B}" destId="{013C1C11-D495-4ABC-B492-FA61D24A703F}" srcOrd="6" destOrd="0" presId="urn:microsoft.com/office/officeart/2005/8/layout/chevron1"/>
    <dgm:cxn modelId="{1A841BB4-FDCC-437C-B8BB-7FEDF1777141}" type="presParOf" srcId="{B07D6AE9-1FD4-4CE9-87F7-B070CCF4AE1B}" destId="{C3A90351-2F3E-4A52-ABAF-06BDED6CE1F8}" srcOrd="7" destOrd="0" presId="urn:microsoft.com/office/officeart/2005/8/layout/chevron1"/>
    <dgm:cxn modelId="{3031B20F-ABA7-4DAD-B061-F231DE069586}" type="presParOf" srcId="{B07D6AE9-1FD4-4CE9-87F7-B070CCF4AE1B}" destId="{48C93D0D-9C44-4911-BD71-9D8FA624CBCF}" srcOrd="8" destOrd="0" presId="urn:microsoft.com/office/officeart/2005/8/layout/chevron1"/>
    <dgm:cxn modelId="{CC14B9CE-C6CC-4BE8-9C0F-1425BEDA55AF}" type="presParOf" srcId="{B07D6AE9-1FD4-4CE9-87F7-B070CCF4AE1B}" destId="{C5756335-30B8-405F-A9C7-614F42E2ACD3}" srcOrd="9" destOrd="0" presId="urn:microsoft.com/office/officeart/2005/8/layout/chevron1"/>
    <dgm:cxn modelId="{21F35AC9-87F3-4B0F-99EA-A6F2AFF71FAF}" type="presParOf" srcId="{B07D6AE9-1FD4-4CE9-87F7-B070CCF4AE1B}" destId="{0A75FD07-5E03-4A05-A6B8-4422968D57C5}" srcOrd="10"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89247" cy="452944"/>
        <a:chOff x="0" y="0"/>
        <a:chExt cx="9189247" cy="452944"/>
      </a:xfrm>
    </dsp:grpSpPr>
    <dsp:sp modelId="{27F6392C-DA8F-45E9-BA99-EC6302DC178A}">
      <dsp:nvSpPr>
        <dsp:cNvPr id="3" name="燕尾形 2"/>
        <dsp:cNvSpPr/>
      </dsp:nvSpPr>
      <dsp:spPr bwMode="white">
        <a:xfrm>
          <a:off x="0" y="0"/>
          <a:ext cx="1670772" cy="452944"/>
        </a:xfrm>
        <a:prstGeom prst="chevron">
          <a:avLst/>
        </a:prstGeom>
        <a:solidFill>
          <a:schemeClr val="accent1"/>
        </a:solidFill>
      </dsp:spPr>
      <dsp:style>
        <a:lnRef idx="2">
          <a:schemeClr val="lt1"/>
        </a:lnRef>
        <a:fillRef idx="1">
          <a:schemeClr val="accent2">
            <a:hueOff val="0"/>
            <a:satOff val="0"/>
            <a:lumOff val="0"/>
            <a:alpha val="100000"/>
          </a:schemeClr>
        </a:fillRef>
        <a:effectRef idx="0">
          <a:scrgbClr r="0" g="0" b="0"/>
        </a:effectRef>
        <a:fontRef idx="minor">
          <a:schemeClr val="lt1"/>
        </a:fontRef>
      </dsp:style>
      <dsp:txBody>
        <a:bodyPr lIns="64008" tIns="21336" rIns="21336" bIns="2133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t>阶段</a:t>
          </a:r>
          <a:r>
            <a:rPr lang="en-US" altLang="zh-CN" sz="1600" dirty="0"/>
            <a:t>1</a:t>
          </a:r>
          <a:endParaRPr lang="zh-CN" altLang="en-US" sz="1600" dirty="0"/>
        </a:p>
      </dsp:txBody>
      <dsp:txXfrm>
        <a:off x="0" y="0"/>
        <a:ext cx="1670772" cy="452944"/>
      </dsp:txXfrm>
    </dsp:sp>
    <dsp:sp modelId="{92FDFB42-59A8-4EA7-9A62-C1C3D92E149D}">
      <dsp:nvSpPr>
        <dsp:cNvPr id="4" name="燕尾形 3"/>
        <dsp:cNvSpPr/>
      </dsp:nvSpPr>
      <dsp:spPr bwMode="white">
        <a:xfrm>
          <a:off x="1503695" y="0"/>
          <a:ext cx="1670772" cy="452944"/>
        </a:xfrm>
        <a:prstGeom prst="chevron">
          <a:avLst/>
        </a:prstGeom>
        <a:solidFill>
          <a:schemeClr val="accent1"/>
        </a:solidFill>
      </dsp:spPr>
      <dsp:style>
        <a:lnRef idx="2">
          <a:schemeClr val="lt1"/>
        </a:lnRef>
        <a:fillRef idx="1">
          <a:schemeClr val="accent2">
            <a:hueOff val="-180000"/>
            <a:satOff val="3137"/>
            <a:lumOff val="392"/>
            <a:alpha val="100000"/>
          </a:schemeClr>
        </a:fillRef>
        <a:effectRef idx="0">
          <a:scrgbClr r="0" g="0" b="0"/>
        </a:effectRef>
        <a:fontRef idx="minor">
          <a:schemeClr val="lt1"/>
        </a:fontRef>
      </dsp:style>
      <dsp:txBody>
        <a:bodyPr lIns="64008" tIns="21336" rIns="21336" bIns="2133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t>阶段</a:t>
          </a:r>
          <a:r>
            <a:rPr lang="en-US" altLang="zh-CN" sz="1600" dirty="0"/>
            <a:t>2</a:t>
          </a:r>
          <a:endParaRPr lang="zh-CN" altLang="en-US" sz="1600" dirty="0"/>
        </a:p>
      </dsp:txBody>
      <dsp:txXfrm>
        <a:off x="1503695" y="0"/>
        <a:ext cx="1670772" cy="452944"/>
      </dsp:txXfrm>
    </dsp:sp>
    <dsp:sp modelId="{8B169E5D-7DB8-4FD0-B667-850F20130036}">
      <dsp:nvSpPr>
        <dsp:cNvPr id="5" name="燕尾形 4"/>
        <dsp:cNvSpPr/>
      </dsp:nvSpPr>
      <dsp:spPr bwMode="white">
        <a:xfrm>
          <a:off x="3007390" y="0"/>
          <a:ext cx="1670772" cy="452944"/>
        </a:xfrm>
        <a:prstGeom prst="chevron">
          <a:avLst/>
        </a:prstGeom>
        <a:solidFill>
          <a:schemeClr val="accent1"/>
        </a:solidFill>
      </dsp:spPr>
      <dsp:style>
        <a:lnRef idx="2">
          <a:schemeClr val="lt1"/>
        </a:lnRef>
        <a:fillRef idx="1">
          <a:schemeClr val="accent2">
            <a:hueOff val="-360000"/>
            <a:satOff val="6275"/>
            <a:lumOff val="784"/>
            <a:alpha val="100000"/>
          </a:schemeClr>
        </a:fillRef>
        <a:effectRef idx="0">
          <a:scrgbClr r="0" g="0" b="0"/>
        </a:effectRef>
        <a:fontRef idx="minor">
          <a:schemeClr val="lt1"/>
        </a:fontRef>
      </dsp:style>
      <dsp:txBody>
        <a:bodyPr lIns="64008" tIns="21336" rIns="21336" bIns="2133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t>阶段</a:t>
          </a:r>
          <a:r>
            <a:rPr lang="en-US" altLang="zh-CN" sz="1600" dirty="0"/>
            <a:t>3</a:t>
          </a:r>
          <a:endParaRPr lang="zh-CN" altLang="en-US" sz="1600" dirty="0"/>
        </a:p>
      </dsp:txBody>
      <dsp:txXfrm>
        <a:off x="3007390" y="0"/>
        <a:ext cx="1670772" cy="452944"/>
      </dsp:txXfrm>
    </dsp:sp>
    <dsp:sp modelId="{013C1C11-D495-4ABC-B492-FA61D24A703F}">
      <dsp:nvSpPr>
        <dsp:cNvPr id="6" name="燕尾形 5"/>
        <dsp:cNvSpPr/>
      </dsp:nvSpPr>
      <dsp:spPr bwMode="white">
        <a:xfrm>
          <a:off x="4511085" y="0"/>
          <a:ext cx="1670772" cy="452944"/>
        </a:xfrm>
        <a:prstGeom prst="chevron">
          <a:avLst/>
        </a:prstGeom>
        <a:solidFill>
          <a:schemeClr val="accent1"/>
        </a:solidFill>
      </dsp:spPr>
      <dsp:style>
        <a:lnRef idx="2">
          <a:schemeClr val="lt1"/>
        </a:lnRef>
        <a:fillRef idx="1">
          <a:schemeClr val="accent2">
            <a:hueOff val="-540000"/>
            <a:satOff val="9412"/>
            <a:lumOff val="1176"/>
            <a:alpha val="100000"/>
          </a:schemeClr>
        </a:fillRef>
        <a:effectRef idx="0">
          <a:scrgbClr r="0" g="0" b="0"/>
        </a:effectRef>
        <a:fontRef idx="minor">
          <a:schemeClr val="lt1"/>
        </a:fontRef>
      </dsp:style>
      <dsp:txBody>
        <a:bodyPr lIns="64008" tIns="21336" rIns="21336" bIns="2133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t>阶段</a:t>
          </a:r>
          <a:r>
            <a:rPr lang="en-US" altLang="zh-CN" sz="1600" dirty="0"/>
            <a:t>4</a:t>
          </a:r>
          <a:endParaRPr lang="zh-CN" altLang="en-US" sz="1600" dirty="0"/>
        </a:p>
      </dsp:txBody>
      <dsp:txXfrm>
        <a:off x="4511085" y="0"/>
        <a:ext cx="1670772" cy="452944"/>
      </dsp:txXfrm>
    </dsp:sp>
    <dsp:sp modelId="{48C93D0D-9C44-4911-BD71-9D8FA624CBCF}">
      <dsp:nvSpPr>
        <dsp:cNvPr id="7" name="燕尾形 6"/>
        <dsp:cNvSpPr/>
      </dsp:nvSpPr>
      <dsp:spPr bwMode="white">
        <a:xfrm>
          <a:off x="6014780" y="0"/>
          <a:ext cx="1670772" cy="452944"/>
        </a:xfrm>
        <a:prstGeom prst="chevron">
          <a:avLst/>
        </a:prstGeom>
        <a:solidFill>
          <a:schemeClr val="accent1"/>
        </a:solidFill>
      </dsp:spPr>
      <dsp:style>
        <a:lnRef idx="2">
          <a:schemeClr val="lt1"/>
        </a:lnRef>
        <a:fillRef idx="1">
          <a:schemeClr val="accent2">
            <a:hueOff val="-720000"/>
            <a:satOff val="12549"/>
            <a:lumOff val="1569"/>
            <a:alpha val="100000"/>
          </a:schemeClr>
        </a:fillRef>
        <a:effectRef idx="0">
          <a:scrgbClr r="0" g="0" b="0"/>
        </a:effectRef>
        <a:fontRef idx="minor">
          <a:schemeClr val="lt1"/>
        </a:fontRef>
      </dsp:style>
      <dsp:txBody>
        <a:bodyPr lIns="64008" tIns="21336" rIns="21336" bIns="2133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t>阶段</a:t>
          </a:r>
          <a:r>
            <a:rPr lang="en-US" altLang="zh-CN" sz="1600" dirty="0"/>
            <a:t>5</a:t>
          </a:r>
          <a:endParaRPr lang="zh-CN" altLang="en-US" sz="1600" dirty="0"/>
        </a:p>
      </dsp:txBody>
      <dsp:txXfrm>
        <a:off x="6014780" y="0"/>
        <a:ext cx="1670772" cy="452944"/>
      </dsp:txXfrm>
    </dsp:sp>
    <dsp:sp modelId="{0A75FD07-5E03-4A05-A6B8-4422968D57C5}">
      <dsp:nvSpPr>
        <dsp:cNvPr id="8" name="燕尾形 7"/>
        <dsp:cNvSpPr/>
      </dsp:nvSpPr>
      <dsp:spPr bwMode="white">
        <a:xfrm>
          <a:off x="7518475" y="0"/>
          <a:ext cx="1670772" cy="452944"/>
        </a:xfrm>
        <a:prstGeom prst="chevron">
          <a:avLst/>
        </a:prstGeom>
        <a:solidFill>
          <a:schemeClr val="accent1"/>
        </a:solidFill>
      </dsp:spPr>
      <dsp:style>
        <a:lnRef idx="2">
          <a:schemeClr val="lt1"/>
        </a:lnRef>
        <a:fillRef idx="1">
          <a:schemeClr val="accent2">
            <a:hueOff val="-900000"/>
            <a:satOff val="15686"/>
            <a:lumOff val="1961"/>
            <a:alpha val="100000"/>
          </a:schemeClr>
        </a:fillRef>
        <a:effectRef idx="0">
          <a:scrgbClr r="0" g="0" b="0"/>
        </a:effectRef>
        <a:fontRef idx="minor">
          <a:schemeClr val="lt1"/>
        </a:fontRef>
      </dsp:style>
      <dsp:txBody>
        <a:bodyPr lIns="64008" tIns="21336" rIns="21336" bIns="2133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t>阶段</a:t>
          </a:r>
          <a:r>
            <a:rPr lang="en-US" altLang="zh-CN" sz="1600" dirty="0"/>
            <a:t>6</a:t>
          </a:r>
          <a:endParaRPr lang="zh-CN" altLang="en-US" sz="1600" dirty="0"/>
        </a:p>
      </dsp:txBody>
      <dsp:txXfrm>
        <a:off x="7518475" y="0"/>
        <a:ext cx="1670772" cy="4529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77E972E1-81C1-4C39-9BCB-BF05277896E6}" type="datetimeFigureOut">
              <a:rPr lang="zh-CN" altLang="en-US" smtClean="0"/>
            </a:fld>
            <a:endParaRPr lang="zh-CN" altLang="en-US"/>
          </a:p>
        </p:txBody>
      </p:sp>
      <p:sp>
        <p:nvSpPr>
          <p:cNvPr id="4" name="页脚占位符 3"/>
          <p:cNvSpPr>
            <a:spLocks noGrp="1"/>
          </p:cNvSpPr>
          <p:nvPr>
            <p:ph type="ftr" sz="quarter" idx="2"/>
          </p:nvPr>
        </p:nvSpPr>
        <p:spPr>
          <a:xfrm>
            <a:off x="0" y="9720263"/>
            <a:ext cx="3078163" cy="512762"/>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2725" y="9720263"/>
            <a:ext cx="3078163" cy="512762"/>
          </a:xfrm>
          <a:prstGeom prst="rect">
            <a:avLst/>
          </a:prstGeom>
        </p:spPr>
        <p:txBody>
          <a:bodyPr vert="horz" lIns="91440" tIns="45720" rIns="91440" bIns="45720" rtlCol="0" anchor="b"/>
          <a:lstStyle>
            <a:lvl1pPr algn="r">
              <a:defRPr sz="1200"/>
            </a:lvl1pPr>
          </a:lstStyle>
          <a:p>
            <a:fld id="{5F117D15-985A-42D1-8410-E7BD653BA25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7739" cy="513428"/>
          </a:xfrm>
          <a:prstGeom prst="rect">
            <a:avLst/>
          </a:prstGeom>
        </p:spPr>
        <p:txBody>
          <a:bodyPr vert="horz" lIns="99047" tIns="49523" rIns="99047" bIns="49523" rtlCol="0"/>
          <a:lstStyle>
            <a:lvl1pPr algn="l">
              <a:defRPr sz="1300"/>
            </a:lvl1pPr>
          </a:lstStyle>
          <a:p>
            <a:endParaRPr lang="zh-CN" altLang="en-US"/>
          </a:p>
        </p:txBody>
      </p:sp>
      <p:sp>
        <p:nvSpPr>
          <p:cNvPr id="3" name="日期占位符 2"/>
          <p:cNvSpPr>
            <a:spLocks noGrp="1"/>
          </p:cNvSpPr>
          <p:nvPr>
            <p:ph type="dt" idx="1"/>
          </p:nvPr>
        </p:nvSpPr>
        <p:spPr>
          <a:xfrm>
            <a:off x="4023093" y="0"/>
            <a:ext cx="3077739" cy="513428"/>
          </a:xfrm>
          <a:prstGeom prst="rect">
            <a:avLst/>
          </a:prstGeom>
        </p:spPr>
        <p:txBody>
          <a:bodyPr vert="horz" lIns="99047" tIns="49523" rIns="99047" bIns="49523" rtlCol="0"/>
          <a:lstStyle>
            <a:lvl1pPr algn="r">
              <a:defRPr sz="1300"/>
            </a:lvl1pPr>
          </a:lstStyle>
          <a:p>
            <a:fld id="{F8C72384-693C-49D4-B217-402758878E4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47" tIns="49523" rIns="99047" bIns="49523" rtlCol="0" anchor="ctr"/>
          <a:lstStyle/>
          <a:p>
            <a:endParaRPr lang="zh-CN" altLang="en-US"/>
          </a:p>
        </p:txBody>
      </p:sp>
      <p:sp>
        <p:nvSpPr>
          <p:cNvPr id="5" name="备注占位符 4"/>
          <p:cNvSpPr>
            <a:spLocks noGrp="1"/>
          </p:cNvSpPr>
          <p:nvPr>
            <p:ph type="body" sz="quarter" idx="3"/>
          </p:nvPr>
        </p:nvSpPr>
        <p:spPr>
          <a:xfrm>
            <a:off x="710248" y="4924643"/>
            <a:ext cx="5681980" cy="4029254"/>
          </a:xfrm>
          <a:prstGeom prst="rect">
            <a:avLst/>
          </a:prstGeom>
        </p:spPr>
        <p:txBody>
          <a:bodyPr vert="horz" lIns="99047" tIns="49523" rIns="99047" bIns="49523"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1" y="9719599"/>
            <a:ext cx="3077739" cy="513427"/>
          </a:xfrm>
          <a:prstGeom prst="rect">
            <a:avLst/>
          </a:prstGeom>
        </p:spPr>
        <p:txBody>
          <a:bodyPr vert="horz" lIns="99047" tIns="49523" rIns="99047" bIns="49523"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093" y="9719599"/>
            <a:ext cx="3077739" cy="513427"/>
          </a:xfrm>
          <a:prstGeom prst="rect">
            <a:avLst/>
          </a:prstGeom>
        </p:spPr>
        <p:txBody>
          <a:bodyPr vert="horz" lIns="99047" tIns="49523" rIns="99047" bIns="49523" rtlCol="0" anchor="b"/>
          <a:lstStyle>
            <a:lvl1pPr algn="r">
              <a:defRPr sz="1300"/>
            </a:lvl1pPr>
          </a:lstStyle>
          <a:p>
            <a:fld id="{B5FBF459-00BE-4F08-81AF-84A126621F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FBF459-00BE-4F08-81AF-84A126621FC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FBF459-00BE-4F08-81AF-84A126621FC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FBF459-00BE-4F08-81AF-84A126621FC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A14978D-8DD0-4414-96A7-7F72435C1E7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D84A82E-9B68-40AC-8405-BDA6FCB8E73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FBF459-00BE-4F08-81AF-84A126621F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52525"/>
                </a:solidFill>
                <a:effectLst/>
                <a:latin typeface="宋体" panose="02010600030101010101" pitchFamily="2" charset="-122"/>
                <a:ea typeface="宋体" panose="02010600030101010101" pitchFamily="2" charset="-122"/>
              </a:rPr>
              <a:t>祖国东北有一个高山，那座山山高气肃，每年积雪长达</a:t>
            </a:r>
            <a:r>
              <a:rPr lang="en-US" altLang="zh-CN" b="0" i="0" dirty="0">
                <a:solidFill>
                  <a:srgbClr val="252525"/>
                </a:solidFill>
                <a:effectLst/>
                <a:latin typeface="宋体" panose="02010600030101010101" pitchFamily="2" charset="-122"/>
                <a:ea typeface="宋体" panose="02010600030101010101" pitchFamily="2" charset="-122"/>
              </a:rPr>
              <a:t>5</a:t>
            </a:r>
            <a:r>
              <a:rPr lang="zh-CN" altLang="en-US" b="0" i="0" dirty="0">
                <a:solidFill>
                  <a:srgbClr val="252525"/>
                </a:solidFill>
                <a:effectLst/>
                <a:latin typeface="宋体" panose="02010600030101010101" pitchFamily="2" charset="-122"/>
                <a:ea typeface="宋体" panose="02010600030101010101" pitchFamily="2" charset="-122"/>
              </a:rPr>
              <a:t>个多月，绝顶有千余平方米寸草不生。一个空军雷达站就驻扎在这里。　严寒冬季，冰雪、狂风、大雾接连不断，官兵们担负着</a:t>
            </a:r>
            <a:r>
              <a:rPr lang="en-US" altLang="zh-CN" b="0" i="0" dirty="0">
                <a:solidFill>
                  <a:srgbClr val="252525"/>
                </a:solidFill>
                <a:effectLst/>
                <a:latin typeface="宋体" panose="02010600030101010101" pitchFamily="2" charset="-122"/>
                <a:ea typeface="宋体" panose="02010600030101010101" pitchFamily="2" charset="-122"/>
              </a:rPr>
              <a:t>24</a:t>
            </a:r>
            <a:r>
              <a:rPr lang="zh-CN" altLang="en-US" b="0" i="0" dirty="0">
                <a:solidFill>
                  <a:srgbClr val="252525"/>
                </a:solidFill>
                <a:effectLst/>
                <a:latin typeface="宋体" panose="02010600030101010101" pitchFamily="2" charset="-122"/>
                <a:ea typeface="宋体" panose="02010600030101010101" pitchFamily="2" charset="-122"/>
              </a:rPr>
              <a:t>小时的战备值班。上山换班、清除雷达天线上的冰雪、巡查电线线路、清理营区积雪就是他们的日常。冰刀刺骨，雪深及腰，这日常里含着太多艰辛。</a:t>
            </a:r>
            <a:endParaRPr lang="en-US" altLang="zh-CN" b="0" i="0" dirty="0">
              <a:solidFill>
                <a:srgbClr val="252525"/>
              </a:solidFill>
              <a:effectLst/>
              <a:latin typeface="宋体" panose="02010600030101010101" pitchFamily="2" charset="-122"/>
              <a:ea typeface="宋体" panose="02010600030101010101" pitchFamily="2" charset="-122"/>
            </a:endParaRPr>
          </a:p>
          <a:p>
            <a:r>
              <a:rPr lang="zh-CN" altLang="en-US" b="0" i="0" dirty="0">
                <a:solidFill>
                  <a:srgbClr val="252525"/>
                </a:solidFill>
                <a:effectLst/>
                <a:latin typeface="宋体" panose="02010600030101010101" pitchFamily="2" charset="-122"/>
                <a:ea typeface="宋体" panose="02010600030101010101" pitchFamily="2" charset="-122"/>
              </a:rPr>
              <a:t>那座山，山高气肃，雪消甚晚，绝顶有千余平方米寸草不生，每年积雪长达</a:t>
            </a:r>
            <a:r>
              <a:rPr lang="en-US" altLang="zh-CN" b="0" i="0" dirty="0">
                <a:solidFill>
                  <a:srgbClr val="252525"/>
                </a:solidFill>
                <a:effectLst/>
                <a:latin typeface="宋体" panose="02010600030101010101" pitchFamily="2" charset="-122"/>
                <a:ea typeface="宋体" panose="02010600030101010101" pitchFamily="2" charset="-122"/>
              </a:rPr>
              <a:t>5</a:t>
            </a:r>
            <a:r>
              <a:rPr lang="zh-CN" altLang="en-US" b="0" i="0" dirty="0">
                <a:solidFill>
                  <a:srgbClr val="252525"/>
                </a:solidFill>
                <a:effectLst/>
                <a:latin typeface="宋体" panose="02010600030101010101" pitchFamily="2" charset="-122"/>
                <a:ea typeface="宋体" panose="02010600030101010101" pitchFamily="2" charset="-122"/>
              </a:rPr>
              <a:t>个多月，可一个空军雷达站就驻扎在山上。</a:t>
            </a:r>
            <a:br>
              <a:rPr lang="zh-CN" altLang="en-US" dirty="0"/>
            </a:br>
            <a:r>
              <a:rPr lang="zh-CN" altLang="en-US" b="0" i="0" dirty="0">
                <a:solidFill>
                  <a:srgbClr val="252525"/>
                </a:solidFill>
                <a:effectLst/>
                <a:latin typeface="宋体" panose="02010600030101010101" pitchFamily="2" charset="-122"/>
                <a:ea typeface="宋体" panose="02010600030101010101" pitchFamily="2" charset="-122"/>
              </a:rPr>
              <a:t>　　进入三九，气温已经降至零下</a:t>
            </a:r>
            <a:r>
              <a:rPr lang="en-US" altLang="zh-CN" b="0" i="0" dirty="0">
                <a:solidFill>
                  <a:srgbClr val="252525"/>
                </a:solidFill>
                <a:effectLst/>
                <a:latin typeface="宋体" panose="02010600030101010101" pitchFamily="2" charset="-122"/>
                <a:ea typeface="宋体" panose="02010600030101010101" pitchFamily="2" charset="-122"/>
              </a:rPr>
              <a:t>20</a:t>
            </a:r>
            <a:r>
              <a:rPr lang="zh-CN" altLang="en-US" b="0" i="0" dirty="0">
                <a:solidFill>
                  <a:srgbClr val="252525"/>
                </a:solidFill>
                <a:effectLst/>
                <a:latin typeface="宋体" panose="02010600030101010101" pitchFamily="2" charset="-122"/>
                <a:ea typeface="宋体" panose="02010600030101010101" pitchFamily="2" charset="-122"/>
              </a:rPr>
              <a:t>余度。冰雪、狂风、大雾，在这里都是家常便饭，恶劣的天气对官兵保障战备任务是一个极大的考验。</a:t>
            </a:r>
            <a:br>
              <a:rPr lang="zh-CN" altLang="en-US" dirty="0"/>
            </a:br>
            <a:r>
              <a:rPr lang="zh-CN" altLang="en-US" b="0" i="0" dirty="0">
                <a:solidFill>
                  <a:srgbClr val="252525"/>
                </a:solidFill>
                <a:effectLst/>
                <a:latin typeface="宋体" panose="02010600030101010101" pitchFamily="2" charset="-122"/>
                <a:ea typeface="宋体" panose="02010600030101010101" pitchFamily="2" charset="-122"/>
              </a:rPr>
              <a:t>　　雷达兵作为祖国空防的“眼睛”，养兵千日、用兵千日，恶劣的天气不是降低标准的理由，他们担负着</a:t>
            </a:r>
            <a:r>
              <a:rPr lang="en-US" altLang="zh-CN" b="0" i="0" dirty="0">
                <a:solidFill>
                  <a:srgbClr val="252525"/>
                </a:solidFill>
                <a:effectLst/>
                <a:latin typeface="宋体" panose="02010600030101010101" pitchFamily="2" charset="-122"/>
                <a:ea typeface="宋体" panose="02010600030101010101" pitchFamily="2" charset="-122"/>
              </a:rPr>
              <a:t>24</a:t>
            </a:r>
            <a:r>
              <a:rPr lang="zh-CN" altLang="en-US" b="0" i="0" dirty="0">
                <a:solidFill>
                  <a:srgbClr val="252525"/>
                </a:solidFill>
                <a:effectLst/>
                <a:latin typeface="宋体" panose="02010600030101010101" pitchFamily="2" charset="-122"/>
                <a:ea typeface="宋体" panose="02010600030101010101" pitchFamily="2" charset="-122"/>
              </a:rPr>
              <a:t>小时的战备值班。</a:t>
            </a:r>
            <a:endParaRPr lang="zh-CN" altLang="en-US" dirty="0"/>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FBF459-00BE-4F08-81AF-84A126621FC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90600">
              <a:defRPr/>
            </a:pPr>
            <a:fld id="{57FF2212-99AC-4247-8D0C-0292924B26BB}" type="slidenum">
              <a:rPr lang="zh-CN" altLang="en-US">
                <a:solidFill>
                  <a:prstClr val="black"/>
                </a:solidFill>
                <a:latin typeface="等线" panose="02010600030101010101" pitchFamily="2" charset="-122"/>
                <a:ea typeface="等线" panose="02010600030101010101" pitchFamily="2" charset="-122"/>
              </a:rPr>
            </a:fld>
            <a:endParaRPr lang="zh-CN" altLang="en-US">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8" name="流程图: 手动输入 17"/>
          <p:cNvSpPr/>
          <p:nvPr userDrawn="1"/>
        </p:nvSpPr>
        <p:spPr>
          <a:xfrm rot="16200000" flipV="1">
            <a:off x="-42866" y="42863"/>
            <a:ext cx="6858000" cy="6772274"/>
          </a:xfrm>
          <a:prstGeom prst="flowChartManualInp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图片 18"/>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586" t="7133" r="3586" b="7133"/>
          <a:stretch>
            <a:fillRect/>
          </a:stretch>
        </p:blipFill>
        <p:spPr>
          <a:xfrm>
            <a:off x="219916" y="236669"/>
            <a:ext cx="11752167" cy="6384662"/>
          </a:xfrm>
          <a:custGeom>
            <a:avLst/>
            <a:gdLst>
              <a:gd name="connsiteX0" fmla="*/ 0 w 11317574"/>
              <a:gd name="connsiteY0" fmla="*/ 0 h 6056026"/>
              <a:gd name="connsiteX1" fmla="*/ 11317574 w 11317574"/>
              <a:gd name="connsiteY1" fmla="*/ 0 h 6056026"/>
              <a:gd name="connsiteX2" fmla="*/ 11317574 w 11317574"/>
              <a:gd name="connsiteY2" fmla="*/ 6056026 h 6056026"/>
              <a:gd name="connsiteX3" fmla="*/ 0 w 11317574"/>
              <a:gd name="connsiteY3" fmla="*/ 6056026 h 6056026"/>
            </a:gdLst>
            <a:ahLst/>
            <a:cxnLst>
              <a:cxn ang="0">
                <a:pos x="connsiteX0" y="connsiteY0"/>
              </a:cxn>
              <a:cxn ang="0">
                <a:pos x="connsiteX1" y="connsiteY1"/>
              </a:cxn>
              <a:cxn ang="0">
                <a:pos x="connsiteX2" y="connsiteY2"/>
              </a:cxn>
              <a:cxn ang="0">
                <a:pos x="connsiteX3" y="connsiteY3"/>
              </a:cxn>
            </a:cxnLst>
            <a:rect l="l" t="t" r="r" b="b"/>
            <a:pathLst>
              <a:path w="11317574" h="6056026">
                <a:moveTo>
                  <a:pt x="0" y="0"/>
                </a:moveTo>
                <a:lnTo>
                  <a:pt x="11317574" y="0"/>
                </a:lnTo>
                <a:lnTo>
                  <a:pt x="11317574" y="6056026"/>
                </a:lnTo>
                <a:lnTo>
                  <a:pt x="0" y="6056026"/>
                </a:lnTo>
                <a:close/>
              </a:path>
            </a:pathLst>
          </a:custGeom>
        </p:spPr>
      </p:pic>
      <p:sp>
        <p:nvSpPr>
          <p:cNvPr id="20" name="矩形 19"/>
          <p:cNvSpPr/>
          <p:nvPr userDrawn="1"/>
        </p:nvSpPr>
        <p:spPr>
          <a:xfrm>
            <a:off x="219916" y="236669"/>
            <a:ext cx="11752168" cy="6384662"/>
          </a:xfrm>
          <a:prstGeom prst="rect">
            <a:avLst/>
          </a:prstGeom>
          <a:solidFill>
            <a:schemeClr val="bg1">
              <a:alpha val="97000"/>
            </a:schemeClr>
          </a:solidFill>
          <a:ln>
            <a:noFill/>
          </a:ln>
          <a:effectLst>
            <a:outerShdw blurRad="190500" dist="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8" name="图片占位符 17"/>
          <p:cNvSpPr>
            <a:spLocks noGrp="1"/>
          </p:cNvSpPr>
          <p:nvPr>
            <p:ph type="pic" sz="quarter" idx="10"/>
          </p:nvPr>
        </p:nvSpPr>
        <p:spPr>
          <a:xfrm>
            <a:off x="682171" y="1526793"/>
            <a:ext cx="6047631" cy="4046693"/>
          </a:xfrm>
          <a:prstGeom prst="rect">
            <a:avLst/>
          </a:prstGeom>
        </p:spPr>
        <p:txBody>
          <a:bodyPr/>
          <a:lstStyle>
            <a:lvl1pPr marL="0" indent="0">
              <a:buFontTx/>
              <a:buNone/>
              <a:defRPr/>
            </a:lvl1pPr>
          </a:lstStyle>
          <a:p>
            <a:endParaRPr lang="zh-CN" altLang="en-US" dirty="0"/>
          </a:p>
        </p:txBody>
      </p:sp>
      <p:sp>
        <p:nvSpPr>
          <p:cNvPr id="4"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60400" y="1901825"/>
            <a:ext cx="2879725" cy="1620838"/>
          </a:xfrm>
          <a:prstGeom prst="rect">
            <a:avLst/>
          </a:prstGeom>
        </p:spPr>
        <p:txBody>
          <a:bodyPr/>
          <a:lstStyle/>
          <a:p>
            <a:endParaRPr lang="zh-CN" altLang="en-US"/>
          </a:p>
        </p:txBody>
      </p:sp>
      <p:sp>
        <p:nvSpPr>
          <p:cNvPr id="12" name="图片占位符 10"/>
          <p:cNvSpPr>
            <a:spLocks noGrp="1"/>
          </p:cNvSpPr>
          <p:nvPr>
            <p:ph type="pic" sz="quarter" idx="11"/>
          </p:nvPr>
        </p:nvSpPr>
        <p:spPr>
          <a:xfrm>
            <a:off x="3841069" y="1901825"/>
            <a:ext cx="2879725" cy="1620838"/>
          </a:xfrm>
          <a:prstGeom prst="rect">
            <a:avLst/>
          </a:prstGeom>
        </p:spPr>
        <p:txBody>
          <a:bodyPr/>
          <a:lstStyle/>
          <a:p>
            <a:endParaRPr lang="zh-CN" altLang="en-US"/>
          </a:p>
        </p:txBody>
      </p:sp>
      <p:sp>
        <p:nvSpPr>
          <p:cNvPr id="13" name="图片占位符 10"/>
          <p:cNvSpPr>
            <a:spLocks noGrp="1"/>
          </p:cNvSpPr>
          <p:nvPr>
            <p:ph type="pic" sz="quarter" idx="12"/>
          </p:nvPr>
        </p:nvSpPr>
        <p:spPr>
          <a:xfrm>
            <a:off x="660400" y="3915696"/>
            <a:ext cx="2879725" cy="1620838"/>
          </a:xfrm>
          <a:prstGeom prst="rect">
            <a:avLst/>
          </a:prstGeom>
        </p:spPr>
        <p:txBody>
          <a:bodyPr/>
          <a:lstStyle/>
          <a:p>
            <a:endParaRPr lang="zh-CN" altLang="en-US"/>
          </a:p>
        </p:txBody>
      </p:sp>
      <p:sp>
        <p:nvSpPr>
          <p:cNvPr id="14" name="图片占位符 10"/>
          <p:cNvSpPr>
            <a:spLocks noGrp="1"/>
          </p:cNvSpPr>
          <p:nvPr>
            <p:ph type="pic" sz="quarter" idx="13"/>
          </p:nvPr>
        </p:nvSpPr>
        <p:spPr>
          <a:xfrm>
            <a:off x="3841069" y="3915696"/>
            <a:ext cx="2879725" cy="1620838"/>
          </a:xfrm>
          <a:prstGeom prst="rect">
            <a:avLst/>
          </a:prstGeom>
        </p:spPr>
        <p:txBody>
          <a:bodyPr/>
          <a:lstStyle/>
          <a:p>
            <a:endParaRPr lang="zh-CN" altLang="en-US"/>
          </a:p>
        </p:txBody>
      </p:sp>
      <p:sp>
        <p:nvSpPr>
          <p:cNvPr id="7" name="文本占位符 8"/>
          <p:cNvSpPr>
            <a:spLocks noGrp="1"/>
          </p:cNvSpPr>
          <p:nvPr>
            <p:ph type="body" sz="quarter" idx="14"/>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712200" y="1825116"/>
            <a:ext cx="5731862" cy="3922529"/>
          </a:xfrm>
          <a:prstGeom prst="rect">
            <a:avLst/>
          </a:prstGeom>
        </p:spPr>
        <p:txBody>
          <a:bodyPr/>
          <a:lstStyle/>
          <a:p>
            <a:endParaRPr lang="zh-CN" altLang="en-US"/>
          </a:p>
        </p:txBody>
      </p:sp>
      <p:sp>
        <p:nvSpPr>
          <p:cNvPr id="5"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680380" y="2155760"/>
            <a:ext cx="3493085" cy="2602674"/>
          </a:xfrm>
          <a:prstGeom prst="rect">
            <a:avLst/>
          </a:prstGeom>
        </p:spPr>
        <p:txBody>
          <a:bodyPr/>
          <a:lstStyle/>
          <a:p>
            <a:endParaRPr lang="zh-CN" altLang="en-US"/>
          </a:p>
        </p:txBody>
      </p:sp>
      <p:sp>
        <p:nvSpPr>
          <p:cNvPr id="6" name="图片占位符 4"/>
          <p:cNvSpPr>
            <a:spLocks noGrp="1"/>
          </p:cNvSpPr>
          <p:nvPr>
            <p:ph type="pic" sz="quarter" idx="11"/>
          </p:nvPr>
        </p:nvSpPr>
        <p:spPr>
          <a:xfrm>
            <a:off x="7997864" y="2155760"/>
            <a:ext cx="3513066" cy="2602674"/>
          </a:xfrm>
          <a:prstGeom prst="rect">
            <a:avLst/>
          </a:prstGeom>
        </p:spPr>
        <p:txBody>
          <a:bodyPr/>
          <a:lstStyle/>
          <a:p>
            <a:endParaRPr lang="zh-CN" altLang="en-US"/>
          </a:p>
        </p:txBody>
      </p:sp>
      <p:sp>
        <p:nvSpPr>
          <p:cNvPr id="7" name="文本占位符 8"/>
          <p:cNvSpPr>
            <a:spLocks noGrp="1"/>
          </p:cNvSpPr>
          <p:nvPr>
            <p:ph type="body" sz="quarter" idx="12"/>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4" name="图片占位符 4"/>
          <p:cNvSpPr>
            <a:spLocks noGrp="1"/>
          </p:cNvSpPr>
          <p:nvPr>
            <p:ph type="pic" sz="quarter" idx="10"/>
          </p:nvPr>
        </p:nvSpPr>
        <p:spPr>
          <a:xfrm>
            <a:off x="1567543" y="1301530"/>
            <a:ext cx="4209138" cy="2199610"/>
          </a:xfrm>
          <a:prstGeom prst="rect">
            <a:avLst/>
          </a:prstGeom>
        </p:spPr>
        <p:txBody>
          <a:bodyPr/>
          <a:lstStyle/>
          <a:p>
            <a:endParaRPr lang="zh-CN" altLang="en-US"/>
          </a:p>
        </p:txBody>
      </p:sp>
      <p:sp>
        <p:nvSpPr>
          <p:cNvPr id="5" name="图片占位符 4"/>
          <p:cNvSpPr>
            <a:spLocks noGrp="1"/>
          </p:cNvSpPr>
          <p:nvPr>
            <p:ph type="pic" sz="quarter" idx="11"/>
          </p:nvPr>
        </p:nvSpPr>
        <p:spPr>
          <a:xfrm>
            <a:off x="6406686" y="1301530"/>
            <a:ext cx="4209138" cy="2199610"/>
          </a:xfrm>
          <a:prstGeom prst="rect">
            <a:avLst/>
          </a:prstGeom>
        </p:spPr>
        <p:txBody>
          <a:bodyPr/>
          <a:lstStyle/>
          <a:p>
            <a:endParaRPr lang="zh-CN" altLang="en-US"/>
          </a:p>
        </p:txBody>
      </p:sp>
      <p:sp>
        <p:nvSpPr>
          <p:cNvPr id="6" name="文本占位符 8"/>
          <p:cNvSpPr>
            <a:spLocks noGrp="1"/>
          </p:cNvSpPr>
          <p:nvPr>
            <p:ph type="body" sz="quarter" idx="12"/>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827088" y="1815250"/>
            <a:ext cx="5584149" cy="3712864"/>
          </a:xfrm>
          <a:prstGeom prst="rect">
            <a:avLst/>
          </a:prstGeom>
        </p:spPr>
        <p:txBody>
          <a:bodyPr/>
          <a:lstStyle/>
          <a:p>
            <a:endParaRPr lang="zh-CN" altLang="en-US"/>
          </a:p>
        </p:txBody>
      </p:sp>
      <p:sp>
        <p:nvSpPr>
          <p:cNvPr id="5"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5025543" y="1571207"/>
            <a:ext cx="2140914" cy="2140914"/>
          </a:xfrm>
          <a:custGeom>
            <a:avLst/>
            <a:gdLst>
              <a:gd name="connsiteX0" fmla="*/ 1070457 w 2140914"/>
              <a:gd name="connsiteY0" fmla="*/ 0 h 2140914"/>
              <a:gd name="connsiteX1" fmla="*/ 2140914 w 2140914"/>
              <a:gd name="connsiteY1" fmla="*/ 1070457 h 2140914"/>
              <a:gd name="connsiteX2" fmla="*/ 1070457 w 2140914"/>
              <a:gd name="connsiteY2" fmla="*/ 2140914 h 2140914"/>
              <a:gd name="connsiteX3" fmla="*/ 0 w 2140914"/>
              <a:gd name="connsiteY3" fmla="*/ 1070457 h 2140914"/>
              <a:gd name="connsiteX4" fmla="*/ 1070457 w 2140914"/>
              <a:gd name="connsiteY4" fmla="*/ 0 h 214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4" h="2140914">
                <a:moveTo>
                  <a:pt x="1070457" y="0"/>
                </a:moveTo>
                <a:cubicBezTo>
                  <a:pt x="1661654" y="0"/>
                  <a:pt x="2140914" y="479260"/>
                  <a:pt x="2140914" y="1070457"/>
                </a:cubicBezTo>
                <a:cubicBezTo>
                  <a:pt x="2140914" y="1661654"/>
                  <a:pt x="1661654" y="2140914"/>
                  <a:pt x="1070457" y="2140914"/>
                </a:cubicBezTo>
                <a:cubicBezTo>
                  <a:pt x="479260" y="2140914"/>
                  <a:pt x="0" y="1661654"/>
                  <a:pt x="0" y="1070457"/>
                </a:cubicBezTo>
                <a:cubicBezTo>
                  <a:pt x="0" y="479260"/>
                  <a:pt x="479260" y="0"/>
                  <a:pt x="1070457" y="0"/>
                </a:cubicBezTo>
                <a:close/>
              </a:path>
            </a:pathLst>
          </a:custGeom>
        </p:spPr>
        <p:txBody>
          <a:bodyPr wrap="square">
            <a:noAutofit/>
          </a:bodyPr>
          <a:lstStyle/>
          <a:p>
            <a:endParaRPr lang="zh-CN" altLang="en-US"/>
          </a:p>
        </p:txBody>
      </p:sp>
      <p:sp>
        <p:nvSpPr>
          <p:cNvPr id="9" name="图片占位符 8"/>
          <p:cNvSpPr>
            <a:spLocks noGrp="1"/>
          </p:cNvSpPr>
          <p:nvPr>
            <p:ph type="pic" sz="quarter" idx="12"/>
          </p:nvPr>
        </p:nvSpPr>
        <p:spPr>
          <a:xfrm>
            <a:off x="8482794" y="1571207"/>
            <a:ext cx="2140914" cy="2140914"/>
          </a:xfrm>
          <a:custGeom>
            <a:avLst/>
            <a:gdLst>
              <a:gd name="connsiteX0" fmla="*/ 1070457 w 2140914"/>
              <a:gd name="connsiteY0" fmla="*/ 0 h 2140914"/>
              <a:gd name="connsiteX1" fmla="*/ 2140914 w 2140914"/>
              <a:gd name="connsiteY1" fmla="*/ 1070457 h 2140914"/>
              <a:gd name="connsiteX2" fmla="*/ 1070457 w 2140914"/>
              <a:gd name="connsiteY2" fmla="*/ 2140914 h 2140914"/>
              <a:gd name="connsiteX3" fmla="*/ 0 w 2140914"/>
              <a:gd name="connsiteY3" fmla="*/ 1070457 h 2140914"/>
              <a:gd name="connsiteX4" fmla="*/ 1070457 w 2140914"/>
              <a:gd name="connsiteY4" fmla="*/ 0 h 214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4" h="2140914">
                <a:moveTo>
                  <a:pt x="1070457" y="0"/>
                </a:moveTo>
                <a:cubicBezTo>
                  <a:pt x="1661654" y="0"/>
                  <a:pt x="2140914" y="479260"/>
                  <a:pt x="2140914" y="1070457"/>
                </a:cubicBezTo>
                <a:cubicBezTo>
                  <a:pt x="2140914" y="1661654"/>
                  <a:pt x="1661654" y="2140914"/>
                  <a:pt x="1070457" y="2140914"/>
                </a:cubicBezTo>
                <a:cubicBezTo>
                  <a:pt x="479260" y="2140914"/>
                  <a:pt x="0" y="1661654"/>
                  <a:pt x="0" y="1070457"/>
                </a:cubicBezTo>
                <a:cubicBezTo>
                  <a:pt x="0" y="479260"/>
                  <a:pt x="479260" y="0"/>
                  <a:pt x="1070457" y="0"/>
                </a:cubicBezTo>
                <a:close/>
              </a:path>
            </a:pathLst>
          </a:custGeom>
        </p:spPr>
        <p:txBody>
          <a:bodyPr wrap="square">
            <a:noAutofit/>
          </a:bodyPr>
          <a:lstStyle/>
          <a:p>
            <a:endParaRPr lang="zh-CN" altLang="en-US"/>
          </a:p>
        </p:txBody>
      </p:sp>
      <p:sp>
        <p:nvSpPr>
          <p:cNvPr id="7" name="图片占位符 6"/>
          <p:cNvSpPr>
            <a:spLocks noGrp="1"/>
          </p:cNvSpPr>
          <p:nvPr>
            <p:ph type="pic" sz="quarter" idx="10"/>
          </p:nvPr>
        </p:nvSpPr>
        <p:spPr>
          <a:xfrm>
            <a:off x="1568292" y="1571207"/>
            <a:ext cx="2140914" cy="2140914"/>
          </a:xfrm>
          <a:custGeom>
            <a:avLst/>
            <a:gdLst>
              <a:gd name="connsiteX0" fmla="*/ 1070457 w 2140914"/>
              <a:gd name="connsiteY0" fmla="*/ 0 h 2140914"/>
              <a:gd name="connsiteX1" fmla="*/ 2140914 w 2140914"/>
              <a:gd name="connsiteY1" fmla="*/ 1070457 h 2140914"/>
              <a:gd name="connsiteX2" fmla="*/ 1070457 w 2140914"/>
              <a:gd name="connsiteY2" fmla="*/ 2140914 h 2140914"/>
              <a:gd name="connsiteX3" fmla="*/ 0 w 2140914"/>
              <a:gd name="connsiteY3" fmla="*/ 1070457 h 2140914"/>
              <a:gd name="connsiteX4" fmla="*/ 1070457 w 2140914"/>
              <a:gd name="connsiteY4" fmla="*/ 0 h 214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4" h="2140914">
                <a:moveTo>
                  <a:pt x="1070457" y="0"/>
                </a:moveTo>
                <a:cubicBezTo>
                  <a:pt x="1661654" y="0"/>
                  <a:pt x="2140914" y="479260"/>
                  <a:pt x="2140914" y="1070457"/>
                </a:cubicBezTo>
                <a:cubicBezTo>
                  <a:pt x="2140914" y="1661654"/>
                  <a:pt x="1661654" y="2140914"/>
                  <a:pt x="1070457" y="2140914"/>
                </a:cubicBezTo>
                <a:cubicBezTo>
                  <a:pt x="479260" y="2140914"/>
                  <a:pt x="0" y="1661654"/>
                  <a:pt x="0" y="1070457"/>
                </a:cubicBezTo>
                <a:cubicBezTo>
                  <a:pt x="0" y="479260"/>
                  <a:pt x="479260" y="0"/>
                  <a:pt x="1070457" y="0"/>
                </a:cubicBezTo>
                <a:close/>
              </a:path>
            </a:pathLst>
          </a:custGeom>
        </p:spPr>
        <p:txBody>
          <a:bodyPr wrap="square">
            <a:noAutofit/>
          </a:bodyPr>
          <a:lstStyle/>
          <a:p>
            <a:endParaRPr lang="zh-CN" altLang="en-US"/>
          </a:p>
        </p:txBody>
      </p:sp>
      <p:sp>
        <p:nvSpPr>
          <p:cNvPr id="6" name="文本占位符 8"/>
          <p:cNvSpPr>
            <a:spLocks noGrp="1"/>
          </p:cNvSpPr>
          <p:nvPr>
            <p:ph type="body" sz="quarter" idx="13"/>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79904" y="1901468"/>
            <a:ext cx="3434167" cy="2104474"/>
          </a:xfrm>
          <a:custGeom>
            <a:avLst/>
            <a:gdLst>
              <a:gd name="connsiteX0" fmla="*/ 0 w 3434167"/>
              <a:gd name="connsiteY0" fmla="*/ 0 h 1931520"/>
              <a:gd name="connsiteX1" fmla="*/ 3434167 w 3434167"/>
              <a:gd name="connsiteY1" fmla="*/ 0 h 1931520"/>
              <a:gd name="connsiteX2" fmla="*/ 3434167 w 3434167"/>
              <a:gd name="connsiteY2" fmla="*/ 1931520 h 1931520"/>
              <a:gd name="connsiteX3" fmla="*/ 0 w 3434167"/>
              <a:gd name="connsiteY3" fmla="*/ 1931520 h 1931520"/>
            </a:gdLst>
            <a:ahLst/>
            <a:cxnLst>
              <a:cxn ang="0">
                <a:pos x="connsiteX0" y="connsiteY0"/>
              </a:cxn>
              <a:cxn ang="0">
                <a:pos x="connsiteX1" y="connsiteY1"/>
              </a:cxn>
              <a:cxn ang="0">
                <a:pos x="connsiteX2" y="connsiteY2"/>
              </a:cxn>
              <a:cxn ang="0">
                <a:pos x="connsiteX3" y="connsiteY3"/>
              </a:cxn>
            </a:cxnLst>
            <a:rect l="l" t="t" r="r" b="b"/>
            <a:pathLst>
              <a:path w="3434167" h="1931520">
                <a:moveTo>
                  <a:pt x="0" y="0"/>
                </a:moveTo>
                <a:lnTo>
                  <a:pt x="3434167" y="0"/>
                </a:lnTo>
                <a:lnTo>
                  <a:pt x="3434167" y="1931520"/>
                </a:lnTo>
                <a:lnTo>
                  <a:pt x="0" y="1931520"/>
                </a:lnTo>
                <a:close/>
              </a:path>
            </a:pathLst>
          </a:custGeom>
          <a:effectLst>
            <a:outerShdw blurRad="127000" sx="102000" sy="102000" algn="ctr" rotWithShape="0">
              <a:schemeClr val="bg1">
                <a:lumMod val="50000"/>
                <a:alpha val="30000"/>
              </a:schemeClr>
            </a:outerShdw>
          </a:effectLst>
          <a:scene3d>
            <a:camera prst="perspectiveRight"/>
            <a:lightRig rig="threePt" dir="t"/>
          </a:scene3d>
        </p:spPr>
        <p:txBody>
          <a:bodyPr wrap="square">
            <a:noAutofit/>
          </a:bodyPr>
          <a:lstStyle/>
          <a:p>
            <a:endParaRPr lang="zh-CN" altLang="en-US"/>
          </a:p>
        </p:txBody>
      </p:sp>
      <p:sp>
        <p:nvSpPr>
          <p:cNvPr id="12" name="图片占位符 11"/>
          <p:cNvSpPr>
            <a:spLocks noGrp="1"/>
          </p:cNvSpPr>
          <p:nvPr>
            <p:ph type="pic" sz="quarter" idx="12"/>
          </p:nvPr>
        </p:nvSpPr>
        <p:spPr>
          <a:xfrm>
            <a:off x="7842363" y="1895930"/>
            <a:ext cx="3434167" cy="2104474"/>
          </a:xfrm>
          <a:custGeom>
            <a:avLst/>
            <a:gdLst>
              <a:gd name="connsiteX0" fmla="*/ 0 w 3434167"/>
              <a:gd name="connsiteY0" fmla="*/ 0 h 1931520"/>
              <a:gd name="connsiteX1" fmla="*/ 3434167 w 3434167"/>
              <a:gd name="connsiteY1" fmla="*/ 0 h 1931520"/>
              <a:gd name="connsiteX2" fmla="*/ 3434167 w 3434167"/>
              <a:gd name="connsiteY2" fmla="*/ 1931520 h 1931520"/>
              <a:gd name="connsiteX3" fmla="*/ 0 w 3434167"/>
              <a:gd name="connsiteY3" fmla="*/ 1931520 h 1931520"/>
            </a:gdLst>
            <a:ahLst/>
            <a:cxnLst>
              <a:cxn ang="0">
                <a:pos x="connsiteX0" y="connsiteY0"/>
              </a:cxn>
              <a:cxn ang="0">
                <a:pos x="connsiteX1" y="connsiteY1"/>
              </a:cxn>
              <a:cxn ang="0">
                <a:pos x="connsiteX2" y="connsiteY2"/>
              </a:cxn>
              <a:cxn ang="0">
                <a:pos x="connsiteX3" y="connsiteY3"/>
              </a:cxn>
            </a:cxnLst>
            <a:rect l="l" t="t" r="r" b="b"/>
            <a:pathLst>
              <a:path w="3434167" h="1931520">
                <a:moveTo>
                  <a:pt x="0" y="0"/>
                </a:moveTo>
                <a:lnTo>
                  <a:pt x="3434167" y="0"/>
                </a:lnTo>
                <a:lnTo>
                  <a:pt x="3434167" y="1931520"/>
                </a:lnTo>
                <a:lnTo>
                  <a:pt x="0" y="1931520"/>
                </a:lnTo>
                <a:close/>
              </a:path>
            </a:pathLst>
          </a:custGeom>
          <a:effectLst>
            <a:outerShdw blurRad="127000" sx="102000" sy="102000" algn="ctr" rotWithShape="0">
              <a:schemeClr val="bg1">
                <a:lumMod val="50000"/>
                <a:alpha val="30000"/>
              </a:schemeClr>
            </a:outerShdw>
          </a:effectLst>
          <a:scene3d>
            <a:camera prst="perspectiveLeft"/>
            <a:lightRig rig="threePt" dir="t"/>
          </a:scene3d>
        </p:spPr>
        <p:txBody>
          <a:bodyPr wrap="square">
            <a:noAutofit/>
          </a:bodyPr>
          <a:lstStyle/>
          <a:p>
            <a:endParaRPr lang="zh-CN" altLang="en-US"/>
          </a:p>
        </p:txBody>
      </p:sp>
      <p:sp>
        <p:nvSpPr>
          <p:cNvPr id="11" name="图片占位符 10"/>
          <p:cNvSpPr>
            <a:spLocks noGrp="1"/>
          </p:cNvSpPr>
          <p:nvPr>
            <p:ph type="pic" sz="quarter" idx="11"/>
          </p:nvPr>
        </p:nvSpPr>
        <p:spPr>
          <a:xfrm>
            <a:off x="3793560" y="1644454"/>
            <a:ext cx="4604880" cy="2584487"/>
          </a:xfrm>
          <a:custGeom>
            <a:avLst/>
            <a:gdLst>
              <a:gd name="connsiteX0" fmla="*/ 0 w 3434167"/>
              <a:gd name="connsiteY0" fmla="*/ 0 h 1931520"/>
              <a:gd name="connsiteX1" fmla="*/ 3434167 w 3434167"/>
              <a:gd name="connsiteY1" fmla="*/ 0 h 1931520"/>
              <a:gd name="connsiteX2" fmla="*/ 3434167 w 3434167"/>
              <a:gd name="connsiteY2" fmla="*/ 1931520 h 1931520"/>
              <a:gd name="connsiteX3" fmla="*/ 0 w 3434167"/>
              <a:gd name="connsiteY3" fmla="*/ 1931520 h 1931520"/>
            </a:gdLst>
            <a:ahLst/>
            <a:cxnLst>
              <a:cxn ang="0">
                <a:pos x="connsiteX0" y="connsiteY0"/>
              </a:cxn>
              <a:cxn ang="0">
                <a:pos x="connsiteX1" y="connsiteY1"/>
              </a:cxn>
              <a:cxn ang="0">
                <a:pos x="connsiteX2" y="connsiteY2"/>
              </a:cxn>
              <a:cxn ang="0">
                <a:pos x="connsiteX3" y="connsiteY3"/>
              </a:cxn>
            </a:cxnLst>
            <a:rect l="l" t="t" r="r" b="b"/>
            <a:pathLst>
              <a:path w="3434167" h="1931520">
                <a:moveTo>
                  <a:pt x="0" y="0"/>
                </a:moveTo>
                <a:lnTo>
                  <a:pt x="3434167" y="0"/>
                </a:lnTo>
                <a:lnTo>
                  <a:pt x="3434167" y="1931520"/>
                </a:lnTo>
                <a:lnTo>
                  <a:pt x="0" y="1931520"/>
                </a:lnTo>
                <a:close/>
              </a:path>
            </a:pathLst>
          </a:custGeom>
          <a:effectLst>
            <a:outerShdw blurRad="127000" sx="102000" sy="102000" algn="ctr" rotWithShape="0">
              <a:schemeClr val="bg1">
                <a:lumMod val="50000"/>
                <a:alpha val="30000"/>
              </a:schemeClr>
            </a:outerShdw>
          </a:effectLst>
        </p:spPr>
        <p:txBody>
          <a:bodyPr wrap="square">
            <a:noAutofit/>
          </a:bodyPr>
          <a:lstStyle/>
          <a:p>
            <a:endParaRPr lang="zh-CN" altLang="en-US"/>
          </a:p>
        </p:txBody>
      </p:sp>
      <p:sp>
        <p:nvSpPr>
          <p:cNvPr id="6" name="文本占位符 8"/>
          <p:cNvSpPr>
            <a:spLocks noGrp="1"/>
          </p:cNvSpPr>
          <p:nvPr>
            <p:ph type="body" sz="quarter" idx="13"/>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682171" y="1770744"/>
            <a:ext cx="5776686" cy="3758837"/>
          </a:xfrm>
          <a:custGeom>
            <a:avLst/>
            <a:gdLst>
              <a:gd name="connsiteX0" fmla="*/ 0 w 5776686"/>
              <a:gd name="connsiteY0" fmla="*/ 0 h 3758837"/>
              <a:gd name="connsiteX1" fmla="*/ 5776686 w 5776686"/>
              <a:gd name="connsiteY1" fmla="*/ 0 h 3758837"/>
              <a:gd name="connsiteX2" fmla="*/ 5776686 w 5776686"/>
              <a:gd name="connsiteY2" fmla="*/ 3758837 h 3758837"/>
              <a:gd name="connsiteX3" fmla="*/ 0 w 5776686"/>
              <a:gd name="connsiteY3" fmla="*/ 3758837 h 3758837"/>
            </a:gdLst>
            <a:ahLst/>
            <a:cxnLst>
              <a:cxn ang="0">
                <a:pos x="connsiteX0" y="connsiteY0"/>
              </a:cxn>
              <a:cxn ang="0">
                <a:pos x="connsiteX1" y="connsiteY1"/>
              </a:cxn>
              <a:cxn ang="0">
                <a:pos x="connsiteX2" y="connsiteY2"/>
              </a:cxn>
              <a:cxn ang="0">
                <a:pos x="connsiteX3" y="connsiteY3"/>
              </a:cxn>
            </a:cxnLst>
            <a:rect l="l" t="t" r="r" b="b"/>
            <a:pathLst>
              <a:path w="5776686" h="3758837">
                <a:moveTo>
                  <a:pt x="0" y="0"/>
                </a:moveTo>
                <a:lnTo>
                  <a:pt x="5776686" y="0"/>
                </a:lnTo>
                <a:lnTo>
                  <a:pt x="5776686" y="3758837"/>
                </a:lnTo>
                <a:lnTo>
                  <a:pt x="0" y="3758837"/>
                </a:lnTo>
                <a:close/>
              </a:path>
            </a:pathLst>
          </a:custGeom>
        </p:spPr>
        <p:txBody>
          <a:bodyPr wrap="square">
            <a:noAutofit/>
          </a:bodyPr>
          <a:lstStyle/>
          <a:p>
            <a:endParaRPr lang="zh-CN" altLang="en-US"/>
          </a:p>
        </p:txBody>
      </p:sp>
      <p:sp>
        <p:nvSpPr>
          <p:cNvPr id="4"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817635" y="1035591"/>
            <a:ext cx="10556729" cy="3240588"/>
          </a:xfrm>
          <a:custGeom>
            <a:avLst/>
            <a:gdLst>
              <a:gd name="connsiteX0" fmla="*/ 0 w 10874375"/>
              <a:gd name="connsiteY0" fmla="*/ 0 h 3462946"/>
              <a:gd name="connsiteX1" fmla="*/ 10874375 w 10874375"/>
              <a:gd name="connsiteY1" fmla="*/ 0 h 3462946"/>
              <a:gd name="connsiteX2" fmla="*/ 10874375 w 10874375"/>
              <a:gd name="connsiteY2" fmla="*/ 3462946 h 3462946"/>
              <a:gd name="connsiteX3" fmla="*/ 0 w 10874375"/>
              <a:gd name="connsiteY3" fmla="*/ 3462946 h 3462946"/>
            </a:gdLst>
            <a:ahLst/>
            <a:cxnLst>
              <a:cxn ang="0">
                <a:pos x="connsiteX0" y="connsiteY0"/>
              </a:cxn>
              <a:cxn ang="0">
                <a:pos x="connsiteX1" y="connsiteY1"/>
              </a:cxn>
              <a:cxn ang="0">
                <a:pos x="connsiteX2" y="connsiteY2"/>
              </a:cxn>
              <a:cxn ang="0">
                <a:pos x="connsiteX3" y="connsiteY3"/>
              </a:cxn>
            </a:cxnLst>
            <a:rect l="l" t="t" r="r" b="b"/>
            <a:pathLst>
              <a:path w="10874375" h="3462946">
                <a:moveTo>
                  <a:pt x="0" y="0"/>
                </a:moveTo>
                <a:lnTo>
                  <a:pt x="10874375" y="0"/>
                </a:lnTo>
                <a:lnTo>
                  <a:pt x="10874375" y="3462946"/>
                </a:lnTo>
                <a:lnTo>
                  <a:pt x="0" y="3462946"/>
                </a:lnTo>
                <a:close/>
              </a:path>
            </a:pathLst>
          </a:custGeom>
        </p:spPr>
        <p:txBody>
          <a:bodyPr wrap="square">
            <a:noAutofit/>
          </a:bodyPr>
          <a:lstStyle/>
          <a:p>
            <a:endParaRPr lang="zh-CN" altLang="en-US"/>
          </a:p>
        </p:txBody>
      </p:sp>
      <p:sp>
        <p:nvSpPr>
          <p:cNvPr id="4"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6898017" y="1"/>
            <a:ext cx="5293983" cy="6857999"/>
          </a:xfrm>
          <a:custGeom>
            <a:avLst/>
            <a:gdLst>
              <a:gd name="connsiteX0" fmla="*/ 1532658 w 5293983"/>
              <a:gd name="connsiteY0" fmla="*/ 0 h 6843923"/>
              <a:gd name="connsiteX1" fmla="*/ 5293983 w 5293983"/>
              <a:gd name="connsiteY1" fmla="*/ 0 h 6843923"/>
              <a:gd name="connsiteX2" fmla="*/ 5293983 w 5293983"/>
              <a:gd name="connsiteY2" fmla="*/ 6843923 h 6843923"/>
              <a:gd name="connsiteX3" fmla="*/ 0 w 5293983"/>
              <a:gd name="connsiteY3" fmla="*/ 6843923 h 6843923"/>
            </a:gdLst>
            <a:ahLst/>
            <a:cxnLst>
              <a:cxn ang="0">
                <a:pos x="connsiteX0" y="connsiteY0"/>
              </a:cxn>
              <a:cxn ang="0">
                <a:pos x="connsiteX1" y="connsiteY1"/>
              </a:cxn>
              <a:cxn ang="0">
                <a:pos x="connsiteX2" y="connsiteY2"/>
              </a:cxn>
              <a:cxn ang="0">
                <a:pos x="connsiteX3" y="connsiteY3"/>
              </a:cxn>
            </a:cxnLst>
            <a:rect l="l" t="t" r="r" b="b"/>
            <a:pathLst>
              <a:path w="5293983" h="6843923">
                <a:moveTo>
                  <a:pt x="1532658" y="0"/>
                </a:moveTo>
                <a:lnTo>
                  <a:pt x="5293983" y="0"/>
                </a:lnTo>
                <a:lnTo>
                  <a:pt x="5293983" y="6843923"/>
                </a:lnTo>
                <a:lnTo>
                  <a:pt x="0" y="6843923"/>
                </a:lnTo>
                <a:close/>
              </a:path>
            </a:pathLst>
          </a:custGeom>
        </p:spPr>
        <p:txBody>
          <a:bodyPr wrap="square">
            <a:noAutofit/>
          </a:bodyPr>
          <a:lstStyle/>
          <a:p>
            <a:endParaRPr lang="zh-CN" altLang="en-US"/>
          </a:p>
        </p:txBody>
      </p:sp>
      <p:sp>
        <p:nvSpPr>
          <p:cNvPr id="10" name="矩形 9"/>
          <p:cNvSpPr/>
          <p:nvPr userDrawn="1"/>
        </p:nvSpPr>
        <p:spPr>
          <a:xfrm>
            <a:off x="574904" y="6235700"/>
            <a:ext cx="4820679" cy="246221"/>
          </a:xfrm>
          <a:prstGeom prst="rect">
            <a:avLst/>
          </a:prstGeom>
        </p:spPr>
        <p:txBody>
          <a:bodyPr wrap="square">
            <a:spAutoFit/>
          </a:bodyPr>
          <a:lstStyle/>
          <a:p>
            <a:pPr algn="just"/>
            <a:r>
              <a:rPr lang="en-US" altLang="zh-CN" sz="1000" kern="100" spc="300" dirty="0">
                <a:solidFill>
                  <a:schemeClr val="tx1">
                    <a:lumMod val="50000"/>
                    <a:lumOff val="50000"/>
                  </a:schemeClr>
                </a:solidFill>
                <a:cs typeface="Times New Roman" panose="02020603050405020304" pitchFamily="18" charset="0"/>
              </a:rPr>
              <a:t>Beijing University Of Chemical Technology</a:t>
            </a:r>
            <a:endParaRPr lang="zh-CN" altLang="en-US" sz="1000" spc="300" dirty="0">
              <a:solidFill>
                <a:schemeClr val="tx1">
                  <a:lumMod val="50000"/>
                  <a:lumOff val="50000"/>
                </a:schemeClr>
              </a:solidFill>
              <a:ea typeface="+mn-e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5144298" y="1327793"/>
            <a:ext cx="1903405" cy="1903405"/>
          </a:xfrm>
          <a:custGeom>
            <a:avLst/>
            <a:gdLst>
              <a:gd name="connsiteX0" fmla="*/ 800318 w 1600636"/>
              <a:gd name="connsiteY0" fmla="*/ 0 h 1600636"/>
              <a:gd name="connsiteX1" fmla="*/ 1600636 w 1600636"/>
              <a:gd name="connsiteY1" fmla="*/ 800318 h 1600636"/>
              <a:gd name="connsiteX2" fmla="*/ 800318 w 1600636"/>
              <a:gd name="connsiteY2" fmla="*/ 1600636 h 1600636"/>
              <a:gd name="connsiteX3" fmla="*/ 0 w 1600636"/>
              <a:gd name="connsiteY3" fmla="*/ 800318 h 1600636"/>
              <a:gd name="connsiteX4" fmla="*/ 800318 w 1600636"/>
              <a:gd name="connsiteY4" fmla="*/ 0 h 1600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636" h="1600636">
                <a:moveTo>
                  <a:pt x="800318" y="0"/>
                </a:moveTo>
                <a:cubicBezTo>
                  <a:pt x="1242321" y="0"/>
                  <a:pt x="1600636" y="358315"/>
                  <a:pt x="1600636" y="800318"/>
                </a:cubicBezTo>
                <a:cubicBezTo>
                  <a:pt x="1600636" y="1242321"/>
                  <a:pt x="1242321" y="1600636"/>
                  <a:pt x="800318" y="1600636"/>
                </a:cubicBezTo>
                <a:cubicBezTo>
                  <a:pt x="358315" y="1600636"/>
                  <a:pt x="0" y="1242321"/>
                  <a:pt x="0" y="800318"/>
                </a:cubicBezTo>
                <a:cubicBezTo>
                  <a:pt x="0" y="358315"/>
                  <a:pt x="358315" y="0"/>
                  <a:pt x="800318" y="0"/>
                </a:cubicBezTo>
                <a:close/>
              </a:path>
            </a:pathLst>
          </a:custGeom>
        </p:spPr>
        <p:txBody>
          <a:bodyPr wrap="square">
            <a:noAutofit/>
          </a:bodyPr>
          <a:lstStyle/>
          <a:p>
            <a:endParaRPr lang="zh-CN" altLang="en-US"/>
          </a:p>
        </p:txBody>
      </p:sp>
      <p:sp>
        <p:nvSpPr>
          <p:cNvPr id="4"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9" name="图片占位符 8"/>
          <p:cNvSpPr>
            <a:spLocks noGrp="1"/>
          </p:cNvSpPr>
          <p:nvPr>
            <p:ph type="pic" sz="quarter" idx="11"/>
          </p:nvPr>
        </p:nvSpPr>
        <p:spPr>
          <a:xfrm>
            <a:off x="3534731" y="2717176"/>
            <a:ext cx="2406856" cy="1677868"/>
          </a:xfrm>
          <a:custGeom>
            <a:avLst/>
            <a:gdLst>
              <a:gd name="connsiteX0" fmla="*/ 0 w 2406856"/>
              <a:gd name="connsiteY0" fmla="*/ 0 h 1677868"/>
              <a:gd name="connsiteX1" fmla="*/ 2406856 w 2406856"/>
              <a:gd name="connsiteY1" fmla="*/ 0 h 1677868"/>
              <a:gd name="connsiteX2" fmla="*/ 2406856 w 2406856"/>
              <a:gd name="connsiteY2" fmla="*/ 1677868 h 1677868"/>
              <a:gd name="connsiteX3" fmla="*/ 0 w 2406856"/>
              <a:gd name="connsiteY3" fmla="*/ 1677868 h 1677868"/>
            </a:gdLst>
            <a:ahLst/>
            <a:cxnLst>
              <a:cxn ang="0">
                <a:pos x="connsiteX0" y="connsiteY0"/>
              </a:cxn>
              <a:cxn ang="0">
                <a:pos x="connsiteX1" y="connsiteY1"/>
              </a:cxn>
              <a:cxn ang="0">
                <a:pos x="connsiteX2" y="connsiteY2"/>
              </a:cxn>
              <a:cxn ang="0">
                <a:pos x="connsiteX3" y="connsiteY3"/>
              </a:cxn>
            </a:cxnLst>
            <a:rect l="l" t="t" r="r" b="b"/>
            <a:pathLst>
              <a:path w="2406856" h="1677868">
                <a:moveTo>
                  <a:pt x="0" y="0"/>
                </a:moveTo>
                <a:lnTo>
                  <a:pt x="2406856" y="0"/>
                </a:lnTo>
                <a:lnTo>
                  <a:pt x="2406856" y="1677868"/>
                </a:lnTo>
                <a:lnTo>
                  <a:pt x="0" y="1677868"/>
                </a:lnTo>
                <a:close/>
              </a:path>
            </a:pathLst>
          </a:custGeom>
        </p:spPr>
        <p:txBody>
          <a:bodyPr wrap="square">
            <a:noAutofit/>
          </a:bodyPr>
          <a:lstStyle/>
          <a:p>
            <a:endParaRPr lang="zh-CN" altLang="en-US"/>
          </a:p>
        </p:txBody>
      </p:sp>
      <p:sp>
        <p:nvSpPr>
          <p:cNvPr id="10" name="图片占位符 9"/>
          <p:cNvSpPr>
            <a:spLocks noGrp="1"/>
          </p:cNvSpPr>
          <p:nvPr>
            <p:ph type="pic" sz="quarter" idx="12"/>
          </p:nvPr>
        </p:nvSpPr>
        <p:spPr>
          <a:xfrm>
            <a:off x="6286725" y="2717176"/>
            <a:ext cx="2406856" cy="1677868"/>
          </a:xfrm>
          <a:custGeom>
            <a:avLst/>
            <a:gdLst>
              <a:gd name="connsiteX0" fmla="*/ 0 w 2406856"/>
              <a:gd name="connsiteY0" fmla="*/ 0 h 1677868"/>
              <a:gd name="connsiteX1" fmla="*/ 2406856 w 2406856"/>
              <a:gd name="connsiteY1" fmla="*/ 0 h 1677868"/>
              <a:gd name="connsiteX2" fmla="*/ 2406856 w 2406856"/>
              <a:gd name="connsiteY2" fmla="*/ 1677868 h 1677868"/>
              <a:gd name="connsiteX3" fmla="*/ 0 w 2406856"/>
              <a:gd name="connsiteY3" fmla="*/ 1677868 h 1677868"/>
            </a:gdLst>
            <a:ahLst/>
            <a:cxnLst>
              <a:cxn ang="0">
                <a:pos x="connsiteX0" y="connsiteY0"/>
              </a:cxn>
              <a:cxn ang="0">
                <a:pos x="connsiteX1" y="connsiteY1"/>
              </a:cxn>
              <a:cxn ang="0">
                <a:pos x="connsiteX2" y="connsiteY2"/>
              </a:cxn>
              <a:cxn ang="0">
                <a:pos x="connsiteX3" y="connsiteY3"/>
              </a:cxn>
            </a:cxnLst>
            <a:rect l="l" t="t" r="r" b="b"/>
            <a:pathLst>
              <a:path w="2406856" h="1677868">
                <a:moveTo>
                  <a:pt x="0" y="0"/>
                </a:moveTo>
                <a:lnTo>
                  <a:pt x="2406856" y="0"/>
                </a:lnTo>
                <a:lnTo>
                  <a:pt x="2406856" y="1677868"/>
                </a:lnTo>
                <a:lnTo>
                  <a:pt x="0" y="1677868"/>
                </a:lnTo>
                <a:close/>
              </a:path>
            </a:pathLst>
          </a:custGeom>
        </p:spPr>
        <p:txBody>
          <a:bodyPr wrap="square">
            <a:noAutofit/>
          </a:bodyPr>
          <a:lstStyle/>
          <a:p>
            <a:endParaRPr lang="zh-CN" altLang="en-US"/>
          </a:p>
        </p:txBody>
      </p:sp>
      <p:sp>
        <p:nvSpPr>
          <p:cNvPr id="11" name="图片占位符 10"/>
          <p:cNvSpPr>
            <a:spLocks noGrp="1"/>
          </p:cNvSpPr>
          <p:nvPr>
            <p:ph type="pic" sz="quarter" idx="13"/>
          </p:nvPr>
        </p:nvSpPr>
        <p:spPr>
          <a:xfrm>
            <a:off x="9038718" y="2717176"/>
            <a:ext cx="2406856" cy="1677868"/>
          </a:xfrm>
          <a:custGeom>
            <a:avLst/>
            <a:gdLst>
              <a:gd name="connsiteX0" fmla="*/ 0 w 2406856"/>
              <a:gd name="connsiteY0" fmla="*/ 0 h 1677868"/>
              <a:gd name="connsiteX1" fmla="*/ 2406856 w 2406856"/>
              <a:gd name="connsiteY1" fmla="*/ 0 h 1677868"/>
              <a:gd name="connsiteX2" fmla="*/ 2406856 w 2406856"/>
              <a:gd name="connsiteY2" fmla="*/ 1677868 h 1677868"/>
              <a:gd name="connsiteX3" fmla="*/ 0 w 2406856"/>
              <a:gd name="connsiteY3" fmla="*/ 1677868 h 1677868"/>
            </a:gdLst>
            <a:ahLst/>
            <a:cxnLst>
              <a:cxn ang="0">
                <a:pos x="connsiteX0" y="connsiteY0"/>
              </a:cxn>
              <a:cxn ang="0">
                <a:pos x="connsiteX1" y="connsiteY1"/>
              </a:cxn>
              <a:cxn ang="0">
                <a:pos x="connsiteX2" y="connsiteY2"/>
              </a:cxn>
              <a:cxn ang="0">
                <a:pos x="connsiteX3" y="connsiteY3"/>
              </a:cxn>
            </a:cxnLst>
            <a:rect l="l" t="t" r="r" b="b"/>
            <a:pathLst>
              <a:path w="2406856" h="1677868">
                <a:moveTo>
                  <a:pt x="0" y="0"/>
                </a:moveTo>
                <a:lnTo>
                  <a:pt x="2406856" y="0"/>
                </a:lnTo>
                <a:lnTo>
                  <a:pt x="2406856" y="1677868"/>
                </a:lnTo>
                <a:lnTo>
                  <a:pt x="0" y="1677868"/>
                </a:lnTo>
                <a:close/>
              </a:path>
            </a:pathLst>
          </a:custGeom>
        </p:spPr>
        <p:txBody>
          <a:bodyPr wrap="square">
            <a:noAutofit/>
          </a:bodyPr>
          <a:lstStyle/>
          <a:p>
            <a:endParaRPr lang="zh-CN" altLang="en-US"/>
          </a:p>
        </p:txBody>
      </p:sp>
      <p:sp>
        <p:nvSpPr>
          <p:cNvPr id="8" name="图片占位符 7"/>
          <p:cNvSpPr>
            <a:spLocks noGrp="1"/>
          </p:cNvSpPr>
          <p:nvPr>
            <p:ph type="pic" sz="quarter" idx="10"/>
          </p:nvPr>
        </p:nvSpPr>
        <p:spPr>
          <a:xfrm>
            <a:off x="782737" y="2717176"/>
            <a:ext cx="2406856" cy="1677868"/>
          </a:xfrm>
          <a:custGeom>
            <a:avLst/>
            <a:gdLst>
              <a:gd name="connsiteX0" fmla="*/ 0 w 2406856"/>
              <a:gd name="connsiteY0" fmla="*/ 0 h 1677868"/>
              <a:gd name="connsiteX1" fmla="*/ 2406856 w 2406856"/>
              <a:gd name="connsiteY1" fmla="*/ 0 h 1677868"/>
              <a:gd name="connsiteX2" fmla="*/ 2406856 w 2406856"/>
              <a:gd name="connsiteY2" fmla="*/ 1677868 h 1677868"/>
              <a:gd name="connsiteX3" fmla="*/ 0 w 2406856"/>
              <a:gd name="connsiteY3" fmla="*/ 1677868 h 1677868"/>
            </a:gdLst>
            <a:ahLst/>
            <a:cxnLst>
              <a:cxn ang="0">
                <a:pos x="connsiteX0" y="connsiteY0"/>
              </a:cxn>
              <a:cxn ang="0">
                <a:pos x="connsiteX1" y="connsiteY1"/>
              </a:cxn>
              <a:cxn ang="0">
                <a:pos x="connsiteX2" y="connsiteY2"/>
              </a:cxn>
              <a:cxn ang="0">
                <a:pos x="connsiteX3" y="connsiteY3"/>
              </a:cxn>
            </a:cxnLst>
            <a:rect l="l" t="t" r="r" b="b"/>
            <a:pathLst>
              <a:path w="2406856" h="1677868">
                <a:moveTo>
                  <a:pt x="0" y="0"/>
                </a:moveTo>
                <a:lnTo>
                  <a:pt x="2406856" y="0"/>
                </a:lnTo>
                <a:lnTo>
                  <a:pt x="2406856" y="1677868"/>
                </a:lnTo>
                <a:lnTo>
                  <a:pt x="0" y="1677868"/>
                </a:lnTo>
                <a:close/>
              </a:path>
            </a:pathLst>
          </a:custGeom>
        </p:spPr>
        <p:txBody>
          <a:bodyPr wrap="square">
            <a:noAutofit/>
          </a:bodyPr>
          <a:lstStyle/>
          <a:p>
            <a:endParaRPr lang="zh-CN" altLang="en-US"/>
          </a:p>
        </p:txBody>
      </p:sp>
      <p:sp>
        <p:nvSpPr>
          <p:cNvPr id="12" name="文本占位符 8"/>
          <p:cNvSpPr>
            <a:spLocks noGrp="1"/>
          </p:cNvSpPr>
          <p:nvPr>
            <p:ph type="body" sz="quarter" idx="14"/>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4691218" y="1273462"/>
            <a:ext cx="6811938" cy="2441929"/>
          </a:xfrm>
          <a:custGeom>
            <a:avLst/>
            <a:gdLst>
              <a:gd name="connsiteX0" fmla="*/ 0 w 10828469"/>
              <a:gd name="connsiteY0" fmla="*/ 0 h 2441929"/>
              <a:gd name="connsiteX1" fmla="*/ 10828469 w 10828469"/>
              <a:gd name="connsiteY1" fmla="*/ 0 h 2441929"/>
              <a:gd name="connsiteX2" fmla="*/ 10828469 w 10828469"/>
              <a:gd name="connsiteY2" fmla="*/ 2441929 h 2441929"/>
              <a:gd name="connsiteX3" fmla="*/ 0 w 10828469"/>
              <a:gd name="connsiteY3" fmla="*/ 2441929 h 2441929"/>
            </a:gdLst>
            <a:ahLst/>
            <a:cxnLst>
              <a:cxn ang="0">
                <a:pos x="connsiteX0" y="connsiteY0"/>
              </a:cxn>
              <a:cxn ang="0">
                <a:pos x="connsiteX1" y="connsiteY1"/>
              </a:cxn>
              <a:cxn ang="0">
                <a:pos x="connsiteX2" y="connsiteY2"/>
              </a:cxn>
              <a:cxn ang="0">
                <a:pos x="connsiteX3" y="connsiteY3"/>
              </a:cxn>
            </a:cxnLst>
            <a:rect l="l" t="t" r="r" b="b"/>
            <a:pathLst>
              <a:path w="10828469" h="2441929">
                <a:moveTo>
                  <a:pt x="0" y="0"/>
                </a:moveTo>
                <a:lnTo>
                  <a:pt x="10828469" y="0"/>
                </a:lnTo>
                <a:lnTo>
                  <a:pt x="10828469" y="2441929"/>
                </a:lnTo>
                <a:lnTo>
                  <a:pt x="0" y="2441929"/>
                </a:lnTo>
                <a:close/>
              </a:path>
            </a:pathLst>
          </a:custGeom>
        </p:spPr>
        <p:txBody>
          <a:bodyPr wrap="square">
            <a:noAutofit/>
          </a:bodyPr>
          <a:lstStyle/>
          <a:p>
            <a:endParaRPr lang="zh-CN" altLang="en-US"/>
          </a:p>
        </p:txBody>
      </p:sp>
      <p:sp>
        <p:nvSpPr>
          <p:cNvPr id="5"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6" name="图片占位符 35"/>
          <p:cNvSpPr>
            <a:spLocks noGrp="1"/>
          </p:cNvSpPr>
          <p:nvPr>
            <p:ph type="pic" sz="quarter" idx="11"/>
          </p:nvPr>
        </p:nvSpPr>
        <p:spPr>
          <a:xfrm>
            <a:off x="5003800" y="3581831"/>
            <a:ext cx="2171700" cy="2031998"/>
          </a:xfrm>
          <a:custGeom>
            <a:avLst/>
            <a:gdLst>
              <a:gd name="connsiteX0" fmla="*/ 0 w 2171700"/>
              <a:gd name="connsiteY0" fmla="*/ 0 h 2031998"/>
              <a:gd name="connsiteX1" fmla="*/ 2171700 w 2171700"/>
              <a:gd name="connsiteY1" fmla="*/ 0 h 2031998"/>
              <a:gd name="connsiteX2" fmla="*/ 2171700 w 2171700"/>
              <a:gd name="connsiteY2" fmla="*/ 2031998 h 2031998"/>
              <a:gd name="connsiteX3" fmla="*/ 0 w 2171700"/>
              <a:gd name="connsiteY3" fmla="*/ 2031998 h 2031998"/>
            </a:gdLst>
            <a:ahLst/>
            <a:cxnLst>
              <a:cxn ang="0">
                <a:pos x="connsiteX0" y="connsiteY0"/>
              </a:cxn>
              <a:cxn ang="0">
                <a:pos x="connsiteX1" y="connsiteY1"/>
              </a:cxn>
              <a:cxn ang="0">
                <a:pos x="connsiteX2" y="connsiteY2"/>
              </a:cxn>
              <a:cxn ang="0">
                <a:pos x="connsiteX3" y="connsiteY3"/>
              </a:cxn>
            </a:cxnLst>
            <a:rect l="l" t="t" r="r" b="b"/>
            <a:pathLst>
              <a:path w="2171700" h="2031998">
                <a:moveTo>
                  <a:pt x="0" y="0"/>
                </a:moveTo>
                <a:lnTo>
                  <a:pt x="2171700" y="0"/>
                </a:lnTo>
                <a:lnTo>
                  <a:pt x="2171700" y="2031998"/>
                </a:lnTo>
                <a:lnTo>
                  <a:pt x="0" y="2031998"/>
                </a:lnTo>
                <a:close/>
              </a:path>
            </a:pathLst>
          </a:custGeom>
        </p:spPr>
        <p:txBody>
          <a:bodyPr wrap="square">
            <a:noAutofit/>
          </a:bodyPr>
          <a:lstStyle/>
          <a:p>
            <a:endParaRPr lang="zh-CN" altLang="en-US"/>
          </a:p>
        </p:txBody>
      </p:sp>
      <p:sp>
        <p:nvSpPr>
          <p:cNvPr id="37" name="图片占位符 36"/>
          <p:cNvSpPr>
            <a:spLocks noGrp="1"/>
          </p:cNvSpPr>
          <p:nvPr>
            <p:ph type="pic" sz="quarter" idx="12"/>
          </p:nvPr>
        </p:nvSpPr>
        <p:spPr>
          <a:xfrm>
            <a:off x="9347200" y="3581831"/>
            <a:ext cx="2171700" cy="2031998"/>
          </a:xfrm>
          <a:custGeom>
            <a:avLst/>
            <a:gdLst>
              <a:gd name="connsiteX0" fmla="*/ 0 w 2171700"/>
              <a:gd name="connsiteY0" fmla="*/ 0 h 2031998"/>
              <a:gd name="connsiteX1" fmla="*/ 2171700 w 2171700"/>
              <a:gd name="connsiteY1" fmla="*/ 0 h 2031998"/>
              <a:gd name="connsiteX2" fmla="*/ 2171700 w 2171700"/>
              <a:gd name="connsiteY2" fmla="*/ 2031998 h 2031998"/>
              <a:gd name="connsiteX3" fmla="*/ 0 w 2171700"/>
              <a:gd name="connsiteY3" fmla="*/ 2031998 h 2031998"/>
            </a:gdLst>
            <a:ahLst/>
            <a:cxnLst>
              <a:cxn ang="0">
                <a:pos x="connsiteX0" y="connsiteY0"/>
              </a:cxn>
              <a:cxn ang="0">
                <a:pos x="connsiteX1" y="connsiteY1"/>
              </a:cxn>
              <a:cxn ang="0">
                <a:pos x="connsiteX2" y="connsiteY2"/>
              </a:cxn>
              <a:cxn ang="0">
                <a:pos x="connsiteX3" y="connsiteY3"/>
              </a:cxn>
            </a:cxnLst>
            <a:rect l="l" t="t" r="r" b="b"/>
            <a:pathLst>
              <a:path w="2171700" h="2031998">
                <a:moveTo>
                  <a:pt x="0" y="0"/>
                </a:moveTo>
                <a:lnTo>
                  <a:pt x="2171700" y="0"/>
                </a:lnTo>
                <a:lnTo>
                  <a:pt x="2171700" y="2031998"/>
                </a:lnTo>
                <a:lnTo>
                  <a:pt x="0" y="2031998"/>
                </a:lnTo>
                <a:close/>
              </a:path>
            </a:pathLst>
          </a:custGeom>
        </p:spPr>
        <p:txBody>
          <a:bodyPr wrap="square">
            <a:noAutofit/>
          </a:bodyPr>
          <a:lstStyle/>
          <a:p>
            <a:endParaRPr lang="zh-CN" altLang="en-US"/>
          </a:p>
        </p:txBody>
      </p:sp>
      <p:sp>
        <p:nvSpPr>
          <p:cNvPr id="38" name="图片占位符 37"/>
          <p:cNvSpPr>
            <a:spLocks noGrp="1"/>
          </p:cNvSpPr>
          <p:nvPr>
            <p:ph type="pic" sz="quarter" idx="13"/>
          </p:nvPr>
        </p:nvSpPr>
        <p:spPr>
          <a:xfrm>
            <a:off x="7175500" y="1549833"/>
            <a:ext cx="2171700" cy="2031998"/>
          </a:xfrm>
          <a:custGeom>
            <a:avLst/>
            <a:gdLst>
              <a:gd name="connsiteX0" fmla="*/ 0 w 2171700"/>
              <a:gd name="connsiteY0" fmla="*/ 0 h 2031998"/>
              <a:gd name="connsiteX1" fmla="*/ 2171700 w 2171700"/>
              <a:gd name="connsiteY1" fmla="*/ 0 h 2031998"/>
              <a:gd name="connsiteX2" fmla="*/ 2171700 w 2171700"/>
              <a:gd name="connsiteY2" fmla="*/ 2031998 h 2031998"/>
              <a:gd name="connsiteX3" fmla="*/ 0 w 2171700"/>
              <a:gd name="connsiteY3" fmla="*/ 2031998 h 2031998"/>
            </a:gdLst>
            <a:ahLst/>
            <a:cxnLst>
              <a:cxn ang="0">
                <a:pos x="connsiteX0" y="connsiteY0"/>
              </a:cxn>
              <a:cxn ang="0">
                <a:pos x="connsiteX1" y="connsiteY1"/>
              </a:cxn>
              <a:cxn ang="0">
                <a:pos x="connsiteX2" y="connsiteY2"/>
              </a:cxn>
              <a:cxn ang="0">
                <a:pos x="connsiteX3" y="connsiteY3"/>
              </a:cxn>
            </a:cxnLst>
            <a:rect l="l" t="t" r="r" b="b"/>
            <a:pathLst>
              <a:path w="2171700" h="2031998">
                <a:moveTo>
                  <a:pt x="0" y="0"/>
                </a:moveTo>
                <a:lnTo>
                  <a:pt x="2171700" y="0"/>
                </a:lnTo>
                <a:lnTo>
                  <a:pt x="2171700" y="2031998"/>
                </a:lnTo>
                <a:lnTo>
                  <a:pt x="0" y="2031998"/>
                </a:lnTo>
                <a:close/>
              </a:path>
            </a:pathLst>
          </a:custGeom>
        </p:spPr>
        <p:txBody>
          <a:bodyPr wrap="square">
            <a:noAutofit/>
          </a:bodyPr>
          <a:lstStyle/>
          <a:p>
            <a:endParaRPr lang="zh-CN" altLang="en-US"/>
          </a:p>
        </p:txBody>
      </p:sp>
      <p:sp>
        <p:nvSpPr>
          <p:cNvPr id="39" name="图片占位符 38"/>
          <p:cNvSpPr>
            <a:spLocks noGrp="1"/>
          </p:cNvSpPr>
          <p:nvPr>
            <p:ph type="pic" sz="quarter" idx="14"/>
          </p:nvPr>
        </p:nvSpPr>
        <p:spPr>
          <a:xfrm>
            <a:off x="2832100" y="1549833"/>
            <a:ext cx="2171700" cy="2031998"/>
          </a:xfrm>
          <a:custGeom>
            <a:avLst/>
            <a:gdLst>
              <a:gd name="connsiteX0" fmla="*/ 0 w 2171700"/>
              <a:gd name="connsiteY0" fmla="*/ 0 h 2031998"/>
              <a:gd name="connsiteX1" fmla="*/ 2171700 w 2171700"/>
              <a:gd name="connsiteY1" fmla="*/ 0 h 2031998"/>
              <a:gd name="connsiteX2" fmla="*/ 2171700 w 2171700"/>
              <a:gd name="connsiteY2" fmla="*/ 2031998 h 2031998"/>
              <a:gd name="connsiteX3" fmla="*/ 0 w 2171700"/>
              <a:gd name="connsiteY3" fmla="*/ 2031998 h 2031998"/>
            </a:gdLst>
            <a:ahLst/>
            <a:cxnLst>
              <a:cxn ang="0">
                <a:pos x="connsiteX0" y="connsiteY0"/>
              </a:cxn>
              <a:cxn ang="0">
                <a:pos x="connsiteX1" y="connsiteY1"/>
              </a:cxn>
              <a:cxn ang="0">
                <a:pos x="connsiteX2" y="connsiteY2"/>
              </a:cxn>
              <a:cxn ang="0">
                <a:pos x="connsiteX3" y="connsiteY3"/>
              </a:cxn>
            </a:cxnLst>
            <a:rect l="l" t="t" r="r" b="b"/>
            <a:pathLst>
              <a:path w="2171700" h="2031998">
                <a:moveTo>
                  <a:pt x="0" y="0"/>
                </a:moveTo>
                <a:lnTo>
                  <a:pt x="2171700" y="0"/>
                </a:lnTo>
                <a:lnTo>
                  <a:pt x="2171700" y="2031998"/>
                </a:lnTo>
                <a:lnTo>
                  <a:pt x="0" y="2031998"/>
                </a:lnTo>
                <a:close/>
              </a:path>
            </a:pathLst>
          </a:custGeom>
        </p:spPr>
        <p:txBody>
          <a:bodyPr wrap="square">
            <a:noAutofit/>
          </a:bodyPr>
          <a:lstStyle/>
          <a:p>
            <a:endParaRPr lang="zh-CN" altLang="en-US"/>
          </a:p>
        </p:txBody>
      </p:sp>
      <p:sp>
        <p:nvSpPr>
          <p:cNvPr id="35" name="图片占位符 34"/>
          <p:cNvSpPr>
            <a:spLocks noGrp="1"/>
          </p:cNvSpPr>
          <p:nvPr>
            <p:ph type="pic" sz="quarter" idx="10"/>
          </p:nvPr>
        </p:nvSpPr>
        <p:spPr>
          <a:xfrm>
            <a:off x="660400" y="3581831"/>
            <a:ext cx="2171700" cy="2031998"/>
          </a:xfrm>
          <a:custGeom>
            <a:avLst/>
            <a:gdLst>
              <a:gd name="connsiteX0" fmla="*/ 0 w 2171700"/>
              <a:gd name="connsiteY0" fmla="*/ 0 h 2031998"/>
              <a:gd name="connsiteX1" fmla="*/ 2171700 w 2171700"/>
              <a:gd name="connsiteY1" fmla="*/ 0 h 2031998"/>
              <a:gd name="connsiteX2" fmla="*/ 2171700 w 2171700"/>
              <a:gd name="connsiteY2" fmla="*/ 2031998 h 2031998"/>
              <a:gd name="connsiteX3" fmla="*/ 0 w 2171700"/>
              <a:gd name="connsiteY3" fmla="*/ 2031998 h 2031998"/>
            </a:gdLst>
            <a:ahLst/>
            <a:cxnLst>
              <a:cxn ang="0">
                <a:pos x="connsiteX0" y="connsiteY0"/>
              </a:cxn>
              <a:cxn ang="0">
                <a:pos x="connsiteX1" y="connsiteY1"/>
              </a:cxn>
              <a:cxn ang="0">
                <a:pos x="connsiteX2" y="connsiteY2"/>
              </a:cxn>
              <a:cxn ang="0">
                <a:pos x="connsiteX3" y="connsiteY3"/>
              </a:cxn>
            </a:cxnLst>
            <a:rect l="l" t="t" r="r" b="b"/>
            <a:pathLst>
              <a:path w="2171700" h="2031998">
                <a:moveTo>
                  <a:pt x="0" y="0"/>
                </a:moveTo>
                <a:lnTo>
                  <a:pt x="2171700" y="0"/>
                </a:lnTo>
                <a:lnTo>
                  <a:pt x="2171700" y="2031998"/>
                </a:lnTo>
                <a:lnTo>
                  <a:pt x="0" y="2031998"/>
                </a:lnTo>
                <a:close/>
              </a:path>
            </a:pathLst>
          </a:custGeom>
        </p:spPr>
        <p:txBody>
          <a:bodyPr wrap="square">
            <a:noAutofit/>
          </a:bodyPr>
          <a:lstStyle/>
          <a:p>
            <a:endParaRPr lang="zh-CN" altLang="en-US"/>
          </a:p>
        </p:txBody>
      </p:sp>
      <p:sp>
        <p:nvSpPr>
          <p:cNvPr id="8" name="文本占位符 8"/>
          <p:cNvSpPr>
            <a:spLocks noGrp="1"/>
          </p:cNvSpPr>
          <p:nvPr>
            <p:ph type="body" sz="quarter" idx="15"/>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679744" y="1127592"/>
            <a:ext cx="4553385" cy="5038264"/>
          </a:xfrm>
          <a:custGeom>
            <a:avLst/>
            <a:gdLst>
              <a:gd name="connsiteX0" fmla="*/ 0 w 4553385"/>
              <a:gd name="connsiteY0" fmla="*/ 0 h 5038264"/>
              <a:gd name="connsiteX1" fmla="*/ 4553385 w 4553385"/>
              <a:gd name="connsiteY1" fmla="*/ 0 h 5038264"/>
              <a:gd name="connsiteX2" fmla="*/ 4553385 w 4553385"/>
              <a:gd name="connsiteY2" fmla="*/ 5038264 h 5038264"/>
              <a:gd name="connsiteX3" fmla="*/ 0 w 4553385"/>
              <a:gd name="connsiteY3" fmla="*/ 5038264 h 5038264"/>
            </a:gdLst>
            <a:ahLst/>
            <a:cxnLst>
              <a:cxn ang="0">
                <a:pos x="connsiteX0" y="connsiteY0"/>
              </a:cxn>
              <a:cxn ang="0">
                <a:pos x="connsiteX1" y="connsiteY1"/>
              </a:cxn>
              <a:cxn ang="0">
                <a:pos x="connsiteX2" y="connsiteY2"/>
              </a:cxn>
              <a:cxn ang="0">
                <a:pos x="connsiteX3" y="connsiteY3"/>
              </a:cxn>
            </a:cxnLst>
            <a:rect l="l" t="t" r="r" b="b"/>
            <a:pathLst>
              <a:path w="4553385" h="5038264">
                <a:moveTo>
                  <a:pt x="0" y="0"/>
                </a:moveTo>
                <a:lnTo>
                  <a:pt x="4553385" y="0"/>
                </a:lnTo>
                <a:lnTo>
                  <a:pt x="4553385" y="5038264"/>
                </a:lnTo>
                <a:lnTo>
                  <a:pt x="0" y="5038264"/>
                </a:lnTo>
                <a:close/>
              </a:path>
            </a:pathLst>
          </a:custGeom>
        </p:spPr>
        <p:txBody>
          <a:bodyPr wrap="square">
            <a:noAutofit/>
          </a:bodyPr>
          <a:lstStyle/>
          <a:p>
            <a:endParaRPr lang="zh-CN" altLang="en-US"/>
          </a:p>
        </p:txBody>
      </p:sp>
      <p:sp>
        <p:nvSpPr>
          <p:cNvPr id="4"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1" name="图片占位符 10"/>
          <p:cNvSpPr>
            <a:spLocks noGrp="1"/>
          </p:cNvSpPr>
          <p:nvPr>
            <p:ph type="pic" sz="quarter" idx="11"/>
          </p:nvPr>
        </p:nvSpPr>
        <p:spPr>
          <a:xfrm>
            <a:off x="3313569" y="1151227"/>
            <a:ext cx="2397593" cy="1708088"/>
          </a:xfrm>
          <a:custGeom>
            <a:avLst/>
            <a:gdLst>
              <a:gd name="connsiteX0" fmla="*/ 0 w 2397593"/>
              <a:gd name="connsiteY0" fmla="*/ 0 h 1497361"/>
              <a:gd name="connsiteX1" fmla="*/ 2397593 w 2397593"/>
              <a:gd name="connsiteY1" fmla="*/ 0 h 1497361"/>
              <a:gd name="connsiteX2" fmla="*/ 2397593 w 2397593"/>
              <a:gd name="connsiteY2" fmla="*/ 1497361 h 1497361"/>
              <a:gd name="connsiteX3" fmla="*/ 0 w 2397593"/>
              <a:gd name="connsiteY3" fmla="*/ 1497361 h 1497361"/>
            </a:gdLst>
            <a:ahLst/>
            <a:cxnLst>
              <a:cxn ang="0">
                <a:pos x="connsiteX0" y="connsiteY0"/>
              </a:cxn>
              <a:cxn ang="0">
                <a:pos x="connsiteX1" y="connsiteY1"/>
              </a:cxn>
              <a:cxn ang="0">
                <a:pos x="connsiteX2" y="connsiteY2"/>
              </a:cxn>
              <a:cxn ang="0">
                <a:pos x="connsiteX3" y="connsiteY3"/>
              </a:cxn>
            </a:cxnLst>
            <a:rect l="l" t="t" r="r" b="b"/>
            <a:pathLst>
              <a:path w="2397593" h="1497361">
                <a:moveTo>
                  <a:pt x="0" y="0"/>
                </a:moveTo>
                <a:lnTo>
                  <a:pt x="2397593" y="0"/>
                </a:lnTo>
                <a:lnTo>
                  <a:pt x="2397593" y="1497361"/>
                </a:lnTo>
                <a:lnTo>
                  <a:pt x="0" y="1497361"/>
                </a:lnTo>
                <a:close/>
              </a:path>
            </a:pathLst>
          </a:custGeom>
        </p:spPr>
        <p:txBody>
          <a:bodyPr wrap="square">
            <a:noAutofit/>
          </a:bodyPr>
          <a:lstStyle/>
          <a:p>
            <a:endParaRPr lang="zh-CN" altLang="en-US"/>
          </a:p>
        </p:txBody>
      </p:sp>
      <p:sp>
        <p:nvSpPr>
          <p:cNvPr id="9" name="图片占位符 8"/>
          <p:cNvSpPr>
            <a:spLocks noGrp="1"/>
          </p:cNvSpPr>
          <p:nvPr>
            <p:ph type="pic" sz="quarter" idx="10"/>
          </p:nvPr>
        </p:nvSpPr>
        <p:spPr>
          <a:xfrm>
            <a:off x="699839" y="1151227"/>
            <a:ext cx="2418113" cy="3173178"/>
          </a:xfrm>
          <a:custGeom>
            <a:avLst/>
            <a:gdLst>
              <a:gd name="connsiteX0" fmla="*/ 0 w 2418113"/>
              <a:gd name="connsiteY0" fmla="*/ 0 h 3063575"/>
              <a:gd name="connsiteX1" fmla="*/ 2418113 w 2418113"/>
              <a:gd name="connsiteY1" fmla="*/ 0 h 3063575"/>
              <a:gd name="connsiteX2" fmla="*/ 2418113 w 2418113"/>
              <a:gd name="connsiteY2" fmla="*/ 3063575 h 3063575"/>
              <a:gd name="connsiteX3" fmla="*/ 0 w 2418113"/>
              <a:gd name="connsiteY3" fmla="*/ 3063575 h 3063575"/>
            </a:gdLst>
            <a:ahLst/>
            <a:cxnLst>
              <a:cxn ang="0">
                <a:pos x="connsiteX0" y="connsiteY0"/>
              </a:cxn>
              <a:cxn ang="0">
                <a:pos x="connsiteX1" y="connsiteY1"/>
              </a:cxn>
              <a:cxn ang="0">
                <a:pos x="connsiteX2" y="connsiteY2"/>
              </a:cxn>
              <a:cxn ang="0">
                <a:pos x="connsiteX3" y="connsiteY3"/>
              </a:cxn>
            </a:cxnLst>
            <a:rect l="l" t="t" r="r" b="b"/>
            <a:pathLst>
              <a:path w="2418113" h="3063575">
                <a:moveTo>
                  <a:pt x="0" y="0"/>
                </a:moveTo>
                <a:lnTo>
                  <a:pt x="2418113" y="0"/>
                </a:lnTo>
                <a:lnTo>
                  <a:pt x="2418113" y="3063575"/>
                </a:lnTo>
                <a:lnTo>
                  <a:pt x="0" y="306357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707883" y="4572000"/>
            <a:ext cx="2410673" cy="1579425"/>
          </a:xfrm>
          <a:custGeom>
            <a:avLst/>
            <a:gdLst>
              <a:gd name="connsiteX0" fmla="*/ 0 w 2410673"/>
              <a:gd name="connsiteY0" fmla="*/ 0 h 1517855"/>
              <a:gd name="connsiteX1" fmla="*/ 2410673 w 2410673"/>
              <a:gd name="connsiteY1" fmla="*/ 0 h 1517855"/>
              <a:gd name="connsiteX2" fmla="*/ 2410673 w 2410673"/>
              <a:gd name="connsiteY2" fmla="*/ 1517855 h 1517855"/>
              <a:gd name="connsiteX3" fmla="*/ 0 w 2410673"/>
              <a:gd name="connsiteY3" fmla="*/ 1517855 h 1517855"/>
            </a:gdLst>
            <a:ahLst/>
            <a:cxnLst>
              <a:cxn ang="0">
                <a:pos x="connsiteX0" y="connsiteY0"/>
              </a:cxn>
              <a:cxn ang="0">
                <a:pos x="connsiteX1" y="connsiteY1"/>
              </a:cxn>
              <a:cxn ang="0">
                <a:pos x="connsiteX2" y="connsiteY2"/>
              </a:cxn>
              <a:cxn ang="0">
                <a:pos x="connsiteX3" y="connsiteY3"/>
              </a:cxn>
            </a:cxnLst>
            <a:rect l="l" t="t" r="r" b="b"/>
            <a:pathLst>
              <a:path w="2410673" h="1517855">
                <a:moveTo>
                  <a:pt x="0" y="0"/>
                </a:moveTo>
                <a:lnTo>
                  <a:pt x="2410673" y="0"/>
                </a:lnTo>
                <a:lnTo>
                  <a:pt x="2410673" y="1517855"/>
                </a:lnTo>
                <a:lnTo>
                  <a:pt x="0" y="151785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3313569" y="3097382"/>
            <a:ext cx="2397594" cy="3063574"/>
          </a:xfrm>
          <a:custGeom>
            <a:avLst/>
            <a:gdLst>
              <a:gd name="connsiteX0" fmla="*/ 0 w 2418113"/>
              <a:gd name="connsiteY0" fmla="*/ 0 h 3063574"/>
              <a:gd name="connsiteX1" fmla="*/ 2418113 w 2418113"/>
              <a:gd name="connsiteY1" fmla="*/ 0 h 3063574"/>
              <a:gd name="connsiteX2" fmla="*/ 2418113 w 2418113"/>
              <a:gd name="connsiteY2" fmla="*/ 3063574 h 3063574"/>
              <a:gd name="connsiteX3" fmla="*/ 0 w 2418113"/>
              <a:gd name="connsiteY3" fmla="*/ 3063574 h 3063574"/>
            </a:gdLst>
            <a:ahLst/>
            <a:cxnLst>
              <a:cxn ang="0">
                <a:pos x="connsiteX0" y="connsiteY0"/>
              </a:cxn>
              <a:cxn ang="0">
                <a:pos x="connsiteX1" y="connsiteY1"/>
              </a:cxn>
              <a:cxn ang="0">
                <a:pos x="connsiteX2" y="connsiteY2"/>
              </a:cxn>
              <a:cxn ang="0">
                <a:pos x="connsiteX3" y="connsiteY3"/>
              </a:cxn>
            </a:cxnLst>
            <a:rect l="l" t="t" r="r" b="b"/>
            <a:pathLst>
              <a:path w="2418113" h="3063574">
                <a:moveTo>
                  <a:pt x="0" y="0"/>
                </a:moveTo>
                <a:lnTo>
                  <a:pt x="2418113" y="0"/>
                </a:lnTo>
                <a:lnTo>
                  <a:pt x="2418113" y="3063574"/>
                </a:lnTo>
                <a:lnTo>
                  <a:pt x="0" y="3063574"/>
                </a:lnTo>
                <a:close/>
              </a:path>
            </a:pathLst>
          </a:custGeom>
        </p:spPr>
        <p:txBody>
          <a:bodyPr wrap="square">
            <a:noAutofit/>
          </a:bodyPr>
          <a:lstStyle/>
          <a:p>
            <a:endParaRPr lang="zh-CN" altLang="en-US"/>
          </a:p>
        </p:txBody>
      </p:sp>
      <p:sp>
        <p:nvSpPr>
          <p:cNvPr id="7" name="文本占位符 8"/>
          <p:cNvSpPr>
            <a:spLocks noGrp="1"/>
          </p:cNvSpPr>
          <p:nvPr>
            <p:ph type="body" sz="quarter" idx="14"/>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1"/>
          </p:nvPr>
        </p:nvSpPr>
        <p:spPr>
          <a:xfrm>
            <a:off x="5203032" y="1373012"/>
            <a:ext cx="1728000" cy="972000"/>
          </a:xfrm>
          <a:custGeom>
            <a:avLst/>
            <a:gdLst>
              <a:gd name="connsiteX0" fmla="*/ 0 w 1728000"/>
              <a:gd name="connsiteY0" fmla="*/ 0 h 972000"/>
              <a:gd name="connsiteX1" fmla="*/ 1728000 w 1728000"/>
              <a:gd name="connsiteY1" fmla="*/ 0 h 972000"/>
              <a:gd name="connsiteX2" fmla="*/ 1728000 w 1728000"/>
              <a:gd name="connsiteY2" fmla="*/ 972000 h 972000"/>
              <a:gd name="connsiteX3" fmla="*/ 0 w 1728000"/>
              <a:gd name="connsiteY3" fmla="*/ 972000 h 972000"/>
            </a:gdLst>
            <a:ahLst/>
            <a:cxnLst>
              <a:cxn ang="0">
                <a:pos x="connsiteX0" y="connsiteY0"/>
              </a:cxn>
              <a:cxn ang="0">
                <a:pos x="connsiteX1" y="connsiteY1"/>
              </a:cxn>
              <a:cxn ang="0">
                <a:pos x="connsiteX2" y="connsiteY2"/>
              </a:cxn>
              <a:cxn ang="0">
                <a:pos x="connsiteX3" y="connsiteY3"/>
              </a:cxn>
            </a:cxnLst>
            <a:rect l="l" t="t" r="r" b="b"/>
            <a:pathLst>
              <a:path w="1728000" h="972000">
                <a:moveTo>
                  <a:pt x="0" y="0"/>
                </a:moveTo>
                <a:lnTo>
                  <a:pt x="1728000" y="0"/>
                </a:lnTo>
                <a:lnTo>
                  <a:pt x="1728000" y="972000"/>
                </a:lnTo>
                <a:lnTo>
                  <a:pt x="0" y="97200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72720" y="1373012"/>
            <a:ext cx="1728000" cy="972000"/>
          </a:xfrm>
          <a:custGeom>
            <a:avLst/>
            <a:gdLst>
              <a:gd name="connsiteX0" fmla="*/ 0 w 1728000"/>
              <a:gd name="connsiteY0" fmla="*/ 0 h 972000"/>
              <a:gd name="connsiteX1" fmla="*/ 1728000 w 1728000"/>
              <a:gd name="connsiteY1" fmla="*/ 0 h 972000"/>
              <a:gd name="connsiteX2" fmla="*/ 1728000 w 1728000"/>
              <a:gd name="connsiteY2" fmla="*/ 972000 h 972000"/>
              <a:gd name="connsiteX3" fmla="*/ 0 w 1728000"/>
              <a:gd name="connsiteY3" fmla="*/ 972000 h 972000"/>
            </a:gdLst>
            <a:ahLst/>
            <a:cxnLst>
              <a:cxn ang="0">
                <a:pos x="connsiteX0" y="connsiteY0"/>
              </a:cxn>
              <a:cxn ang="0">
                <a:pos x="connsiteX1" y="connsiteY1"/>
              </a:cxn>
              <a:cxn ang="0">
                <a:pos x="connsiteX2" y="connsiteY2"/>
              </a:cxn>
              <a:cxn ang="0">
                <a:pos x="connsiteX3" y="connsiteY3"/>
              </a:cxn>
            </a:cxnLst>
            <a:rect l="l" t="t" r="r" b="b"/>
            <a:pathLst>
              <a:path w="1728000" h="972000">
                <a:moveTo>
                  <a:pt x="0" y="0"/>
                </a:moveTo>
                <a:lnTo>
                  <a:pt x="1728000" y="0"/>
                </a:lnTo>
                <a:lnTo>
                  <a:pt x="1728000" y="972000"/>
                </a:lnTo>
                <a:lnTo>
                  <a:pt x="0" y="972000"/>
                </a:lnTo>
                <a:close/>
              </a:path>
            </a:pathLst>
          </a:custGeom>
        </p:spPr>
        <p:txBody>
          <a:bodyPr wrap="square">
            <a:noAutofit/>
          </a:bodyPr>
          <a:lstStyle/>
          <a:p>
            <a:endParaRPr lang="zh-CN" altLang="en-US"/>
          </a:p>
        </p:txBody>
      </p:sp>
      <p:sp>
        <p:nvSpPr>
          <p:cNvPr id="13" name="图片占位符 12"/>
          <p:cNvSpPr>
            <a:spLocks noGrp="1"/>
          </p:cNvSpPr>
          <p:nvPr>
            <p:ph type="pic" sz="quarter" idx="13"/>
          </p:nvPr>
        </p:nvSpPr>
        <p:spPr>
          <a:xfrm>
            <a:off x="1833345" y="3967728"/>
            <a:ext cx="1728000" cy="972000"/>
          </a:xfrm>
          <a:custGeom>
            <a:avLst/>
            <a:gdLst>
              <a:gd name="connsiteX0" fmla="*/ 0 w 1728000"/>
              <a:gd name="connsiteY0" fmla="*/ 0 h 972000"/>
              <a:gd name="connsiteX1" fmla="*/ 1728000 w 1728000"/>
              <a:gd name="connsiteY1" fmla="*/ 0 h 972000"/>
              <a:gd name="connsiteX2" fmla="*/ 1728000 w 1728000"/>
              <a:gd name="connsiteY2" fmla="*/ 972000 h 972000"/>
              <a:gd name="connsiteX3" fmla="*/ 0 w 1728000"/>
              <a:gd name="connsiteY3" fmla="*/ 972000 h 972000"/>
            </a:gdLst>
            <a:ahLst/>
            <a:cxnLst>
              <a:cxn ang="0">
                <a:pos x="connsiteX0" y="connsiteY0"/>
              </a:cxn>
              <a:cxn ang="0">
                <a:pos x="connsiteX1" y="connsiteY1"/>
              </a:cxn>
              <a:cxn ang="0">
                <a:pos x="connsiteX2" y="connsiteY2"/>
              </a:cxn>
              <a:cxn ang="0">
                <a:pos x="connsiteX3" y="connsiteY3"/>
              </a:cxn>
            </a:cxnLst>
            <a:rect l="l" t="t" r="r" b="b"/>
            <a:pathLst>
              <a:path w="1728000" h="972000">
                <a:moveTo>
                  <a:pt x="0" y="0"/>
                </a:moveTo>
                <a:lnTo>
                  <a:pt x="1728000" y="0"/>
                </a:lnTo>
                <a:lnTo>
                  <a:pt x="1728000" y="972000"/>
                </a:lnTo>
                <a:lnTo>
                  <a:pt x="0" y="972000"/>
                </a:lnTo>
                <a:close/>
              </a:path>
            </a:pathLst>
          </a:custGeom>
        </p:spPr>
        <p:txBody>
          <a:bodyPr wrap="square">
            <a:noAutofit/>
          </a:bodyPr>
          <a:lstStyle/>
          <a:p>
            <a:endParaRPr lang="zh-CN" altLang="en-US"/>
          </a:p>
        </p:txBody>
      </p:sp>
      <p:sp>
        <p:nvSpPr>
          <p:cNvPr id="14" name="图片占位符 13"/>
          <p:cNvSpPr>
            <a:spLocks noGrp="1"/>
          </p:cNvSpPr>
          <p:nvPr>
            <p:ph type="pic" sz="quarter" idx="14"/>
          </p:nvPr>
        </p:nvSpPr>
        <p:spPr>
          <a:xfrm>
            <a:off x="5203032" y="3967728"/>
            <a:ext cx="1728000" cy="972000"/>
          </a:xfrm>
          <a:custGeom>
            <a:avLst/>
            <a:gdLst>
              <a:gd name="connsiteX0" fmla="*/ 0 w 1728000"/>
              <a:gd name="connsiteY0" fmla="*/ 0 h 972000"/>
              <a:gd name="connsiteX1" fmla="*/ 1728000 w 1728000"/>
              <a:gd name="connsiteY1" fmla="*/ 0 h 972000"/>
              <a:gd name="connsiteX2" fmla="*/ 1728000 w 1728000"/>
              <a:gd name="connsiteY2" fmla="*/ 972000 h 972000"/>
              <a:gd name="connsiteX3" fmla="*/ 0 w 1728000"/>
              <a:gd name="connsiteY3" fmla="*/ 972000 h 972000"/>
            </a:gdLst>
            <a:ahLst/>
            <a:cxnLst>
              <a:cxn ang="0">
                <a:pos x="connsiteX0" y="connsiteY0"/>
              </a:cxn>
              <a:cxn ang="0">
                <a:pos x="connsiteX1" y="connsiteY1"/>
              </a:cxn>
              <a:cxn ang="0">
                <a:pos x="connsiteX2" y="connsiteY2"/>
              </a:cxn>
              <a:cxn ang="0">
                <a:pos x="connsiteX3" y="connsiteY3"/>
              </a:cxn>
            </a:cxnLst>
            <a:rect l="l" t="t" r="r" b="b"/>
            <a:pathLst>
              <a:path w="1728000" h="972000">
                <a:moveTo>
                  <a:pt x="0" y="0"/>
                </a:moveTo>
                <a:lnTo>
                  <a:pt x="1728000" y="0"/>
                </a:lnTo>
                <a:lnTo>
                  <a:pt x="1728000" y="972000"/>
                </a:lnTo>
                <a:lnTo>
                  <a:pt x="0" y="972000"/>
                </a:lnTo>
                <a:close/>
              </a:path>
            </a:pathLst>
          </a:custGeom>
        </p:spPr>
        <p:txBody>
          <a:bodyPr wrap="square">
            <a:noAutofit/>
          </a:bodyPr>
          <a:lstStyle/>
          <a:p>
            <a:endParaRPr lang="zh-CN" altLang="en-US"/>
          </a:p>
        </p:txBody>
      </p:sp>
      <p:sp>
        <p:nvSpPr>
          <p:cNvPr id="15" name="图片占位符 14"/>
          <p:cNvSpPr>
            <a:spLocks noGrp="1"/>
          </p:cNvSpPr>
          <p:nvPr>
            <p:ph type="pic" sz="quarter" idx="15"/>
          </p:nvPr>
        </p:nvSpPr>
        <p:spPr>
          <a:xfrm>
            <a:off x="8572720" y="3967728"/>
            <a:ext cx="1728000" cy="972000"/>
          </a:xfrm>
          <a:custGeom>
            <a:avLst/>
            <a:gdLst>
              <a:gd name="connsiteX0" fmla="*/ 0 w 1728000"/>
              <a:gd name="connsiteY0" fmla="*/ 0 h 972000"/>
              <a:gd name="connsiteX1" fmla="*/ 1728000 w 1728000"/>
              <a:gd name="connsiteY1" fmla="*/ 0 h 972000"/>
              <a:gd name="connsiteX2" fmla="*/ 1728000 w 1728000"/>
              <a:gd name="connsiteY2" fmla="*/ 972000 h 972000"/>
              <a:gd name="connsiteX3" fmla="*/ 0 w 1728000"/>
              <a:gd name="connsiteY3" fmla="*/ 972000 h 972000"/>
            </a:gdLst>
            <a:ahLst/>
            <a:cxnLst>
              <a:cxn ang="0">
                <a:pos x="connsiteX0" y="connsiteY0"/>
              </a:cxn>
              <a:cxn ang="0">
                <a:pos x="connsiteX1" y="connsiteY1"/>
              </a:cxn>
              <a:cxn ang="0">
                <a:pos x="connsiteX2" y="connsiteY2"/>
              </a:cxn>
              <a:cxn ang="0">
                <a:pos x="connsiteX3" y="connsiteY3"/>
              </a:cxn>
            </a:cxnLst>
            <a:rect l="l" t="t" r="r" b="b"/>
            <a:pathLst>
              <a:path w="1728000" h="972000">
                <a:moveTo>
                  <a:pt x="0" y="0"/>
                </a:moveTo>
                <a:lnTo>
                  <a:pt x="1728000" y="0"/>
                </a:lnTo>
                <a:lnTo>
                  <a:pt x="1728000" y="972000"/>
                </a:lnTo>
                <a:lnTo>
                  <a:pt x="0" y="972000"/>
                </a:lnTo>
                <a:close/>
              </a:path>
            </a:pathLst>
          </a:custGeom>
        </p:spPr>
        <p:txBody>
          <a:bodyPr wrap="square">
            <a:noAutofit/>
          </a:bodyPr>
          <a:lstStyle/>
          <a:p>
            <a:endParaRPr lang="zh-CN" altLang="en-US" dirty="0"/>
          </a:p>
        </p:txBody>
      </p:sp>
      <p:sp>
        <p:nvSpPr>
          <p:cNvPr id="10" name="图片占位符 9"/>
          <p:cNvSpPr>
            <a:spLocks noGrp="1"/>
          </p:cNvSpPr>
          <p:nvPr>
            <p:ph type="pic" sz="quarter" idx="10"/>
          </p:nvPr>
        </p:nvSpPr>
        <p:spPr>
          <a:xfrm>
            <a:off x="1833345" y="1373012"/>
            <a:ext cx="1728000" cy="972000"/>
          </a:xfrm>
          <a:custGeom>
            <a:avLst/>
            <a:gdLst>
              <a:gd name="connsiteX0" fmla="*/ 0 w 1728000"/>
              <a:gd name="connsiteY0" fmla="*/ 0 h 972000"/>
              <a:gd name="connsiteX1" fmla="*/ 1728000 w 1728000"/>
              <a:gd name="connsiteY1" fmla="*/ 0 h 972000"/>
              <a:gd name="connsiteX2" fmla="*/ 1728000 w 1728000"/>
              <a:gd name="connsiteY2" fmla="*/ 972000 h 972000"/>
              <a:gd name="connsiteX3" fmla="*/ 0 w 1728000"/>
              <a:gd name="connsiteY3" fmla="*/ 972000 h 972000"/>
            </a:gdLst>
            <a:ahLst/>
            <a:cxnLst>
              <a:cxn ang="0">
                <a:pos x="connsiteX0" y="connsiteY0"/>
              </a:cxn>
              <a:cxn ang="0">
                <a:pos x="connsiteX1" y="connsiteY1"/>
              </a:cxn>
              <a:cxn ang="0">
                <a:pos x="connsiteX2" y="connsiteY2"/>
              </a:cxn>
              <a:cxn ang="0">
                <a:pos x="connsiteX3" y="connsiteY3"/>
              </a:cxn>
            </a:cxnLst>
            <a:rect l="l" t="t" r="r" b="b"/>
            <a:pathLst>
              <a:path w="1728000" h="972000">
                <a:moveTo>
                  <a:pt x="0" y="0"/>
                </a:moveTo>
                <a:lnTo>
                  <a:pt x="1728000" y="0"/>
                </a:lnTo>
                <a:lnTo>
                  <a:pt x="1728000" y="972000"/>
                </a:lnTo>
                <a:lnTo>
                  <a:pt x="0" y="972000"/>
                </a:lnTo>
                <a:close/>
              </a:path>
            </a:pathLst>
          </a:custGeom>
        </p:spPr>
        <p:txBody>
          <a:bodyPr wrap="square">
            <a:noAutofit/>
          </a:bodyPr>
          <a:lstStyle/>
          <a:p>
            <a:endParaRPr lang="zh-CN" altLang="en-US"/>
          </a:p>
        </p:txBody>
      </p:sp>
      <p:sp>
        <p:nvSpPr>
          <p:cNvPr id="9" name="文本占位符 8"/>
          <p:cNvSpPr>
            <a:spLocks noGrp="1"/>
          </p:cNvSpPr>
          <p:nvPr>
            <p:ph type="body" sz="quarter" idx="16"/>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667657" y="926059"/>
            <a:ext cx="10900229" cy="4670056"/>
          </a:xfrm>
          <a:custGeom>
            <a:avLst/>
            <a:gdLst>
              <a:gd name="connsiteX0" fmla="*/ 0 w 10900229"/>
              <a:gd name="connsiteY0" fmla="*/ 0 h 4670056"/>
              <a:gd name="connsiteX1" fmla="*/ 10900229 w 10900229"/>
              <a:gd name="connsiteY1" fmla="*/ 0 h 4670056"/>
              <a:gd name="connsiteX2" fmla="*/ 10900229 w 10900229"/>
              <a:gd name="connsiteY2" fmla="*/ 4670056 h 4670056"/>
              <a:gd name="connsiteX3" fmla="*/ 0 w 10900229"/>
              <a:gd name="connsiteY3" fmla="*/ 4670056 h 4670056"/>
            </a:gdLst>
            <a:ahLst/>
            <a:cxnLst>
              <a:cxn ang="0">
                <a:pos x="connsiteX0" y="connsiteY0"/>
              </a:cxn>
              <a:cxn ang="0">
                <a:pos x="connsiteX1" y="connsiteY1"/>
              </a:cxn>
              <a:cxn ang="0">
                <a:pos x="connsiteX2" y="connsiteY2"/>
              </a:cxn>
              <a:cxn ang="0">
                <a:pos x="connsiteX3" y="connsiteY3"/>
              </a:cxn>
            </a:cxnLst>
            <a:rect l="l" t="t" r="r" b="b"/>
            <a:pathLst>
              <a:path w="10900229" h="4670056">
                <a:moveTo>
                  <a:pt x="0" y="0"/>
                </a:moveTo>
                <a:lnTo>
                  <a:pt x="10900229" y="0"/>
                </a:lnTo>
                <a:lnTo>
                  <a:pt x="10900229" y="4670056"/>
                </a:lnTo>
                <a:lnTo>
                  <a:pt x="0" y="4670056"/>
                </a:lnTo>
                <a:close/>
              </a:path>
            </a:pathLst>
          </a:custGeom>
        </p:spPr>
        <p:txBody>
          <a:bodyPr wrap="square">
            <a:noAutofit/>
          </a:bodyPr>
          <a:lstStyle/>
          <a:p>
            <a:endParaRPr lang="zh-CN" altLang="en-US"/>
          </a:p>
        </p:txBody>
      </p:sp>
      <p:sp>
        <p:nvSpPr>
          <p:cNvPr id="4"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19" name="图片占位符 18"/>
          <p:cNvSpPr>
            <a:spLocks noGrp="1"/>
          </p:cNvSpPr>
          <p:nvPr>
            <p:ph type="pic" sz="quarter" idx="10"/>
          </p:nvPr>
        </p:nvSpPr>
        <p:spPr>
          <a:xfrm>
            <a:off x="1154243" y="2437107"/>
            <a:ext cx="4141657" cy="2368446"/>
          </a:xfrm>
          <a:custGeom>
            <a:avLst/>
            <a:gdLst>
              <a:gd name="connsiteX0" fmla="*/ 0 w 3703496"/>
              <a:gd name="connsiteY0" fmla="*/ 0 h 2368446"/>
              <a:gd name="connsiteX1" fmla="*/ 3703496 w 3703496"/>
              <a:gd name="connsiteY1" fmla="*/ 0 h 2368446"/>
              <a:gd name="connsiteX2" fmla="*/ 3703496 w 3703496"/>
              <a:gd name="connsiteY2" fmla="*/ 2368446 h 2368446"/>
              <a:gd name="connsiteX3" fmla="*/ 0 w 3703496"/>
              <a:gd name="connsiteY3" fmla="*/ 2368446 h 2368446"/>
            </a:gdLst>
            <a:ahLst/>
            <a:cxnLst>
              <a:cxn ang="0">
                <a:pos x="connsiteX0" y="connsiteY0"/>
              </a:cxn>
              <a:cxn ang="0">
                <a:pos x="connsiteX1" y="connsiteY1"/>
              </a:cxn>
              <a:cxn ang="0">
                <a:pos x="connsiteX2" y="connsiteY2"/>
              </a:cxn>
              <a:cxn ang="0">
                <a:pos x="connsiteX3" y="connsiteY3"/>
              </a:cxn>
            </a:cxnLst>
            <a:rect l="l" t="t" r="r" b="b"/>
            <a:pathLst>
              <a:path w="3703496" h="2368446">
                <a:moveTo>
                  <a:pt x="0" y="0"/>
                </a:moveTo>
                <a:lnTo>
                  <a:pt x="3703496" y="0"/>
                </a:lnTo>
                <a:lnTo>
                  <a:pt x="3703496" y="2368446"/>
                </a:lnTo>
                <a:lnTo>
                  <a:pt x="0" y="2368446"/>
                </a:lnTo>
                <a:close/>
              </a:path>
            </a:pathLst>
          </a:custGeom>
        </p:spPr>
        <p:txBody>
          <a:bodyPr wrap="square">
            <a:noAutofit/>
          </a:bodyPr>
          <a:lstStyle/>
          <a:p>
            <a:endParaRPr lang="zh-CN" altLang="en-US"/>
          </a:p>
        </p:txBody>
      </p:sp>
      <p:sp>
        <p:nvSpPr>
          <p:cNvPr id="21" name="图片占位符 20"/>
          <p:cNvSpPr>
            <a:spLocks noGrp="1"/>
          </p:cNvSpPr>
          <p:nvPr>
            <p:ph type="pic" sz="quarter" idx="11"/>
          </p:nvPr>
        </p:nvSpPr>
        <p:spPr>
          <a:xfrm>
            <a:off x="5485632" y="1686925"/>
            <a:ext cx="5724510" cy="3821111"/>
          </a:xfrm>
          <a:custGeom>
            <a:avLst/>
            <a:gdLst>
              <a:gd name="connsiteX0" fmla="*/ 0 w 5724510"/>
              <a:gd name="connsiteY0" fmla="*/ 0 h 3821111"/>
              <a:gd name="connsiteX1" fmla="*/ 5724510 w 5724510"/>
              <a:gd name="connsiteY1" fmla="*/ 0 h 3821111"/>
              <a:gd name="connsiteX2" fmla="*/ 5724510 w 5724510"/>
              <a:gd name="connsiteY2" fmla="*/ 3821111 h 3821111"/>
              <a:gd name="connsiteX3" fmla="*/ 0 w 5724510"/>
              <a:gd name="connsiteY3" fmla="*/ 3821111 h 3821111"/>
            </a:gdLst>
            <a:ahLst/>
            <a:cxnLst>
              <a:cxn ang="0">
                <a:pos x="connsiteX0" y="connsiteY0"/>
              </a:cxn>
              <a:cxn ang="0">
                <a:pos x="connsiteX1" y="connsiteY1"/>
              </a:cxn>
              <a:cxn ang="0">
                <a:pos x="connsiteX2" y="connsiteY2"/>
              </a:cxn>
              <a:cxn ang="0">
                <a:pos x="connsiteX3" y="connsiteY3"/>
              </a:cxn>
            </a:cxnLst>
            <a:rect l="l" t="t" r="r" b="b"/>
            <a:pathLst>
              <a:path w="5724510" h="3821111">
                <a:moveTo>
                  <a:pt x="0" y="0"/>
                </a:moveTo>
                <a:lnTo>
                  <a:pt x="5724510" y="0"/>
                </a:lnTo>
                <a:lnTo>
                  <a:pt x="5724510" y="3821111"/>
                </a:lnTo>
                <a:lnTo>
                  <a:pt x="0" y="3821111"/>
                </a:lnTo>
                <a:close/>
              </a:path>
            </a:pathLst>
          </a:custGeom>
        </p:spPr>
        <p:txBody>
          <a:bodyPr wrap="square">
            <a:noAutofit/>
          </a:bodyPr>
          <a:lstStyle/>
          <a:p>
            <a:endParaRPr lang="zh-CN" altLang="en-US"/>
          </a:p>
        </p:txBody>
      </p:sp>
      <p:sp>
        <p:nvSpPr>
          <p:cNvPr id="5" name="文本占位符 8"/>
          <p:cNvSpPr>
            <a:spLocks noGrp="1"/>
          </p:cNvSpPr>
          <p:nvPr>
            <p:ph type="body" sz="quarter" idx="12"/>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3"/>
          </p:nvPr>
        </p:nvSpPr>
        <p:spPr>
          <a:xfrm>
            <a:off x="1547730" y="3703459"/>
            <a:ext cx="4462700" cy="2434021"/>
          </a:xfrm>
          <a:custGeom>
            <a:avLst/>
            <a:gdLst>
              <a:gd name="connsiteX0" fmla="*/ 0 w 4462700"/>
              <a:gd name="connsiteY0" fmla="*/ 0 h 2434021"/>
              <a:gd name="connsiteX1" fmla="*/ 4462700 w 4462700"/>
              <a:gd name="connsiteY1" fmla="*/ 0 h 2434021"/>
              <a:gd name="connsiteX2" fmla="*/ 4462700 w 4462700"/>
              <a:gd name="connsiteY2" fmla="*/ 2434021 h 2434021"/>
              <a:gd name="connsiteX3" fmla="*/ 0 w 4462700"/>
              <a:gd name="connsiteY3" fmla="*/ 2434021 h 2434021"/>
            </a:gdLst>
            <a:ahLst/>
            <a:cxnLst>
              <a:cxn ang="0">
                <a:pos x="connsiteX0" y="connsiteY0"/>
              </a:cxn>
              <a:cxn ang="0">
                <a:pos x="connsiteX1" y="connsiteY1"/>
              </a:cxn>
              <a:cxn ang="0">
                <a:pos x="connsiteX2" y="connsiteY2"/>
              </a:cxn>
              <a:cxn ang="0">
                <a:pos x="connsiteX3" y="connsiteY3"/>
              </a:cxn>
            </a:cxnLst>
            <a:rect l="l" t="t" r="r" b="b"/>
            <a:pathLst>
              <a:path w="4462700" h="2434021">
                <a:moveTo>
                  <a:pt x="0" y="0"/>
                </a:moveTo>
                <a:lnTo>
                  <a:pt x="4462700" y="0"/>
                </a:lnTo>
                <a:lnTo>
                  <a:pt x="4462700" y="2434021"/>
                </a:lnTo>
                <a:lnTo>
                  <a:pt x="0" y="2434021"/>
                </a:lnTo>
                <a:close/>
              </a:path>
            </a:pathLst>
          </a:custGeom>
        </p:spPr>
        <p:txBody>
          <a:bodyPr wrap="square">
            <a:noAutofit/>
          </a:bodyPr>
          <a:lstStyle/>
          <a:p>
            <a:endParaRPr lang="zh-CN" altLang="en-US"/>
          </a:p>
        </p:txBody>
      </p:sp>
      <p:sp>
        <p:nvSpPr>
          <p:cNvPr id="8" name="图片占位符 7"/>
          <p:cNvSpPr>
            <a:spLocks noGrp="1"/>
          </p:cNvSpPr>
          <p:nvPr>
            <p:ph type="pic" sz="quarter" idx="12"/>
          </p:nvPr>
        </p:nvSpPr>
        <p:spPr>
          <a:xfrm>
            <a:off x="6201725" y="1173056"/>
            <a:ext cx="4462700" cy="2434021"/>
          </a:xfrm>
          <a:custGeom>
            <a:avLst/>
            <a:gdLst>
              <a:gd name="connsiteX0" fmla="*/ 0 w 4462700"/>
              <a:gd name="connsiteY0" fmla="*/ 0 h 2434021"/>
              <a:gd name="connsiteX1" fmla="*/ 4462700 w 4462700"/>
              <a:gd name="connsiteY1" fmla="*/ 0 h 2434021"/>
              <a:gd name="connsiteX2" fmla="*/ 4462700 w 4462700"/>
              <a:gd name="connsiteY2" fmla="*/ 2434021 h 2434021"/>
              <a:gd name="connsiteX3" fmla="*/ 0 w 4462700"/>
              <a:gd name="connsiteY3" fmla="*/ 2434021 h 2434021"/>
            </a:gdLst>
            <a:ahLst/>
            <a:cxnLst>
              <a:cxn ang="0">
                <a:pos x="connsiteX0" y="connsiteY0"/>
              </a:cxn>
              <a:cxn ang="0">
                <a:pos x="connsiteX1" y="connsiteY1"/>
              </a:cxn>
              <a:cxn ang="0">
                <a:pos x="connsiteX2" y="connsiteY2"/>
              </a:cxn>
              <a:cxn ang="0">
                <a:pos x="connsiteX3" y="connsiteY3"/>
              </a:cxn>
            </a:cxnLst>
            <a:rect l="l" t="t" r="r" b="b"/>
            <a:pathLst>
              <a:path w="4462700" h="2434021">
                <a:moveTo>
                  <a:pt x="0" y="0"/>
                </a:moveTo>
                <a:lnTo>
                  <a:pt x="4462700" y="0"/>
                </a:lnTo>
                <a:lnTo>
                  <a:pt x="4462700" y="2434021"/>
                </a:lnTo>
                <a:lnTo>
                  <a:pt x="0" y="2434021"/>
                </a:lnTo>
                <a:close/>
              </a:path>
            </a:pathLst>
          </a:custGeom>
        </p:spPr>
        <p:txBody>
          <a:bodyPr wrap="square">
            <a:noAutofit/>
          </a:bodyPr>
          <a:lstStyle/>
          <a:p>
            <a:endParaRPr lang="zh-CN" altLang="en-US"/>
          </a:p>
        </p:txBody>
      </p:sp>
      <p:sp>
        <p:nvSpPr>
          <p:cNvPr id="10" name="图片占位符 9"/>
          <p:cNvSpPr>
            <a:spLocks noGrp="1"/>
          </p:cNvSpPr>
          <p:nvPr>
            <p:ph type="pic" sz="quarter" idx="14"/>
          </p:nvPr>
        </p:nvSpPr>
        <p:spPr>
          <a:xfrm>
            <a:off x="6215580" y="3703459"/>
            <a:ext cx="4462700" cy="2434021"/>
          </a:xfrm>
          <a:custGeom>
            <a:avLst/>
            <a:gdLst>
              <a:gd name="connsiteX0" fmla="*/ 0 w 4462700"/>
              <a:gd name="connsiteY0" fmla="*/ 0 h 2434021"/>
              <a:gd name="connsiteX1" fmla="*/ 4462700 w 4462700"/>
              <a:gd name="connsiteY1" fmla="*/ 0 h 2434021"/>
              <a:gd name="connsiteX2" fmla="*/ 4462700 w 4462700"/>
              <a:gd name="connsiteY2" fmla="*/ 2434021 h 2434021"/>
              <a:gd name="connsiteX3" fmla="*/ 0 w 4462700"/>
              <a:gd name="connsiteY3" fmla="*/ 2434021 h 2434021"/>
            </a:gdLst>
            <a:ahLst/>
            <a:cxnLst>
              <a:cxn ang="0">
                <a:pos x="connsiteX0" y="connsiteY0"/>
              </a:cxn>
              <a:cxn ang="0">
                <a:pos x="connsiteX1" y="connsiteY1"/>
              </a:cxn>
              <a:cxn ang="0">
                <a:pos x="connsiteX2" y="connsiteY2"/>
              </a:cxn>
              <a:cxn ang="0">
                <a:pos x="connsiteX3" y="connsiteY3"/>
              </a:cxn>
            </a:cxnLst>
            <a:rect l="l" t="t" r="r" b="b"/>
            <a:pathLst>
              <a:path w="4462700" h="2434021">
                <a:moveTo>
                  <a:pt x="0" y="0"/>
                </a:moveTo>
                <a:lnTo>
                  <a:pt x="4462700" y="0"/>
                </a:lnTo>
                <a:lnTo>
                  <a:pt x="4462700" y="2434021"/>
                </a:lnTo>
                <a:lnTo>
                  <a:pt x="0" y="2434021"/>
                </a:lnTo>
                <a:close/>
              </a:path>
            </a:pathLst>
          </a:custGeom>
        </p:spPr>
        <p:txBody>
          <a:bodyPr wrap="square">
            <a:noAutofit/>
          </a:bodyPr>
          <a:lstStyle/>
          <a:p>
            <a:endParaRPr lang="zh-CN" altLang="en-US"/>
          </a:p>
        </p:txBody>
      </p:sp>
      <p:sp>
        <p:nvSpPr>
          <p:cNvPr id="7" name="图片占位符 6"/>
          <p:cNvSpPr>
            <a:spLocks noGrp="1"/>
          </p:cNvSpPr>
          <p:nvPr>
            <p:ph type="pic" sz="quarter" idx="11"/>
          </p:nvPr>
        </p:nvSpPr>
        <p:spPr>
          <a:xfrm>
            <a:off x="1547730" y="1173056"/>
            <a:ext cx="4462700" cy="2434021"/>
          </a:xfrm>
          <a:custGeom>
            <a:avLst/>
            <a:gdLst>
              <a:gd name="connsiteX0" fmla="*/ 0 w 4462700"/>
              <a:gd name="connsiteY0" fmla="*/ 0 h 2434021"/>
              <a:gd name="connsiteX1" fmla="*/ 4462700 w 4462700"/>
              <a:gd name="connsiteY1" fmla="*/ 0 h 2434021"/>
              <a:gd name="connsiteX2" fmla="*/ 4462700 w 4462700"/>
              <a:gd name="connsiteY2" fmla="*/ 2434021 h 2434021"/>
              <a:gd name="connsiteX3" fmla="*/ 0 w 4462700"/>
              <a:gd name="connsiteY3" fmla="*/ 2434021 h 2434021"/>
            </a:gdLst>
            <a:ahLst/>
            <a:cxnLst>
              <a:cxn ang="0">
                <a:pos x="connsiteX0" y="connsiteY0"/>
              </a:cxn>
              <a:cxn ang="0">
                <a:pos x="connsiteX1" y="connsiteY1"/>
              </a:cxn>
              <a:cxn ang="0">
                <a:pos x="connsiteX2" y="connsiteY2"/>
              </a:cxn>
              <a:cxn ang="0">
                <a:pos x="connsiteX3" y="connsiteY3"/>
              </a:cxn>
            </a:cxnLst>
            <a:rect l="l" t="t" r="r" b="b"/>
            <a:pathLst>
              <a:path w="4462700" h="2434021">
                <a:moveTo>
                  <a:pt x="0" y="0"/>
                </a:moveTo>
                <a:lnTo>
                  <a:pt x="4462700" y="0"/>
                </a:lnTo>
                <a:lnTo>
                  <a:pt x="4462700" y="2434021"/>
                </a:lnTo>
                <a:lnTo>
                  <a:pt x="0" y="2434021"/>
                </a:lnTo>
                <a:close/>
              </a:path>
            </a:pathLst>
          </a:custGeom>
        </p:spPr>
        <p:txBody>
          <a:bodyPr wrap="square">
            <a:noAutofit/>
          </a:bodyPr>
          <a:lstStyle/>
          <a:p>
            <a:endParaRPr lang="zh-CN" altLang="en-US"/>
          </a:p>
        </p:txBody>
      </p:sp>
      <p:sp>
        <p:nvSpPr>
          <p:cNvPr id="11" name="文本占位符 8"/>
          <p:cNvSpPr>
            <a:spLocks noGrp="1"/>
          </p:cNvSpPr>
          <p:nvPr>
            <p:ph type="body" sz="quarter" idx="10"/>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目录1">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5" y="0"/>
            <a:ext cx="6865642" cy="6850063"/>
          </a:xfrm>
          <a:custGeom>
            <a:avLst/>
            <a:gdLst>
              <a:gd name="connsiteX0" fmla="*/ 0 w 6865642"/>
              <a:gd name="connsiteY0" fmla="*/ 0 h 6850063"/>
              <a:gd name="connsiteX1" fmla="*/ 6865642 w 6865642"/>
              <a:gd name="connsiteY1" fmla="*/ 0 h 6850063"/>
              <a:gd name="connsiteX2" fmla="*/ 5494103 w 6865642"/>
              <a:gd name="connsiteY2" fmla="*/ 6850063 h 6850063"/>
              <a:gd name="connsiteX3" fmla="*/ 0 w 6865642"/>
              <a:gd name="connsiteY3" fmla="*/ 6850063 h 6850063"/>
            </a:gdLst>
            <a:ahLst/>
            <a:cxnLst>
              <a:cxn ang="0">
                <a:pos x="connsiteX0" y="connsiteY0"/>
              </a:cxn>
              <a:cxn ang="0">
                <a:pos x="connsiteX1" y="connsiteY1"/>
              </a:cxn>
              <a:cxn ang="0">
                <a:pos x="connsiteX2" y="connsiteY2"/>
              </a:cxn>
              <a:cxn ang="0">
                <a:pos x="connsiteX3" y="connsiteY3"/>
              </a:cxn>
            </a:cxnLst>
            <a:rect l="l" t="t" r="r" b="b"/>
            <a:pathLst>
              <a:path w="6865642" h="6850063">
                <a:moveTo>
                  <a:pt x="0" y="0"/>
                </a:moveTo>
                <a:lnTo>
                  <a:pt x="6865642" y="0"/>
                </a:lnTo>
                <a:lnTo>
                  <a:pt x="5494103" y="6850063"/>
                </a:lnTo>
                <a:lnTo>
                  <a:pt x="0" y="6850063"/>
                </a:lnTo>
                <a:close/>
              </a:path>
            </a:pathLst>
          </a:custGeom>
        </p:spPr>
        <p:txBody>
          <a:bodyPr wrap="square">
            <a:noAutofit/>
          </a:bodyPr>
          <a:lstStyle/>
          <a:p>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19" name="图片占位符 18"/>
          <p:cNvSpPr>
            <a:spLocks noGrp="1"/>
          </p:cNvSpPr>
          <p:nvPr>
            <p:ph type="pic" sz="quarter" idx="19"/>
          </p:nvPr>
        </p:nvSpPr>
        <p:spPr>
          <a:xfrm>
            <a:off x="4460264" y="4589475"/>
            <a:ext cx="3249250" cy="1667102"/>
          </a:xfrm>
          <a:custGeom>
            <a:avLst/>
            <a:gdLst>
              <a:gd name="connsiteX0" fmla="*/ 0 w 3249250"/>
              <a:gd name="connsiteY0" fmla="*/ 0 h 1667102"/>
              <a:gd name="connsiteX1" fmla="*/ 3249250 w 3249250"/>
              <a:gd name="connsiteY1" fmla="*/ 0 h 1667102"/>
              <a:gd name="connsiteX2" fmla="*/ 3249250 w 3249250"/>
              <a:gd name="connsiteY2" fmla="*/ 1667102 h 1667102"/>
              <a:gd name="connsiteX3" fmla="*/ 0 w 3249250"/>
              <a:gd name="connsiteY3" fmla="*/ 1667102 h 1667102"/>
            </a:gdLst>
            <a:ahLst/>
            <a:cxnLst>
              <a:cxn ang="0">
                <a:pos x="connsiteX0" y="connsiteY0"/>
              </a:cxn>
              <a:cxn ang="0">
                <a:pos x="connsiteX1" y="connsiteY1"/>
              </a:cxn>
              <a:cxn ang="0">
                <a:pos x="connsiteX2" y="connsiteY2"/>
              </a:cxn>
              <a:cxn ang="0">
                <a:pos x="connsiteX3" y="connsiteY3"/>
              </a:cxn>
            </a:cxnLst>
            <a:rect l="l" t="t" r="r" b="b"/>
            <a:pathLst>
              <a:path w="3249250" h="1667102">
                <a:moveTo>
                  <a:pt x="0" y="0"/>
                </a:moveTo>
                <a:lnTo>
                  <a:pt x="3249250" y="0"/>
                </a:lnTo>
                <a:lnTo>
                  <a:pt x="3249250" y="1667102"/>
                </a:lnTo>
                <a:lnTo>
                  <a:pt x="0" y="1667102"/>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1113537" y="4589475"/>
            <a:ext cx="3249250" cy="1667102"/>
          </a:xfrm>
          <a:custGeom>
            <a:avLst/>
            <a:gdLst>
              <a:gd name="connsiteX0" fmla="*/ 0 w 3249250"/>
              <a:gd name="connsiteY0" fmla="*/ 0 h 1667102"/>
              <a:gd name="connsiteX1" fmla="*/ 3249250 w 3249250"/>
              <a:gd name="connsiteY1" fmla="*/ 0 h 1667102"/>
              <a:gd name="connsiteX2" fmla="*/ 3249250 w 3249250"/>
              <a:gd name="connsiteY2" fmla="*/ 1667102 h 1667102"/>
              <a:gd name="connsiteX3" fmla="*/ 0 w 3249250"/>
              <a:gd name="connsiteY3" fmla="*/ 1667102 h 1667102"/>
            </a:gdLst>
            <a:ahLst/>
            <a:cxnLst>
              <a:cxn ang="0">
                <a:pos x="connsiteX0" y="connsiteY0"/>
              </a:cxn>
              <a:cxn ang="0">
                <a:pos x="connsiteX1" y="connsiteY1"/>
              </a:cxn>
              <a:cxn ang="0">
                <a:pos x="connsiteX2" y="connsiteY2"/>
              </a:cxn>
              <a:cxn ang="0">
                <a:pos x="connsiteX3" y="connsiteY3"/>
              </a:cxn>
            </a:cxnLst>
            <a:rect l="l" t="t" r="r" b="b"/>
            <a:pathLst>
              <a:path w="3249250" h="1667102">
                <a:moveTo>
                  <a:pt x="0" y="0"/>
                </a:moveTo>
                <a:lnTo>
                  <a:pt x="3249250" y="0"/>
                </a:lnTo>
                <a:lnTo>
                  <a:pt x="3249250" y="1667102"/>
                </a:lnTo>
                <a:lnTo>
                  <a:pt x="0" y="1667102"/>
                </a:lnTo>
                <a:close/>
              </a:path>
            </a:pathLst>
          </a:custGeom>
        </p:spPr>
        <p:txBody>
          <a:bodyPr wrap="square">
            <a:noAutofit/>
          </a:bodyPr>
          <a:lstStyle/>
          <a:p>
            <a:endParaRPr lang="zh-CN" altLang="en-US"/>
          </a:p>
        </p:txBody>
      </p:sp>
      <p:sp>
        <p:nvSpPr>
          <p:cNvPr id="15" name="图片占位符 14"/>
          <p:cNvSpPr>
            <a:spLocks noGrp="1"/>
          </p:cNvSpPr>
          <p:nvPr>
            <p:ph type="pic" sz="quarter" idx="15"/>
          </p:nvPr>
        </p:nvSpPr>
        <p:spPr>
          <a:xfrm>
            <a:off x="7806991" y="1078558"/>
            <a:ext cx="3249250" cy="1667102"/>
          </a:xfrm>
          <a:custGeom>
            <a:avLst/>
            <a:gdLst>
              <a:gd name="connsiteX0" fmla="*/ 0 w 3249250"/>
              <a:gd name="connsiteY0" fmla="*/ 0 h 1667102"/>
              <a:gd name="connsiteX1" fmla="*/ 3249250 w 3249250"/>
              <a:gd name="connsiteY1" fmla="*/ 0 h 1667102"/>
              <a:gd name="connsiteX2" fmla="*/ 3249250 w 3249250"/>
              <a:gd name="connsiteY2" fmla="*/ 1667102 h 1667102"/>
              <a:gd name="connsiteX3" fmla="*/ 0 w 3249250"/>
              <a:gd name="connsiteY3" fmla="*/ 1667102 h 1667102"/>
            </a:gdLst>
            <a:ahLst/>
            <a:cxnLst>
              <a:cxn ang="0">
                <a:pos x="connsiteX0" y="connsiteY0"/>
              </a:cxn>
              <a:cxn ang="0">
                <a:pos x="connsiteX1" y="connsiteY1"/>
              </a:cxn>
              <a:cxn ang="0">
                <a:pos x="connsiteX2" y="connsiteY2"/>
              </a:cxn>
              <a:cxn ang="0">
                <a:pos x="connsiteX3" y="connsiteY3"/>
              </a:cxn>
            </a:cxnLst>
            <a:rect l="l" t="t" r="r" b="b"/>
            <a:pathLst>
              <a:path w="3249250" h="1667102">
                <a:moveTo>
                  <a:pt x="0" y="0"/>
                </a:moveTo>
                <a:lnTo>
                  <a:pt x="3249250" y="0"/>
                </a:lnTo>
                <a:lnTo>
                  <a:pt x="3249250" y="1667102"/>
                </a:lnTo>
                <a:lnTo>
                  <a:pt x="0" y="1667102"/>
                </a:lnTo>
                <a:close/>
              </a:path>
            </a:pathLst>
          </a:custGeom>
        </p:spPr>
        <p:txBody>
          <a:bodyPr wrap="square">
            <a:noAutofit/>
          </a:bodyPr>
          <a:lstStyle/>
          <a:p>
            <a:endParaRPr lang="zh-CN" altLang="en-US"/>
          </a:p>
        </p:txBody>
      </p:sp>
      <p:sp>
        <p:nvSpPr>
          <p:cNvPr id="16" name="图片占位符 15"/>
          <p:cNvSpPr>
            <a:spLocks noGrp="1"/>
          </p:cNvSpPr>
          <p:nvPr>
            <p:ph type="pic" sz="quarter" idx="16"/>
          </p:nvPr>
        </p:nvSpPr>
        <p:spPr>
          <a:xfrm>
            <a:off x="7806991" y="4589475"/>
            <a:ext cx="3249250" cy="1667102"/>
          </a:xfrm>
          <a:custGeom>
            <a:avLst/>
            <a:gdLst>
              <a:gd name="connsiteX0" fmla="*/ 0 w 3249250"/>
              <a:gd name="connsiteY0" fmla="*/ 0 h 1667102"/>
              <a:gd name="connsiteX1" fmla="*/ 3249250 w 3249250"/>
              <a:gd name="connsiteY1" fmla="*/ 0 h 1667102"/>
              <a:gd name="connsiteX2" fmla="*/ 3249250 w 3249250"/>
              <a:gd name="connsiteY2" fmla="*/ 1667102 h 1667102"/>
              <a:gd name="connsiteX3" fmla="*/ 0 w 3249250"/>
              <a:gd name="connsiteY3" fmla="*/ 1667102 h 1667102"/>
            </a:gdLst>
            <a:ahLst/>
            <a:cxnLst>
              <a:cxn ang="0">
                <a:pos x="connsiteX0" y="connsiteY0"/>
              </a:cxn>
              <a:cxn ang="0">
                <a:pos x="connsiteX1" y="connsiteY1"/>
              </a:cxn>
              <a:cxn ang="0">
                <a:pos x="connsiteX2" y="connsiteY2"/>
              </a:cxn>
              <a:cxn ang="0">
                <a:pos x="connsiteX3" y="connsiteY3"/>
              </a:cxn>
            </a:cxnLst>
            <a:rect l="l" t="t" r="r" b="b"/>
            <a:pathLst>
              <a:path w="3249250" h="1667102">
                <a:moveTo>
                  <a:pt x="0" y="0"/>
                </a:moveTo>
                <a:lnTo>
                  <a:pt x="3249250" y="0"/>
                </a:lnTo>
                <a:lnTo>
                  <a:pt x="3249250" y="1667102"/>
                </a:lnTo>
                <a:lnTo>
                  <a:pt x="0" y="1667102"/>
                </a:lnTo>
                <a:close/>
              </a:path>
            </a:pathLst>
          </a:custGeom>
        </p:spPr>
        <p:txBody>
          <a:bodyPr wrap="square">
            <a:noAutofit/>
          </a:bodyPr>
          <a:lstStyle/>
          <a:p>
            <a:endParaRPr lang="zh-CN" altLang="en-US"/>
          </a:p>
        </p:txBody>
      </p:sp>
      <p:sp>
        <p:nvSpPr>
          <p:cNvPr id="17" name="图片占位符 16"/>
          <p:cNvSpPr>
            <a:spLocks noGrp="1"/>
          </p:cNvSpPr>
          <p:nvPr>
            <p:ph type="pic" sz="quarter" idx="17"/>
          </p:nvPr>
        </p:nvSpPr>
        <p:spPr>
          <a:xfrm>
            <a:off x="4460264" y="1078558"/>
            <a:ext cx="3249250" cy="1667102"/>
          </a:xfrm>
          <a:custGeom>
            <a:avLst/>
            <a:gdLst>
              <a:gd name="connsiteX0" fmla="*/ 0 w 3249250"/>
              <a:gd name="connsiteY0" fmla="*/ 0 h 1667102"/>
              <a:gd name="connsiteX1" fmla="*/ 3249250 w 3249250"/>
              <a:gd name="connsiteY1" fmla="*/ 0 h 1667102"/>
              <a:gd name="connsiteX2" fmla="*/ 3249250 w 3249250"/>
              <a:gd name="connsiteY2" fmla="*/ 1667102 h 1667102"/>
              <a:gd name="connsiteX3" fmla="*/ 0 w 3249250"/>
              <a:gd name="connsiteY3" fmla="*/ 1667102 h 1667102"/>
            </a:gdLst>
            <a:ahLst/>
            <a:cxnLst>
              <a:cxn ang="0">
                <a:pos x="connsiteX0" y="connsiteY0"/>
              </a:cxn>
              <a:cxn ang="0">
                <a:pos x="connsiteX1" y="connsiteY1"/>
              </a:cxn>
              <a:cxn ang="0">
                <a:pos x="connsiteX2" y="connsiteY2"/>
              </a:cxn>
              <a:cxn ang="0">
                <a:pos x="connsiteX3" y="connsiteY3"/>
              </a:cxn>
            </a:cxnLst>
            <a:rect l="l" t="t" r="r" b="b"/>
            <a:pathLst>
              <a:path w="3249250" h="1667102">
                <a:moveTo>
                  <a:pt x="0" y="0"/>
                </a:moveTo>
                <a:lnTo>
                  <a:pt x="3249250" y="0"/>
                </a:lnTo>
                <a:lnTo>
                  <a:pt x="3249250" y="1667102"/>
                </a:lnTo>
                <a:lnTo>
                  <a:pt x="0" y="1667102"/>
                </a:lnTo>
                <a:close/>
              </a:path>
            </a:pathLst>
          </a:custGeom>
        </p:spPr>
        <p:txBody>
          <a:bodyPr wrap="square">
            <a:noAutofit/>
          </a:bodyPr>
          <a:lstStyle/>
          <a:p>
            <a:endParaRPr lang="zh-CN" altLang="en-US"/>
          </a:p>
        </p:txBody>
      </p:sp>
      <p:sp>
        <p:nvSpPr>
          <p:cNvPr id="18" name="图片占位符 17"/>
          <p:cNvSpPr>
            <a:spLocks noGrp="1"/>
          </p:cNvSpPr>
          <p:nvPr>
            <p:ph type="pic" sz="quarter" idx="18"/>
          </p:nvPr>
        </p:nvSpPr>
        <p:spPr>
          <a:xfrm>
            <a:off x="1113537" y="1078558"/>
            <a:ext cx="3249250" cy="1667102"/>
          </a:xfrm>
          <a:custGeom>
            <a:avLst/>
            <a:gdLst>
              <a:gd name="connsiteX0" fmla="*/ 0 w 3249250"/>
              <a:gd name="connsiteY0" fmla="*/ 0 h 1667102"/>
              <a:gd name="connsiteX1" fmla="*/ 3249250 w 3249250"/>
              <a:gd name="connsiteY1" fmla="*/ 0 h 1667102"/>
              <a:gd name="connsiteX2" fmla="*/ 3249250 w 3249250"/>
              <a:gd name="connsiteY2" fmla="*/ 1667102 h 1667102"/>
              <a:gd name="connsiteX3" fmla="*/ 0 w 3249250"/>
              <a:gd name="connsiteY3" fmla="*/ 1667102 h 1667102"/>
            </a:gdLst>
            <a:ahLst/>
            <a:cxnLst>
              <a:cxn ang="0">
                <a:pos x="connsiteX0" y="connsiteY0"/>
              </a:cxn>
              <a:cxn ang="0">
                <a:pos x="connsiteX1" y="connsiteY1"/>
              </a:cxn>
              <a:cxn ang="0">
                <a:pos x="connsiteX2" y="connsiteY2"/>
              </a:cxn>
              <a:cxn ang="0">
                <a:pos x="connsiteX3" y="connsiteY3"/>
              </a:cxn>
            </a:cxnLst>
            <a:rect l="l" t="t" r="r" b="b"/>
            <a:pathLst>
              <a:path w="3249250" h="1667102">
                <a:moveTo>
                  <a:pt x="0" y="0"/>
                </a:moveTo>
                <a:lnTo>
                  <a:pt x="3249250" y="0"/>
                </a:lnTo>
                <a:lnTo>
                  <a:pt x="3249250" y="1667102"/>
                </a:lnTo>
                <a:lnTo>
                  <a:pt x="0" y="1667102"/>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806991" y="2834016"/>
            <a:ext cx="3249250" cy="1667102"/>
          </a:xfrm>
          <a:custGeom>
            <a:avLst/>
            <a:gdLst>
              <a:gd name="connsiteX0" fmla="*/ 0 w 3249250"/>
              <a:gd name="connsiteY0" fmla="*/ 0 h 1667102"/>
              <a:gd name="connsiteX1" fmla="*/ 3249250 w 3249250"/>
              <a:gd name="connsiteY1" fmla="*/ 0 h 1667102"/>
              <a:gd name="connsiteX2" fmla="*/ 3249250 w 3249250"/>
              <a:gd name="connsiteY2" fmla="*/ 1667102 h 1667102"/>
              <a:gd name="connsiteX3" fmla="*/ 0 w 3249250"/>
              <a:gd name="connsiteY3" fmla="*/ 1667102 h 1667102"/>
            </a:gdLst>
            <a:ahLst/>
            <a:cxnLst>
              <a:cxn ang="0">
                <a:pos x="connsiteX0" y="connsiteY0"/>
              </a:cxn>
              <a:cxn ang="0">
                <a:pos x="connsiteX1" y="connsiteY1"/>
              </a:cxn>
              <a:cxn ang="0">
                <a:pos x="connsiteX2" y="connsiteY2"/>
              </a:cxn>
              <a:cxn ang="0">
                <a:pos x="connsiteX3" y="connsiteY3"/>
              </a:cxn>
            </a:cxnLst>
            <a:rect l="l" t="t" r="r" b="b"/>
            <a:pathLst>
              <a:path w="3249250" h="1667102">
                <a:moveTo>
                  <a:pt x="0" y="0"/>
                </a:moveTo>
                <a:lnTo>
                  <a:pt x="3249250" y="0"/>
                </a:lnTo>
                <a:lnTo>
                  <a:pt x="3249250" y="1667102"/>
                </a:lnTo>
                <a:lnTo>
                  <a:pt x="0" y="1667102"/>
                </a:lnTo>
                <a:close/>
              </a:path>
            </a:pathLst>
          </a:custGeom>
        </p:spPr>
        <p:txBody>
          <a:bodyPr wrap="square">
            <a:noAutofit/>
          </a:bodyPr>
          <a:lstStyle/>
          <a:p>
            <a:endParaRPr lang="zh-CN" altLang="en-US"/>
          </a:p>
        </p:txBody>
      </p:sp>
      <p:sp>
        <p:nvSpPr>
          <p:cNvPr id="13" name="图片占位符 17"/>
          <p:cNvSpPr>
            <a:spLocks noGrp="1"/>
          </p:cNvSpPr>
          <p:nvPr>
            <p:ph type="pic" sz="quarter" idx="20"/>
          </p:nvPr>
        </p:nvSpPr>
        <p:spPr>
          <a:xfrm>
            <a:off x="1113537" y="2834016"/>
            <a:ext cx="3249250" cy="1667102"/>
          </a:xfrm>
          <a:custGeom>
            <a:avLst/>
            <a:gdLst>
              <a:gd name="connsiteX0" fmla="*/ 0 w 3249250"/>
              <a:gd name="connsiteY0" fmla="*/ 0 h 1667102"/>
              <a:gd name="connsiteX1" fmla="*/ 3249250 w 3249250"/>
              <a:gd name="connsiteY1" fmla="*/ 0 h 1667102"/>
              <a:gd name="connsiteX2" fmla="*/ 3249250 w 3249250"/>
              <a:gd name="connsiteY2" fmla="*/ 1667102 h 1667102"/>
              <a:gd name="connsiteX3" fmla="*/ 0 w 3249250"/>
              <a:gd name="connsiteY3" fmla="*/ 1667102 h 1667102"/>
            </a:gdLst>
            <a:ahLst/>
            <a:cxnLst>
              <a:cxn ang="0">
                <a:pos x="connsiteX0" y="connsiteY0"/>
              </a:cxn>
              <a:cxn ang="0">
                <a:pos x="connsiteX1" y="connsiteY1"/>
              </a:cxn>
              <a:cxn ang="0">
                <a:pos x="connsiteX2" y="connsiteY2"/>
              </a:cxn>
              <a:cxn ang="0">
                <a:pos x="connsiteX3" y="connsiteY3"/>
              </a:cxn>
            </a:cxnLst>
            <a:rect l="l" t="t" r="r" b="b"/>
            <a:pathLst>
              <a:path w="3249250" h="1667102">
                <a:moveTo>
                  <a:pt x="0" y="0"/>
                </a:moveTo>
                <a:lnTo>
                  <a:pt x="3249250" y="0"/>
                </a:lnTo>
                <a:lnTo>
                  <a:pt x="3249250" y="1667102"/>
                </a:lnTo>
                <a:lnTo>
                  <a:pt x="0" y="1667102"/>
                </a:lnTo>
                <a:close/>
              </a:path>
            </a:pathLst>
          </a:custGeom>
        </p:spPr>
        <p:txBody>
          <a:bodyPr wrap="square">
            <a:noAutofit/>
          </a:bodyPr>
          <a:lstStyle/>
          <a:p>
            <a:endParaRPr lang="zh-CN" altLang="en-US"/>
          </a:p>
        </p:txBody>
      </p:sp>
      <p:sp>
        <p:nvSpPr>
          <p:cNvPr id="14" name="文本占位符 8"/>
          <p:cNvSpPr>
            <a:spLocks noGrp="1"/>
          </p:cNvSpPr>
          <p:nvPr>
            <p:ph type="body" sz="quarter" idx="10"/>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342154" y="2487065"/>
            <a:ext cx="3867489" cy="2443108"/>
          </a:xfrm>
          <a:custGeom>
            <a:avLst/>
            <a:gdLst>
              <a:gd name="connsiteX0" fmla="*/ 0 w 3867489"/>
              <a:gd name="connsiteY0" fmla="*/ 0 h 2443108"/>
              <a:gd name="connsiteX1" fmla="*/ 3867489 w 3867489"/>
              <a:gd name="connsiteY1" fmla="*/ 0 h 2443108"/>
              <a:gd name="connsiteX2" fmla="*/ 3867489 w 3867489"/>
              <a:gd name="connsiteY2" fmla="*/ 2443108 h 2443108"/>
              <a:gd name="connsiteX3" fmla="*/ 0 w 3867489"/>
              <a:gd name="connsiteY3" fmla="*/ 2443108 h 2443108"/>
            </a:gdLst>
            <a:ahLst/>
            <a:cxnLst>
              <a:cxn ang="0">
                <a:pos x="connsiteX0" y="connsiteY0"/>
              </a:cxn>
              <a:cxn ang="0">
                <a:pos x="connsiteX1" y="connsiteY1"/>
              </a:cxn>
              <a:cxn ang="0">
                <a:pos x="connsiteX2" y="connsiteY2"/>
              </a:cxn>
              <a:cxn ang="0">
                <a:pos x="connsiteX3" y="connsiteY3"/>
              </a:cxn>
            </a:cxnLst>
            <a:rect l="l" t="t" r="r" b="b"/>
            <a:pathLst>
              <a:path w="3867489" h="2443108">
                <a:moveTo>
                  <a:pt x="0" y="0"/>
                </a:moveTo>
                <a:lnTo>
                  <a:pt x="3867489" y="0"/>
                </a:lnTo>
                <a:lnTo>
                  <a:pt x="3867489" y="2443108"/>
                </a:lnTo>
                <a:lnTo>
                  <a:pt x="0" y="2443108"/>
                </a:lnTo>
                <a:close/>
              </a:path>
            </a:pathLst>
          </a:custGeom>
        </p:spPr>
        <p:txBody>
          <a:bodyPr wrap="square">
            <a:noAutofit/>
          </a:bodyPr>
          <a:lstStyle/>
          <a:p>
            <a:endParaRPr lang="zh-CN" altLang="en-US"/>
          </a:p>
        </p:txBody>
      </p:sp>
      <p:sp>
        <p:nvSpPr>
          <p:cNvPr id="10" name="图片占位符 9"/>
          <p:cNvSpPr>
            <a:spLocks noGrp="1"/>
          </p:cNvSpPr>
          <p:nvPr>
            <p:ph type="pic" sz="quarter" idx="14"/>
          </p:nvPr>
        </p:nvSpPr>
        <p:spPr>
          <a:xfrm>
            <a:off x="4899109" y="3568026"/>
            <a:ext cx="915572" cy="1619376"/>
          </a:xfrm>
          <a:custGeom>
            <a:avLst/>
            <a:gdLst>
              <a:gd name="connsiteX0" fmla="*/ 0 w 915572"/>
              <a:gd name="connsiteY0" fmla="*/ 0 h 1619376"/>
              <a:gd name="connsiteX1" fmla="*/ 915572 w 915572"/>
              <a:gd name="connsiteY1" fmla="*/ 0 h 1619376"/>
              <a:gd name="connsiteX2" fmla="*/ 915572 w 915572"/>
              <a:gd name="connsiteY2" fmla="*/ 1619376 h 1619376"/>
              <a:gd name="connsiteX3" fmla="*/ 0 w 915572"/>
              <a:gd name="connsiteY3" fmla="*/ 1619376 h 1619376"/>
            </a:gdLst>
            <a:ahLst/>
            <a:cxnLst>
              <a:cxn ang="0">
                <a:pos x="connsiteX0" y="connsiteY0"/>
              </a:cxn>
              <a:cxn ang="0">
                <a:pos x="connsiteX1" y="connsiteY1"/>
              </a:cxn>
              <a:cxn ang="0">
                <a:pos x="connsiteX2" y="connsiteY2"/>
              </a:cxn>
              <a:cxn ang="0">
                <a:pos x="connsiteX3" y="connsiteY3"/>
              </a:cxn>
            </a:cxnLst>
            <a:rect l="l" t="t" r="r" b="b"/>
            <a:pathLst>
              <a:path w="915572" h="1619376">
                <a:moveTo>
                  <a:pt x="0" y="0"/>
                </a:moveTo>
                <a:lnTo>
                  <a:pt x="915572" y="0"/>
                </a:lnTo>
                <a:lnTo>
                  <a:pt x="915572" y="1619376"/>
                </a:lnTo>
                <a:lnTo>
                  <a:pt x="0" y="1619376"/>
                </a:lnTo>
                <a:close/>
              </a:path>
            </a:pathLst>
          </a:custGeom>
        </p:spPr>
        <p:txBody>
          <a:bodyPr wrap="square">
            <a:noAutofit/>
          </a:bodyPr>
          <a:lstStyle/>
          <a:p>
            <a:endParaRPr lang="zh-CN" altLang="en-US"/>
          </a:p>
        </p:txBody>
      </p:sp>
      <p:sp>
        <p:nvSpPr>
          <p:cNvPr id="8" name="图片占位符 7"/>
          <p:cNvSpPr>
            <a:spLocks noGrp="1"/>
          </p:cNvSpPr>
          <p:nvPr>
            <p:ph type="pic" sz="quarter" idx="13"/>
          </p:nvPr>
        </p:nvSpPr>
        <p:spPr>
          <a:xfrm>
            <a:off x="874023" y="3943899"/>
            <a:ext cx="1876507" cy="1397416"/>
          </a:xfrm>
          <a:custGeom>
            <a:avLst/>
            <a:gdLst>
              <a:gd name="connsiteX0" fmla="*/ 0 w 1876507"/>
              <a:gd name="connsiteY0" fmla="*/ 0 h 1397416"/>
              <a:gd name="connsiteX1" fmla="*/ 1876507 w 1876507"/>
              <a:gd name="connsiteY1" fmla="*/ 0 h 1397416"/>
              <a:gd name="connsiteX2" fmla="*/ 1876507 w 1876507"/>
              <a:gd name="connsiteY2" fmla="*/ 1397416 h 1397416"/>
              <a:gd name="connsiteX3" fmla="*/ 0 w 1876507"/>
              <a:gd name="connsiteY3" fmla="*/ 1397416 h 1397416"/>
            </a:gdLst>
            <a:ahLst/>
            <a:cxnLst>
              <a:cxn ang="0">
                <a:pos x="connsiteX0" y="connsiteY0"/>
              </a:cxn>
              <a:cxn ang="0">
                <a:pos x="connsiteX1" y="connsiteY1"/>
              </a:cxn>
              <a:cxn ang="0">
                <a:pos x="connsiteX2" y="connsiteY2"/>
              </a:cxn>
              <a:cxn ang="0">
                <a:pos x="connsiteX3" y="connsiteY3"/>
              </a:cxn>
            </a:cxnLst>
            <a:rect l="l" t="t" r="r" b="b"/>
            <a:pathLst>
              <a:path w="1876507" h="1397416">
                <a:moveTo>
                  <a:pt x="0" y="0"/>
                </a:moveTo>
                <a:lnTo>
                  <a:pt x="1876507" y="0"/>
                </a:lnTo>
                <a:lnTo>
                  <a:pt x="1876507" y="1397416"/>
                </a:lnTo>
                <a:lnTo>
                  <a:pt x="0" y="1397416"/>
                </a:lnTo>
                <a:close/>
              </a:path>
            </a:pathLst>
          </a:custGeom>
        </p:spPr>
        <p:txBody>
          <a:bodyPr wrap="square">
            <a:noAutofit/>
          </a:bodyPr>
          <a:lstStyle/>
          <a:p>
            <a:endParaRPr lang="zh-CN" altLang="en-US" dirty="0"/>
          </a:p>
        </p:txBody>
      </p:sp>
      <p:sp>
        <p:nvSpPr>
          <p:cNvPr id="7" name="文本占位符 8"/>
          <p:cNvSpPr>
            <a:spLocks noGrp="1"/>
          </p:cNvSpPr>
          <p:nvPr>
            <p:ph type="body" sz="quarter" idx="10"/>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7" name="图片占位符 6"/>
          <p:cNvSpPr>
            <a:spLocks noGrp="1"/>
          </p:cNvSpPr>
          <p:nvPr>
            <p:ph type="pic" sz="quarter" idx="12"/>
          </p:nvPr>
        </p:nvSpPr>
        <p:spPr>
          <a:xfrm>
            <a:off x="1363097" y="2641600"/>
            <a:ext cx="3947091" cy="2279650"/>
          </a:xfrm>
          <a:custGeom>
            <a:avLst/>
            <a:gdLst>
              <a:gd name="connsiteX0" fmla="*/ 0 w 3867489"/>
              <a:gd name="connsiteY0" fmla="*/ 0 h 2443108"/>
              <a:gd name="connsiteX1" fmla="*/ 3867489 w 3867489"/>
              <a:gd name="connsiteY1" fmla="*/ 0 h 2443108"/>
              <a:gd name="connsiteX2" fmla="*/ 3867489 w 3867489"/>
              <a:gd name="connsiteY2" fmla="*/ 2443108 h 2443108"/>
              <a:gd name="connsiteX3" fmla="*/ 0 w 3867489"/>
              <a:gd name="connsiteY3" fmla="*/ 2443108 h 2443108"/>
            </a:gdLst>
            <a:ahLst/>
            <a:cxnLst>
              <a:cxn ang="0">
                <a:pos x="connsiteX0" y="connsiteY0"/>
              </a:cxn>
              <a:cxn ang="0">
                <a:pos x="connsiteX1" y="connsiteY1"/>
              </a:cxn>
              <a:cxn ang="0">
                <a:pos x="connsiteX2" y="connsiteY2"/>
              </a:cxn>
              <a:cxn ang="0">
                <a:pos x="connsiteX3" y="connsiteY3"/>
              </a:cxn>
            </a:cxnLst>
            <a:rect l="l" t="t" r="r" b="b"/>
            <a:pathLst>
              <a:path w="3867489" h="2443108">
                <a:moveTo>
                  <a:pt x="0" y="0"/>
                </a:moveTo>
                <a:lnTo>
                  <a:pt x="3867489" y="0"/>
                </a:lnTo>
                <a:lnTo>
                  <a:pt x="3867489" y="2443108"/>
                </a:lnTo>
                <a:lnTo>
                  <a:pt x="0" y="2443108"/>
                </a:lnTo>
                <a:close/>
              </a:path>
            </a:pathLst>
          </a:custGeom>
        </p:spPr>
        <p:txBody>
          <a:bodyPr wrap="square">
            <a:noAutofit/>
          </a:bodyPr>
          <a:lstStyle/>
          <a:p>
            <a:endParaRPr lang="zh-CN" altLang="en-US"/>
          </a:p>
        </p:txBody>
      </p:sp>
      <p:sp>
        <p:nvSpPr>
          <p:cNvPr id="6" name="图片占位符 5"/>
          <p:cNvSpPr>
            <a:spLocks noGrp="1"/>
          </p:cNvSpPr>
          <p:nvPr>
            <p:ph type="pic" sz="quarter" idx="13"/>
          </p:nvPr>
        </p:nvSpPr>
        <p:spPr>
          <a:xfrm>
            <a:off x="971361" y="4290054"/>
            <a:ext cx="1900089" cy="1424946"/>
          </a:xfrm>
          <a:custGeom>
            <a:avLst/>
            <a:gdLst>
              <a:gd name="connsiteX0" fmla="*/ 0 w 1876507"/>
              <a:gd name="connsiteY0" fmla="*/ 0 h 1397416"/>
              <a:gd name="connsiteX1" fmla="*/ 1876507 w 1876507"/>
              <a:gd name="connsiteY1" fmla="*/ 0 h 1397416"/>
              <a:gd name="connsiteX2" fmla="*/ 1876507 w 1876507"/>
              <a:gd name="connsiteY2" fmla="*/ 1397416 h 1397416"/>
              <a:gd name="connsiteX3" fmla="*/ 0 w 1876507"/>
              <a:gd name="connsiteY3" fmla="*/ 1397416 h 1397416"/>
            </a:gdLst>
            <a:ahLst/>
            <a:cxnLst>
              <a:cxn ang="0">
                <a:pos x="connsiteX0" y="connsiteY0"/>
              </a:cxn>
              <a:cxn ang="0">
                <a:pos x="connsiteX1" y="connsiteY1"/>
              </a:cxn>
              <a:cxn ang="0">
                <a:pos x="connsiteX2" y="connsiteY2"/>
              </a:cxn>
              <a:cxn ang="0">
                <a:pos x="connsiteX3" y="connsiteY3"/>
              </a:cxn>
            </a:cxnLst>
            <a:rect l="l" t="t" r="r" b="b"/>
            <a:pathLst>
              <a:path w="1876507" h="1397416">
                <a:moveTo>
                  <a:pt x="0" y="0"/>
                </a:moveTo>
                <a:lnTo>
                  <a:pt x="1876507" y="0"/>
                </a:lnTo>
                <a:lnTo>
                  <a:pt x="1876507" y="1397416"/>
                </a:lnTo>
                <a:lnTo>
                  <a:pt x="0" y="1397416"/>
                </a:lnTo>
                <a:close/>
              </a:path>
            </a:pathLst>
          </a:custGeom>
        </p:spPr>
        <p:txBody>
          <a:bodyPr wrap="square">
            <a:noAutofit/>
          </a:bodyPr>
          <a:lstStyle/>
          <a:p>
            <a:endParaRPr lang="zh-CN" altLang="en-US"/>
          </a:p>
        </p:txBody>
      </p:sp>
      <p:sp>
        <p:nvSpPr>
          <p:cNvPr id="5" name="图片占位符 4"/>
          <p:cNvSpPr>
            <a:spLocks noGrp="1"/>
          </p:cNvSpPr>
          <p:nvPr>
            <p:ph type="pic" sz="quarter" idx="14"/>
          </p:nvPr>
        </p:nvSpPr>
        <p:spPr>
          <a:xfrm>
            <a:off x="4707481" y="3862286"/>
            <a:ext cx="915572" cy="1619376"/>
          </a:xfrm>
          <a:custGeom>
            <a:avLst/>
            <a:gdLst>
              <a:gd name="connsiteX0" fmla="*/ 0 w 915572"/>
              <a:gd name="connsiteY0" fmla="*/ 0 h 1619376"/>
              <a:gd name="connsiteX1" fmla="*/ 915572 w 915572"/>
              <a:gd name="connsiteY1" fmla="*/ 0 h 1619376"/>
              <a:gd name="connsiteX2" fmla="*/ 915572 w 915572"/>
              <a:gd name="connsiteY2" fmla="*/ 1619376 h 1619376"/>
              <a:gd name="connsiteX3" fmla="*/ 0 w 915572"/>
              <a:gd name="connsiteY3" fmla="*/ 1619376 h 1619376"/>
            </a:gdLst>
            <a:ahLst/>
            <a:cxnLst>
              <a:cxn ang="0">
                <a:pos x="connsiteX0" y="connsiteY0"/>
              </a:cxn>
              <a:cxn ang="0">
                <a:pos x="connsiteX1" y="connsiteY1"/>
              </a:cxn>
              <a:cxn ang="0">
                <a:pos x="connsiteX2" y="connsiteY2"/>
              </a:cxn>
              <a:cxn ang="0">
                <a:pos x="connsiteX3" y="connsiteY3"/>
              </a:cxn>
            </a:cxnLst>
            <a:rect l="l" t="t" r="r" b="b"/>
            <a:pathLst>
              <a:path w="915572" h="1619376">
                <a:moveTo>
                  <a:pt x="0" y="0"/>
                </a:moveTo>
                <a:lnTo>
                  <a:pt x="915572" y="0"/>
                </a:lnTo>
                <a:lnTo>
                  <a:pt x="915572" y="1619376"/>
                </a:lnTo>
                <a:lnTo>
                  <a:pt x="0" y="1619376"/>
                </a:lnTo>
                <a:close/>
              </a:path>
            </a:pathLst>
          </a:custGeom>
        </p:spPr>
        <p:txBody>
          <a:bodyPr wrap="square">
            <a:noAutofit/>
          </a:bodyPr>
          <a:lstStyle/>
          <a:p>
            <a:endParaRPr lang="zh-CN" altLang="en-US"/>
          </a:p>
        </p:txBody>
      </p:sp>
      <p:sp>
        <p:nvSpPr>
          <p:cNvPr id="8" name="文本占位符 8"/>
          <p:cNvSpPr>
            <a:spLocks noGrp="1"/>
          </p:cNvSpPr>
          <p:nvPr>
            <p:ph type="body" sz="quarter" idx="10"/>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4" name="图片占位符 3"/>
          <p:cNvSpPr>
            <a:spLocks noGrp="1"/>
          </p:cNvSpPr>
          <p:nvPr>
            <p:ph type="pic" sz="quarter" idx="12"/>
          </p:nvPr>
        </p:nvSpPr>
        <p:spPr>
          <a:xfrm>
            <a:off x="4734988" y="3873705"/>
            <a:ext cx="2713564" cy="1597935"/>
          </a:xfrm>
          <a:custGeom>
            <a:avLst/>
            <a:gdLst>
              <a:gd name="connsiteX0" fmla="*/ 0 w 2713564"/>
              <a:gd name="connsiteY0" fmla="*/ 0 h 1597935"/>
              <a:gd name="connsiteX1" fmla="*/ 2713564 w 2713564"/>
              <a:gd name="connsiteY1" fmla="*/ 0 h 1597935"/>
              <a:gd name="connsiteX2" fmla="*/ 2713564 w 2713564"/>
              <a:gd name="connsiteY2" fmla="*/ 1597935 h 1597935"/>
              <a:gd name="connsiteX3" fmla="*/ 0 w 2713564"/>
              <a:gd name="connsiteY3" fmla="*/ 1597935 h 1597935"/>
            </a:gdLst>
            <a:ahLst/>
            <a:cxnLst>
              <a:cxn ang="0">
                <a:pos x="connsiteX0" y="connsiteY0"/>
              </a:cxn>
              <a:cxn ang="0">
                <a:pos x="connsiteX1" y="connsiteY1"/>
              </a:cxn>
              <a:cxn ang="0">
                <a:pos x="connsiteX2" y="connsiteY2"/>
              </a:cxn>
              <a:cxn ang="0">
                <a:pos x="connsiteX3" y="connsiteY3"/>
              </a:cxn>
            </a:cxnLst>
            <a:rect l="l" t="t" r="r" b="b"/>
            <a:pathLst>
              <a:path w="2713564" h="1597935">
                <a:moveTo>
                  <a:pt x="0" y="0"/>
                </a:moveTo>
                <a:lnTo>
                  <a:pt x="2713564" y="0"/>
                </a:lnTo>
                <a:lnTo>
                  <a:pt x="2713564" y="1597935"/>
                </a:lnTo>
                <a:lnTo>
                  <a:pt x="0" y="1597935"/>
                </a:lnTo>
                <a:close/>
              </a:path>
            </a:pathLst>
          </a:custGeom>
        </p:spPr>
        <p:txBody>
          <a:bodyPr wrap="square">
            <a:noAutofit/>
          </a:bodyPr>
          <a:lstStyle/>
          <a:p>
            <a:endParaRPr lang="zh-CN" altLang="en-US"/>
          </a:p>
        </p:txBody>
      </p:sp>
      <p:sp>
        <p:nvSpPr>
          <p:cNvPr id="5" name="文本占位符 8"/>
          <p:cNvSpPr>
            <a:spLocks noGrp="1"/>
          </p:cNvSpPr>
          <p:nvPr>
            <p:ph type="body" sz="quarter" idx="10"/>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8" name="图片占位符 7"/>
          <p:cNvSpPr>
            <a:spLocks noGrp="1"/>
          </p:cNvSpPr>
          <p:nvPr>
            <p:ph type="pic" sz="quarter" idx="12"/>
          </p:nvPr>
        </p:nvSpPr>
        <p:spPr>
          <a:xfrm>
            <a:off x="4536006" y="3134995"/>
            <a:ext cx="3339734" cy="1876612"/>
          </a:xfrm>
          <a:custGeom>
            <a:avLst/>
            <a:gdLst>
              <a:gd name="connsiteX0" fmla="*/ 0 w 3339734"/>
              <a:gd name="connsiteY0" fmla="*/ 0 h 1876612"/>
              <a:gd name="connsiteX1" fmla="*/ 3339734 w 3339734"/>
              <a:gd name="connsiteY1" fmla="*/ 0 h 1876612"/>
              <a:gd name="connsiteX2" fmla="*/ 3339734 w 3339734"/>
              <a:gd name="connsiteY2" fmla="*/ 1876612 h 1876612"/>
              <a:gd name="connsiteX3" fmla="*/ 0 w 3339734"/>
              <a:gd name="connsiteY3" fmla="*/ 1876612 h 1876612"/>
            </a:gdLst>
            <a:ahLst/>
            <a:cxnLst>
              <a:cxn ang="0">
                <a:pos x="connsiteX0" y="connsiteY0"/>
              </a:cxn>
              <a:cxn ang="0">
                <a:pos x="connsiteX1" y="connsiteY1"/>
              </a:cxn>
              <a:cxn ang="0">
                <a:pos x="connsiteX2" y="connsiteY2"/>
              </a:cxn>
              <a:cxn ang="0">
                <a:pos x="connsiteX3" y="connsiteY3"/>
              </a:cxn>
            </a:cxnLst>
            <a:rect l="l" t="t" r="r" b="b"/>
            <a:pathLst>
              <a:path w="3339734" h="1876612">
                <a:moveTo>
                  <a:pt x="0" y="0"/>
                </a:moveTo>
                <a:lnTo>
                  <a:pt x="3339734" y="0"/>
                </a:lnTo>
                <a:lnTo>
                  <a:pt x="3339734" y="1876612"/>
                </a:lnTo>
                <a:lnTo>
                  <a:pt x="0" y="1876612"/>
                </a:lnTo>
                <a:close/>
              </a:path>
            </a:pathLst>
          </a:custGeom>
        </p:spPr>
        <p:txBody>
          <a:bodyPr wrap="square">
            <a:noAutofit/>
          </a:bodyPr>
          <a:lstStyle/>
          <a:p>
            <a:endParaRPr lang="zh-CN" altLang="en-US"/>
          </a:p>
        </p:txBody>
      </p:sp>
      <p:sp>
        <p:nvSpPr>
          <p:cNvPr id="16" name="图片占位符 15"/>
          <p:cNvSpPr>
            <a:spLocks noGrp="1"/>
          </p:cNvSpPr>
          <p:nvPr>
            <p:ph type="pic" sz="quarter" idx="16"/>
          </p:nvPr>
        </p:nvSpPr>
        <p:spPr>
          <a:xfrm>
            <a:off x="9164588" y="5517557"/>
            <a:ext cx="220846" cy="274631"/>
          </a:xfrm>
          <a:custGeom>
            <a:avLst/>
            <a:gdLst>
              <a:gd name="connsiteX0" fmla="*/ 0 w 220846"/>
              <a:gd name="connsiteY0" fmla="*/ 0 h 274631"/>
              <a:gd name="connsiteX1" fmla="*/ 220846 w 220846"/>
              <a:gd name="connsiteY1" fmla="*/ 0 h 274631"/>
              <a:gd name="connsiteX2" fmla="*/ 220846 w 220846"/>
              <a:gd name="connsiteY2" fmla="*/ 274631 h 274631"/>
              <a:gd name="connsiteX3" fmla="*/ 0 w 220846"/>
              <a:gd name="connsiteY3" fmla="*/ 274631 h 274631"/>
            </a:gdLst>
            <a:ahLst/>
            <a:cxnLst>
              <a:cxn ang="0">
                <a:pos x="connsiteX0" y="connsiteY0"/>
              </a:cxn>
              <a:cxn ang="0">
                <a:pos x="connsiteX1" y="connsiteY1"/>
              </a:cxn>
              <a:cxn ang="0">
                <a:pos x="connsiteX2" y="connsiteY2"/>
              </a:cxn>
              <a:cxn ang="0">
                <a:pos x="connsiteX3" y="connsiteY3"/>
              </a:cxn>
            </a:cxnLst>
            <a:rect l="l" t="t" r="r" b="b"/>
            <a:pathLst>
              <a:path w="220846" h="274631">
                <a:moveTo>
                  <a:pt x="0" y="0"/>
                </a:moveTo>
                <a:lnTo>
                  <a:pt x="220846" y="0"/>
                </a:lnTo>
                <a:lnTo>
                  <a:pt x="220846" y="274631"/>
                </a:lnTo>
                <a:lnTo>
                  <a:pt x="0" y="274631"/>
                </a:lnTo>
                <a:close/>
              </a:path>
            </a:pathLst>
          </a:custGeom>
        </p:spPr>
        <p:txBody>
          <a:bodyPr wrap="square">
            <a:noAutofit/>
          </a:bodyPr>
          <a:lstStyle/>
          <a:p>
            <a:endParaRPr lang="zh-CN" altLang="en-US"/>
          </a:p>
        </p:txBody>
      </p:sp>
      <p:sp>
        <p:nvSpPr>
          <p:cNvPr id="14" name="图片占位符 13"/>
          <p:cNvSpPr>
            <a:spLocks noGrp="1"/>
          </p:cNvSpPr>
          <p:nvPr>
            <p:ph type="pic" sz="quarter" idx="15"/>
          </p:nvPr>
        </p:nvSpPr>
        <p:spPr>
          <a:xfrm>
            <a:off x="8495376" y="4934790"/>
            <a:ext cx="506818" cy="893045"/>
          </a:xfrm>
          <a:custGeom>
            <a:avLst/>
            <a:gdLst>
              <a:gd name="connsiteX0" fmla="*/ 0 w 506818"/>
              <a:gd name="connsiteY0" fmla="*/ 0 h 893045"/>
              <a:gd name="connsiteX1" fmla="*/ 506818 w 506818"/>
              <a:gd name="connsiteY1" fmla="*/ 0 h 893045"/>
              <a:gd name="connsiteX2" fmla="*/ 506818 w 506818"/>
              <a:gd name="connsiteY2" fmla="*/ 893045 h 893045"/>
              <a:gd name="connsiteX3" fmla="*/ 0 w 506818"/>
              <a:gd name="connsiteY3" fmla="*/ 893045 h 893045"/>
            </a:gdLst>
            <a:ahLst/>
            <a:cxnLst>
              <a:cxn ang="0">
                <a:pos x="connsiteX0" y="connsiteY0"/>
              </a:cxn>
              <a:cxn ang="0">
                <a:pos x="connsiteX1" y="connsiteY1"/>
              </a:cxn>
              <a:cxn ang="0">
                <a:pos x="connsiteX2" y="connsiteY2"/>
              </a:cxn>
              <a:cxn ang="0">
                <a:pos x="connsiteX3" y="connsiteY3"/>
              </a:cxn>
            </a:cxnLst>
            <a:rect l="l" t="t" r="r" b="b"/>
            <a:pathLst>
              <a:path w="506818" h="893045">
                <a:moveTo>
                  <a:pt x="0" y="0"/>
                </a:moveTo>
                <a:lnTo>
                  <a:pt x="506818" y="0"/>
                </a:lnTo>
                <a:lnTo>
                  <a:pt x="506818" y="893045"/>
                </a:lnTo>
                <a:lnTo>
                  <a:pt x="0" y="893045"/>
                </a:lnTo>
                <a:close/>
              </a:path>
            </a:pathLst>
          </a:custGeom>
        </p:spPr>
        <p:txBody>
          <a:bodyPr wrap="square">
            <a:noAutofit/>
          </a:bodyPr>
          <a:lstStyle/>
          <a:p>
            <a:endParaRPr lang="zh-CN" altLang="en-US"/>
          </a:p>
        </p:txBody>
      </p:sp>
      <p:sp>
        <p:nvSpPr>
          <p:cNvPr id="12" name="图片占位符 11"/>
          <p:cNvSpPr>
            <a:spLocks noGrp="1"/>
          </p:cNvSpPr>
          <p:nvPr>
            <p:ph type="pic" sz="quarter" idx="14"/>
          </p:nvPr>
        </p:nvSpPr>
        <p:spPr>
          <a:xfrm>
            <a:off x="7447394" y="4339593"/>
            <a:ext cx="1087644" cy="1452596"/>
          </a:xfrm>
          <a:custGeom>
            <a:avLst/>
            <a:gdLst>
              <a:gd name="connsiteX0" fmla="*/ 0 w 1087644"/>
              <a:gd name="connsiteY0" fmla="*/ 0 h 1452596"/>
              <a:gd name="connsiteX1" fmla="*/ 1087644 w 1087644"/>
              <a:gd name="connsiteY1" fmla="*/ 0 h 1452596"/>
              <a:gd name="connsiteX2" fmla="*/ 1087644 w 1087644"/>
              <a:gd name="connsiteY2" fmla="*/ 1452596 h 1452596"/>
              <a:gd name="connsiteX3" fmla="*/ 0 w 1087644"/>
              <a:gd name="connsiteY3" fmla="*/ 1452596 h 1452596"/>
            </a:gdLst>
            <a:ahLst/>
            <a:cxnLst>
              <a:cxn ang="0">
                <a:pos x="connsiteX0" y="connsiteY0"/>
              </a:cxn>
              <a:cxn ang="0">
                <a:pos x="connsiteX1" y="connsiteY1"/>
              </a:cxn>
              <a:cxn ang="0">
                <a:pos x="connsiteX2" y="connsiteY2"/>
              </a:cxn>
              <a:cxn ang="0">
                <a:pos x="connsiteX3" y="connsiteY3"/>
              </a:cxn>
            </a:cxnLst>
            <a:rect l="l" t="t" r="r" b="b"/>
            <a:pathLst>
              <a:path w="1087644" h="1452596">
                <a:moveTo>
                  <a:pt x="0" y="0"/>
                </a:moveTo>
                <a:lnTo>
                  <a:pt x="1087644" y="0"/>
                </a:lnTo>
                <a:lnTo>
                  <a:pt x="1087644" y="1452596"/>
                </a:lnTo>
                <a:lnTo>
                  <a:pt x="0" y="1452596"/>
                </a:lnTo>
                <a:close/>
              </a:path>
            </a:pathLst>
          </a:custGeom>
        </p:spPr>
        <p:txBody>
          <a:bodyPr wrap="square">
            <a:noAutofit/>
          </a:bodyPr>
          <a:lstStyle/>
          <a:p>
            <a:endParaRPr lang="zh-CN" altLang="en-US"/>
          </a:p>
        </p:txBody>
      </p:sp>
      <p:sp>
        <p:nvSpPr>
          <p:cNvPr id="10" name="图片占位符 9"/>
          <p:cNvSpPr>
            <a:spLocks noGrp="1"/>
          </p:cNvSpPr>
          <p:nvPr>
            <p:ph type="pic" sz="quarter" idx="13"/>
          </p:nvPr>
        </p:nvSpPr>
        <p:spPr>
          <a:xfrm>
            <a:off x="2696096" y="4426890"/>
            <a:ext cx="2127445" cy="1351064"/>
          </a:xfrm>
          <a:custGeom>
            <a:avLst/>
            <a:gdLst>
              <a:gd name="connsiteX0" fmla="*/ 0 w 2127445"/>
              <a:gd name="connsiteY0" fmla="*/ 0 h 1351064"/>
              <a:gd name="connsiteX1" fmla="*/ 2127445 w 2127445"/>
              <a:gd name="connsiteY1" fmla="*/ 0 h 1351064"/>
              <a:gd name="connsiteX2" fmla="*/ 2127445 w 2127445"/>
              <a:gd name="connsiteY2" fmla="*/ 1351064 h 1351064"/>
              <a:gd name="connsiteX3" fmla="*/ 0 w 2127445"/>
              <a:gd name="connsiteY3" fmla="*/ 1351064 h 1351064"/>
            </a:gdLst>
            <a:ahLst/>
            <a:cxnLst>
              <a:cxn ang="0">
                <a:pos x="connsiteX0" y="connsiteY0"/>
              </a:cxn>
              <a:cxn ang="0">
                <a:pos x="connsiteX1" y="connsiteY1"/>
              </a:cxn>
              <a:cxn ang="0">
                <a:pos x="connsiteX2" y="connsiteY2"/>
              </a:cxn>
              <a:cxn ang="0">
                <a:pos x="connsiteX3" y="connsiteY3"/>
              </a:cxn>
            </a:cxnLst>
            <a:rect l="l" t="t" r="r" b="b"/>
            <a:pathLst>
              <a:path w="2127445" h="1351064">
                <a:moveTo>
                  <a:pt x="0" y="0"/>
                </a:moveTo>
                <a:lnTo>
                  <a:pt x="2127445" y="0"/>
                </a:lnTo>
                <a:lnTo>
                  <a:pt x="2127445" y="1351064"/>
                </a:lnTo>
                <a:lnTo>
                  <a:pt x="0" y="1351064"/>
                </a:lnTo>
                <a:close/>
              </a:path>
            </a:pathLst>
          </a:custGeom>
        </p:spPr>
        <p:txBody>
          <a:bodyPr wrap="square">
            <a:noAutofit/>
          </a:bodyPr>
          <a:lstStyle/>
          <a:p>
            <a:endParaRPr lang="zh-CN" altLang="en-US"/>
          </a:p>
        </p:txBody>
      </p:sp>
      <p:sp>
        <p:nvSpPr>
          <p:cNvPr id="9" name="文本占位符 8"/>
          <p:cNvSpPr>
            <a:spLocks noGrp="1"/>
          </p:cNvSpPr>
          <p:nvPr>
            <p:ph type="body" sz="quarter" idx="10"/>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371600" y="1383505"/>
            <a:ext cx="3206754" cy="4641634"/>
          </a:xfrm>
          <a:custGeom>
            <a:avLst/>
            <a:gdLst>
              <a:gd name="connsiteX0" fmla="*/ 0 w 3206754"/>
              <a:gd name="connsiteY0" fmla="*/ 0 h 4641634"/>
              <a:gd name="connsiteX1" fmla="*/ 3206754 w 3206754"/>
              <a:gd name="connsiteY1" fmla="*/ 0 h 4641634"/>
              <a:gd name="connsiteX2" fmla="*/ 3206754 w 3206754"/>
              <a:gd name="connsiteY2" fmla="*/ 4641634 h 4641634"/>
              <a:gd name="connsiteX3" fmla="*/ 0 w 3206754"/>
              <a:gd name="connsiteY3" fmla="*/ 4641634 h 4641634"/>
            </a:gdLst>
            <a:ahLst/>
            <a:cxnLst>
              <a:cxn ang="0">
                <a:pos x="connsiteX0" y="connsiteY0"/>
              </a:cxn>
              <a:cxn ang="0">
                <a:pos x="connsiteX1" y="connsiteY1"/>
              </a:cxn>
              <a:cxn ang="0">
                <a:pos x="connsiteX2" y="connsiteY2"/>
              </a:cxn>
              <a:cxn ang="0">
                <a:pos x="connsiteX3" y="connsiteY3"/>
              </a:cxn>
            </a:cxnLst>
            <a:rect l="l" t="t" r="r" b="b"/>
            <a:pathLst>
              <a:path w="3206754" h="4641634">
                <a:moveTo>
                  <a:pt x="0" y="0"/>
                </a:moveTo>
                <a:lnTo>
                  <a:pt x="3206754" y="0"/>
                </a:lnTo>
                <a:lnTo>
                  <a:pt x="3206754" y="4641634"/>
                </a:lnTo>
                <a:lnTo>
                  <a:pt x="0" y="4641634"/>
                </a:lnTo>
                <a:close/>
              </a:path>
            </a:pathLst>
          </a:custGeom>
        </p:spPr>
        <p:txBody>
          <a:bodyPr wrap="square">
            <a:noAutofit/>
          </a:bodyPr>
          <a:lstStyle/>
          <a:p>
            <a:endParaRPr lang="zh-CN" altLang="en-US"/>
          </a:p>
        </p:txBody>
      </p:sp>
      <p:sp>
        <p:nvSpPr>
          <p:cNvPr id="4" name="文本占位符 8"/>
          <p:cNvSpPr>
            <a:spLocks noGrp="1"/>
          </p:cNvSpPr>
          <p:nvPr>
            <p:ph type="body" sz="quarter" idx="11"/>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Shape 14"/>
        <p:cNvGrpSpPr/>
        <p:nvPr/>
      </p:nvGrpSpPr>
      <p:grpSpPr>
        <a:xfrm>
          <a:off x="0" y="0"/>
          <a:ext cx="0" cy="0"/>
          <a:chOff x="0" y="0"/>
          <a:chExt cx="0" cy="0"/>
        </a:xfrm>
      </p:grpSpPr>
      <p:sp>
        <p:nvSpPr>
          <p:cNvPr id="25" name="图片占位符 24"/>
          <p:cNvSpPr>
            <a:spLocks noGrp="1"/>
          </p:cNvSpPr>
          <p:nvPr>
            <p:ph type="pic" sz="quarter" idx="12"/>
          </p:nvPr>
        </p:nvSpPr>
        <p:spPr>
          <a:xfrm>
            <a:off x="3291965" y="1736725"/>
            <a:ext cx="1372840" cy="1372112"/>
          </a:xfrm>
          <a:custGeom>
            <a:avLst/>
            <a:gdLst>
              <a:gd name="connsiteX0" fmla="*/ 679198 w 1372840"/>
              <a:gd name="connsiteY0" fmla="*/ 0 h 1372112"/>
              <a:gd name="connsiteX1" fmla="*/ 693642 w 1372840"/>
              <a:gd name="connsiteY1" fmla="*/ 0 h 1372112"/>
              <a:gd name="connsiteX2" fmla="*/ 824758 w 1372840"/>
              <a:gd name="connsiteY2" fmla="*/ 13218 h 1372112"/>
              <a:gd name="connsiteX3" fmla="*/ 1372840 w 1372840"/>
              <a:gd name="connsiteY3" fmla="*/ 685692 h 1372112"/>
              <a:gd name="connsiteX4" fmla="*/ 686420 w 1372840"/>
              <a:gd name="connsiteY4" fmla="*/ 1372112 h 1372112"/>
              <a:gd name="connsiteX5" fmla="*/ 0 w 1372840"/>
              <a:gd name="connsiteY5" fmla="*/ 685692 h 1372112"/>
              <a:gd name="connsiteX6" fmla="*/ 548083 w 1372840"/>
              <a:gd name="connsiteY6" fmla="*/ 13218 h 137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840" h="1372112">
                <a:moveTo>
                  <a:pt x="679198" y="0"/>
                </a:moveTo>
                <a:lnTo>
                  <a:pt x="693642" y="0"/>
                </a:lnTo>
                <a:lnTo>
                  <a:pt x="824758" y="13218"/>
                </a:lnTo>
                <a:cubicBezTo>
                  <a:pt x="1137548" y="77224"/>
                  <a:pt x="1372840" y="353980"/>
                  <a:pt x="1372840" y="685692"/>
                </a:cubicBezTo>
                <a:cubicBezTo>
                  <a:pt x="1372840" y="1064791"/>
                  <a:pt x="1065519" y="1372112"/>
                  <a:pt x="686420" y="1372112"/>
                </a:cubicBezTo>
                <a:cubicBezTo>
                  <a:pt x="307321" y="1372112"/>
                  <a:pt x="0" y="1064791"/>
                  <a:pt x="0" y="685692"/>
                </a:cubicBezTo>
                <a:cubicBezTo>
                  <a:pt x="0" y="353980"/>
                  <a:pt x="235293" y="77224"/>
                  <a:pt x="548083" y="13218"/>
                </a:cubicBezTo>
                <a:close/>
              </a:path>
            </a:pathLst>
          </a:custGeom>
        </p:spPr>
        <p:txBody>
          <a:bodyPr wrap="square">
            <a:noAutofit/>
          </a:bodyPr>
          <a:lstStyle/>
          <a:p>
            <a:endParaRPr lang="zh-CN" altLang="en-US"/>
          </a:p>
        </p:txBody>
      </p:sp>
      <p:sp>
        <p:nvSpPr>
          <p:cNvPr id="26" name="图片占位符 25"/>
          <p:cNvSpPr>
            <a:spLocks noGrp="1"/>
          </p:cNvSpPr>
          <p:nvPr>
            <p:ph type="pic" sz="quarter" idx="13"/>
          </p:nvPr>
        </p:nvSpPr>
        <p:spPr>
          <a:xfrm>
            <a:off x="5185679" y="1512096"/>
            <a:ext cx="1820642" cy="1820642"/>
          </a:xfrm>
          <a:custGeom>
            <a:avLst/>
            <a:gdLst>
              <a:gd name="connsiteX0" fmla="*/ 910321 w 1820642"/>
              <a:gd name="connsiteY0" fmla="*/ 0 h 1820642"/>
              <a:gd name="connsiteX1" fmla="*/ 1820642 w 1820642"/>
              <a:gd name="connsiteY1" fmla="*/ 910321 h 1820642"/>
              <a:gd name="connsiteX2" fmla="*/ 910321 w 1820642"/>
              <a:gd name="connsiteY2" fmla="*/ 1820642 h 1820642"/>
              <a:gd name="connsiteX3" fmla="*/ 0 w 1820642"/>
              <a:gd name="connsiteY3" fmla="*/ 910321 h 1820642"/>
              <a:gd name="connsiteX4" fmla="*/ 910321 w 1820642"/>
              <a:gd name="connsiteY4" fmla="*/ 0 h 1820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642" h="1820642">
                <a:moveTo>
                  <a:pt x="910321" y="0"/>
                </a:moveTo>
                <a:cubicBezTo>
                  <a:pt x="1413077" y="0"/>
                  <a:pt x="1820642" y="407565"/>
                  <a:pt x="1820642" y="910321"/>
                </a:cubicBezTo>
                <a:cubicBezTo>
                  <a:pt x="1820642" y="1413077"/>
                  <a:pt x="1413077" y="1820642"/>
                  <a:pt x="910321" y="1820642"/>
                </a:cubicBezTo>
                <a:cubicBezTo>
                  <a:pt x="407565" y="1820642"/>
                  <a:pt x="0" y="1413077"/>
                  <a:pt x="0" y="910321"/>
                </a:cubicBezTo>
                <a:cubicBezTo>
                  <a:pt x="0" y="407565"/>
                  <a:pt x="407565" y="0"/>
                  <a:pt x="910321" y="0"/>
                </a:cubicBezTo>
                <a:close/>
              </a:path>
            </a:pathLst>
          </a:custGeom>
        </p:spPr>
        <p:txBody>
          <a:bodyPr wrap="square">
            <a:noAutofit/>
          </a:bodyPr>
          <a:lstStyle/>
          <a:p>
            <a:endParaRPr lang="zh-CN" altLang="en-US"/>
          </a:p>
        </p:txBody>
      </p:sp>
      <p:sp>
        <p:nvSpPr>
          <p:cNvPr id="27" name="图片占位符 26"/>
          <p:cNvSpPr>
            <a:spLocks noGrp="1"/>
          </p:cNvSpPr>
          <p:nvPr>
            <p:ph type="pic" sz="quarter" idx="14"/>
          </p:nvPr>
        </p:nvSpPr>
        <p:spPr>
          <a:xfrm>
            <a:off x="7527196" y="1735997"/>
            <a:ext cx="1372840" cy="1372840"/>
          </a:xfrm>
          <a:custGeom>
            <a:avLst/>
            <a:gdLst>
              <a:gd name="connsiteX0" fmla="*/ 686420 w 1372840"/>
              <a:gd name="connsiteY0" fmla="*/ 0 h 1372840"/>
              <a:gd name="connsiteX1" fmla="*/ 1372840 w 1372840"/>
              <a:gd name="connsiteY1" fmla="*/ 686420 h 1372840"/>
              <a:gd name="connsiteX2" fmla="*/ 686420 w 1372840"/>
              <a:gd name="connsiteY2" fmla="*/ 1372840 h 1372840"/>
              <a:gd name="connsiteX3" fmla="*/ 0 w 1372840"/>
              <a:gd name="connsiteY3" fmla="*/ 686420 h 1372840"/>
              <a:gd name="connsiteX4" fmla="*/ 686420 w 1372840"/>
              <a:gd name="connsiteY4" fmla="*/ 0 h 137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840" h="1372840">
                <a:moveTo>
                  <a:pt x="686420" y="0"/>
                </a:moveTo>
                <a:cubicBezTo>
                  <a:pt x="1065519" y="0"/>
                  <a:pt x="1372840" y="307321"/>
                  <a:pt x="1372840" y="686420"/>
                </a:cubicBezTo>
                <a:cubicBezTo>
                  <a:pt x="1372840" y="1065519"/>
                  <a:pt x="1065519" y="1372840"/>
                  <a:pt x="686420" y="1372840"/>
                </a:cubicBezTo>
                <a:cubicBezTo>
                  <a:pt x="307321" y="1372840"/>
                  <a:pt x="0" y="1065519"/>
                  <a:pt x="0" y="686420"/>
                </a:cubicBezTo>
                <a:cubicBezTo>
                  <a:pt x="0" y="307321"/>
                  <a:pt x="307321" y="0"/>
                  <a:pt x="686420" y="0"/>
                </a:cubicBezTo>
                <a:close/>
              </a:path>
            </a:pathLst>
          </a:custGeom>
        </p:spPr>
        <p:txBody>
          <a:bodyPr wrap="square">
            <a:noAutofit/>
          </a:bodyPr>
          <a:lstStyle/>
          <a:p>
            <a:endParaRPr lang="zh-CN" altLang="en-US"/>
          </a:p>
        </p:txBody>
      </p:sp>
      <p:sp>
        <p:nvSpPr>
          <p:cNvPr id="28" name="图片占位符 27"/>
          <p:cNvSpPr>
            <a:spLocks noGrp="1"/>
          </p:cNvSpPr>
          <p:nvPr>
            <p:ph type="pic" sz="quarter" idx="15"/>
          </p:nvPr>
        </p:nvSpPr>
        <p:spPr>
          <a:xfrm>
            <a:off x="9630771" y="1835326"/>
            <a:ext cx="1174184" cy="1174182"/>
          </a:xfrm>
          <a:custGeom>
            <a:avLst/>
            <a:gdLst>
              <a:gd name="connsiteX0" fmla="*/ 587092 w 1174184"/>
              <a:gd name="connsiteY0" fmla="*/ 0 h 1174182"/>
              <a:gd name="connsiteX1" fmla="*/ 1174184 w 1174184"/>
              <a:gd name="connsiteY1" fmla="*/ 587091 h 1174182"/>
              <a:gd name="connsiteX2" fmla="*/ 587092 w 1174184"/>
              <a:gd name="connsiteY2" fmla="*/ 1174182 h 1174182"/>
              <a:gd name="connsiteX3" fmla="*/ 0 w 1174184"/>
              <a:gd name="connsiteY3" fmla="*/ 587091 h 1174182"/>
              <a:gd name="connsiteX4" fmla="*/ 587092 w 1174184"/>
              <a:gd name="connsiteY4" fmla="*/ 0 h 117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184" h="1174182">
                <a:moveTo>
                  <a:pt x="587092" y="0"/>
                </a:moveTo>
                <a:cubicBezTo>
                  <a:pt x="911334" y="0"/>
                  <a:pt x="1174184" y="262850"/>
                  <a:pt x="1174184" y="587091"/>
                </a:cubicBezTo>
                <a:cubicBezTo>
                  <a:pt x="1174184" y="911332"/>
                  <a:pt x="911334" y="1174182"/>
                  <a:pt x="587092" y="1174182"/>
                </a:cubicBezTo>
                <a:cubicBezTo>
                  <a:pt x="262850" y="1174182"/>
                  <a:pt x="0" y="911332"/>
                  <a:pt x="0" y="587091"/>
                </a:cubicBezTo>
                <a:cubicBezTo>
                  <a:pt x="0" y="262850"/>
                  <a:pt x="262850" y="0"/>
                  <a:pt x="587092" y="0"/>
                </a:cubicBezTo>
                <a:close/>
              </a:path>
            </a:pathLst>
          </a:custGeom>
        </p:spPr>
        <p:txBody>
          <a:bodyPr wrap="square">
            <a:noAutofit/>
          </a:bodyPr>
          <a:lstStyle/>
          <a:p>
            <a:endParaRPr lang="zh-CN" altLang="en-US"/>
          </a:p>
        </p:txBody>
      </p:sp>
      <p:sp>
        <p:nvSpPr>
          <p:cNvPr id="24" name="图片占位符 23"/>
          <p:cNvSpPr>
            <a:spLocks noGrp="1"/>
          </p:cNvSpPr>
          <p:nvPr>
            <p:ph type="pic" sz="quarter" idx="11"/>
          </p:nvPr>
        </p:nvSpPr>
        <p:spPr>
          <a:xfrm>
            <a:off x="1387047" y="1835326"/>
            <a:ext cx="1174184" cy="1174182"/>
          </a:xfrm>
          <a:custGeom>
            <a:avLst/>
            <a:gdLst>
              <a:gd name="connsiteX0" fmla="*/ 587092 w 1174184"/>
              <a:gd name="connsiteY0" fmla="*/ 0 h 1174182"/>
              <a:gd name="connsiteX1" fmla="*/ 1174184 w 1174184"/>
              <a:gd name="connsiteY1" fmla="*/ 587091 h 1174182"/>
              <a:gd name="connsiteX2" fmla="*/ 587092 w 1174184"/>
              <a:gd name="connsiteY2" fmla="*/ 1174182 h 1174182"/>
              <a:gd name="connsiteX3" fmla="*/ 0 w 1174184"/>
              <a:gd name="connsiteY3" fmla="*/ 587091 h 1174182"/>
              <a:gd name="connsiteX4" fmla="*/ 587092 w 1174184"/>
              <a:gd name="connsiteY4" fmla="*/ 0 h 117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184" h="1174182">
                <a:moveTo>
                  <a:pt x="587092" y="0"/>
                </a:moveTo>
                <a:cubicBezTo>
                  <a:pt x="911334" y="0"/>
                  <a:pt x="1174184" y="262850"/>
                  <a:pt x="1174184" y="587091"/>
                </a:cubicBezTo>
                <a:cubicBezTo>
                  <a:pt x="1174184" y="911332"/>
                  <a:pt x="911334" y="1174182"/>
                  <a:pt x="587092" y="1174182"/>
                </a:cubicBezTo>
                <a:cubicBezTo>
                  <a:pt x="262850" y="1174182"/>
                  <a:pt x="0" y="911332"/>
                  <a:pt x="0" y="587091"/>
                </a:cubicBezTo>
                <a:cubicBezTo>
                  <a:pt x="0" y="262850"/>
                  <a:pt x="262850" y="0"/>
                  <a:pt x="587092" y="0"/>
                </a:cubicBezTo>
                <a:close/>
              </a:path>
            </a:pathLst>
          </a:custGeom>
        </p:spPr>
        <p:txBody>
          <a:bodyPr wrap="square">
            <a:noAutofit/>
          </a:bodyPr>
          <a:lstStyle/>
          <a:p>
            <a:endParaRPr lang="zh-CN" altLang="en-US"/>
          </a:p>
        </p:txBody>
      </p:sp>
      <p:sp>
        <p:nvSpPr>
          <p:cNvPr id="2" name="文本占位符 8"/>
          <p:cNvSpPr>
            <a:spLocks noGrp="1"/>
          </p:cNvSpPr>
          <p:nvPr>
            <p:ph type="body" sz="quarter" idx="10"/>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63344"/>
            <a:ext cx="2844800" cy="365125"/>
          </a:xfrm>
        </p:spPr>
        <p:txBody>
          <a:bodyPr/>
          <a:lstStyle/>
          <a:p>
            <a:fld id="{64FF2B8A-3651-49F4-9505-28FB1C2A6FD7}" type="datetimeFigureOut">
              <a:rPr lang="zh-CN" altLang="en-US" smtClean="0"/>
            </a:fld>
            <a:endParaRPr lang="zh-CN" altLang="en-US"/>
          </a:p>
        </p:txBody>
      </p:sp>
      <p:sp>
        <p:nvSpPr>
          <p:cNvPr id="4" name="页脚占位符 3"/>
          <p:cNvSpPr>
            <a:spLocks noGrp="1"/>
          </p:cNvSpPr>
          <p:nvPr>
            <p:ph type="ftr" sz="quarter" idx="11"/>
          </p:nvPr>
        </p:nvSpPr>
        <p:spPr>
          <a:xfrm>
            <a:off x="4323704" y="6369404"/>
            <a:ext cx="3860800" cy="365125"/>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 name="标题 1"/>
          <p:cNvSpPr>
            <a:spLocks noGrp="1"/>
          </p:cNvSpPr>
          <p:nvPr>
            <p:ph type="title" hasCustomPrompt="1"/>
          </p:nvPr>
        </p:nvSpPr>
        <p:spPr>
          <a:xfrm>
            <a:off x="4126531" y="385214"/>
            <a:ext cx="3938972" cy="484743"/>
          </a:xfrm>
        </p:spPr>
        <p:txBody>
          <a:bodyPr>
            <a:noAutofit/>
          </a:bodyPr>
          <a:lstStyle>
            <a:lvl1pPr algn="ctr">
              <a:defRPr sz="2400" b="0" spc="336">
                <a:solidFill>
                  <a:schemeClr val="tx1">
                    <a:lumMod val="65000"/>
                    <a:lumOff val="35000"/>
                  </a:schemeClr>
                </a:solidFill>
                <a:latin typeface="微软雅黑" panose="020B0503020204020204" charset="-122"/>
                <a:ea typeface="微软雅黑" panose="020B0503020204020204" charset="-122"/>
              </a:defRPr>
            </a:lvl1pPr>
          </a:lstStyle>
          <a:p>
            <a:r>
              <a:rPr lang="zh-CN" altLang="en-US" dirty="0"/>
              <a:t>单击此处编辑</a:t>
            </a:r>
            <a:endParaRPr lang="zh-CN" altLang="en-US" dirty="0"/>
          </a:p>
        </p:txBody>
      </p:sp>
      <p:sp>
        <p:nvSpPr>
          <p:cNvPr id="5" name="灯片编号占位符 4"/>
          <p:cNvSpPr>
            <a:spLocks noGrp="1"/>
          </p:cNvSpPr>
          <p:nvPr>
            <p:ph type="sldNum" sz="quarter" idx="12"/>
          </p:nvPr>
        </p:nvSpPr>
        <p:spPr>
          <a:xfrm>
            <a:off x="9206716" y="6371988"/>
            <a:ext cx="2146552" cy="359957"/>
          </a:xfrm>
        </p:spPr>
        <p:txBody>
          <a:bodyPr vert="horz" lIns="102156" tIns="51076" rIns="102156" bIns="51076" rtlCol="0" anchor="ctr"/>
          <a:lstStyle>
            <a:lvl1pPr algn="r">
              <a:defRPr lang="zh-CN" altLang="en-US" smtClean="0"/>
            </a:lvl1pPr>
          </a:lstStyle>
          <a:p>
            <a:fld id="{B749D20A-283E-495F-9CA0-BD3524D9A6C0}" type="slidenum">
              <a:rPr lang="zh-CN" altLang="en-US" smtClean="0"/>
            </a:fld>
            <a:endParaRPr lang="zh-CN" altLang="en-US"/>
          </a:p>
        </p:txBody>
      </p:sp>
      <p:grpSp>
        <p:nvGrpSpPr>
          <p:cNvPr id="15" name="组合 14"/>
          <p:cNvGrpSpPr/>
          <p:nvPr/>
        </p:nvGrpSpPr>
        <p:grpSpPr>
          <a:xfrm>
            <a:off x="1296578" y="678372"/>
            <a:ext cx="9598845" cy="0"/>
            <a:chOff x="859282" y="483766"/>
            <a:chExt cx="7199134" cy="0"/>
          </a:xfrm>
        </p:grpSpPr>
        <p:cxnSp>
          <p:nvCxnSpPr>
            <p:cNvPr id="16" name="直接连接符 15"/>
            <p:cNvCxnSpPr/>
            <p:nvPr/>
          </p:nvCxnSpPr>
          <p:spPr>
            <a:xfrm>
              <a:off x="5538136" y="483766"/>
              <a:ext cx="2520280" cy="0"/>
            </a:xfrm>
            <a:prstGeom prst="line">
              <a:avLst/>
            </a:prstGeom>
            <a:ln w="22225">
              <a:gradFill>
                <a:gsLst>
                  <a:gs pos="0">
                    <a:schemeClr val="bg1">
                      <a:lumMod val="50000"/>
                    </a:schemeClr>
                  </a:gs>
                  <a:gs pos="50000">
                    <a:schemeClr val="bg1">
                      <a:lumMod val="65000"/>
                    </a:schemeClr>
                  </a:gs>
                  <a:gs pos="100000">
                    <a:schemeClr val="accent1">
                      <a:tint val="23500"/>
                      <a:satMod val="160000"/>
                      <a:alpha val="0"/>
                      <a:lumMod val="0"/>
                      <a:lumOff val="10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59282" y="483766"/>
              <a:ext cx="2520280" cy="0"/>
            </a:xfrm>
            <a:prstGeom prst="line">
              <a:avLst/>
            </a:prstGeom>
            <a:ln w="22225">
              <a:gradFill>
                <a:gsLst>
                  <a:gs pos="0">
                    <a:schemeClr val="bg1">
                      <a:lumMod val="50000"/>
                    </a:schemeClr>
                  </a:gs>
                  <a:gs pos="50000">
                    <a:schemeClr val="bg1">
                      <a:lumMod val="65000"/>
                    </a:schemeClr>
                  </a:gs>
                  <a:gs pos="100000">
                    <a:schemeClr val="accent1">
                      <a:tint val="23500"/>
                      <a:satMod val="160000"/>
                      <a:alpha val="0"/>
                      <a:lumMod val="0"/>
                      <a:lumOff val="100000"/>
                    </a:scheme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30" name="文本占位符 29"/>
          <p:cNvSpPr>
            <a:spLocks noGrp="1"/>
          </p:cNvSpPr>
          <p:nvPr>
            <p:ph type="body" sz="quarter" idx="13" hasCustomPrompt="1"/>
          </p:nvPr>
        </p:nvSpPr>
        <p:spPr>
          <a:xfrm>
            <a:off x="4141796" y="773212"/>
            <a:ext cx="3908408" cy="333352"/>
          </a:xfrm>
        </p:spPr>
        <p:txBody>
          <a:bodyPr>
            <a:noAutofit/>
          </a:bodyPr>
          <a:lstStyle>
            <a:lvl1pPr marL="0" indent="0" algn="ctr">
              <a:buNone/>
              <a:defRPr sz="1465" i="0">
                <a:solidFill>
                  <a:schemeClr val="tx2">
                    <a:lumMod val="50000"/>
                    <a:lumOff val="50000"/>
                  </a:schemeClr>
                </a:solidFill>
              </a:defRPr>
            </a:lvl1pPr>
          </a:lstStyle>
          <a:p>
            <a:pPr lvl="0"/>
            <a:r>
              <a:rPr lang="zh-CN" altLang="en-US" dirty="0"/>
              <a:t>单击此处添加副标题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750"/>
                                        <p:tgtEl>
                                          <p:spTgt spid="2"/>
                                        </p:tgtEl>
                                      </p:cBhvr>
                                    </p:animEffect>
                                  </p:childTnLst>
                                </p:cTn>
                              </p:par>
                              <p:par>
                                <p:cTn id="11" presetID="53" presetClass="entr" presetSubtype="16" fill="hold" grpId="0" nodeType="withEffect">
                                  <p:stCondLst>
                                    <p:cond delay="500"/>
                                  </p:stCondLst>
                                  <p:childTnLst>
                                    <p:set>
                                      <p:cBhvr>
                                        <p:cTn id="12" dur="1" fill="hold">
                                          <p:stCondLst>
                                            <p:cond delay="0"/>
                                          </p:stCondLst>
                                        </p:cTn>
                                        <p:tgtEl>
                                          <p:spTgt spid="30">
                                            <p:txEl>
                                              <p:pRg st="0" end="0"/>
                                            </p:txEl>
                                          </p:spTgt>
                                        </p:tgtEl>
                                        <p:attrNameLst>
                                          <p:attrName>style.visibility</p:attrName>
                                        </p:attrNameLst>
                                      </p:cBhvr>
                                      <p:to>
                                        <p:strVal val="visible"/>
                                      </p:to>
                                    </p:set>
                                    <p:anim calcmode="lin" valueType="num">
                                      <p:cBhvr>
                                        <p:cTn id="13"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build="p">
        <p:tmplLst>
          <p:tmpl lvl="1">
            <p:tnLst>
              <p:par>
                <p:cTn presetID="53" presetClass="entr" presetSubtype="16"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2">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0"/>
            <a:ext cx="12191989" cy="3438043"/>
          </a:xfrm>
          <a:custGeom>
            <a:avLst/>
            <a:gdLst>
              <a:gd name="connsiteX0" fmla="*/ 0 w 12191989"/>
              <a:gd name="connsiteY0" fmla="*/ 0 h 3438043"/>
              <a:gd name="connsiteX1" fmla="*/ 12191989 w 12191989"/>
              <a:gd name="connsiteY1" fmla="*/ 0 h 3438043"/>
              <a:gd name="connsiteX2" fmla="*/ 12191989 w 12191989"/>
              <a:gd name="connsiteY2" fmla="*/ 2568691 h 3438043"/>
              <a:gd name="connsiteX3" fmla="*/ 11909162 w 12191989"/>
              <a:gd name="connsiteY3" fmla="*/ 2664537 h 3438043"/>
              <a:gd name="connsiteX4" fmla="*/ 5846164 w 12191989"/>
              <a:gd name="connsiteY4" fmla="*/ 3438043 h 3438043"/>
              <a:gd name="connsiteX5" fmla="*/ 392066 w 12191989"/>
              <a:gd name="connsiteY5" fmla="*/ 2834986 h 3438043"/>
              <a:gd name="connsiteX6" fmla="*/ 0 w 12191989"/>
              <a:gd name="connsiteY6" fmla="*/ 2725235 h 343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89" h="3438043">
                <a:moveTo>
                  <a:pt x="0" y="0"/>
                </a:moveTo>
                <a:lnTo>
                  <a:pt x="12191989" y="0"/>
                </a:lnTo>
                <a:lnTo>
                  <a:pt x="12191989" y="2568691"/>
                </a:lnTo>
                <a:lnTo>
                  <a:pt x="11909162" y="2664537"/>
                </a:lnTo>
                <a:cubicBezTo>
                  <a:pt x="10357505" y="3142449"/>
                  <a:pt x="8213912" y="3438043"/>
                  <a:pt x="5846164" y="3438043"/>
                </a:cubicBezTo>
                <a:cubicBezTo>
                  <a:pt x="3774385" y="3438043"/>
                  <a:pt x="1874223" y="3211729"/>
                  <a:pt x="392066" y="2834986"/>
                </a:cubicBezTo>
                <a:lnTo>
                  <a:pt x="0" y="2725235"/>
                </a:lnTo>
                <a:close/>
              </a:path>
            </a:pathLst>
          </a:custGeom>
        </p:spPr>
        <p:txBody>
          <a:bodyPr wrap="square">
            <a:noAutofit/>
          </a:bodyPr>
          <a:lstStyle/>
          <a:p>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blip>
          <a:srcRect r="27993"/>
          <a:stretch>
            <a:fillRect/>
          </a:stretch>
        </p:blipFill>
        <p:spPr>
          <a:xfrm>
            <a:off x="1" y="-5557"/>
            <a:ext cx="12192000" cy="6863557"/>
          </a:xfrm>
          <a:prstGeom prst="rect">
            <a:avLst/>
          </a:prstGeom>
        </p:spPr>
      </p:pic>
      <p:sp>
        <p:nvSpPr>
          <p:cNvPr id="4" name="矩形 3"/>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本</a:t>
            </a:r>
            <a:r>
              <a:rPr kumimoji="0" lang="en-US" altLang="zh-CN"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模板正参与</a:t>
            </a: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 name="矩形 7"/>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a:ln>
                <a:noFill/>
              </a:ln>
              <a:solidFill>
                <a:srgbClr val="0E5177"/>
              </a:solidFill>
              <a:effectLst/>
              <a:uLnTx/>
              <a:uFillTx/>
              <a:latin typeface="Segoe UI" panose="020B0502040204020203"/>
              <a:ea typeface="微软雅黑" panose="020B0503020204020204" charset="-122"/>
              <a:cs typeface="+mn-cs"/>
            </a:endParaRPr>
          </a:p>
        </p:txBody>
      </p:sp>
      <p:sp>
        <p:nvSpPr>
          <p:cNvPr id="9" name="文本框 8"/>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模板设计大赛 </a:t>
            </a:r>
            <a:endParaRPr kumimoji="0" 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文本框 10"/>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2" name="图片 11"/>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5" name="文本框 14"/>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6" name="矩形 15"/>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标注</a:t>
            </a:r>
            <a:endPar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使用说明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拥有对本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658813" y="0"/>
            <a:ext cx="10874376" cy="6858000"/>
          </a:xfrm>
          <a:custGeom>
            <a:avLst/>
            <a:gdLst>
              <a:gd name="connsiteX0" fmla="*/ 1218363 w 10874376"/>
              <a:gd name="connsiteY0" fmla="*/ 0 h 6858000"/>
              <a:gd name="connsiteX1" fmla="*/ 9656013 w 10874376"/>
              <a:gd name="connsiteY1" fmla="*/ 0 h 6858000"/>
              <a:gd name="connsiteX2" fmla="*/ 9794199 w 10874376"/>
              <a:gd name="connsiteY2" fmla="*/ 175845 h 6858000"/>
              <a:gd name="connsiteX3" fmla="*/ 10874376 w 10874376"/>
              <a:gd name="connsiteY3" fmla="*/ 3429001 h 6858000"/>
              <a:gd name="connsiteX4" fmla="*/ 9794199 w 10874376"/>
              <a:gd name="connsiteY4" fmla="*/ 6682158 h 6858000"/>
              <a:gd name="connsiteX5" fmla="*/ 9656014 w 10874376"/>
              <a:gd name="connsiteY5" fmla="*/ 6858000 h 6858000"/>
              <a:gd name="connsiteX6" fmla="*/ 1218362 w 10874376"/>
              <a:gd name="connsiteY6" fmla="*/ 6858000 h 6858000"/>
              <a:gd name="connsiteX7" fmla="*/ 1080177 w 10874376"/>
              <a:gd name="connsiteY7" fmla="*/ 6682158 h 6858000"/>
              <a:gd name="connsiteX8" fmla="*/ 0 w 10874376"/>
              <a:gd name="connsiteY8" fmla="*/ 3429001 h 6858000"/>
              <a:gd name="connsiteX9" fmla="*/ 1080177 w 10874376"/>
              <a:gd name="connsiteY9" fmla="*/ 1758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4376" h="6858000">
                <a:moveTo>
                  <a:pt x="1218363" y="0"/>
                </a:moveTo>
                <a:lnTo>
                  <a:pt x="9656013" y="0"/>
                </a:lnTo>
                <a:lnTo>
                  <a:pt x="9794199" y="175845"/>
                </a:lnTo>
                <a:cubicBezTo>
                  <a:pt x="10472619" y="1083000"/>
                  <a:pt x="10874376" y="2209083"/>
                  <a:pt x="10874376" y="3429001"/>
                </a:cubicBezTo>
                <a:cubicBezTo>
                  <a:pt x="10874376" y="4648920"/>
                  <a:pt x="10472619" y="5775003"/>
                  <a:pt x="9794199" y="6682158"/>
                </a:cubicBezTo>
                <a:lnTo>
                  <a:pt x="9656014" y="6858000"/>
                </a:lnTo>
                <a:lnTo>
                  <a:pt x="1218362" y="6858000"/>
                </a:lnTo>
                <a:lnTo>
                  <a:pt x="1080177" y="6682158"/>
                </a:lnTo>
                <a:cubicBezTo>
                  <a:pt x="401757" y="5775003"/>
                  <a:pt x="0" y="4648920"/>
                  <a:pt x="0" y="3429001"/>
                </a:cubicBezTo>
                <a:cubicBezTo>
                  <a:pt x="0" y="2209083"/>
                  <a:pt x="401757" y="1083000"/>
                  <a:pt x="1080177" y="175845"/>
                </a:cubicBezTo>
                <a:close/>
              </a:path>
            </a:pathLst>
          </a:custGeom>
        </p:spPr>
        <p:txBody>
          <a:bodyPr wrap="square">
            <a:noAutofit/>
          </a:body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Freeform 5"/>
          <p:cNvSpPr/>
          <p:nvPr userDrawn="1"/>
        </p:nvSpPr>
        <p:spPr bwMode="auto">
          <a:xfrm rot="19800000">
            <a:off x="1612737" y="-1655623"/>
            <a:ext cx="8966526" cy="10169246"/>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381000">
            <a:gradFill>
              <a:gsLst>
                <a:gs pos="0">
                  <a:schemeClr val="accent1">
                    <a:lumMod val="60000"/>
                    <a:lumOff val="40000"/>
                  </a:schemeClr>
                </a:gs>
                <a:gs pos="100000">
                  <a:schemeClr val="accent1">
                    <a:lumMod val="60000"/>
                    <a:lumOff val="40000"/>
                  </a:schemeClr>
                </a:gs>
                <a:gs pos="50000">
                  <a:schemeClr val="bg1">
                    <a:alpha val="0"/>
                  </a:schemeClr>
                </a:gs>
              </a:gsLst>
              <a:lin ang="5400000" scaled="1"/>
            </a:gradFill>
          </a:ln>
        </p:spPr>
        <p:txBody>
          <a:bodyPr vert="horz" wrap="square" lIns="91440" tIns="45720" rIns="91440" bIns="45720" numCol="1" anchor="t" anchorCtr="0" compatLnSpc="1"/>
          <a:lstStyle/>
          <a:p>
            <a:endParaRPr lang="zh-CN" altLang="en-US"/>
          </a:p>
        </p:txBody>
      </p:sp>
      <p:sp>
        <p:nvSpPr>
          <p:cNvPr id="4" name="Freeform 5"/>
          <p:cNvSpPr/>
          <p:nvPr userDrawn="1"/>
        </p:nvSpPr>
        <p:spPr bwMode="auto">
          <a:xfrm rot="19800000">
            <a:off x="2005026" y="-1210716"/>
            <a:ext cx="8181950" cy="927943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2700">
            <a:solidFill>
              <a:schemeClr val="bg1">
                <a:lumMod val="95000"/>
              </a:schemeClr>
            </a:solidFill>
          </a:ln>
        </p:spPr>
        <p:txBody>
          <a:bodyPr vert="horz" wrap="square" lIns="91440" tIns="45720" rIns="91440" bIns="45720" numCol="1" anchor="t" anchorCtr="0" compatLnSpc="1"/>
          <a:lstStyle/>
          <a:p>
            <a:endParaRPr lang="zh-CN" altLang="en-US"/>
          </a:p>
        </p:txBody>
      </p:sp>
      <p:sp>
        <p:nvSpPr>
          <p:cNvPr id="5" name="Freeform 5"/>
          <p:cNvSpPr/>
          <p:nvPr userDrawn="1"/>
        </p:nvSpPr>
        <p:spPr bwMode="auto">
          <a:xfrm rot="19800000">
            <a:off x="886594" y="-2479166"/>
            <a:ext cx="10418813" cy="11816333"/>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635000">
            <a:gradFill>
              <a:gsLst>
                <a:gs pos="0">
                  <a:schemeClr val="accent1">
                    <a:lumMod val="60000"/>
                    <a:lumOff val="40000"/>
                  </a:schemeClr>
                </a:gs>
                <a:gs pos="100000">
                  <a:schemeClr val="accent1">
                    <a:lumMod val="60000"/>
                    <a:lumOff val="40000"/>
                  </a:schemeClr>
                </a:gs>
                <a:gs pos="50000">
                  <a:schemeClr val="accent1">
                    <a:lumMod val="60000"/>
                    <a:lumOff val="40000"/>
                    <a:alpha val="10000"/>
                  </a:schemeClr>
                </a:gs>
              </a:gsLst>
              <a:lin ang="5400000" scaled="1"/>
            </a:gradFill>
          </a:ln>
        </p:spPr>
        <p:txBody>
          <a:bodyPr vert="horz" wrap="square" lIns="91440" tIns="45720" rIns="91440" bIns="45720" numCol="1" anchor="t" anchorCtr="0" compatLnSpc="1"/>
          <a:lstStyle/>
          <a:p>
            <a:endParaRPr lang="zh-CN" altLang="en-US"/>
          </a:p>
        </p:txBody>
      </p:sp>
      <p:sp>
        <p:nvSpPr>
          <p:cNvPr id="6" name="Freeform 5"/>
          <p:cNvSpPr/>
          <p:nvPr userDrawn="1"/>
        </p:nvSpPr>
        <p:spPr bwMode="auto">
          <a:xfrm rot="19800000">
            <a:off x="-763862" y="-4351006"/>
            <a:ext cx="13719726" cy="1556001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889000">
            <a:solidFill>
              <a:schemeClr val="accent1">
                <a:lumMod val="40000"/>
                <a:lumOff val="60000"/>
              </a:schemeClr>
            </a:solidFill>
          </a:ln>
        </p:spPr>
        <p:txBody>
          <a:bodyPr vert="horz" wrap="square" lIns="91440" tIns="45720" rIns="91440" bIns="45720" numCol="1" anchor="t" anchorCtr="0" compatLnSpc="1"/>
          <a:lstStyle/>
          <a:p>
            <a:endParaRPr lang="zh-CN" altLang="en-US"/>
          </a:p>
        </p:txBody>
      </p:sp>
      <p:sp>
        <p:nvSpPr>
          <p:cNvPr id="7" name="Freeform 5"/>
          <p:cNvSpPr/>
          <p:nvPr userDrawn="1"/>
        </p:nvSpPr>
        <p:spPr bwMode="auto">
          <a:xfrm rot="19800000">
            <a:off x="2143773" y="-1053357"/>
            <a:ext cx="7904456" cy="896471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2700">
            <a:solidFill>
              <a:schemeClr val="bg1">
                <a:lumMod val="95000"/>
              </a:schemeClr>
            </a:solidFill>
            <a:prstDash val="sysDot"/>
          </a:ln>
        </p:spPr>
        <p:txBody>
          <a:bodyPr vert="horz" wrap="square" lIns="91440" tIns="45720" rIns="91440" bIns="45720" numCol="1" anchor="t" anchorCtr="0" compatLnSpc="1"/>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18" name="流程图: 手动输入 17"/>
          <p:cNvSpPr/>
          <p:nvPr userDrawn="1"/>
        </p:nvSpPr>
        <p:spPr>
          <a:xfrm rot="16200000" flipV="1">
            <a:off x="-42866" y="42863"/>
            <a:ext cx="6858000" cy="6772274"/>
          </a:xfrm>
          <a:prstGeom prst="flowChartManualInp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图片 18"/>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586" t="7133" r="3586" b="7133"/>
          <a:stretch>
            <a:fillRect/>
          </a:stretch>
        </p:blipFill>
        <p:spPr>
          <a:xfrm>
            <a:off x="437213" y="400987"/>
            <a:ext cx="11317574" cy="6056026"/>
          </a:xfrm>
          <a:custGeom>
            <a:avLst/>
            <a:gdLst>
              <a:gd name="connsiteX0" fmla="*/ 0 w 11317574"/>
              <a:gd name="connsiteY0" fmla="*/ 0 h 6056026"/>
              <a:gd name="connsiteX1" fmla="*/ 11317574 w 11317574"/>
              <a:gd name="connsiteY1" fmla="*/ 0 h 6056026"/>
              <a:gd name="connsiteX2" fmla="*/ 11317574 w 11317574"/>
              <a:gd name="connsiteY2" fmla="*/ 6056026 h 6056026"/>
              <a:gd name="connsiteX3" fmla="*/ 0 w 11317574"/>
              <a:gd name="connsiteY3" fmla="*/ 6056026 h 6056026"/>
            </a:gdLst>
            <a:ahLst/>
            <a:cxnLst>
              <a:cxn ang="0">
                <a:pos x="connsiteX0" y="connsiteY0"/>
              </a:cxn>
              <a:cxn ang="0">
                <a:pos x="connsiteX1" y="connsiteY1"/>
              </a:cxn>
              <a:cxn ang="0">
                <a:pos x="connsiteX2" y="connsiteY2"/>
              </a:cxn>
              <a:cxn ang="0">
                <a:pos x="connsiteX3" y="connsiteY3"/>
              </a:cxn>
            </a:cxnLst>
            <a:rect l="l" t="t" r="r" b="b"/>
            <a:pathLst>
              <a:path w="11317574" h="6056026">
                <a:moveTo>
                  <a:pt x="0" y="0"/>
                </a:moveTo>
                <a:lnTo>
                  <a:pt x="11317574" y="0"/>
                </a:lnTo>
                <a:lnTo>
                  <a:pt x="11317574" y="6056026"/>
                </a:lnTo>
                <a:lnTo>
                  <a:pt x="0" y="6056026"/>
                </a:lnTo>
                <a:close/>
              </a:path>
            </a:pathLst>
          </a:custGeom>
        </p:spPr>
      </p:pic>
      <p:sp>
        <p:nvSpPr>
          <p:cNvPr id="20" name="矩形 19"/>
          <p:cNvSpPr/>
          <p:nvPr userDrawn="1"/>
        </p:nvSpPr>
        <p:spPr>
          <a:xfrm>
            <a:off x="437213" y="400987"/>
            <a:ext cx="11317574" cy="6056026"/>
          </a:xfrm>
          <a:prstGeom prst="rect">
            <a:avLst/>
          </a:prstGeom>
          <a:solidFill>
            <a:schemeClr val="bg1">
              <a:alpha val="97000"/>
            </a:schemeClr>
          </a:solidFill>
          <a:ln>
            <a:noFill/>
          </a:ln>
          <a:effectLst>
            <a:outerShdw blurRad="190500" dist="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a:xfrm>
            <a:off x="1432192" y="231000"/>
            <a:ext cx="3643312" cy="406400"/>
          </a:xfrm>
          <a:prstGeom prst="rect">
            <a:avLst/>
          </a:prstGeom>
        </p:spPr>
        <p:txBody>
          <a:bodyPr/>
          <a:lstStyle>
            <a:lvl1pPr marL="0" indent="0">
              <a:buFontTx/>
              <a:buNone/>
              <a:defRPr sz="2400" b="1">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microsoft.com/office/2007/relationships/hdphoto" Target="../media/image2.wdp"/><Relationship Id="rId8" Type="http://schemas.openxmlformats.org/officeDocument/2006/relationships/image" Target="../media/image1.png"/><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0"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4" Type="http://schemas.openxmlformats.org/officeDocument/2006/relationships/theme" Target="../theme/theme3.xml"/><Relationship Id="rId33" Type="http://schemas.microsoft.com/office/2007/relationships/hdphoto" Target="../media/image2.wdp"/><Relationship Id="rId32" Type="http://schemas.openxmlformats.org/officeDocument/2006/relationships/image" Target="../media/image1.png"/><Relationship Id="rId31" Type="http://schemas.openxmlformats.org/officeDocument/2006/relationships/slideLayout" Target="../slideLayouts/slideLayout39.xml"/><Relationship Id="rId30" Type="http://schemas.openxmlformats.org/officeDocument/2006/relationships/slideLayout" Target="../slideLayouts/slideLayout38.xml"/><Relationship Id="rId3" Type="http://schemas.openxmlformats.org/officeDocument/2006/relationships/slideLayout" Target="../slideLayouts/slideLayout11.xml"/><Relationship Id="rId29" Type="http://schemas.openxmlformats.org/officeDocument/2006/relationships/slideLayout" Target="../slideLayouts/slideLayout37.xml"/><Relationship Id="rId28" Type="http://schemas.openxmlformats.org/officeDocument/2006/relationships/slideLayout" Target="../slideLayouts/slideLayout36.xml"/><Relationship Id="rId27" Type="http://schemas.openxmlformats.org/officeDocument/2006/relationships/slideLayout" Target="../slideLayouts/slideLayout35.xml"/><Relationship Id="rId26" Type="http://schemas.openxmlformats.org/officeDocument/2006/relationships/slideLayout" Target="../slideLayouts/slideLayout34.xml"/><Relationship Id="rId25" Type="http://schemas.openxmlformats.org/officeDocument/2006/relationships/slideLayout" Target="../slideLayouts/slideLayout33.xml"/><Relationship Id="rId24" Type="http://schemas.openxmlformats.org/officeDocument/2006/relationships/slideLayout" Target="../slideLayouts/slideLayout32.xml"/><Relationship Id="rId23" Type="http://schemas.openxmlformats.org/officeDocument/2006/relationships/slideLayout" Target="../slideLayouts/slideLayout31.xml"/><Relationship Id="rId22" Type="http://schemas.openxmlformats.org/officeDocument/2006/relationships/slideLayout" Target="../slideLayouts/slideLayout30.xml"/><Relationship Id="rId21" Type="http://schemas.openxmlformats.org/officeDocument/2006/relationships/slideLayout" Target="../slideLayouts/slideLayout29.xml"/><Relationship Id="rId20" Type="http://schemas.openxmlformats.org/officeDocument/2006/relationships/slideLayout" Target="../slideLayouts/slideLayout28.xml"/><Relationship Id="rId2" Type="http://schemas.openxmlformats.org/officeDocument/2006/relationships/slideLayout" Target="../slideLayouts/slideLayout10.xml"/><Relationship Id="rId19" Type="http://schemas.openxmlformats.org/officeDocument/2006/relationships/slideLayout" Target="../slideLayouts/slideLayout27.xml"/><Relationship Id="rId18" Type="http://schemas.openxmlformats.org/officeDocument/2006/relationships/slideLayout" Target="../slideLayouts/slideLayout26.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占位符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456" b="1456"/>
          <a:stretch>
            <a:fillRect/>
          </a:stretch>
        </p:blipFill>
        <p:spPr>
          <a:xfrm>
            <a:off x="0" y="1"/>
            <a:ext cx="12192000" cy="6857999"/>
          </a:xfrm>
          <a:prstGeom prst="rect">
            <a:avLst/>
          </a:prstGeom>
        </p:spPr>
      </p:pic>
      <p:sp>
        <p:nvSpPr>
          <p:cNvPr id="8" name="矩形 7"/>
          <p:cNvSpPr/>
          <p:nvPr userDrawn="1"/>
        </p:nvSpPr>
        <p:spPr>
          <a:xfrm>
            <a:off x="0" y="0"/>
            <a:ext cx="12207195" cy="6858000"/>
          </a:xfrm>
          <a:prstGeom prst="rect">
            <a:avLst/>
          </a:prstGeom>
          <a:solidFill>
            <a:schemeClr val="bg1">
              <a:alpha val="93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ea"/>
              <a:sym typeface="+mn-lt"/>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占位符 12"/>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1456" b="1456"/>
          <a:stretch>
            <a:fillRect/>
          </a:stretch>
        </p:blipFill>
        <p:spPr>
          <a:xfrm>
            <a:off x="0" y="1"/>
            <a:ext cx="12192000" cy="6857999"/>
          </a:xfrm>
          <a:prstGeom prst="rect">
            <a:avLst/>
          </a:prstGeom>
        </p:spPr>
      </p:pic>
      <p:sp>
        <p:nvSpPr>
          <p:cNvPr id="8" name="矩形 7"/>
          <p:cNvSpPr/>
          <p:nvPr userDrawn="1"/>
        </p:nvSpPr>
        <p:spPr>
          <a:xfrm>
            <a:off x="0" y="0"/>
            <a:ext cx="12207195" cy="6858000"/>
          </a:xfrm>
          <a:prstGeom prst="rect">
            <a:avLst/>
          </a:prstGeom>
          <a:solidFill>
            <a:schemeClr val="bg1">
              <a:alpha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ea"/>
              <a:sym typeface="+mn-lt"/>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占位符 12"/>
          <p:cNvPicPr>
            <a:picLocks noChangeAspect="1"/>
          </p:cNvPicPr>
          <p:nvPr userDrawn="1"/>
        </p:nvPicPr>
        <p:blipFill rotWithShape="1">
          <a:blip r:embed="rId32" cstate="print">
            <a:extLst>
              <a:ext uri="{BEBA8EAE-BF5A-486C-A8C5-ECC9F3942E4B}">
                <a14:imgProps xmlns:a14="http://schemas.microsoft.com/office/drawing/2010/main">
                  <a14:imgLayer r:embed="rId33">
                    <a14:imgEffect>
                      <a14:saturation sat="0"/>
                    </a14:imgEffect>
                  </a14:imgLayer>
                </a14:imgProps>
              </a:ext>
              <a:ext uri="{28A0092B-C50C-407E-A947-70E740481C1C}">
                <a14:useLocalDpi xmlns:a14="http://schemas.microsoft.com/office/drawing/2010/main" val="0"/>
              </a:ext>
            </a:extLst>
          </a:blip>
          <a:srcRect t="1456" b="1456"/>
          <a:stretch>
            <a:fillRect/>
          </a:stretch>
        </p:blipFill>
        <p:spPr>
          <a:xfrm>
            <a:off x="0" y="1"/>
            <a:ext cx="12192000" cy="6857999"/>
          </a:xfrm>
          <a:prstGeom prst="rect">
            <a:avLst/>
          </a:prstGeom>
        </p:spPr>
      </p:pic>
      <p:sp>
        <p:nvSpPr>
          <p:cNvPr id="8" name="矩形 7"/>
          <p:cNvSpPr/>
          <p:nvPr userDrawn="1"/>
        </p:nvSpPr>
        <p:spPr>
          <a:xfrm>
            <a:off x="0" y="0"/>
            <a:ext cx="12207195" cy="6858000"/>
          </a:xfrm>
          <a:prstGeom prst="rect">
            <a:avLst/>
          </a:prstGeom>
          <a:solidFill>
            <a:schemeClr val="bg1">
              <a:alpha val="9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ea typeface="+mn-ea"/>
              <a:cs typeface="+mn-ea"/>
              <a:sym typeface="+mn-lt"/>
            </a:endParaRPr>
          </a:p>
        </p:txBody>
      </p:sp>
      <p:cxnSp>
        <p:nvCxnSpPr>
          <p:cNvPr id="10" name="直接连接符 9"/>
          <p:cNvCxnSpPr/>
          <p:nvPr userDrawn="1"/>
        </p:nvCxnSpPr>
        <p:spPr>
          <a:xfrm>
            <a:off x="660400" y="668265"/>
            <a:ext cx="10872788"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a:off x="660400" y="6493367"/>
            <a:ext cx="10872788"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userDrawn="1"/>
        </p:nvSpPr>
        <p:spPr>
          <a:xfrm>
            <a:off x="665163" y="281149"/>
            <a:ext cx="106362" cy="3009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831056" y="281149"/>
            <a:ext cx="545307" cy="3009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image" Target="../media/image26.svg"/><Relationship Id="rId7" Type="http://schemas.openxmlformats.org/officeDocument/2006/relationships/image" Target="../media/image25.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0" Type="http://schemas.openxmlformats.org/officeDocument/2006/relationships/notesSlide" Target="../notesSlides/notesSlide8.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9" Type="http://schemas.openxmlformats.org/officeDocument/2006/relationships/image" Target="../media/image31.png"/><Relationship Id="rId8" Type="http://schemas.microsoft.com/office/2007/relationships/media" Target="../media/media2.mp4"/><Relationship Id="rId7" Type="http://schemas.openxmlformats.org/officeDocument/2006/relationships/video" Target="../media/media2.mp4"/><Relationship Id="rId6" Type="http://schemas.openxmlformats.org/officeDocument/2006/relationships/image" Target="../media/image30.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9.jpeg"/><Relationship Id="rId2" Type="http://schemas.openxmlformats.org/officeDocument/2006/relationships/image" Target="../media/image28.png"/><Relationship Id="rId13" Type="http://schemas.openxmlformats.org/officeDocument/2006/relationships/slideLayout" Target="../slideLayouts/slideLayout9.xml"/><Relationship Id="rId12" Type="http://schemas.openxmlformats.org/officeDocument/2006/relationships/image" Target="../media/image32.png"/><Relationship Id="rId11" Type="http://schemas.microsoft.com/office/2007/relationships/media" Target="../media/media3.mp4"/><Relationship Id="rId10" Type="http://schemas.openxmlformats.org/officeDocument/2006/relationships/video" Target="../media/media3.mp4"/><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9.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9.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microsoft.com/office/2007/relationships/hdphoto" Target="../media/image7.wdp"/><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9.xml"/><Relationship Id="rId3" Type="http://schemas.openxmlformats.org/officeDocument/2006/relationships/image" Target="../media/image37.jpeg"/><Relationship Id="rId2" Type="http://schemas.openxmlformats.org/officeDocument/2006/relationships/image" Target="NULL" TargetMode="External"/><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7.xml"/><Relationship Id="rId2" Type="http://schemas.openxmlformats.org/officeDocument/2006/relationships/image" Target="../media/image39.jpeg"/><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9.xml"/><Relationship Id="rId6" Type="http://schemas.openxmlformats.org/officeDocument/2006/relationships/image" Target="../media/image13.emf"/><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image" Target="../media/image8.emf"/></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8.jpeg"/><Relationship Id="rId4" Type="http://schemas.openxmlformats.org/officeDocument/2006/relationships/image" Target="../media/image17.png"/><Relationship Id="rId3" Type="http://schemas.openxmlformats.org/officeDocument/2006/relationships/image" Target="../media/image16.webp"/><Relationship Id="rId2" Type="http://schemas.openxmlformats.org/officeDocument/2006/relationships/image" Target="../media/image15.jpe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219916" y="2881621"/>
            <a:ext cx="11752168" cy="1356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582930" y="804057"/>
            <a:ext cx="11026140" cy="1992293"/>
            <a:chOff x="582931" y="2388204"/>
            <a:chExt cx="11026140" cy="1992293"/>
          </a:xfrm>
        </p:grpSpPr>
        <p:sp>
          <p:nvSpPr>
            <p:cNvPr id="6" name="文本框 5"/>
            <p:cNvSpPr txBox="1"/>
            <p:nvPr/>
          </p:nvSpPr>
          <p:spPr>
            <a:xfrm>
              <a:off x="582931" y="2606009"/>
              <a:ext cx="11026140" cy="829945"/>
            </a:xfrm>
            <a:prstGeom prst="rect">
              <a:avLst/>
            </a:prstGeom>
            <a:noFill/>
          </p:spPr>
          <p:txBody>
            <a:bodyPr wrap="square" lIns="0" rIns="0" rtlCol="0">
              <a:spAutoFit/>
            </a:bodyPr>
            <a:lstStyle/>
            <a:p>
              <a:pPr algn="ctr"/>
              <a:r>
                <a:rPr lang="zh-CN" altLang="en-US" sz="4800" b="1" dirty="0">
                  <a:solidFill>
                    <a:schemeClr val="accent1"/>
                  </a:solidFill>
                  <a:latin typeface="+mj-ea"/>
                  <a:ea typeface="+mj-ea"/>
                  <a:sym typeface="+mn-ea"/>
                </a:rPr>
                <a:t>高性能功能化仿生</a:t>
              </a:r>
              <a:r>
                <a:rPr lang="zh-CN" altLang="en-US" sz="4800" b="1" dirty="0">
                  <a:solidFill>
                    <a:schemeClr val="accent1"/>
                  </a:solidFill>
                  <a:latin typeface="+mj-ea"/>
                  <a:ea typeface="+mj-ea"/>
                  <a:sym typeface="+mn-ea"/>
                </a:rPr>
                <a:t>纳米</a:t>
              </a:r>
              <a:r>
                <a:rPr lang="zh-CN" altLang="en-US" sz="4800" b="1" dirty="0">
                  <a:solidFill>
                    <a:schemeClr val="accent1"/>
                  </a:solidFill>
                  <a:latin typeface="+mj-ea"/>
                  <a:ea typeface="+mj-ea"/>
                  <a:sym typeface="+mn-ea"/>
                </a:rPr>
                <a:t>涂层</a:t>
              </a:r>
              <a:r>
                <a:rPr lang="zh-CN" altLang="en-US" sz="4800" b="1" dirty="0">
                  <a:solidFill>
                    <a:schemeClr val="accent1"/>
                  </a:solidFill>
                  <a:latin typeface="+mj-ea"/>
                  <a:ea typeface="+mj-ea"/>
                  <a:sym typeface="+mn-ea"/>
                </a:rPr>
                <a:t>材料产业化</a:t>
              </a:r>
              <a:endParaRPr lang="zh-CN" altLang="en-US" sz="4800" b="1" dirty="0">
                <a:solidFill>
                  <a:schemeClr val="accent1"/>
                </a:solidFill>
                <a:latin typeface="+mj-ea"/>
                <a:ea typeface="+mj-ea"/>
                <a:sym typeface="+mn-ea"/>
              </a:endParaRPr>
            </a:p>
          </p:txBody>
        </p:sp>
        <p:cxnSp>
          <p:nvCxnSpPr>
            <p:cNvPr id="3" name="直接连接符 2"/>
            <p:cNvCxnSpPr/>
            <p:nvPr/>
          </p:nvCxnSpPr>
          <p:spPr>
            <a:xfrm>
              <a:off x="1961853" y="2388204"/>
              <a:ext cx="826829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961218" y="4380497"/>
              <a:ext cx="826829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3367405" y="4237490"/>
            <a:ext cx="5457190" cy="521970"/>
          </a:xfrm>
          <a:prstGeom prst="rect">
            <a:avLst/>
          </a:prstGeom>
          <a:noFill/>
        </p:spPr>
        <p:txBody>
          <a:bodyPr wrap="square" rtlCol="0">
            <a:spAutoFit/>
          </a:bodyPr>
          <a:lstStyle/>
          <a:p>
            <a:pPr algn="ctr"/>
            <a:r>
              <a:rPr lang="en-US" altLang="zh-CN" sz="2800" dirty="0"/>
              <a:t> </a:t>
            </a:r>
            <a:endParaRPr lang="en-US" altLang="zh-CN" sz="2800" dirty="0"/>
          </a:p>
        </p:txBody>
      </p:sp>
      <p:sp>
        <p:nvSpPr>
          <p:cNvPr id="7" name="文本框 6"/>
          <p:cNvSpPr txBox="1"/>
          <p:nvPr/>
        </p:nvSpPr>
        <p:spPr>
          <a:xfrm>
            <a:off x="3367405" y="5267279"/>
            <a:ext cx="5457190" cy="521970"/>
          </a:xfrm>
          <a:prstGeom prst="rect">
            <a:avLst/>
          </a:prstGeom>
          <a:noFill/>
        </p:spPr>
        <p:txBody>
          <a:bodyPr wrap="square" rtlCol="0">
            <a:spAutoFit/>
          </a:bodyPr>
          <a:lstStyle/>
          <a:p>
            <a:pPr algn="ctr"/>
            <a:r>
              <a:rPr lang="en-US" altLang="zh-CN" sz="2800" dirty="0"/>
              <a:t>2022.10.17</a:t>
            </a:r>
            <a:endParaRPr lang="en-US" altLang="zh-CN"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5"/>
          <p:cNvSpPr/>
          <p:nvPr/>
        </p:nvSpPr>
        <p:spPr bwMode="auto">
          <a:xfrm>
            <a:off x="3442005" y="1013340"/>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solidFill>
            <a:schemeClr val="accent1">
              <a:lumMod val="20000"/>
              <a:lumOff val="80000"/>
            </a:schemeClr>
          </a:solidFill>
          <a:ln w="12700">
            <a:solidFill>
              <a:schemeClr val="bg1">
                <a:lumMod val="95000"/>
              </a:schemeClr>
            </a:solidFill>
          </a:ln>
        </p:spPr>
        <p:txBody>
          <a:bodyPr vert="horz" wrap="square" lIns="91440" tIns="45720" rIns="91440" bIns="45720" numCol="1" anchor="t" anchorCtr="0" compatLnSpc="1"/>
          <a:lstStyle/>
          <a:p>
            <a:endParaRPr lang="zh-CN" altLang="en-US"/>
          </a:p>
        </p:txBody>
      </p:sp>
      <p:sp>
        <p:nvSpPr>
          <p:cNvPr id="75" name="Freeform 5"/>
          <p:cNvSpPr/>
          <p:nvPr/>
        </p:nvSpPr>
        <p:spPr bwMode="auto">
          <a:xfrm>
            <a:off x="3678225" y="611836"/>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gradFill>
            <a:gsLst>
              <a:gs pos="0">
                <a:schemeClr val="accent1">
                  <a:lumMod val="50000"/>
                  <a:lumOff val="50000"/>
                </a:schemeClr>
              </a:gs>
              <a:gs pos="85000">
                <a:schemeClr val="accent1">
                  <a:lumMod val="80000"/>
                  <a:lumOff val="20000"/>
                </a:schemeClr>
              </a:gs>
            </a:gsLst>
            <a:lin ang="5400000" scaled="1"/>
          </a:gradFill>
          <a:ln w="95250">
            <a:noFill/>
          </a:ln>
          <a:effectLst>
            <a:outerShdw blurRad="381000" dist="304800" dir="8100000" algn="tr" rotWithShape="0">
              <a:prstClr val="black">
                <a:alpha val="1000"/>
              </a:prstClr>
            </a:outerShdw>
          </a:effectLst>
        </p:spPr>
        <p:txBody>
          <a:bodyPr vert="horz" wrap="square" lIns="91440" tIns="45720" rIns="91440" bIns="45720" numCol="1" anchor="t" anchorCtr="0" compatLnSpc="1"/>
          <a:lstStyle/>
          <a:p>
            <a:endParaRPr lang="zh-CN" altLang="en-US"/>
          </a:p>
        </p:txBody>
      </p:sp>
      <p:sp>
        <p:nvSpPr>
          <p:cNvPr id="86" name="文本框 85"/>
          <p:cNvSpPr txBox="1"/>
          <p:nvPr/>
        </p:nvSpPr>
        <p:spPr>
          <a:xfrm>
            <a:off x="5026506" y="1879865"/>
            <a:ext cx="2138988" cy="1279139"/>
          </a:xfrm>
          <a:prstGeom prst="rect">
            <a:avLst/>
          </a:prstGeom>
        </p:spPr>
        <p:txBody>
          <a:bodyPr vert="horz" lIns="0" tIns="0" rIns="0" bIns="0" rtlCol="0" anchor="ctr">
            <a:normAutofit fontScale="95000" lnSpcReduction="10000"/>
          </a:bodyPr>
          <a:lstStyle>
            <a:lvl1pPr algn="ctr">
              <a:lnSpc>
                <a:spcPct val="90000"/>
              </a:lnSpc>
              <a:spcBef>
                <a:spcPct val="0"/>
              </a:spcBef>
              <a:buNone/>
              <a:defRPr sz="7200" b="0">
                <a:latin typeface="+mj-lt"/>
                <a:ea typeface="+mj-ea"/>
                <a:cs typeface="+mj-cs"/>
              </a:defRPr>
            </a:lvl1pPr>
          </a:lstStyle>
          <a:p>
            <a:r>
              <a:rPr lang="en-US" altLang="zh-CN" sz="10400" dirty="0">
                <a:gradFill>
                  <a:gsLst>
                    <a:gs pos="42000">
                      <a:schemeClr val="bg1">
                        <a:alpha val="90000"/>
                      </a:schemeClr>
                    </a:gs>
                    <a:gs pos="86000">
                      <a:schemeClr val="bg1">
                        <a:alpha val="0"/>
                      </a:schemeClr>
                    </a:gs>
                  </a:gsLst>
                  <a:lin ang="5400000" scaled="1"/>
                </a:gradFill>
              </a:rPr>
              <a:t>03</a:t>
            </a:r>
            <a:endParaRPr lang="zh-CN" altLang="en-US" sz="10400" dirty="0">
              <a:gradFill>
                <a:gsLst>
                  <a:gs pos="42000">
                    <a:schemeClr val="bg1">
                      <a:alpha val="90000"/>
                    </a:schemeClr>
                  </a:gs>
                  <a:gs pos="86000">
                    <a:schemeClr val="bg1">
                      <a:alpha val="0"/>
                    </a:schemeClr>
                  </a:gs>
                </a:gsLst>
                <a:lin ang="5400000" scaled="1"/>
              </a:gradFill>
            </a:endParaRPr>
          </a:p>
        </p:txBody>
      </p:sp>
      <p:sp>
        <p:nvSpPr>
          <p:cNvPr id="87" name="文本框 86"/>
          <p:cNvSpPr txBox="1"/>
          <p:nvPr/>
        </p:nvSpPr>
        <p:spPr>
          <a:xfrm>
            <a:off x="4609465" y="3423285"/>
            <a:ext cx="2973705" cy="664210"/>
          </a:xfrm>
          <a:prstGeom prst="rect">
            <a:avLst/>
          </a:prstGeom>
        </p:spPr>
        <p:txBody>
          <a:bodyPr vert="horz" wrap="square" lIns="0" tIns="0" rIns="0" bIns="0" rtlCol="0">
            <a:spAutoFit/>
          </a:bodyPr>
          <a:lstStyle>
            <a:lvl1pPr indent="0" algn="ctr">
              <a:lnSpc>
                <a:spcPct val="90000"/>
              </a:lnSpc>
              <a:spcBef>
                <a:spcPts val="1000"/>
              </a:spcBef>
              <a:buFont typeface="Arial" panose="020B0604020202020204" pitchFamily="34" charset="0"/>
              <a:buNone/>
              <a:defRPr sz="4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800" dirty="0">
                <a:solidFill>
                  <a:schemeClr val="bg1"/>
                </a:solidFill>
                <a:latin typeface="+mj-ea"/>
                <a:ea typeface="+mj-ea"/>
                <a:sym typeface="+mn-ea"/>
              </a:rPr>
              <a:t>关键技术</a:t>
            </a:r>
            <a:endParaRPr lang="zh-CN" altLang="en-US" sz="4800" dirty="0">
              <a:solidFill>
                <a:schemeClr val="bg1"/>
              </a:solidFill>
              <a:latin typeface="+mj-ea"/>
              <a:ea typeface="+mj-ea"/>
            </a:endParaRPr>
          </a:p>
        </p:txBody>
      </p:sp>
      <p:cxnSp>
        <p:nvCxnSpPr>
          <p:cNvPr id="90" name="直接连接符 89"/>
          <p:cNvCxnSpPr/>
          <p:nvPr/>
        </p:nvCxnSpPr>
        <p:spPr>
          <a:xfrm>
            <a:off x="5670330" y="4761185"/>
            <a:ext cx="8513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lstStyle/>
          <a:p>
            <a:r>
              <a:rPr lang="zh-CN" altLang="en-US" dirty="0">
                <a:sym typeface="+mn-lt"/>
              </a:rPr>
              <a:t>关键技术</a:t>
            </a:r>
            <a:endParaRPr lang="zh-CN" altLang="en-US" dirty="0">
              <a:sym typeface="+mn-lt"/>
            </a:endParaRPr>
          </a:p>
        </p:txBody>
      </p:sp>
      <p:grpSp>
        <p:nvGrpSpPr>
          <p:cNvPr id="2" name="组合 1"/>
          <p:cNvGrpSpPr/>
          <p:nvPr/>
        </p:nvGrpSpPr>
        <p:grpSpPr>
          <a:xfrm>
            <a:off x="812165" y="892175"/>
            <a:ext cx="10567670" cy="5399405"/>
            <a:chOff x="1151" y="1500"/>
            <a:chExt cx="16642" cy="8503"/>
          </a:xfrm>
        </p:grpSpPr>
        <p:sp>
          <p:nvSpPr>
            <p:cNvPr id="4" name="等腰三角形 3"/>
            <p:cNvSpPr/>
            <p:nvPr/>
          </p:nvSpPr>
          <p:spPr>
            <a:xfrm>
              <a:off x="2053" y="3681"/>
              <a:ext cx="5119" cy="4413"/>
            </a:xfrm>
            <a:prstGeom prst="triangle">
              <a:avLst/>
            </a:prstGeom>
            <a:no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800" rIns="0" bIns="576000" numCol="1" spcCol="0" rtlCol="0" fromWordArt="0" anchor="ctr" anchorCtr="0" forceAA="0" compatLnSpc="1">
              <a:noAutofit/>
            </a:bodyPr>
            <a:lstStyle/>
            <a:p>
              <a:pPr algn="ctr">
                <a:lnSpc>
                  <a:spcPts val="2000"/>
                </a:lnSpc>
              </a:pP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grpSp>
          <p:nvGrpSpPr>
            <p:cNvPr id="6" name="组合 5"/>
            <p:cNvGrpSpPr/>
            <p:nvPr/>
          </p:nvGrpSpPr>
          <p:grpSpPr>
            <a:xfrm>
              <a:off x="10907" y="7395"/>
              <a:ext cx="6756" cy="2608"/>
              <a:chOff x="6975351" y="3835216"/>
              <a:chExt cx="4290358" cy="1655937"/>
            </a:xfrm>
          </p:grpSpPr>
          <p:sp>
            <p:nvSpPr>
              <p:cNvPr id="14" name="TextBox 103"/>
              <p:cNvSpPr txBox="1"/>
              <p:nvPr/>
            </p:nvSpPr>
            <p:spPr>
              <a:xfrm>
                <a:off x="6975351" y="3835216"/>
                <a:ext cx="1554480" cy="368300"/>
              </a:xfrm>
              <a:prstGeom prst="rect">
                <a:avLst/>
              </a:prstGeom>
              <a:noFill/>
            </p:spPr>
            <p:txBody>
              <a:bodyPr wrap="none" rtlCol="0">
                <a:spAutoFit/>
              </a:bodyPr>
              <a:lstStyle>
                <a:defPPr>
                  <a:defRPr lang="zh-CN"/>
                </a:defPPr>
                <a:lvl1pPr>
                  <a:defRPr b="1">
                    <a:gradFill>
                      <a:gsLst>
                        <a:gs pos="0">
                          <a:schemeClr val="accent1"/>
                        </a:gs>
                        <a:gs pos="100000">
                          <a:srgbClr val="65BDD1"/>
                        </a:gs>
                      </a:gsLst>
                      <a:lin ang="2700000" scaled="1"/>
                    </a:gradFill>
                  </a:defRPr>
                </a:lvl1pPr>
              </a:lstStyle>
              <a:p>
                <a:pPr algn="l"/>
                <a:r>
                  <a:rPr lang="zh-CN" altLang="en-US" dirty="0"/>
                  <a:t>低表面能技术</a:t>
                </a:r>
                <a:endParaRPr lang="zh-CN" altLang="en-US" dirty="0"/>
              </a:p>
            </p:txBody>
          </p:sp>
          <p:sp>
            <p:nvSpPr>
              <p:cNvPr id="20" name="矩形 19"/>
              <p:cNvSpPr/>
              <p:nvPr/>
            </p:nvSpPr>
            <p:spPr>
              <a:xfrm>
                <a:off x="6975351" y="4107488"/>
                <a:ext cx="4290358" cy="1383665"/>
              </a:xfrm>
              <a:prstGeom prst="rect">
                <a:avLst/>
              </a:prstGeom>
            </p:spPr>
            <p:txBody>
              <a:bodyPr wrap="square">
                <a:spAutoFit/>
              </a:bodyPr>
              <a:lstStyle/>
              <a:p>
                <a:pPr>
                  <a:lnSpc>
                    <a:spcPct val="150000"/>
                  </a:lnSpc>
                </a:pPr>
                <a:r>
                  <a:rPr lang="zh-CN" altLang="en-US" sz="1400" dirty="0">
                    <a:solidFill>
                      <a:schemeClr val="tx1">
                        <a:lumMod val="65000"/>
                        <a:lumOff val="35000"/>
                      </a:schemeClr>
                    </a:solidFill>
                  </a:rPr>
                  <a:t>低表面能涂层有很好的疏水性和低摩擦特性，下雨时表面不被润湿，雨水成球状自然滚落，所以球皮表面结冰状态得到改善，积雪在球皮表面附着不牢，加上涂层表面较低的摩擦系数，积雪很易滑落。</a:t>
                </a:r>
                <a:endParaRPr lang="zh-CN" altLang="en-US" sz="1400" dirty="0">
                  <a:solidFill>
                    <a:schemeClr val="tx1">
                      <a:lumMod val="65000"/>
                      <a:lumOff val="35000"/>
                    </a:schemeClr>
                  </a:solidFill>
                </a:endParaRPr>
              </a:p>
            </p:txBody>
          </p:sp>
        </p:grpSp>
        <p:sp>
          <p:nvSpPr>
            <p:cNvPr id="23" name="Freeform 6"/>
            <p:cNvSpPr>
              <a:spLocks noEditPoints="1"/>
            </p:cNvSpPr>
            <p:nvPr/>
          </p:nvSpPr>
          <p:spPr bwMode="auto">
            <a:xfrm>
              <a:off x="1307" y="3469"/>
              <a:ext cx="6463" cy="5906"/>
            </a:xfrm>
            <a:custGeom>
              <a:avLst/>
              <a:gdLst>
                <a:gd name="T0" fmla="*/ 1146 w 1469"/>
                <a:gd name="T1" fmla="*/ 0 h 1342"/>
                <a:gd name="T2" fmla="*/ 1469 w 1469"/>
                <a:gd name="T3" fmla="*/ 604 h 1342"/>
                <a:gd name="T4" fmla="*/ 1047 w 1469"/>
                <a:gd name="T5" fmla="*/ 1272 h 1342"/>
                <a:gd name="T6" fmla="*/ 734 w 1469"/>
                <a:gd name="T7" fmla="*/ 1342 h 1342"/>
                <a:gd name="T8" fmla="*/ 422 w 1469"/>
                <a:gd name="T9" fmla="*/ 1272 h 1342"/>
                <a:gd name="T10" fmla="*/ 0 w 1469"/>
                <a:gd name="T11" fmla="*/ 604 h 1342"/>
                <a:gd name="T12" fmla="*/ 322 w 1469"/>
                <a:gd name="T13" fmla="*/ 0 h 1342"/>
              </a:gdLst>
              <a:ahLst/>
              <a:cxnLst>
                <a:cxn ang="0">
                  <a:pos x="T0" y="T1"/>
                </a:cxn>
                <a:cxn ang="0">
                  <a:pos x="T2" y="T3"/>
                </a:cxn>
                <a:cxn ang="0">
                  <a:pos x="T4" y="T5"/>
                </a:cxn>
                <a:cxn ang="0">
                  <a:pos x="T6" y="T7"/>
                </a:cxn>
                <a:cxn ang="0">
                  <a:pos x="T8" y="T9"/>
                </a:cxn>
                <a:cxn ang="0">
                  <a:pos x="T10" y="T11"/>
                </a:cxn>
                <a:cxn ang="0">
                  <a:pos x="T12" y="T13"/>
                </a:cxn>
              </a:cxnLst>
              <a:rect l="0" t="0" r="r" b="b"/>
              <a:pathLst>
                <a:path w="1469" h="1342">
                  <a:moveTo>
                    <a:pt x="1146" y="0"/>
                  </a:moveTo>
                  <a:cubicBezTo>
                    <a:pt x="1340" y="131"/>
                    <a:pt x="1468" y="353"/>
                    <a:pt x="1469" y="604"/>
                  </a:cubicBezTo>
                  <a:moveTo>
                    <a:pt x="1047" y="1272"/>
                  </a:moveTo>
                  <a:cubicBezTo>
                    <a:pt x="952" y="1317"/>
                    <a:pt x="846" y="1342"/>
                    <a:pt x="734" y="1342"/>
                  </a:cubicBezTo>
                  <a:cubicBezTo>
                    <a:pt x="623" y="1342"/>
                    <a:pt x="517" y="1317"/>
                    <a:pt x="422" y="1272"/>
                  </a:cubicBezTo>
                  <a:moveTo>
                    <a:pt x="0" y="604"/>
                  </a:moveTo>
                  <a:cubicBezTo>
                    <a:pt x="1" y="353"/>
                    <a:pt x="129" y="131"/>
                    <a:pt x="322" y="0"/>
                  </a:cubicBezTo>
                </a:path>
              </a:pathLst>
            </a:custGeom>
            <a:noFill/>
            <a:ln w="12700" cap="flat">
              <a:solidFill>
                <a:schemeClr val="tx1">
                  <a:lumMod val="65000"/>
                  <a:lumOff val="35000"/>
                </a:schemeClr>
              </a:solidFill>
              <a:prstDash val="dash"/>
              <a:miter lim="800000"/>
              <a:headEnd type="none" w="sm" len="sm"/>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24" name="组合 23"/>
            <p:cNvGrpSpPr/>
            <p:nvPr/>
          </p:nvGrpSpPr>
          <p:grpSpPr>
            <a:xfrm>
              <a:off x="9784" y="1500"/>
              <a:ext cx="8009" cy="2710"/>
              <a:chOff x="9784" y="3474"/>
              <a:chExt cx="8009" cy="2710"/>
            </a:xfrm>
          </p:grpSpPr>
          <p:grpSp>
            <p:nvGrpSpPr>
              <p:cNvPr id="25" name="组合 24"/>
              <p:cNvGrpSpPr/>
              <p:nvPr/>
            </p:nvGrpSpPr>
            <p:grpSpPr>
              <a:xfrm>
                <a:off x="10907" y="3576"/>
                <a:ext cx="6886" cy="2608"/>
                <a:chOff x="6975351" y="1787585"/>
                <a:chExt cx="4290358" cy="1655943"/>
              </a:xfrm>
            </p:grpSpPr>
            <p:sp>
              <p:nvSpPr>
                <p:cNvPr id="30" name="TextBox 96"/>
                <p:cNvSpPr txBox="1"/>
                <p:nvPr/>
              </p:nvSpPr>
              <p:spPr>
                <a:xfrm>
                  <a:off x="6975351" y="1787585"/>
                  <a:ext cx="2661069" cy="345764"/>
                </a:xfrm>
                <a:prstGeom prst="rect">
                  <a:avLst/>
                </a:prstGeom>
                <a:noFill/>
              </p:spPr>
              <p:txBody>
                <a:bodyPr wrap="square" rtlCol="0">
                  <a:spAutoFit/>
                </a:bodyPr>
                <a:lstStyle>
                  <a:defPPr>
                    <a:defRPr lang="zh-CN"/>
                  </a:defPPr>
                  <a:lvl1pPr>
                    <a:defRPr b="1">
                      <a:gradFill>
                        <a:gsLst>
                          <a:gs pos="0">
                            <a:schemeClr val="accent1"/>
                          </a:gs>
                          <a:gs pos="100000">
                            <a:srgbClr val="65BDD1"/>
                          </a:gs>
                        </a:gsLst>
                        <a:lin ang="2700000" scaled="1"/>
                      </a:gradFill>
                    </a:defRPr>
                  </a:lvl1pPr>
                </a:lstStyle>
                <a:p>
                  <a:r>
                    <a:rPr lang="zh-CN" altLang="en-US" dirty="0"/>
                    <a:t>纳米技术和仿生技术</a:t>
                  </a:r>
                  <a:endParaRPr lang="zh-CN" altLang="en-US" dirty="0"/>
                </a:p>
              </p:txBody>
            </p:sp>
            <p:sp>
              <p:nvSpPr>
                <p:cNvPr id="31" name="矩形 30"/>
                <p:cNvSpPr/>
                <p:nvPr/>
              </p:nvSpPr>
              <p:spPr>
                <a:xfrm>
                  <a:off x="6975351" y="2059857"/>
                  <a:ext cx="4290358" cy="1383671"/>
                </a:xfrm>
                <a:prstGeom prst="rect">
                  <a:avLst/>
                </a:prstGeom>
              </p:spPr>
              <p:txBody>
                <a:bodyPr wrap="square">
                  <a:spAutoFit/>
                </a:bodyPr>
                <a:lstStyle/>
                <a:p>
                  <a:pPr>
                    <a:lnSpc>
                      <a:spcPct val="150000"/>
                    </a:lnSpc>
                  </a:pPr>
                  <a:r>
                    <a:rPr lang="zh-CN" altLang="en-US" sz="1400" dirty="0">
                      <a:solidFill>
                        <a:schemeClr val="tx1">
                          <a:lumMod val="65000"/>
                          <a:lumOff val="35000"/>
                        </a:schemeClr>
                      </a:solidFill>
                    </a:rPr>
                    <a:t>采用纳米涂层，使得涂层表面形成荷叶的微观结构，将水滴与物体形成150度以上的接触角，使水滴极易滚落，而且水滴的滚动也会带走物体表面的污染物，从而达到良好的疏水、防污、防积雪和防裹冰性能。</a:t>
                  </a:r>
                  <a:endParaRPr lang="zh-CN" altLang="en-US" sz="1400" dirty="0">
                    <a:solidFill>
                      <a:schemeClr val="tx1">
                        <a:lumMod val="65000"/>
                        <a:lumOff val="35000"/>
                      </a:schemeClr>
                    </a:solidFill>
                  </a:endParaRPr>
                </a:p>
              </p:txBody>
            </p:sp>
          </p:grpSp>
          <p:grpSp>
            <p:nvGrpSpPr>
              <p:cNvPr id="36" name="组合 35"/>
              <p:cNvGrpSpPr/>
              <p:nvPr/>
            </p:nvGrpSpPr>
            <p:grpSpPr>
              <a:xfrm>
                <a:off x="9784" y="3474"/>
                <a:ext cx="1314" cy="1247"/>
                <a:chOff x="6082018" y="2278549"/>
                <a:chExt cx="819357" cy="792087"/>
              </a:xfrm>
            </p:grpSpPr>
            <p:grpSp>
              <p:nvGrpSpPr>
                <p:cNvPr id="38" name="组合 37"/>
                <p:cNvGrpSpPr/>
                <p:nvPr/>
              </p:nvGrpSpPr>
              <p:grpSpPr>
                <a:xfrm>
                  <a:off x="6082018" y="2278549"/>
                  <a:ext cx="819357" cy="792087"/>
                  <a:chOff x="4565675" y="764773"/>
                  <a:chExt cx="2003843" cy="1937151"/>
                </a:xfrm>
              </p:grpSpPr>
              <p:sp>
                <p:nvSpPr>
                  <p:cNvPr id="39" name="椭圆 38"/>
                  <p:cNvSpPr/>
                  <p:nvPr/>
                </p:nvSpPr>
                <p:spPr>
                  <a:xfrm>
                    <a:off x="4565675" y="907548"/>
                    <a:ext cx="1794376" cy="1794376"/>
                  </a:xfrm>
                  <a:prstGeom prst="ellipse">
                    <a:avLst/>
                  </a:prstGeom>
                  <a:gradFill>
                    <a:gsLst>
                      <a:gs pos="20000">
                        <a:schemeClr val="bg1"/>
                      </a:gs>
                      <a:gs pos="92000">
                        <a:srgbClr val="C7C8C4"/>
                      </a:gs>
                    </a:gsLst>
                    <a:lin ang="8400000" scaled="0"/>
                  </a:gradFill>
                  <a:ln>
                    <a:noFill/>
                  </a:ln>
                  <a:effectLst>
                    <a:outerShdw blurRad="165100" dist="762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sp>
                <p:nvSpPr>
                  <p:cNvPr id="41" name="椭圆 40"/>
                  <p:cNvSpPr/>
                  <p:nvPr/>
                </p:nvSpPr>
                <p:spPr>
                  <a:xfrm>
                    <a:off x="4776826" y="1118698"/>
                    <a:ext cx="1372075" cy="1372076"/>
                  </a:xfrm>
                  <a:prstGeom prst="ellipse">
                    <a:avLst/>
                  </a:prstGeom>
                  <a:gradFill>
                    <a:gsLst>
                      <a:gs pos="0">
                        <a:schemeClr val="accent1"/>
                      </a:gs>
                      <a:gs pos="100000">
                        <a:schemeClr val="accent2"/>
                      </a:gs>
                    </a:gsLst>
                    <a:lin ang="5400000" scaled="1"/>
                  </a:gra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42" name="椭圆 41"/>
                  <p:cNvSpPr/>
                  <p:nvPr/>
                </p:nvSpPr>
                <p:spPr>
                  <a:xfrm>
                    <a:off x="5484020" y="764773"/>
                    <a:ext cx="1085498" cy="830792"/>
                  </a:xfrm>
                  <a:prstGeom prst="ellipse">
                    <a:avLst/>
                  </a:prstGeom>
                  <a:gradFill flip="none" rotWithShape="1">
                    <a:gsLst>
                      <a:gs pos="32000">
                        <a:srgbClr val="FFFFFF">
                          <a:alpha val="17000"/>
                        </a:srgbClr>
                      </a:gs>
                      <a:gs pos="6000">
                        <a:schemeClr val="bg1">
                          <a:alpha val="70000"/>
                        </a:schemeClr>
                      </a:gs>
                      <a:gs pos="6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sp>
                <p:nvSpPr>
                  <p:cNvPr id="43" name="任意多边形 42"/>
                  <p:cNvSpPr/>
                  <p:nvPr/>
                </p:nvSpPr>
                <p:spPr>
                  <a:xfrm>
                    <a:off x="4783196" y="1133314"/>
                    <a:ext cx="1314800" cy="771793"/>
                  </a:xfrm>
                  <a:custGeom>
                    <a:avLst/>
                    <a:gdLst>
                      <a:gd name="connsiteX0" fmla="*/ 686038 w 1314800"/>
                      <a:gd name="connsiteY0" fmla="*/ 0 h 771793"/>
                      <a:gd name="connsiteX1" fmla="*/ 1254912 w 1314800"/>
                      <a:gd name="connsiteY1" fmla="*/ 302468 h 771793"/>
                      <a:gd name="connsiteX2" fmla="*/ 1314800 w 1314800"/>
                      <a:gd name="connsiteY2" fmla="*/ 412803 h 771793"/>
                      <a:gd name="connsiteX3" fmla="*/ 710447 w 1314800"/>
                      <a:gd name="connsiteY3" fmla="*/ 771229 h 771793"/>
                      <a:gd name="connsiteX4" fmla="*/ 686038 w 1314800"/>
                      <a:gd name="connsiteY4" fmla="*/ 771793 h 771793"/>
                      <a:gd name="connsiteX5" fmla="*/ 0 w 1314800"/>
                      <a:gd name="connsiteY5" fmla="*/ 686038 h 771793"/>
                      <a:gd name="connsiteX6" fmla="*/ 686038 w 1314800"/>
                      <a:gd name="connsiteY6" fmla="*/ 0 h 771793"/>
                      <a:gd name="connsiteX0-1" fmla="*/ 686038 w 1314800"/>
                      <a:gd name="connsiteY0-2" fmla="*/ 0 h 771793"/>
                      <a:gd name="connsiteX1-3" fmla="*/ 1254912 w 1314800"/>
                      <a:gd name="connsiteY1-4" fmla="*/ 302468 h 771793"/>
                      <a:gd name="connsiteX2-5" fmla="*/ 1314800 w 1314800"/>
                      <a:gd name="connsiteY2-6" fmla="*/ 412803 h 771793"/>
                      <a:gd name="connsiteX3-7" fmla="*/ 710447 w 1314800"/>
                      <a:gd name="connsiteY3-8" fmla="*/ 771229 h 771793"/>
                      <a:gd name="connsiteX4-9" fmla="*/ 686038 w 1314800"/>
                      <a:gd name="connsiteY4-10" fmla="*/ 771793 h 771793"/>
                      <a:gd name="connsiteX5-11" fmla="*/ 0 w 1314800"/>
                      <a:gd name="connsiteY5-12" fmla="*/ 686038 h 771793"/>
                      <a:gd name="connsiteX6-13" fmla="*/ 686038 w 1314800"/>
                      <a:gd name="connsiteY6-14" fmla="*/ 0 h 771793"/>
                      <a:gd name="connsiteX0-15" fmla="*/ 686038 w 1314800"/>
                      <a:gd name="connsiteY0-16" fmla="*/ 0 h 771793"/>
                      <a:gd name="connsiteX1-17" fmla="*/ 1254912 w 1314800"/>
                      <a:gd name="connsiteY1-18" fmla="*/ 302468 h 771793"/>
                      <a:gd name="connsiteX2-19" fmla="*/ 1314800 w 1314800"/>
                      <a:gd name="connsiteY2-20" fmla="*/ 412803 h 771793"/>
                      <a:gd name="connsiteX3-21" fmla="*/ 686038 w 1314800"/>
                      <a:gd name="connsiteY3-22" fmla="*/ 771793 h 771793"/>
                      <a:gd name="connsiteX4-23" fmla="*/ 0 w 1314800"/>
                      <a:gd name="connsiteY4-24" fmla="*/ 686038 h 771793"/>
                      <a:gd name="connsiteX5-25" fmla="*/ 686038 w 1314800"/>
                      <a:gd name="connsiteY5-26" fmla="*/ 0 h 771793"/>
                      <a:gd name="connsiteX0-27" fmla="*/ 686038 w 1314800"/>
                      <a:gd name="connsiteY0-28" fmla="*/ 0 h 771793"/>
                      <a:gd name="connsiteX1-29" fmla="*/ 1254912 w 1314800"/>
                      <a:gd name="connsiteY1-30" fmla="*/ 302468 h 771793"/>
                      <a:gd name="connsiteX2-31" fmla="*/ 1314800 w 1314800"/>
                      <a:gd name="connsiteY2-32" fmla="*/ 412803 h 771793"/>
                      <a:gd name="connsiteX3-33" fmla="*/ 686038 w 1314800"/>
                      <a:gd name="connsiteY3-34" fmla="*/ 771793 h 771793"/>
                      <a:gd name="connsiteX4-35" fmla="*/ 0 w 1314800"/>
                      <a:gd name="connsiteY4-36" fmla="*/ 686038 h 771793"/>
                      <a:gd name="connsiteX5-37" fmla="*/ 686038 w 1314800"/>
                      <a:gd name="connsiteY5-38" fmla="*/ 0 h 771793"/>
                      <a:gd name="connsiteX0-39" fmla="*/ 686038 w 1314800"/>
                      <a:gd name="connsiteY0-40" fmla="*/ 0 h 771793"/>
                      <a:gd name="connsiteX1-41" fmla="*/ 1254912 w 1314800"/>
                      <a:gd name="connsiteY1-42" fmla="*/ 302468 h 771793"/>
                      <a:gd name="connsiteX2-43" fmla="*/ 1314800 w 1314800"/>
                      <a:gd name="connsiteY2-44" fmla="*/ 412803 h 771793"/>
                      <a:gd name="connsiteX3-45" fmla="*/ 686038 w 1314800"/>
                      <a:gd name="connsiteY3-46" fmla="*/ 771793 h 771793"/>
                      <a:gd name="connsiteX4-47" fmla="*/ 0 w 1314800"/>
                      <a:gd name="connsiteY4-48" fmla="*/ 686038 h 771793"/>
                      <a:gd name="connsiteX5-49" fmla="*/ 686038 w 1314800"/>
                      <a:gd name="connsiteY5-50" fmla="*/ 0 h 771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14800" h="771793">
                        <a:moveTo>
                          <a:pt x="686038" y="0"/>
                        </a:moveTo>
                        <a:cubicBezTo>
                          <a:pt x="922843" y="0"/>
                          <a:pt x="1131626" y="119981"/>
                          <a:pt x="1254912" y="302468"/>
                        </a:cubicBezTo>
                        <a:lnTo>
                          <a:pt x="1314800" y="412803"/>
                        </a:lnTo>
                        <a:cubicBezTo>
                          <a:pt x="1219988" y="491024"/>
                          <a:pt x="928793" y="749877"/>
                          <a:pt x="686038" y="771793"/>
                        </a:cubicBezTo>
                        <a:cubicBezTo>
                          <a:pt x="371604" y="771793"/>
                          <a:pt x="57170" y="743208"/>
                          <a:pt x="0" y="686038"/>
                        </a:cubicBezTo>
                        <a:cubicBezTo>
                          <a:pt x="0" y="307150"/>
                          <a:pt x="307150" y="0"/>
                          <a:pt x="686038" y="0"/>
                        </a:cubicBezTo>
                        <a:close/>
                      </a:path>
                    </a:pathLst>
                  </a:custGeom>
                  <a:solidFill>
                    <a:schemeClr val="bg1">
                      <a:alpha val="1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grpSp>
            <p:sp>
              <p:nvSpPr>
                <p:cNvPr id="45" name="TextBox 147"/>
                <p:cNvSpPr txBox="1"/>
                <p:nvPr/>
              </p:nvSpPr>
              <p:spPr>
                <a:xfrm>
                  <a:off x="6221173" y="2434287"/>
                  <a:ext cx="233927" cy="583743"/>
                </a:xfrm>
                <a:prstGeom prst="rect">
                  <a:avLst/>
                </a:prstGeom>
                <a:noFill/>
              </p:spPr>
              <p:txBody>
                <a:bodyPr wrap="square" rtlCol="0">
                  <a:spAutoFit/>
                </a:bodyPr>
                <a:lstStyle/>
                <a:p>
                  <a:r>
                    <a:rPr lang="zh-CN" altLang="en-US" sz="3200" dirty="0">
                      <a:solidFill>
                        <a:schemeClr val="bg1"/>
                      </a:solidFill>
                      <a:latin typeface="微软雅黑" panose="020B0503020204020204" charset="-122"/>
                      <a:ea typeface="微软雅黑" panose="020B0503020204020204" charset="-122"/>
                    </a:rPr>
                    <a:t>√</a:t>
                  </a:r>
                  <a:endParaRPr lang="zh-CN" altLang="en-US" sz="3200" dirty="0">
                    <a:solidFill>
                      <a:schemeClr val="bg1"/>
                    </a:solidFill>
                    <a:latin typeface="微软雅黑" panose="020B0503020204020204" charset="-122"/>
                    <a:ea typeface="微软雅黑" panose="020B0503020204020204" charset="-122"/>
                  </a:endParaRPr>
                </a:p>
              </p:txBody>
            </p:sp>
          </p:grpSp>
        </p:grpSp>
        <p:grpSp>
          <p:nvGrpSpPr>
            <p:cNvPr id="47" name="组合 46"/>
            <p:cNvGrpSpPr/>
            <p:nvPr/>
          </p:nvGrpSpPr>
          <p:grpSpPr>
            <a:xfrm>
              <a:off x="9780" y="4662"/>
              <a:ext cx="7880" cy="2178"/>
              <a:chOff x="9784" y="5354"/>
              <a:chExt cx="7880" cy="2178"/>
            </a:xfrm>
          </p:grpSpPr>
          <p:grpSp>
            <p:nvGrpSpPr>
              <p:cNvPr id="49" name="组合 48"/>
              <p:cNvGrpSpPr/>
              <p:nvPr/>
            </p:nvGrpSpPr>
            <p:grpSpPr>
              <a:xfrm>
                <a:off x="10907" y="5434"/>
                <a:ext cx="6756" cy="2099"/>
                <a:chOff x="6975351" y="2799374"/>
                <a:chExt cx="4290358" cy="1332722"/>
              </a:xfrm>
            </p:grpSpPr>
            <p:sp>
              <p:nvSpPr>
                <p:cNvPr id="50" name="TextBox 99"/>
                <p:cNvSpPr txBox="1"/>
                <p:nvPr/>
              </p:nvSpPr>
              <p:spPr>
                <a:xfrm>
                  <a:off x="6975351" y="2799374"/>
                  <a:ext cx="1325880" cy="368300"/>
                </a:xfrm>
                <a:prstGeom prst="rect">
                  <a:avLst/>
                </a:prstGeom>
                <a:noFill/>
              </p:spPr>
              <p:txBody>
                <a:bodyPr wrap="none" rtlCol="0">
                  <a:spAutoFit/>
                </a:bodyPr>
                <a:lstStyle>
                  <a:defPPr>
                    <a:defRPr lang="zh-CN"/>
                  </a:defPPr>
                  <a:lvl1pPr>
                    <a:defRPr b="1">
                      <a:gradFill>
                        <a:gsLst>
                          <a:gs pos="0">
                            <a:schemeClr val="accent1"/>
                          </a:gs>
                          <a:gs pos="100000">
                            <a:srgbClr val="65BDD1"/>
                          </a:gs>
                        </a:gsLst>
                        <a:lin ang="2700000" scaled="1"/>
                      </a:gradFill>
                    </a:defRPr>
                  </a:lvl1pPr>
                </a:lstStyle>
                <a:p>
                  <a:pPr algn="l"/>
                  <a:r>
                    <a:rPr lang="zh-CN" altLang="en-US" dirty="0"/>
                    <a:t>超润滑技术</a:t>
                  </a:r>
                  <a:endParaRPr lang="zh-CN" altLang="en-US" dirty="0"/>
                </a:p>
              </p:txBody>
            </p:sp>
            <p:sp>
              <p:nvSpPr>
                <p:cNvPr id="53" name="矩形 52"/>
                <p:cNvSpPr/>
                <p:nvPr/>
              </p:nvSpPr>
              <p:spPr>
                <a:xfrm>
                  <a:off x="6975351" y="3071646"/>
                  <a:ext cx="4290358" cy="1060450"/>
                </a:xfrm>
                <a:prstGeom prst="rect">
                  <a:avLst/>
                </a:prstGeom>
              </p:spPr>
              <p:txBody>
                <a:bodyPr wrap="square">
                  <a:spAutoFit/>
                </a:bodyPr>
                <a:lstStyle/>
                <a:p>
                  <a:pPr>
                    <a:lnSpc>
                      <a:spcPct val="150000"/>
                    </a:lnSpc>
                  </a:pPr>
                  <a:r>
                    <a:rPr lang="zh-CN" altLang="en-US" sz="1400" dirty="0">
                      <a:solidFill>
                        <a:schemeClr val="tx1">
                          <a:lumMod val="65000"/>
                          <a:lumOff val="35000"/>
                        </a:schemeClr>
                      </a:solidFill>
                    </a:rPr>
                    <a:t>系留气球喷涂超疏水涂层具备超润滑功能，可使水滴不会残留在膜材表面，以防止积雪和裹冰形成，可以有效解决气系留气球的全天候工作问题。</a:t>
                  </a:r>
                  <a:endParaRPr lang="zh-CN" altLang="en-US" sz="1400" dirty="0">
                    <a:solidFill>
                      <a:schemeClr val="tx1">
                        <a:lumMod val="65000"/>
                        <a:lumOff val="35000"/>
                      </a:schemeClr>
                    </a:solidFill>
                  </a:endParaRPr>
                </a:p>
              </p:txBody>
            </p:sp>
          </p:grpSp>
          <p:grpSp>
            <p:nvGrpSpPr>
              <p:cNvPr id="54" name="组合 53"/>
              <p:cNvGrpSpPr/>
              <p:nvPr/>
            </p:nvGrpSpPr>
            <p:grpSpPr>
              <a:xfrm>
                <a:off x="9784" y="5354"/>
                <a:ext cx="1290" cy="1247"/>
                <a:chOff x="6082018" y="3400052"/>
                <a:chExt cx="819357" cy="792087"/>
              </a:xfrm>
            </p:grpSpPr>
            <p:grpSp>
              <p:nvGrpSpPr>
                <p:cNvPr id="55" name="组合 54"/>
                <p:cNvGrpSpPr/>
                <p:nvPr/>
              </p:nvGrpSpPr>
              <p:grpSpPr>
                <a:xfrm>
                  <a:off x="6082018" y="3400052"/>
                  <a:ext cx="819357" cy="792087"/>
                  <a:chOff x="4565675" y="764773"/>
                  <a:chExt cx="2003843" cy="1937151"/>
                </a:xfrm>
              </p:grpSpPr>
              <p:sp>
                <p:nvSpPr>
                  <p:cNvPr id="56" name="椭圆 55"/>
                  <p:cNvSpPr/>
                  <p:nvPr/>
                </p:nvSpPr>
                <p:spPr>
                  <a:xfrm>
                    <a:off x="4565675" y="907548"/>
                    <a:ext cx="1794376" cy="1794376"/>
                  </a:xfrm>
                  <a:prstGeom prst="ellipse">
                    <a:avLst/>
                  </a:prstGeom>
                  <a:gradFill>
                    <a:gsLst>
                      <a:gs pos="20000">
                        <a:schemeClr val="bg1"/>
                      </a:gs>
                      <a:gs pos="92000">
                        <a:srgbClr val="C7C8C4"/>
                      </a:gs>
                    </a:gsLst>
                    <a:lin ang="8400000" scaled="0"/>
                  </a:gradFill>
                  <a:ln>
                    <a:noFill/>
                  </a:ln>
                  <a:effectLst>
                    <a:outerShdw blurRad="165100" dist="762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sp>
                <p:nvSpPr>
                  <p:cNvPr id="57" name="椭圆 56"/>
                  <p:cNvSpPr/>
                  <p:nvPr/>
                </p:nvSpPr>
                <p:spPr>
                  <a:xfrm>
                    <a:off x="4776826" y="1118698"/>
                    <a:ext cx="1372075" cy="1372076"/>
                  </a:xfrm>
                  <a:prstGeom prst="ellipse">
                    <a:avLst/>
                  </a:prstGeom>
                  <a:gradFill>
                    <a:gsLst>
                      <a:gs pos="0">
                        <a:schemeClr val="accent1"/>
                      </a:gs>
                      <a:gs pos="100000">
                        <a:schemeClr val="accent2"/>
                      </a:gs>
                    </a:gsLst>
                    <a:lin ang="5400000" scaled="1"/>
                  </a:gra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58" name="椭圆 57"/>
                  <p:cNvSpPr/>
                  <p:nvPr/>
                </p:nvSpPr>
                <p:spPr>
                  <a:xfrm>
                    <a:off x="5484020" y="764773"/>
                    <a:ext cx="1085498" cy="830792"/>
                  </a:xfrm>
                  <a:prstGeom prst="ellipse">
                    <a:avLst/>
                  </a:prstGeom>
                  <a:gradFill flip="none" rotWithShape="1">
                    <a:gsLst>
                      <a:gs pos="32000">
                        <a:srgbClr val="FFFFFF">
                          <a:alpha val="17000"/>
                        </a:srgbClr>
                      </a:gs>
                      <a:gs pos="6000">
                        <a:schemeClr val="bg1">
                          <a:alpha val="70000"/>
                        </a:schemeClr>
                      </a:gs>
                      <a:gs pos="6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sp>
                <p:nvSpPr>
                  <p:cNvPr id="59" name="任意多边形 58"/>
                  <p:cNvSpPr/>
                  <p:nvPr/>
                </p:nvSpPr>
                <p:spPr>
                  <a:xfrm>
                    <a:off x="4783196" y="1133314"/>
                    <a:ext cx="1314800" cy="771793"/>
                  </a:xfrm>
                  <a:custGeom>
                    <a:avLst/>
                    <a:gdLst>
                      <a:gd name="connsiteX0" fmla="*/ 686038 w 1314800"/>
                      <a:gd name="connsiteY0" fmla="*/ 0 h 771793"/>
                      <a:gd name="connsiteX1" fmla="*/ 1254912 w 1314800"/>
                      <a:gd name="connsiteY1" fmla="*/ 302468 h 771793"/>
                      <a:gd name="connsiteX2" fmla="*/ 1314800 w 1314800"/>
                      <a:gd name="connsiteY2" fmla="*/ 412803 h 771793"/>
                      <a:gd name="connsiteX3" fmla="*/ 710447 w 1314800"/>
                      <a:gd name="connsiteY3" fmla="*/ 771229 h 771793"/>
                      <a:gd name="connsiteX4" fmla="*/ 686038 w 1314800"/>
                      <a:gd name="connsiteY4" fmla="*/ 771793 h 771793"/>
                      <a:gd name="connsiteX5" fmla="*/ 0 w 1314800"/>
                      <a:gd name="connsiteY5" fmla="*/ 686038 h 771793"/>
                      <a:gd name="connsiteX6" fmla="*/ 686038 w 1314800"/>
                      <a:gd name="connsiteY6" fmla="*/ 0 h 771793"/>
                      <a:gd name="connsiteX0-1" fmla="*/ 686038 w 1314800"/>
                      <a:gd name="connsiteY0-2" fmla="*/ 0 h 771793"/>
                      <a:gd name="connsiteX1-3" fmla="*/ 1254912 w 1314800"/>
                      <a:gd name="connsiteY1-4" fmla="*/ 302468 h 771793"/>
                      <a:gd name="connsiteX2-5" fmla="*/ 1314800 w 1314800"/>
                      <a:gd name="connsiteY2-6" fmla="*/ 412803 h 771793"/>
                      <a:gd name="connsiteX3-7" fmla="*/ 710447 w 1314800"/>
                      <a:gd name="connsiteY3-8" fmla="*/ 771229 h 771793"/>
                      <a:gd name="connsiteX4-9" fmla="*/ 686038 w 1314800"/>
                      <a:gd name="connsiteY4-10" fmla="*/ 771793 h 771793"/>
                      <a:gd name="connsiteX5-11" fmla="*/ 0 w 1314800"/>
                      <a:gd name="connsiteY5-12" fmla="*/ 686038 h 771793"/>
                      <a:gd name="connsiteX6-13" fmla="*/ 686038 w 1314800"/>
                      <a:gd name="connsiteY6-14" fmla="*/ 0 h 771793"/>
                      <a:gd name="connsiteX0-15" fmla="*/ 686038 w 1314800"/>
                      <a:gd name="connsiteY0-16" fmla="*/ 0 h 771793"/>
                      <a:gd name="connsiteX1-17" fmla="*/ 1254912 w 1314800"/>
                      <a:gd name="connsiteY1-18" fmla="*/ 302468 h 771793"/>
                      <a:gd name="connsiteX2-19" fmla="*/ 1314800 w 1314800"/>
                      <a:gd name="connsiteY2-20" fmla="*/ 412803 h 771793"/>
                      <a:gd name="connsiteX3-21" fmla="*/ 686038 w 1314800"/>
                      <a:gd name="connsiteY3-22" fmla="*/ 771793 h 771793"/>
                      <a:gd name="connsiteX4-23" fmla="*/ 0 w 1314800"/>
                      <a:gd name="connsiteY4-24" fmla="*/ 686038 h 771793"/>
                      <a:gd name="connsiteX5-25" fmla="*/ 686038 w 1314800"/>
                      <a:gd name="connsiteY5-26" fmla="*/ 0 h 771793"/>
                      <a:gd name="connsiteX0-27" fmla="*/ 686038 w 1314800"/>
                      <a:gd name="connsiteY0-28" fmla="*/ 0 h 771793"/>
                      <a:gd name="connsiteX1-29" fmla="*/ 1254912 w 1314800"/>
                      <a:gd name="connsiteY1-30" fmla="*/ 302468 h 771793"/>
                      <a:gd name="connsiteX2-31" fmla="*/ 1314800 w 1314800"/>
                      <a:gd name="connsiteY2-32" fmla="*/ 412803 h 771793"/>
                      <a:gd name="connsiteX3-33" fmla="*/ 686038 w 1314800"/>
                      <a:gd name="connsiteY3-34" fmla="*/ 771793 h 771793"/>
                      <a:gd name="connsiteX4-35" fmla="*/ 0 w 1314800"/>
                      <a:gd name="connsiteY4-36" fmla="*/ 686038 h 771793"/>
                      <a:gd name="connsiteX5-37" fmla="*/ 686038 w 1314800"/>
                      <a:gd name="connsiteY5-38" fmla="*/ 0 h 771793"/>
                      <a:gd name="connsiteX0-39" fmla="*/ 686038 w 1314800"/>
                      <a:gd name="connsiteY0-40" fmla="*/ 0 h 771793"/>
                      <a:gd name="connsiteX1-41" fmla="*/ 1254912 w 1314800"/>
                      <a:gd name="connsiteY1-42" fmla="*/ 302468 h 771793"/>
                      <a:gd name="connsiteX2-43" fmla="*/ 1314800 w 1314800"/>
                      <a:gd name="connsiteY2-44" fmla="*/ 412803 h 771793"/>
                      <a:gd name="connsiteX3-45" fmla="*/ 686038 w 1314800"/>
                      <a:gd name="connsiteY3-46" fmla="*/ 771793 h 771793"/>
                      <a:gd name="connsiteX4-47" fmla="*/ 0 w 1314800"/>
                      <a:gd name="connsiteY4-48" fmla="*/ 686038 h 771793"/>
                      <a:gd name="connsiteX5-49" fmla="*/ 686038 w 1314800"/>
                      <a:gd name="connsiteY5-50" fmla="*/ 0 h 771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14800" h="771793">
                        <a:moveTo>
                          <a:pt x="686038" y="0"/>
                        </a:moveTo>
                        <a:cubicBezTo>
                          <a:pt x="922843" y="0"/>
                          <a:pt x="1131626" y="119981"/>
                          <a:pt x="1254912" y="302468"/>
                        </a:cubicBezTo>
                        <a:lnTo>
                          <a:pt x="1314800" y="412803"/>
                        </a:lnTo>
                        <a:cubicBezTo>
                          <a:pt x="1219988" y="491024"/>
                          <a:pt x="928793" y="749877"/>
                          <a:pt x="686038" y="771793"/>
                        </a:cubicBezTo>
                        <a:cubicBezTo>
                          <a:pt x="371604" y="771793"/>
                          <a:pt x="57170" y="743208"/>
                          <a:pt x="0" y="686038"/>
                        </a:cubicBezTo>
                        <a:cubicBezTo>
                          <a:pt x="0" y="307150"/>
                          <a:pt x="307150" y="0"/>
                          <a:pt x="686038" y="0"/>
                        </a:cubicBezTo>
                        <a:close/>
                      </a:path>
                    </a:pathLst>
                  </a:custGeom>
                  <a:solidFill>
                    <a:schemeClr val="bg1">
                      <a:alpha val="1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grpSp>
            <p:sp>
              <p:nvSpPr>
                <p:cNvPr id="66" name="TextBox 148"/>
                <p:cNvSpPr txBox="1"/>
                <p:nvPr/>
              </p:nvSpPr>
              <p:spPr>
                <a:xfrm>
                  <a:off x="6221173" y="3568367"/>
                  <a:ext cx="233927" cy="584775"/>
                </a:xfrm>
                <a:prstGeom prst="rect">
                  <a:avLst/>
                </a:prstGeom>
                <a:noFill/>
              </p:spPr>
              <p:txBody>
                <a:bodyPr wrap="square" rtlCol="0">
                  <a:spAutoFit/>
                </a:bodyPr>
                <a:lstStyle/>
                <a:p>
                  <a:r>
                    <a:rPr lang="zh-CN" altLang="en-US" sz="3200" dirty="0">
                      <a:solidFill>
                        <a:schemeClr val="bg1"/>
                      </a:solidFill>
                      <a:latin typeface="微软雅黑" panose="020B0503020204020204" charset="-122"/>
                      <a:ea typeface="微软雅黑" panose="020B0503020204020204" charset="-122"/>
                    </a:rPr>
                    <a:t>√</a:t>
                  </a:r>
                  <a:endParaRPr lang="zh-CN" altLang="en-US" sz="3200" dirty="0">
                    <a:solidFill>
                      <a:schemeClr val="bg1"/>
                    </a:solidFill>
                    <a:latin typeface="微软雅黑" panose="020B0503020204020204" charset="-122"/>
                    <a:ea typeface="微软雅黑" panose="020B0503020204020204" charset="-122"/>
                  </a:endParaRPr>
                </a:p>
              </p:txBody>
            </p:sp>
          </p:grpSp>
        </p:grpSp>
        <p:grpSp>
          <p:nvGrpSpPr>
            <p:cNvPr id="67" name="组合 66"/>
            <p:cNvGrpSpPr/>
            <p:nvPr/>
          </p:nvGrpSpPr>
          <p:grpSpPr>
            <a:xfrm>
              <a:off x="9784" y="7301"/>
              <a:ext cx="1290" cy="1247"/>
              <a:chOff x="6082018" y="4521556"/>
              <a:chExt cx="819357" cy="792087"/>
            </a:xfrm>
          </p:grpSpPr>
          <p:grpSp>
            <p:nvGrpSpPr>
              <p:cNvPr id="68" name="组合 67"/>
              <p:cNvGrpSpPr/>
              <p:nvPr/>
            </p:nvGrpSpPr>
            <p:grpSpPr>
              <a:xfrm>
                <a:off x="6082018" y="4521556"/>
                <a:ext cx="819357" cy="792087"/>
                <a:chOff x="4565675" y="764773"/>
                <a:chExt cx="2003843" cy="1937151"/>
              </a:xfrm>
            </p:grpSpPr>
            <p:sp>
              <p:nvSpPr>
                <p:cNvPr id="69" name="椭圆 68"/>
                <p:cNvSpPr/>
                <p:nvPr/>
              </p:nvSpPr>
              <p:spPr>
                <a:xfrm>
                  <a:off x="4565675" y="907548"/>
                  <a:ext cx="1794376" cy="1794376"/>
                </a:xfrm>
                <a:prstGeom prst="ellipse">
                  <a:avLst/>
                </a:prstGeom>
                <a:gradFill>
                  <a:gsLst>
                    <a:gs pos="20000">
                      <a:schemeClr val="bg1"/>
                    </a:gs>
                    <a:gs pos="92000">
                      <a:srgbClr val="C7C8C4"/>
                    </a:gs>
                  </a:gsLst>
                  <a:lin ang="8400000" scaled="0"/>
                </a:gradFill>
                <a:ln>
                  <a:noFill/>
                </a:ln>
                <a:effectLst>
                  <a:outerShdw blurRad="165100" dist="762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sp>
              <p:nvSpPr>
                <p:cNvPr id="70" name="椭圆 69"/>
                <p:cNvSpPr/>
                <p:nvPr/>
              </p:nvSpPr>
              <p:spPr>
                <a:xfrm>
                  <a:off x="4776826" y="1118698"/>
                  <a:ext cx="1372075" cy="1372076"/>
                </a:xfrm>
                <a:prstGeom prst="ellipse">
                  <a:avLst/>
                </a:prstGeom>
                <a:gradFill>
                  <a:gsLst>
                    <a:gs pos="0">
                      <a:schemeClr val="accent1"/>
                    </a:gs>
                    <a:gs pos="100000">
                      <a:schemeClr val="accent2"/>
                    </a:gs>
                  </a:gsLst>
                  <a:lin ang="5400000" scaled="1"/>
                </a:gra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Arial" panose="020B0604020202020204" pitchFamily="34" charset="0"/>
                  </a:endParaRPr>
                </a:p>
              </p:txBody>
            </p:sp>
            <p:sp>
              <p:nvSpPr>
                <p:cNvPr id="72" name="椭圆 71"/>
                <p:cNvSpPr/>
                <p:nvPr/>
              </p:nvSpPr>
              <p:spPr>
                <a:xfrm>
                  <a:off x="5484020" y="764773"/>
                  <a:ext cx="1085498" cy="830792"/>
                </a:xfrm>
                <a:prstGeom prst="ellipse">
                  <a:avLst/>
                </a:prstGeom>
                <a:gradFill flip="none" rotWithShape="1">
                  <a:gsLst>
                    <a:gs pos="32000">
                      <a:srgbClr val="FFFFFF">
                        <a:alpha val="17000"/>
                      </a:srgbClr>
                    </a:gs>
                    <a:gs pos="6000">
                      <a:schemeClr val="bg1">
                        <a:alpha val="70000"/>
                      </a:schemeClr>
                    </a:gs>
                    <a:gs pos="6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sp>
              <p:nvSpPr>
                <p:cNvPr id="73" name="任意多边形 72"/>
                <p:cNvSpPr/>
                <p:nvPr/>
              </p:nvSpPr>
              <p:spPr>
                <a:xfrm>
                  <a:off x="4783196" y="1133314"/>
                  <a:ext cx="1314800" cy="771793"/>
                </a:xfrm>
                <a:custGeom>
                  <a:avLst/>
                  <a:gdLst>
                    <a:gd name="connsiteX0" fmla="*/ 686038 w 1314800"/>
                    <a:gd name="connsiteY0" fmla="*/ 0 h 771793"/>
                    <a:gd name="connsiteX1" fmla="*/ 1254912 w 1314800"/>
                    <a:gd name="connsiteY1" fmla="*/ 302468 h 771793"/>
                    <a:gd name="connsiteX2" fmla="*/ 1314800 w 1314800"/>
                    <a:gd name="connsiteY2" fmla="*/ 412803 h 771793"/>
                    <a:gd name="connsiteX3" fmla="*/ 710447 w 1314800"/>
                    <a:gd name="connsiteY3" fmla="*/ 771229 h 771793"/>
                    <a:gd name="connsiteX4" fmla="*/ 686038 w 1314800"/>
                    <a:gd name="connsiteY4" fmla="*/ 771793 h 771793"/>
                    <a:gd name="connsiteX5" fmla="*/ 0 w 1314800"/>
                    <a:gd name="connsiteY5" fmla="*/ 686038 h 771793"/>
                    <a:gd name="connsiteX6" fmla="*/ 686038 w 1314800"/>
                    <a:gd name="connsiteY6" fmla="*/ 0 h 771793"/>
                    <a:gd name="connsiteX0-1" fmla="*/ 686038 w 1314800"/>
                    <a:gd name="connsiteY0-2" fmla="*/ 0 h 771793"/>
                    <a:gd name="connsiteX1-3" fmla="*/ 1254912 w 1314800"/>
                    <a:gd name="connsiteY1-4" fmla="*/ 302468 h 771793"/>
                    <a:gd name="connsiteX2-5" fmla="*/ 1314800 w 1314800"/>
                    <a:gd name="connsiteY2-6" fmla="*/ 412803 h 771793"/>
                    <a:gd name="connsiteX3-7" fmla="*/ 710447 w 1314800"/>
                    <a:gd name="connsiteY3-8" fmla="*/ 771229 h 771793"/>
                    <a:gd name="connsiteX4-9" fmla="*/ 686038 w 1314800"/>
                    <a:gd name="connsiteY4-10" fmla="*/ 771793 h 771793"/>
                    <a:gd name="connsiteX5-11" fmla="*/ 0 w 1314800"/>
                    <a:gd name="connsiteY5-12" fmla="*/ 686038 h 771793"/>
                    <a:gd name="connsiteX6-13" fmla="*/ 686038 w 1314800"/>
                    <a:gd name="connsiteY6-14" fmla="*/ 0 h 771793"/>
                    <a:gd name="connsiteX0-15" fmla="*/ 686038 w 1314800"/>
                    <a:gd name="connsiteY0-16" fmla="*/ 0 h 771793"/>
                    <a:gd name="connsiteX1-17" fmla="*/ 1254912 w 1314800"/>
                    <a:gd name="connsiteY1-18" fmla="*/ 302468 h 771793"/>
                    <a:gd name="connsiteX2-19" fmla="*/ 1314800 w 1314800"/>
                    <a:gd name="connsiteY2-20" fmla="*/ 412803 h 771793"/>
                    <a:gd name="connsiteX3-21" fmla="*/ 686038 w 1314800"/>
                    <a:gd name="connsiteY3-22" fmla="*/ 771793 h 771793"/>
                    <a:gd name="connsiteX4-23" fmla="*/ 0 w 1314800"/>
                    <a:gd name="connsiteY4-24" fmla="*/ 686038 h 771793"/>
                    <a:gd name="connsiteX5-25" fmla="*/ 686038 w 1314800"/>
                    <a:gd name="connsiteY5-26" fmla="*/ 0 h 771793"/>
                    <a:gd name="connsiteX0-27" fmla="*/ 686038 w 1314800"/>
                    <a:gd name="connsiteY0-28" fmla="*/ 0 h 771793"/>
                    <a:gd name="connsiteX1-29" fmla="*/ 1254912 w 1314800"/>
                    <a:gd name="connsiteY1-30" fmla="*/ 302468 h 771793"/>
                    <a:gd name="connsiteX2-31" fmla="*/ 1314800 w 1314800"/>
                    <a:gd name="connsiteY2-32" fmla="*/ 412803 h 771793"/>
                    <a:gd name="connsiteX3-33" fmla="*/ 686038 w 1314800"/>
                    <a:gd name="connsiteY3-34" fmla="*/ 771793 h 771793"/>
                    <a:gd name="connsiteX4-35" fmla="*/ 0 w 1314800"/>
                    <a:gd name="connsiteY4-36" fmla="*/ 686038 h 771793"/>
                    <a:gd name="connsiteX5-37" fmla="*/ 686038 w 1314800"/>
                    <a:gd name="connsiteY5-38" fmla="*/ 0 h 771793"/>
                    <a:gd name="connsiteX0-39" fmla="*/ 686038 w 1314800"/>
                    <a:gd name="connsiteY0-40" fmla="*/ 0 h 771793"/>
                    <a:gd name="connsiteX1-41" fmla="*/ 1254912 w 1314800"/>
                    <a:gd name="connsiteY1-42" fmla="*/ 302468 h 771793"/>
                    <a:gd name="connsiteX2-43" fmla="*/ 1314800 w 1314800"/>
                    <a:gd name="connsiteY2-44" fmla="*/ 412803 h 771793"/>
                    <a:gd name="connsiteX3-45" fmla="*/ 686038 w 1314800"/>
                    <a:gd name="connsiteY3-46" fmla="*/ 771793 h 771793"/>
                    <a:gd name="connsiteX4-47" fmla="*/ 0 w 1314800"/>
                    <a:gd name="connsiteY4-48" fmla="*/ 686038 h 771793"/>
                    <a:gd name="connsiteX5-49" fmla="*/ 686038 w 1314800"/>
                    <a:gd name="connsiteY5-50" fmla="*/ 0 h 771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14800" h="771793">
                      <a:moveTo>
                        <a:pt x="686038" y="0"/>
                      </a:moveTo>
                      <a:cubicBezTo>
                        <a:pt x="922843" y="0"/>
                        <a:pt x="1131626" y="119981"/>
                        <a:pt x="1254912" y="302468"/>
                      </a:cubicBezTo>
                      <a:lnTo>
                        <a:pt x="1314800" y="412803"/>
                      </a:lnTo>
                      <a:cubicBezTo>
                        <a:pt x="1219988" y="491024"/>
                        <a:pt x="928793" y="749877"/>
                        <a:pt x="686038" y="771793"/>
                      </a:cubicBezTo>
                      <a:cubicBezTo>
                        <a:pt x="371604" y="771793"/>
                        <a:pt x="57170" y="743208"/>
                        <a:pt x="0" y="686038"/>
                      </a:cubicBezTo>
                      <a:cubicBezTo>
                        <a:pt x="0" y="307150"/>
                        <a:pt x="307150" y="0"/>
                        <a:pt x="686038" y="0"/>
                      </a:cubicBezTo>
                      <a:close/>
                    </a:path>
                  </a:pathLst>
                </a:custGeom>
                <a:solidFill>
                  <a:schemeClr val="bg1">
                    <a:alpha val="1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n-ea"/>
                    <a:sym typeface="Arial" panose="020B0604020202020204" pitchFamily="34" charset="0"/>
                  </a:endParaRPr>
                </a:p>
              </p:txBody>
            </p:sp>
          </p:grpSp>
          <p:sp>
            <p:nvSpPr>
              <p:cNvPr id="74" name="TextBox 149"/>
              <p:cNvSpPr txBox="1"/>
              <p:nvPr/>
            </p:nvSpPr>
            <p:spPr>
              <a:xfrm>
                <a:off x="6221173" y="4697334"/>
                <a:ext cx="233927" cy="584775"/>
              </a:xfrm>
              <a:prstGeom prst="rect">
                <a:avLst/>
              </a:prstGeom>
              <a:noFill/>
            </p:spPr>
            <p:txBody>
              <a:bodyPr wrap="square" rtlCol="0">
                <a:spAutoFit/>
              </a:bodyPr>
              <a:lstStyle/>
              <a:p>
                <a:r>
                  <a:rPr lang="zh-CN" altLang="en-US" sz="3200" dirty="0">
                    <a:solidFill>
                      <a:schemeClr val="bg1"/>
                    </a:solidFill>
                    <a:latin typeface="微软雅黑" panose="020B0503020204020204" charset="-122"/>
                    <a:ea typeface="微软雅黑" panose="020B0503020204020204" charset="-122"/>
                  </a:rPr>
                  <a:t>√</a:t>
                </a:r>
                <a:endParaRPr lang="zh-CN" altLang="en-US" sz="3200" dirty="0">
                  <a:solidFill>
                    <a:schemeClr val="bg1"/>
                  </a:solidFill>
                  <a:latin typeface="微软雅黑" panose="020B0503020204020204" charset="-122"/>
                  <a:ea typeface="微软雅黑" panose="020B0503020204020204" charset="-122"/>
                </a:endParaRPr>
              </a:p>
            </p:txBody>
          </p:sp>
        </p:grpSp>
        <p:grpSp>
          <p:nvGrpSpPr>
            <p:cNvPr id="75" name="组合 74"/>
            <p:cNvGrpSpPr/>
            <p:nvPr/>
          </p:nvGrpSpPr>
          <p:grpSpPr>
            <a:xfrm>
              <a:off x="2876" y="2399"/>
              <a:ext cx="3362" cy="3774"/>
              <a:chOff x="1695583" y="1523241"/>
              <a:chExt cx="2134802" cy="2396396"/>
            </a:xfrm>
          </p:grpSpPr>
          <p:sp>
            <p:nvSpPr>
              <p:cNvPr id="76" name="Freeform 13"/>
              <p:cNvSpPr/>
              <p:nvPr/>
            </p:nvSpPr>
            <p:spPr bwMode="auto">
              <a:xfrm>
                <a:off x="1695583" y="1523241"/>
                <a:ext cx="2134802" cy="2396396"/>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7" name="Freeform 13"/>
              <p:cNvSpPr/>
              <p:nvPr/>
            </p:nvSpPr>
            <p:spPr bwMode="auto">
              <a:xfrm>
                <a:off x="1838475" y="1673554"/>
                <a:ext cx="1869095" cy="2098130"/>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a:gsLst>
                  <a:gs pos="0">
                    <a:schemeClr val="accent1"/>
                  </a:gs>
                  <a:gs pos="100000">
                    <a:schemeClr val="accent2"/>
                  </a:gs>
                </a:gsLst>
                <a:lin ang="5400000" scaled="1"/>
              </a:gra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78" name="矩形 77"/>
              <p:cNvSpPr/>
              <p:nvPr/>
            </p:nvSpPr>
            <p:spPr>
              <a:xfrm>
                <a:off x="1837823" y="2296036"/>
                <a:ext cx="1869440" cy="829945"/>
              </a:xfrm>
              <a:prstGeom prst="rect">
                <a:avLst/>
              </a:prstGeom>
            </p:spPr>
            <p:txBody>
              <a:bodyPr wrap="square">
                <a:spAutoFit/>
              </a:bodyPr>
              <a:lstStyle/>
              <a:p>
                <a:pPr lvl="0" algn="ctr"/>
                <a:r>
                  <a:rPr lang="zh-CN" altLang="en-US" sz="2400" dirty="0">
                    <a:solidFill>
                      <a:schemeClr val="bg1"/>
                    </a:solidFill>
                    <a:latin typeface="DIN Mittelschrift Std" pitchFamily="50" charset="0"/>
                    <a:ea typeface="微软雅黑" panose="020B0503020204020204" charset="-122"/>
                  </a:rPr>
                  <a:t>纳米技术和仿生技术</a:t>
                </a:r>
                <a:endParaRPr lang="zh-CN" altLang="en-US" sz="2400" dirty="0">
                  <a:solidFill>
                    <a:schemeClr val="bg1"/>
                  </a:solidFill>
                  <a:latin typeface="DIN Mittelschrift Std" pitchFamily="50" charset="0"/>
                  <a:ea typeface="微软雅黑" panose="020B0503020204020204" charset="-122"/>
                </a:endParaRPr>
              </a:p>
            </p:txBody>
          </p:sp>
        </p:grpSp>
        <p:grpSp>
          <p:nvGrpSpPr>
            <p:cNvPr id="79" name="组合 78"/>
            <p:cNvGrpSpPr/>
            <p:nvPr/>
          </p:nvGrpSpPr>
          <p:grpSpPr>
            <a:xfrm>
              <a:off x="1151" y="5419"/>
              <a:ext cx="3362" cy="3774"/>
              <a:chOff x="600121" y="3441342"/>
              <a:chExt cx="2134802" cy="2396396"/>
            </a:xfrm>
          </p:grpSpPr>
          <p:sp>
            <p:nvSpPr>
              <p:cNvPr id="80" name="Freeform 13"/>
              <p:cNvSpPr/>
              <p:nvPr/>
            </p:nvSpPr>
            <p:spPr bwMode="auto">
              <a:xfrm>
                <a:off x="600121" y="3441342"/>
                <a:ext cx="2134802" cy="2396396"/>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1" name="Freeform 13"/>
              <p:cNvSpPr/>
              <p:nvPr/>
            </p:nvSpPr>
            <p:spPr bwMode="auto">
              <a:xfrm>
                <a:off x="732973" y="3575581"/>
                <a:ext cx="1869095" cy="2098130"/>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a:gsLst>
                  <a:gs pos="0">
                    <a:schemeClr val="accent1"/>
                  </a:gs>
                  <a:gs pos="100000">
                    <a:schemeClr val="accent2"/>
                  </a:gs>
                </a:gsLst>
                <a:lin ang="5400000" scaled="1"/>
              </a:gra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3" name="矩形 82"/>
              <p:cNvSpPr/>
              <p:nvPr/>
            </p:nvSpPr>
            <p:spPr>
              <a:xfrm>
                <a:off x="971596" y="4209692"/>
                <a:ext cx="1390650" cy="829945"/>
              </a:xfrm>
              <a:prstGeom prst="rect">
                <a:avLst/>
              </a:prstGeom>
            </p:spPr>
            <p:txBody>
              <a:bodyPr wrap="square">
                <a:spAutoFit/>
              </a:bodyPr>
              <a:lstStyle/>
              <a:p>
                <a:pPr lvl="0" algn="ctr"/>
                <a:r>
                  <a:rPr lang="zh-CN" altLang="en-US" sz="2400" dirty="0">
                    <a:solidFill>
                      <a:schemeClr val="bg1"/>
                    </a:solidFill>
                    <a:latin typeface="DIN Mittelschrift Std" pitchFamily="50" charset="0"/>
                    <a:ea typeface="微软雅黑" panose="020B0503020204020204" charset="-122"/>
                  </a:rPr>
                  <a:t>超润滑技术</a:t>
                </a:r>
                <a:endParaRPr lang="zh-CN" altLang="en-US" sz="2400" dirty="0">
                  <a:solidFill>
                    <a:schemeClr val="bg1"/>
                  </a:solidFill>
                  <a:latin typeface="DIN Mittelschrift Std" pitchFamily="50" charset="0"/>
                  <a:ea typeface="微软雅黑" panose="020B0503020204020204" charset="-122"/>
                </a:endParaRPr>
              </a:p>
            </p:txBody>
          </p:sp>
        </p:grpSp>
        <p:grpSp>
          <p:nvGrpSpPr>
            <p:cNvPr id="84" name="组合 83"/>
            <p:cNvGrpSpPr/>
            <p:nvPr/>
          </p:nvGrpSpPr>
          <p:grpSpPr>
            <a:xfrm>
              <a:off x="4601" y="5419"/>
              <a:ext cx="3362" cy="3774"/>
              <a:chOff x="2791045" y="3441342"/>
              <a:chExt cx="2134802" cy="2396396"/>
            </a:xfrm>
          </p:grpSpPr>
          <p:sp>
            <p:nvSpPr>
              <p:cNvPr id="85" name="Freeform 13"/>
              <p:cNvSpPr/>
              <p:nvPr/>
            </p:nvSpPr>
            <p:spPr bwMode="auto">
              <a:xfrm>
                <a:off x="2791045" y="3441342"/>
                <a:ext cx="2134802" cy="2396396"/>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6" name="Freeform 13"/>
              <p:cNvSpPr/>
              <p:nvPr/>
            </p:nvSpPr>
            <p:spPr bwMode="auto">
              <a:xfrm>
                <a:off x="2923176" y="3617208"/>
                <a:ext cx="1869095" cy="2098130"/>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a:gsLst>
                  <a:gs pos="0">
                    <a:schemeClr val="accent1"/>
                  </a:gs>
                  <a:gs pos="100000">
                    <a:schemeClr val="accent2"/>
                  </a:gs>
                </a:gsLst>
                <a:lin ang="5400000" scaled="1"/>
              </a:gra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7" name="矩形 86"/>
              <p:cNvSpPr/>
              <p:nvPr/>
            </p:nvSpPr>
            <p:spPr>
              <a:xfrm>
                <a:off x="3153630" y="4209692"/>
                <a:ext cx="1408430" cy="829945"/>
              </a:xfrm>
              <a:prstGeom prst="rect">
                <a:avLst/>
              </a:prstGeom>
            </p:spPr>
            <p:txBody>
              <a:bodyPr wrap="square">
                <a:spAutoFit/>
              </a:bodyPr>
              <a:lstStyle/>
              <a:p>
                <a:pPr lvl="0" algn="ctr"/>
                <a:r>
                  <a:rPr lang="zh-CN" altLang="en-US" sz="2400" dirty="0">
                    <a:solidFill>
                      <a:schemeClr val="bg1"/>
                    </a:solidFill>
                    <a:latin typeface="DIN Mittelschrift Std" pitchFamily="50" charset="0"/>
                    <a:ea typeface="微软雅黑" panose="020B0503020204020204" charset="-122"/>
                  </a:rPr>
                  <a:t>低表面能技术</a:t>
                </a:r>
                <a:endParaRPr lang="zh-CN" altLang="en-US" sz="2400" dirty="0">
                  <a:solidFill>
                    <a:schemeClr val="bg1"/>
                  </a:solidFill>
                  <a:latin typeface="DIN Mittelschrift Std" pitchFamily="50" charset="0"/>
                  <a:ea typeface="微软雅黑" panose="020B0503020204020204" charset="-122"/>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lstStyle/>
          <a:p>
            <a:r>
              <a:rPr lang="zh-CN" altLang="en-US" dirty="0">
                <a:sym typeface="+mn-lt"/>
              </a:rPr>
              <a:t>主要创新点</a:t>
            </a:r>
            <a:endParaRPr lang="zh-CN" altLang="en-US" dirty="0">
              <a:sym typeface="+mn-lt"/>
            </a:endParaRPr>
          </a:p>
        </p:txBody>
      </p:sp>
      <p:pic>
        <p:nvPicPr>
          <p:cNvPr id="3" name="图片 2" descr="31393935333132353b31393939353539343bd0f2bac53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26135" y="982980"/>
            <a:ext cx="914400" cy="914400"/>
          </a:xfrm>
          <a:prstGeom prst="rect">
            <a:avLst/>
          </a:prstGeom>
        </p:spPr>
      </p:pic>
      <p:pic>
        <p:nvPicPr>
          <p:cNvPr id="5" name="图片 4" descr="31393935333132353b31393939353539353bd0f2bac53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135" y="2242820"/>
            <a:ext cx="914400" cy="914400"/>
          </a:xfrm>
          <a:prstGeom prst="rect">
            <a:avLst/>
          </a:prstGeom>
        </p:spPr>
      </p:pic>
      <p:pic>
        <p:nvPicPr>
          <p:cNvPr id="7" name="图片 6" descr="31393935333132353b31393939353539363bd0f2bac53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135" y="3502660"/>
            <a:ext cx="914400" cy="914400"/>
          </a:xfrm>
          <a:prstGeom prst="rect">
            <a:avLst/>
          </a:prstGeom>
        </p:spPr>
      </p:pic>
      <p:pic>
        <p:nvPicPr>
          <p:cNvPr id="8" name="图片 7" descr="31393935333132353b31393939353539373bd0f2bac53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135" y="4762500"/>
            <a:ext cx="914400" cy="914400"/>
          </a:xfrm>
          <a:prstGeom prst="rect">
            <a:avLst/>
          </a:prstGeom>
        </p:spPr>
      </p:pic>
      <p:sp>
        <p:nvSpPr>
          <p:cNvPr id="9" name="矩形 8"/>
          <p:cNvSpPr/>
          <p:nvPr/>
        </p:nvSpPr>
        <p:spPr>
          <a:xfrm>
            <a:off x="2118995" y="949960"/>
            <a:ext cx="2787650" cy="947420"/>
          </a:xfrm>
          <a:prstGeom prst="rect">
            <a:avLst/>
          </a:prstGeom>
          <a:ln w="28575" cmpd="sng">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118995" y="2257425"/>
            <a:ext cx="2787650" cy="947420"/>
          </a:xfrm>
          <a:prstGeom prst="rect">
            <a:avLst/>
          </a:prstGeom>
          <a:solidFill>
            <a:schemeClr val="tx2"/>
          </a:solidFill>
          <a:ln w="28575" cmpd="sng">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118995" y="3455035"/>
            <a:ext cx="2787650" cy="947420"/>
          </a:xfrm>
          <a:prstGeom prst="rect">
            <a:avLst/>
          </a:prstGeom>
          <a:gradFill>
            <a:gsLst>
              <a:gs pos="0">
                <a:srgbClr val="9EE256">
                  <a:lumMod val="94000"/>
                </a:srgbClr>
              </a:gs>
              <a:gs pos="100000">
                <a:srgbClr val="52762D"/>
              </a:gs>
            </a:gsLst>
            <a:lin ang="5400000" scaled="0"/>
          </a:gradFill>
          <a:ln w="28575" cmpd="sng">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118995" y="4737100"/>
            <a:ext cx="2787650" cy="947420"/>
          </a:xfrm>
          <a:prstGeom prst="rect">
            <a:avLst/>
          </a:prstGeom>
          <a:solidFill>
            <a:schemeClr val="accent3"/>
          </a:solidFill>
          <a:ln w="28575" cmpd="sng">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305050" y="1155700"/>
            <a:ext cx="2416175" cy="583565"/>
          </a:xfrm>
          <a:prstGeom prst="rect">
            <a:avLst/>
          </a:prstGeom>
          <a:noFill/>
        </p:spPr>
        <p:txBody>
          <a:bodyPr wrap="square" rtlCol="0">
            <a:spAutoFit/>
          </a:bodyPr>
          <a:lstStyle/>
          <a:p>
            <a:r>
              <a:rPr lang="zh-CN" altLang="en-US" sz="3200" b="1">
                <a:solidFill>
                  <a:schemeClr val="bg2"/>
                </a:solidFill>
              </a:rPr>
              <a:t>仿生原理</a:t>
            </a:r>
            <a:endParaRPr lang="zh-CN" altLang="en-US" sz="3200" b="1">
              <a:solidFill>
                <a:schemeClr val="bg2"/>
              </a:solidFill>
            </a:endParaRPr>
          </a:p>
        </p:txBody>
      </p:sp>
      <p:sp>
        <p:nvSpPr>
          <p:cNvPr id="16" name="文本框 15"/>
          <p:cNvSpPr txBox="1"/>
          <p:nvPr/>
        </p:nvSpPr>
        <p:spPr>
          <a:xfrm>
            <a:off x="2305050" y="2435225"/>
            <a:ext cx="2416175" cy="583565"/>
          </a:xfrm>
          <a:prstGeom prst="rect">
            <a:avLst/>
          </a:prstGeom>
          <a:noFill/>
        </p:spPr>
        <p:txBody>
          <a:bodyPr wrap="square" rtlCol="0">
            <a:spAutoFit/>
          </a:bodyPr>
          <a:lstStyle/>
          <a:p>
            <a:r>
              <a:rPr lang="zh-CN" altLang="en-US" sz="3200" b="1">
                <a:solidFill>
                  <a:schemeClr val="bg2"/>
                </a:solidFill>
              </a:rPr>
              <a:t>超疏水涂层</a:t>
            </a:r>
            <a:endParaRPr lang="zh-CN" altLang="en-US" sz="3200" b="1">
              <a:solidFill>
                <a:schemeClr val="bg2"/>
              </a:solidFill>
            </a:endParaRPr>
          </a:p>
        </p:txBody>
      </p:sp>
      <p:sp>
        <p:nvSpPr>
          <p:cNvPr id="17" name="文本框 16"/>
          <p:cNvSpPr txBox="1"/>
          <p:nvPr/>
        </p:nvSpPr>
        <p:spPr>
          <a:xfrm>
            <a:off x="2305050" y="3639820"/>
            <a:ext cx="2416175" cy="583565"/>
          </a:xfrm>
          <a:prstGeom prst="rect">
            <a:avLst/>
          </a:prstGeom>
          <a:noFill/>
        </p:spPr>
        <p:txBody>
          <a:bodyPr wrap="square" rtlCol="0">
            <a:spAutoFit/>
          </a:bodyPr>
          <a:lstStyle/>
          <a:p>
            <a:r>
              <a:rPr lang="zh-CN" altLang="en-US" sz="3200" b="1">
                <a:solidFill>
                  <a:schemeClr val="bg2"/>
                </a:solidFill>
              </a:rPr>
              <a:t>超润滑技术</a:t>
            </a:r>
            <a:endParaRPr lang="zh-CN" altLang="en-US" sz="3200" b="1">
              <a:solidFill>
                <a:schemeClr val="bg2"/>
              </a:solidFill>
            </a:endParaRPr>
          </a:p>
        </p:txBody>
      </p:sp>
      <p:sp>
        <p:nvSpPr>
          <p:cNvPr id="18" name="文本框 17"/>
          <p:cNvSpPr txBox="1"/>
          <p:nvPr/>
        </p:nvSpPr>
        <p:spPr>
          <a:xfrm>
            <a:off x="2305050" y="4928235"/>
            <a:ext cx="2416175" cy="583565"/>
          </a:xfrm>
          <a:prstGeom prst="rect">
            <a:avLst/>
          </a:prstGeom>
          <a:noFill/>
        </p:spPr>
        <p:txBody>
          <a:bodyPr wrap="square" rtlCol="0">
            <a:spAutoFit/>
          </a:bodyPr>
          <a:lstStyle/>
          <a:p>
            <a:r>
              <a:rPr lang="zh-CN" altLang="en-US" sz="3200" b="1">
                <a:solidFill>
                  <a:schemeClr val="bg2"/>
                </a:solidFill>
              </a:rPr>
              <a:t>超低表面能</a:t>
            </a:r>
            <a:endParaRPr lang="zh-CN" altLang="en-US" sz="3200" b="1">
              <a:solidFill>
                <a:schemeClr val="bg2"/>
              </a:solidFill>
            </a:endParaRPr>
          </a:p>
        </p:txBody>
      </p:sp>
      <p:cxnSp>
        <p:nvCxnSpPr>
          <p:cNvPr id="19" name="肘形连接符 18"/>
          <p:cNvCxnSpPr>
            <a:stCxn id="9" idx="3"/>
          </p:cNvCxnSpPr>
          <p:nvPr/>
        </p:nvCxnSpPr>
        <p:spPr>
          <a:xfrm>
            <a:off x="4906645" y="1423670"/>
            <a:ext cx="2006600" cy="1855470"/>
          </a:xfrm>
          <a:prstGeom prst="bentConnector3">
            <a:avLst>
              <a:gd name="adj1" fmla="val 50000"/>
            </a:avLst>
          </a:prstGeom>
          <a:ln w="28575" cmpd="sng">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13" idx="3"/>
          </p:cNvCxnSpPr>
          <p:nvPr/>
        </p:nvCxnSpPr>
        <p:spPr>
          <a:xfrm flipV="1">
            <a:off x="4906645" y="3260725"/>
            <a:ext cx="1003300" cy="1950085"/>
          </a:xfrm>
          <a:prstGeom prst="bentConnector2">
            <a:avLst/>
          </a:prstGeom>
          <a:ln w="28575"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0" idx="3"/>
          </p:cNvCxnSpPr>
          <p:nvPr/>
        </p:nvCxnSpPr>
        <p:spPr>
          <a:xfrm flipV="1">
            <a:off x="4906645" y="2721610"/>
            <a:ext cx="1040130" cy="9525"/>
          </a:xfrm>
          <a:prstGeom prst="line">
            <a:avLst/>
          </a:prstGeom>
          <a:ln w="28575" cmpd="sng">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2" idx="3"/>
          </p:cNvCxnSpPr>
          <p:nvPr/>
        </p:nvCxnSpPr>
        <p:spPr>
          <a:xfrm>
            <a:off x="4906645" y="3928745"/>
            <a:ext cx="1040130" cy="1270"/>
          </a:xfrm>
          <a:prstGeom prst="line">
            <a:avLst/>
          </a:prstGeom>
          <a:ln w="28575"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8" name="圆角矩形 27"/>
          <p:cNvSpPr/>
          <p:nvPr/>
        </p:nvSpPr>
        <p:spPr>
          <a:xfrm>
            <a:off x="5426710" y="2435225"/>
            <a:ext cx="966470" cy="178752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603240" y="2545080"/>
            <a:ext cx="613410" cy="1568450"/>
          </a:xfrm>
          <a:prstGeom prst="rect">
            <a:avLst/>
          </a:prstGeom>
          <a:noFill/>
        </p:spPr>
        <p:txBody>
          <a:bodyPr wrap="square" rtlCol="0">
            <a:spAutoFit/>
          </a:bodyPr>
          <a:lstStyle/>
          <a:p>
            <a:r>
              <a:rPr lang="zh-CN" altLang="en-US" sz="3200" b="1">
                <a:solidFill>
                  <a:schemeClr val="bg2"/>
                </a:solidFill>
              </a:rPr>
              <a:t>创新点</a:t>
            </a:r>
            <a:endParaRPr lang="zh-CN" altLang="en-US" sz="3200" b="1">
              <a:solidFill>
                <a:schemeClr val="bg2"/>
              </a:solidFill>
            </a:endParaRPr>
          </a:p>
        </p:txBody>
      </p:sp>
      <p:sp>
        <p:nvSpPr>
          <p:cNvPr id="32" name="七角星 31"/>
          <p:cNvSpPr/>
          <p:nvPr/>
        </p:nvSpPr>
        <p:spPr>
          <a:xfrm>
            <a:off x="7266305" y="1312545"/>
            <a:ext cx="3957955" cy="4033520"/>
          </a:xfrm>
          <a:prstGeom prst="star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p:cNvCxnSpPr/>
          <p:nvPr/>
        </p:nvCxnSpPr>
        <p:spPr>
          <a:xfrm>
            <a:off x="6913245" y="3279140"/>
            <a:ext cx="427355" cy="0"/>
          </a:xfrm>
          <a:prstGeom prst="straightConnector1">
            <a:avLst/>
          </a:prstGeom>
          <a:ln w="28575" cmpd="sng">
            <a:solidFill>
              <a:schemeClr val="accent6">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7828279" y="2828835"/>
            <a:ext cx="2834005" cy="1753235"/>
          </a:xfrm>
          <a:prstGeom prst="rect">
            <a:avLst/>
          </a:prstGeom>
          <a:noFill/>
        </p:spPr>
        <p:txBody>
          <a:bodyPr wrap="square" rtlCol="0">
            <a:spAutoFit/>
          </a:bodyPr>
          <a:lstStyle/>
          <a:p>
            <a:pPr algn="ctr"/>
            <a:r>
              <a:rPr lang="zh-CN" altLang="en-US" sz="3600" b="1" dirty="0">
                <a:solidFill>
                  <a:schemeClr val="bg2"/>
                </a:solidFill>
                <a:latin typeface="+mj-ea"/>
                <a:ea typeface="+mj-ea"/>
                <a:sym typeface="+mn-ea"/>
              </a:rPr>
              <a:t>超性能功能化仿生纳米材料及涂</a:t>
            </a:r>
            <a:r>
              <a:rPr lang="zh-CN" altLang="en-US" sz="3600" b="1" dirty="0">
                <a:solidFill>
                  <a:schemeClr val="bg2"/>
                </a:solidFill>
                <a:latin typeface="+mj-ea"/>
                <a:ea typeface="+mj-ea"/>
                <a:sym typeface="+mn-ea"/>
              </a:rPr>
              <a:t>层</a:t>
            </a:r>
            <a:endParaRPr lang="zh-CN" altLang="en-US" sz="3600" b="1" dirty="0">
              <a:solidFill>
                <a:schemeClr val="bg2"/>
              </a:solidFill>
              <a:latin typeface="+mj-ea"/>
              <a:ea typeface="+mj-ea"/>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lstStyle/>
          <a:p>
            <a:r>
              <a:rPr lang="zh-CN" altLang="en-US" dirty="0">
                <a:sym typeface="+mn-lt"/>
              </a:rPr>
              <a:t>技术指标</a:t>
            </a:r>
            <a:endParaRPr lang="zh-CN" altLang="en-US" dirty="0">
              <a:sym typeface="+mn-lt"/>
            </a:endParaRPr>
          </a:p>
        </p:txBody>
      </p:sp>
      <p:grpSp>
        <p:nvGrpSpPr>
          <p:cNvPr id="89" name="组合 88"/>
          <p:cNvGrpSpPr/>
          <p:nvPr/>
        </p:nvGrpSpPr>
        <p:grpSpPr>
          <a:xfrm>
            <a:off x="381000" y="1192530"/>
            <a:ext cx="11429365" cy="4699000"/>
            <a:chOff x="820" y="2210"/>
            <a:chExt cx="17999" cy="7400"/>
          </a:xfrm>
        </p:grpSpPr>
        <p:sp>
          <p:nvSpPr>
            <p:cNvPr id="3" name="圆角矩形 2"/>
            <p:cNvSpPr/>
            <p:nvPr/>
          </p:nvSpPr>
          <p:spPr>
            <a:xfrm>
              <a:off x="7589" y="5700"/>
              <a:ext cx="922" cy="780"/>
            </a:xfrm>
            <a:prstGeom prst="round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9205952">
              <a:off x="7866" y="8316"/>
              <a:ext cx="3002" cy="31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9205952">
              <a:off x="7952" y="5169"/>
              <a:ext cx="3558" cy="319"/>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2256138">
              <a:off x="8087" y="6929"/>
              <a:ext cx="3365" cy="25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2256138">
              <a:off x="7512" y="3459"/>
              <a:ext cx="4021" cy="29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0622" y="4001"/>
              <a:ext cx="1218" cy="983"/>
              <a:chOff x="1273629" y="1224643"/>
              <a:chExt cx="2171700" cy="2171700"/>
            </a:xfrm>
          </p:grpSpPr>
          <p:sp>
            <p:nvSpPr>
              <p:cNvPr id="10" name="圆角矩形 9"/>
              <p:cNvSpPr/>
              <p:nvPr/>
            </p:nvSpPr>
            <p:spPr>
              <a:xfrm>
                <a:off x="1273629" y="1224643"/>
                <a:ext cx="2171700" cy="2171700"/>
              </a:xfrm>
              <a:prstGeom prst="roundRect">
                <a:avLst/>
              </a:prstGeom>
              <a:gradFill flip="none" rotWithShape="1">
                <a:gsLst>
                  <a:gs pos="14000">
                    <a:schemeClr val="bg1"/>
                  </a:gs>
                  <a:gs pos="32000">
                    <a:schemeClr val="bg1"/>
                  </a:gs>
                  <a:gs pos="100000">
                    <a:schemeClr val="bg2">
                      <a:lumMod val="90000"/>
                    </a:schemeClr>
                  </a:gs>
                </a:gsLst>
                <a:lin ang="2700000" scaled="1"/>
                <a:tileRect/>
              </a:gradFill>
              <a:ln>
                <a:noFill/>
              </a:ln>
              <a:effectLst>
                <a:outerShdw blurRad="152400" dist="63500" dir="5400000" sx="104000" sy="104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1532996" y="1484010"/>
                <a:ext cx="1652966" cy="1652966"/>
              </a:xfrm>
              <a:prstGeom prst="round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24"/>
            <p:cNvSpPr txBox="1"/>
            <p:nvPr/>
          </p:nvSpPr>
          <p:spPr>
            <a:xfrm>
              <a:off x="10688" y="4205"/>
              <a:ext cx="1087" cy="628"/>
            </a:xfrm>
            <a:prstGeom prst="rect">
              <a:avLst/>
            </a:prstGeom>
            <a:noFill/>
          </p:spPr>
          <p:txBody>
            <a:bodyPr wrap="square" rtlCol="0">
              <a:spAutoFit/>
            </a:bodyPr>
            <a:lstStyle/>
            <a:p>
              <a:pPr algn="ctr"/>
              <a:r>
                <a:rPr lang="en-US" altLang="zh-CN" sz="2000" dirty="0">
                  <a:solidFill>
                    <a:schemeClr val="bg1"/>
                  </a:solidFill>
                  <a:latin typeface="Haettenschweiler" panose="020B0706040902060204" pitchFamily="34" charset="0"/>
                  <a:cs typeface="Aharoni" panose="02010803020104030203" pitchFamily="2" charset="-79"/>
                </a:rPr>
                <a:t>02</a:t>
              </a:r>
              <a:endParaRPr lang="zh-CN" altLang="en-US" sz="2000" dirty="0">
                <a:solidFill>
                  <a:schemeClr val="bg1"/>
                </a:solidFill>
                <a:latin typeface="Haettenschweiler" panose="020B0706040902060204" pitchFamily="34" charset="0"/>
                <a:cs typeface="Aharoni" panose="02010803020104030203" pitchFamily="2" charset="-79"/>
              </a:endParaRPr>
            </a:p>
          </p:txBody>
        </p:sp>
        <p:sp>
          <p:nvSpPr>
            <p:cNvPr id="35" name="文本框 25"/>
            <p:cNvSpPr txBox="1"/>
            <p:nvPr/>
          </p:nvSpPr>
          <p:spPr>
            <a:xfrm>
              <a:off x="7503" y="5785"/>
              <a:ext cx="1094" cy="628"/>
            </a:xfrm>
            <a:prstGeom prst="rect">
              <a:avLst/>
            </a:prstGeom>
            <a:noFill/>
          </p:spPr>
          <p:txBody>
            <a:bodyPr wrap="square" rtlCol="0">
              <a:spAutoFit/>
            </a:bodyPr>
            <a:lstStyle/>
            <a:p>
              <a:pPr algn="ctr"/>
              <a:r>
                <a:rPr lang="en-US" altLang="zh-CN" sz="2000" dirty="0">
                  <a:solidFill>
                    <a:schemeClr val="bg1"/>
                  </a:solidFill>
                  <a:latin typeface="Haettenschweiler" panose="020B0706040902060204" pitchFamily="34" charset="0"/>
                  <a:cs typeface="Aharoni" panose="02010803020104030203" pitchFamily="2" charset="-79"/>
                </a:rPr>
                <a:t>03</a:t>
              </a:r>
              <a:endParaRPr lang="zh-CN" altLang="en-US" sz="2000" dirty="0">
                <a:solidFill>
                  <a:schemeClr val="bg1"/>
                </a:solidFill>
                <a:latin typeface="Haettenschweiler" panose="020B0706040902060204" pitchFamily="34" charset="0"/>
                <a:cs typeface="Aharoni" panose="02010803020104030203" pitchFamily="2" charset="-79"/>
              </a:endParaRPr>
            </a:p>
          </p:txBody>
        </p:sp>
        <p:grpSp>
          <p:nvGrpSpPr>
            <p:cNvPr id="12" name="组合 11"/>
            <p:cNvGrpSpPr/>
            <p:nvPr/>
          </p:nvGrpSpPr>
          <p:grpSpPr>
            <a:xfrm>
              <a:off x="10619" y="7222"/>
              <a:ext cx="1218" cy="983"/>
              <a:chOff x="1273629" y="1224643"/>
              <a:chExt cx="2171700" cy="2171700"/>
            </a:xfrm>
          </p:grpSpPr>
          <p:sp>
            <p:nvSpPr>
              <p:cNvPr id="13" name="圆角矩形 12"/>
              <p:cNvSpPr/>
              <p:nvPr/>
            </p:nvSpPr>
            <p:spPr>
              <a:xfrm>
                <a:off x="1273629" y="1224643"/>
                <a:ext cx="2171700" cy="2171700"/>
              </a:xfrm>
              <a:prstGeom prst="roundRect">
                <a:avLst/>
              </a:prstGeom>
              <a:gradFill flip="none" rotWithShape="1">
                <a:gsLst>
                  <a:gs pos="14000">
                    <a:schemeClr val="bg1"/>
                  </a:gs>
                  <a:gs pos="32000">
                    <a:schemeClr val="bg1"/>
                  </a:gs>
                  <a:gs pos="100000">
                    <a:schemeClr val="bg2">
                      <a:lumMod val="90000"/>
                    </a:schemeClr>
                  </a:gs>
                </a:gsLst>
                <a:lin ang="2700000" scaled="1"/>
                <a:tileRect/>
              </a:gradFill>
              <a:ln>
                <a:noFill/>
              </a:ln>
              <a:effectLst>
                <a:outerShdw blurRad="152400" dist="63500" dir="5400000" sx="104000" sy="104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1532996" y="1484010"/>
                <a:ext cx="1652966" cy="1652966"/>
              </a:xfrm>
              <a:prstGeom prst="round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1" name="文本框 26"/>
            <p:cNvSpPr txBox="1"/>
            <p:nvPr/>
          </p:nvSpPr>
          <p:spPr>
            <a:xfrm>
              <a:off x="10679" y="7407"/>
              <a:ext cx="1096" cy="628"/>
            </a:xfrm>
            <a:prstGeom prst="rect">
              <a:avLst/>
            </a:prstGeom>
            <a:noFill/>
          </p:spPr>
          <p:txBody>
            <a:bodyPr wrap="square" rtlCol="0">
              <a:spAutoFit/>
            </a:bodyPr>
            <a:lstStyle/>
            <a:p>
              <a:pPr algn="ctr"/>
              <a:r>
                <a:rPr lang="en-US" altLang="zh-CN" sz="2000" dirty="0">
                  <a:solidFill>
                    <a:schemeClr val="bg1"/>
                  </a:solidFill>
                  <a:latin typeface="Haettenschweiler" panose="020B0706040902060204" pitchFamily="34" charset="0"/>
                  <a:cs typeface="Aharoni" panose="02010803020104030203" pitchFamily="2" charset="-79"/>
                </a:rPr>
                <a:t>04</a:t>
              </a:r>
              <a:endParaRPr lang="zh-CN" altLang="en-US" sz="2000" dirty="0">
                <a:solidFill>
                  <a:schemeClr val="bg1"/>
                </a:solidFill>
                <a:latin typeface="Haettenschweiler" panose="020B0706040902060204" pitchFamily="34" charset="0"/>
                <a:cs typeface="Aharoni" panose="02010803020104030203" pitchFamily="2" charset="-79"/>
              </a:endParaRPr>
            </a:p>
          </p:txBody>
        </p:sp>
        <p:grpSp>
          <p:nvGrpSpPr>
            <p:cNvPr id="52" name="组合 51"/>
            <p:cNvGrpSpPr/>
            <p:nvPr/>
          </p:nvGrpSpPr>
          <p:grpSpPr>
            <a:xfrm>
              <a:off x="1859" y="4065"/>
              <a:ext cx="5081" cy="4068"/>
              <a:chOff x="704886" y="1760077"/>
              <a:chExt cx="3209521" cy="3185765"/>
            </a:xfrm>
          </p:grpSpPr>
          <p:sp>
            <p:nvSpPr>
              <p:cNvPr id="16" name="文本框 15"/>
              <p:cNvSpPr txBox="1"/>
              <p:nvPr/>
            </p:nvSpPr>
            <p:spPr>
              <a:xfrm flipH="1">
                <a:off x="819219" y="1760077"/>
                <a:ext cx="3095188" cy="795658"/>
              </a:xfrm>
              <a:prstGeom prst="rect">
                <a:avLst/>
              </a:prstGeom>
              <a:noFill/>
            </p:spPr>
            <p:txBody>
              <a:bodyPr wrap="square" rtlCol="0">
                <a:spAutoFit/>
              </a:bodyPr>
              <a:lstStyle/>
              <a:p>
                <a:pPr algn="l"/>
                <a:r>
                  <a:rPr lang="zh-CN" altLang="en-US" b="1" dirty="0">
                    <a:gradFill>
                      <a:gsLst>
                        <a:gs pos="0">
                          <a:schemeClr val="accent1"/>
                        </a:gs>
                        <a:gs pos="100000">
                          <a:srgbClr val="65BDD1"/>
                        </a:gs>
                      </a:gsLst>
                      <a:lin ang="2700000" scaled="1"/>
                    </a:gradFill>
                  </a:rPr>
                  <a:t>高透波、超疏水、超润滑、超低表面能的涂层的指标</a:t>
                </a:r>
                <a:endParaRPr lang="zh-CN" altLang="en-US" b="1" dirty="0">
                  <a:gradFill>
                    <a:gsLst>
                      <a:gs pos="0">
                        <a:schemeClr val="accent1"/>
                      </a:gs>
                      <a:gs pos="100000">
                        <a:srgbClr val="65BDD1"/>
                      </a:gs>
                    </a:gsLst>
                    <a:lin ang="2700000" scaled="1"/>
                  </a:gradFill>
                </a:endParaRPr>
              </a:p>
            </p:txBody>
          </p:sp>
          <p:sp>
            <p:nvSpPr>
              <p:cNvPr id="17" name="矩形 16"/>
              <p:cNvSpPr/>
              <p:nvPr/>
            </p:nvSpPr>
            <p:spPr>
              <a:xfrm flipH="1">
                <a:off x="704886" y="2555735"/>
                <a:ext cx="3209520" cy="2390107"/>
              </a:xfrm>
              <a:prstGeom prst="rect">
                <a:avLst/>
              </a:prstGeom>
            </p:spPr>
            <p:txBody>
              <a:bodyPr wrap="square">
                <a:spAutoFit/>
              </a:bodyPr>
              <a:lstStyle/>
              <a:p>
                <a:pPr algn="just"/>
                <a:r>
                  <a:rPr lang="zh-CN" altLang="en-US" sz="1200" dirty="0">
                    <a:solidFill>
                      <a:schemeClr val="tx1">
                        <a:lumMod val="50000"/>
                        <a:lumOff val="50000"/>
                      </a:schemeClr>
                    </a:solidFill>
                  </a:rPr>
                  <a:t>在高透波、超疏水、超润滑涂层的基础上，通过获取超低分子量、低摩擦系数、低表面能的纳米颗粒，并通过将长链氟代烷基引入硅油分子中可以获得具有超低表面能的氟硅油，从而制备高透波、超疏水、超润滑、超低表面能的涂层，使得雨水成球状滚落，积雪在表面易滑落，并且能除冰或者结露。实现水滴与物体接触角≥150°，涂层（含底层）对35GHz及以下频段的雷达信号衰减率≤0.1dB，摩擦系数≤0.08。</a:t>
                </a:r>
                <a:endParaRPr lang="zh-CN" altLang="en-US" sz="1200" dirty="0">
                  <a:solidFill>
                    <a:schemeClr val="tx1">
                      <a:lumMod val="50000"/>
                      <a:lumOff val="50000"/>
                    </a:schemeClr>
                  </a:solidFill>
                </a:endParaRPr>
              </a:p>
            </p:txBody>
          </p:sp>
        </p:grpSp>
        <p:grpSp>
          <p:nvGrpSpPr>
            <p:cNvPr id="18" name="组合 17"/>
            <p:cNvGrpSpPr/>
            <p:nvPr/>
          </p:nvGrpSpPr>
          <p:grpSpPr>
            <a:xfrm>
              <a:off x="12105" y="3973"/>
              <a:ext cx="6714" cy="2294"/>
              <a:chOff x="8402625" y="2174376"/>
              <a:chExt cx="4241247" cy="1796495"/>
            </a:xfrm>
          </p:grpSpPr>
          <p:sp>
            <p:nvSpPr>
              <p:cNvPr id="21" name="文本框 20"/>
              <p:cNvSpPr txBox="1"/>
              <p:nvPr/>
            </p:nvSpPr>
            <p:spPr>
              <a:xfrm>
                <a:off x="8402625" y="2174376"/>
                <a:ext cx="4241247" cy="454214"/>
              </a:xfrm>
              <a:prstGeom prst="rect">
                <a:avLst/>
              </a:prstGeom>
              <a:noFill/>
            </p:spPr>
            <p:txBody>
              <a:bodyPr wrap="square" rtlCol="0">
                <a:spAutoFit/>
              </a:bodyPr>
              <a:lstStyle>
                <a:defPPr>
                  <a:defRPr lang="zh-CN"/>
                </a:defPPr>
                <a:lvl1pPr algn="r">
                  <a:defRPr b="1">
                    <a:gradFill>
                      <a:gsLst>
                        <a:gs pos="0">
                          <a:schemeClr val="accent1"/>
                        </a:gs>
                        <a:gs pos="100000">
                          <a:srgbClr val="65BDD1"/>
                        </a:gs>
                      </a:gsLst>
                      <a:lin ang="2700000" scaled="1"/>
                    </a:gradFill>
                  </a:defRPr>
                </a:lvl1pPr>
              </a:lstStyle>
              <a:p>
                <a:pPr algn="l"/>
                <a:r>
                  <a:rPr lang="zh-CN" altLang="en-US" dirty="0"/>
                  <a:t>高透波、超疏水、超润滑的涂层的指标</a:t>
                </a:r>
                <a:endParaRPr lang="zh-CN" altLang="en-US" dirty="0"/>
              </a:p>
            </p:txBody>
          </p:sp>
          <p:sp>
            <p:nvSpPr>
              <p:cNvPr id="22" name="矩形 21"/>
              <p:cNvSpPr/>
              <p:nvPr/>
            </p:nvSpPr>
            <p:spPr>
              <a:xfrm>
                <a:off x="8402625" y="2719432"/>
                <a:ext cx="3425088" cy="1251439"/>
              </a:xfrm>
              <a:prstGeom prst="rect">
                <a:avLst/>
              </a:prstGeom>
            </p:spPr>
            <p:txBody>
              <a:bodyPr wrap="square">
                <a:spAutoFit/>
              </a:bodyPr>
              <a:lstStyle/>
              <a:p>
                <a:pPr algn="just"/>
                <a:r>
                  <a:rPr lang="zh-CN" altLang="en-US" sz="1200" dirty="0">
                    <a:solidFill>
                      <a:schemeClr val="tx1">
                        <a:lumMod val="50000"/>
                        <a:lumOff val="50000"/>
                      </a:schemeClr>
                    </a:solidFill>
                  </a:rPr>
                  <a:t>在高透波、超疏水涂层的基础上增加超润滑功能，使得涂层表明摩擦系数≤0.08；通过制造高透波纳米颗粒-润滑脂复合涂层、高透波纳米颗粒-硅油涂层或者界面润滑复合涂层等确保水滴不会在膜材表明存留，从而防止积雪和裹冰形成。</a:t>
                </a:r>
                <a:endParaRPr lang="zh-CN" altLang="en-US" sz="1200" dirty="0">
                  <a:solidFill>
                    <a:schemeClr val="tx1">
                      <a:lumMod val="50000"/>
                      <a:lumOff val="50000"/>
                    </a:schemeClr>
                  </a:solidFill>
                </a:endParaRPr>
              </a:p>
            </p:txBody>
          </p:sp>
        </p:grpSp>
        <p:grpSp>
          <p:nvGrpSpPr>
            <p:cNvPr id="26" name="组合 25"/>
            <p:cNvGrpSpPr/>
            <p:nvPr/>
          </p:nvGrpSpPr>
          <p:grpSpPr>
            <a:xfrm>
              <a:off x="12105" y="7230"/>
              <a:ext cx="6461" cy="1604"/>
              <a:chOff x="8402625" y="2174376"/>
              <a:chExt cx="4081427" cy="1256202"/>
            </a:xfrm>
          </p:grpSpPr>
          <p:sp>
            <p:nvSpPr>
              <p:cNvPr id="27" name="文本框 26"/>
              <p:cNvSpPr txBox="1"/>
              <p:nvPr/>
            </p:nvSpPr>
            <p:spPr>
              <a:xfrm>
                <a:off x="8402625" y="2174376"/>
                <a:ext cx="4081427" cy="454214"/>
              </a:xfrm>
              <a:prstGeom prst="rect">
                <a:avLst/>
              </a:prstGeom>
              <a:noFill/>
            </p:spPr>
            <p:txBody>
              <a:bodyPr wrap="square" rtlCol="0">
                <a:spAutoFit/>
              </a:bodyPr>
              <a:lstStyle>
                <a:defPPr>
                  <a:defRPr lang="zh-CN"/>
                </a:defPPr>
                <a:lvl1pPr algn="r">
                  <a:defRPr b="1">
                    <a:gradFill>
                      <a:gsLst>
                        <a:gs pos="0">
                          <a:schemeClr val="accent1"/>
                        </a:gs>
                        <a:gs pos="100000">
                          <a:srgbClr val="65BDD1"/>
                        </a:gs>
                      </a:gsLst>
                      <a:lin ang="2700000" scaled="1"/>
                    </a:gradFill>
                  </a:defRPr>
                </a:lvl1pPr>
              </a:lstStyle>
              <a:p>
                <a:pPr algn="l"/>
                <a:r>
                  <a:rPr lang="zh-CN" altLang="en-US" dirty="0"/>
                  <a:t>具有上述性能的耐磨性涂层的指标</a:t>
                </a:r>
                <a:endParaRPr lang="zh-CN" altLang="en-US" dirty="0"/>
              </a:p>
            </p:txBody>
          </p:sp>
          <p:sp>
            <p:nvSpPr>
              <p:cNvPr id="60" name="矩形 59"/>
              <p:cNvSpPr/>
              <p:nvPr/>
            </p:nvSpPr>
            <p:spPr>
              <a:xfrm>
                <a:off x="8402625" y="2634920"/>
                <a:ext cx="2914673" cy="795658"/>
              </a:xfrm>
              <a:prstGeom prst="rect">
                <a:avLst/>
              </a:prstGeom>
            </p:spPr>
            <p:txBody>
              <a:bodyPr wrap="square">
                <a:spAutoFit/>
              </a:bodyPr>
              <a:lstStyle/>
              <a:p>
                <a:r>
                  <a:rPr lang="zh-CN" altLang="en-US" sz="1200" dirty="0">
                    <a:solidFill>
                      <a:schemeClr val="tx1">
                        <a:lumMod val="50000"/>
                        <a:lumOff val="50000"/>
                      </a:schemeClr>
                    </a:solidFill>
                  </a:rPr>
                  <a:t>运用油漆的原理，制造底漆+面漆的复合超疏水、超润滑、超低表面能的耐磨性涂层非常关键，使用年限为3年。</a:t>
                </a:r>
                <a:endParaRPr lang="zh-CN" altLang="en-US" sz="1200" dirty="0">
                  <a:solidFill>
                    <a:schemeClr val="tx1">
                      <a:lumMod val="50000"/>
                      <a:lumOff val="50000"/>
                    </a:schemeClr>
                  </a:solidFill>
                </a:endParaRPr>
              </a:p>
            </p:txBody>
          </p:sp>
        </p:grpSp>
        <p:grpSp>
          <p:nvGrpSpPr>
            <p:cNvPr id="61" name="组合 60"/>
            <p:cNvGrpSpPr/>
            <p:nvPr/>
          </p:nvGrpSpPr>
          <p:grpSpPr>
            <a:xfrm>
              <a:off x="820" y="2210"/>
              <a:ext cx="6190" cy="1755"/>
              <a:chOff x="4363" y="2204894"/>
              <a:chExt cx="3910043" cy="1374455"/>
            </a:xfrm>
          </p:grpSpPr>
          <p:sp>
            <p:nvSpPr>
              <p:cNvPr id="62" name="文本框 61"/>
              <p:cNvSpPr txBox="1"/>
              <p:nvPr/>
            </p:nvSpPr>
            <p:spPr>
              <a:xfrm flipH="1">
                <a:off x="4363" y="2204894"/>
                <a:ext cx="3910043" cy="454214"/>
              </a:xfrm>
              <a:prstGeom prst="rect">
                <a:avLst/>
              </a:prstGeom>
              <a:noFill/>
            </p:spPr>
            <p:txBody>
              <a:bodyPr wrap="square" rtlCol="0">
                <a:spAutoFit/>
              </a:bodyPr>
              <a:lstStyle/>
              <a:p>
                <a:pPr algn="r"/>
                <a:r>
                  <a:rPr lang="zh-CN" altLang="en-US" b="1" dirty="0">
                    <a:gradFill>
                      <a:gsLst>
                        <a:gs pos="0">
                          <a:schemeClr val="accent1"/>
                        </a:gs>
                        <a:gs pos="100000">
                          <a:srgbClr val="65BDD1"/>
                        </a:gs>
                      </a:gsLst>
                      <a:lin ang="2700000" scaled="1"/>
                    </a:gradFill>
                  </a:rPr>
                  <a:t>高透波、超疏水的涂层的指标</a:t>
                </a:r>
                <a:endParaRPr lang="zh-CN" altLang="en-US" b="1" dirty="0">
                  <a:gradFill>
                    <a:gsLst>
                      <a:gs pos="0">
                        <a:schemeClr val="accent1"/>
                      </a:gs>
                      <a:gs pos="100000">
                        <a:srgbClr val="65BDD1"/>
                      </a:gs>
                    </a:gsLst>
                    <a:lin ang="2700000" scaled="1"/>
                  </a:gradFill>
                </a:endParaRPr>
              </a:p>
            </p:txBody>
          </p:sp>
          <p:sp>
            <p:nvSpPr>
              <p:cNvPr id="63" name="矩形 62"/>
              <p:cNvSpPr/>
              <p:nvPr/>
            </p:nvSpPr>
            <p:spPr>
              <a:xfrm flipH="1">
                <a:off x="704886" y="2555800"/>
                <a:ext cx="3209519" cy="1023549"/>
              </a:xfrm>
              <a:prstGeom prst="rect">
                <a:avLst/>
              </a:prstGeom>
            </p:spPr>
            <p:txBody>
              <a:bodyPr wrap="square">
                <a:spAutoFit/>
              </a:bodyPr>
              <a:lstStyle/>
              <a:p>
                <a:pPr algn="just"/>
                <a:r>
                  <a:rPr lang="zh-CN" altLang="en-US" sz="1200" dirty="0">
                    <a:solidFill>
                      <a:schemeClr val="tx1">
                        <a:lumMod val="50000"/>
                        <a:lumOff val="50000"/>
                      </a:schemeClr>
                    </a:solidFill>
                  </a:rPr>
                  <a:t>利用纳米技术和仿生技术，制造水滴与物体接触角≥150°的超疏水涂层，涂层（含底层）对35GHz及以下频段的雷达信号衰减率≤0.1dB。</a:t>
                </a:r>
                <a:endParaRPr lang="zh-CN" altLang="en-US" sz="1200" dirty="0">
                  <a:solidFill>
                    <a:schemeClr val="tx1">
                      <a:lumMod val="50000"/>
                      <a:lumOff val="50000"/>
                    </a:schemeClr>
                  </a:solidFill>
                </a:endParaRPr>
              </a:p>
            </p:txBody>
          </p:sp>
        </p:grpSp>
        <p:sp>
          <p:nvSpPr>
            <p:cNvPr id="34" name="圆角矩形 33"/>
            <p:cNvSpPr/>
            <p:nvPr/>
          </p:nvSpPr>
          <p:spPr>
            <a:xfrm>
              <a:off x="7441" y="5616"/>
              <a:ext cx="1218" cy="983"/>
            </a:xfrm>
            <a:prstGeom prst="roundRect">
              <a:avLst/>
            </a:prstGeom>
            <a:gradFill flip="none" rotWithShape="1">
              <a:gsLst>
                <a:gs pos="14000">
                  <a:schemeClr val="bg1"/>
                </a:gs>
                <a:gs pos="32000">
                  <a:schemeClr val="bg1"/>
                </a:gs>
                <a:gs pos="100000">
                  <a:schemeClr val="bg2">
                    <a:lumMod val="90000"/>
                  </a:schemeClr>
                </a:gs>
              </a:gsLst>
              <a:lin ang="2700000" scaled="1"/>
              <a:tileRect/>
            </a:gradFill>
            <a:ln>
              <a:noFill/>
            </a:ln>
            <a:effectLst>
              <a:outerShdw blurRad="152400" dist="63500" dir="5400000" sx="104000" sy="104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p:nvSpPr>
          <p:spPr>
            <a:xfrm>
              <a:off x="7589" y="5701"/>
              <a:ext cx="922" cy="780"/>
            </a:xfrm>
            <a:prstGeom prst="round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7441" y="8628"/>
              <a:ext cx="1218" cy="982"/>
              <a:chOff x="7441" y="5616"/>
              <a:chExt cx="1218" cy="982"/>
            </a:xfrm>
          </p:grpSpPr>
          <p:sp>
            <p:nvSpPr>
              <p:cNvPr id="29" name="圆角矩形 28"/>
              <p:cNvSpPr/>
              <p:nvPr/>
            </p:nvSpPr>
            <p:spPr>
              <a:xfrm>
                <a:off x="7441" y="5616"/>
                <a:ext cx="1218" cy="983"/>
              </a:xfrm>
              <a:prstGeom prst="roundRect">
                <a:avLst/>
              </a:prstGeom>
              <a:gradFill flip="none" rotWithShape="1">
                <a:gsLst>
                  <a:gs pos="14000">
                    <a:schemeClr val="bg1"/>
                  </a:gs>
                  <a:gs pos="32000">
                    <a:schemeClr val="bg1"/>
                  </a:gs>
                  <a:gs pos="100000">
                    <a:schemeClr val="bg2">
                      <a:lumMod val="90000"/>
                    </a:schemeClr>
                  </a:gs>
                </a:gsLst>
                <a:lin ang="2700000" scaled="1"/>
                <a:tileRect/>
              </a:gradFill>
              <a:ln>
                <a:noFill/>
              </a:ln>
              <a:effectLst>
                <a:outerShdw blurRad="152400" dist="63500" dir="5400000" sx="104000" sy="104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7589" y="5701"/>
                <a:ext cx="922" cy="780"/>
              </a:xfrm>
              <a:prstGeom prst="round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圆角矩形 39"/>
            <p:cNvSpPr/>
            <p:nvPr/>
          </p:nvSpPr>
          <p:spPr>
            <a:xfrm>
              <a:off x="7589" y="2267"/>
              <a:ext cx="1218" cy="983"/>
            </a:xfrm>
            <a:prstGeom prst="roundRect">
              <a:avLst/>
            </a:prstGeom>
            <a:gradFill flip="none" rotWithShape="1">
              <a:gsLst>
                <a:gs pos="14000">
                  <a:schemeClr val="bg1"/>
                </a:gs>
                <a:gs pos="32000">
                  <a:schemeClr val="bg1"/>
                </a:gs>
                <a:gs pos="100000">
                  <a:schemeClr val="bg2">
                    <a:lumMod val="90000"/>
                  </a:schemeClr>
                </a:gs>
              </a:gsLst>
              <a:lin ang="2700000" scaled="1"/>
              <a:tileRect/>
            </a:gradFill>
            <a:ln>
              <a:noFill/>
            </a:ln>
            <a:effectLst>
              <a:outerShdw blurRad="152400" dist="63500" dir="5400000" sx="104000" sy="104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7737" y="2376"/>
              <a:ext cx="922" cy="780"/>
            </a:xfrm>
            <a:prstGeom prst="round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24"/>
            <p:cNvSpPr txBox="1"/>
            <p:nvPr/>
          </p:nvSpPr>
          <p:spPr>
            <a:xfrm>
              <a:off x="7654" y="2456"/>
              <a:ext cx="1087" cy="628"/>
            </a:xfrm>
            <a:prstGeom prst="rect">
              <a:avLst/>
            </a:prstGeom>
            <a:noFill/>
          </p:spPr>
          <p:txBody>
            <a:bodyPr wrap="square" rtlCol="0">
              <a:spAutoFit/>
            </a:bodyPr>
            <a:lstStyle/>
            <a:p>
              <a:pPr algn="ctr"/>
              <a:r>
                <a:rPr lang="en-US" altLang="zh-CN" sz="2000" dirty="0">
                  <a:solidFill>
                    <a:schemeClr val="bg1"/>
                  </a:solidFill>
                  <a:latin typeface="Haettenschweiler" panose="020B0706040902060204" pitchFamily="34" charset="0"/>
                  <a:cs typeface="Aharoni" panose="02010803020104030203" pitchFamily="2" charset="-79"/>
                </a:rPr>
                <a:t>01</a:t>
              </a:r>
              <a:endParaRPr lang="zh-CN" altLang="en-US" sz="2000" dirty="0">
                <a:solidFill>
                  <a:schemeClr val="bg1"/>
                </a:solidFill>
                <a:latin typeface="Haettenschweiler" panose="020B0706040902060204" pitchFamily="34" charset="0"/>
                <a:cs typeface="Aharoni" panose="02010803020104030203" pitchFamily="2" charset="-79"/>
              </a:endParaRPr>
            </a:p>
          </p:txBody>
        </p:sp>
        <p:sp>
          <p:nvSpPr>
            <p:cNvPr id="46" name="文本框 24"/>
            <p:cNvSpPr txBox="1"/>
            <p:nvPr/>
          </p:nvSpPr>
          <p:spPr>
            <a:xfrm>
              <a:off x="7503" y="5761"/>
              <a:ext cx="1087" cy="628"/>
            </a:xfrm>
            <a:prstGeom prst="rect">
              <a:avLst/>
            </a:prstGeom>
            <a:noFill/>
          </p:spPr>
          <p:txBody>
            <a:bodyPr wrap="square" rtlCol="0">
              <a:spAutoFit/>
            </a:bodyPr>
            <a:lstStyle/>
            <a:p>
              <a:pPr algn="ctr"/>
              <a:r>
                <a:rPr lang="en-US" altLang="zh-CN" sz="2000" dirty="0">
                  <a:solidFill>
                    <a:schemeClr val="bg1"/>
                  </a:solidFill>
                  <a:latin typeface="Haettenschweiler" panose="020B0706040902060204" pitchFamily="34" charset="0"/>
                  <a:cs typeface="Aharoni" panose="02010803020104030203" pitchFamily="2" charset="-79"/>
                </a:rPr>
                <a:t>03</a:t>
              </a:r>
              <a:endParaRPr lang="zh-CN" altLang="en-US" sz="2000" dirty="0">
                <a:solidFill>
                  <a:schemeClr val="bg1"/>
                </a:solidFill>
                <a:latin typeface="Haettenschweiler" panose="020B0706040902060204" pitchFamily="34" charset="0"/>
                <a:cs typeface="Aharoni" panose="02010803020104030203" pitchFamily="2" charset="-79"/>
              </a:endParaRPr>
            </a:p>
          </p:txBody>
        </p:sp>
        <p:sp>
          <p:nvSpPr>
            <p:cNvPr id="48" name="文本框 24"/>
            <p:cNvSpPr txBox="1"/>
            <p:nvPr/>
          </p:nvSpPr>
          <p:spPr>
            <a:xfrm>
              <a:off x="7506" y="8789"/>
              <a:ext cx="1087" cy="628"/>
            </a:xfrm>
            <a:prstGeom prst="rect">
              <a:avLst/>
            </a:prstGeom>
            <a:noFill/>
          </p:spPr>
          <p:txBody>
            <a:bodyPr wrap="square" rtlCol="0">
              <a:spAutoFit/>
            </a:bodyPr>
            <a:lstStyle/>
            <a:p>
              <a:pPr algn="ctr"/>
              <a:r>
                <a:rPr lang="en-US" altLang="zh-CN" sz="2000" dirty="0">
                  <a:solidFill>
                    <a:schemeClr val="bg1"/>
                  </a:solidFill>
                  <a:latin typeface="Haettenschweiler" panose="020B0706040902060204" pitchFamily="34" charset="0"/>
                  <a:cs typeface="Aharoni" panose="02010803020104030203" pitchFamily="2" charset="-79"/>
                </a:rPr>
                <a:t>05</a:t>
              </a:r>
              <a:endParaRPr lang="zh-CN" altLang="en-US" sz="2000" dirty="0">
                <a:solidFill>
                  <a:schemeClr val="bg1"/>
                </a:solidFill>
                <a:latin typeface="Haettenschweiler" panose="020B0706040902060204" pitchFamily="34" charset="0"/>
                <a:cs typeface="Aharoni" panose="02010803020104030203" pitchFamily="2" charset="-79"/>
              </a:endParaRPr>
            </a:p>
          </p:txBody>
        </p:sp>
        <p:grpSp>
          <p:nvGrpSpPr>
            <p:cNvPr id="65" name="组合 64"/>
            <p:cNvGrpSpPr/>
            <p:nvPr/>
          </p:nvGrpSpPr>
          <p:grpSpPr>
            <a:xfrm>
              <a:off x="1929" y="8386"/>
              <a:ext cx="5344" cy="882"/>
              <a:chOff x="9154350" y="2174376"/>
              <a:chExt cx="3489522" cy="690719"/>
            </a:xfrm>
          </p:grpSpPr>
          <p:sp>
            <p:nvSpPr>
              <p:cNvPr id="82" name="文本框 81"/>
              <p:cNvSpPr txBox="1"/>
              <p:nvPr/>
            </p:nvSpPr>
            <p:spPr>
              <a:xfrm>
                <a:off x="9154350" y="2174376"/>
                <a:ext cx="3489522" cy="454214"/>
              </a:xfrm>
              <a:prstGeom prst="rect">
                <a:avLst/>
              </a:prstGeom>
              <a:noFill/>
            </p:spPr>
            <p:txBody>
              <a:bodyPr wrap="square" rtlCol="0">
                <a:spAutoFit/>
              </a:bodyPr>
              <a:lstStyle>
                <a:defPPr>
                  <a:defRPr lang="zh-CN"/>
                </a:defPPr>
                <a:lvl1pPr algn="r">
                  <a:defRPr b="1">
                    <a:gradFill>
                      <a:gsLst>
                        <a:gs pos="0">
                          <a:schemeClr val="accent1"/>
                        </a:gs>
                        <a:gs pos="100000">
                          <a:srgbClr val="65BDD1"/>
                        </a:gs>
                      </a:gsLst>
                      <a:lin ang="2700000" scaled="1"/>
                    </a:gradFill>
                  </a:defRPr>
                </a:lvl1pPr>
              </a:lstStyle>
              <a:p>
                <a:pPr algn="l"/>
                <a:r>
                  <a:rPr lang="zh-CN" altLang="en-US" dirty="0"/>
                  <a:t>高透明、超疏水的涂层的指标</a:t>
                </a:r>
                <a:endParaRPr lang="zh-CN" altLang="en-US" dirty="0"/>
              </a:p>
            </p:txBody>
          </p:sp>
          <p:sp>
            <p:nvSpPr>
              <p:cNvPr id="88" name="矩形 87"/>
              <p:cNvSpPr/>
              <p:nvPr/>
            </p:nvSpPr>
            <p:spPr>
              <a:xfrm>
                <a:off x="9154350" y="2525217"/>
                <a:ext cx="3488890" cy="339878"/>
              </a:xfrm>
              <a:prstGeom prst="rect">
                <a:avLst/>
              </a:prstGeom>
            </p:spPr>
            <p:txBody>
              <a:bodyPr wrap="square">
                <a:spAutoFit/>
              </a:bodyPr>
              <a:lstStyle/>
              <a:p>
                <a:r>
                  <a:rPr lang="zh-CN" altLang="en-US" sz="1200" dirty="0">
                    <a:solidFill>
                      <a:schemeClr val="tx1">
                        <a:lumMod val="50000"/>
                        <a:lumOff val="50000"/>
                      </a:schemeClr>
                    </a:solidFill>
                  </a:rPr>
                  <a:t>透明度指标为≤15%，水滴与物体接触角≥150°。</a:t>
                </a:r>
                <a:endParaRPr lang="zh-CN" altLang="en-US" sz="1200" dirty="0">
                  <a:solidFill>
                    <a:schemeClr val="tx1">
                      <a:lumMod val="50000"/>
                      <a:lumOff val="50000"/>
                    </a:schemeClr>
                  </a:solidFill>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r>
              <a:rPr lang="zh-CN" altLang="en-US" dirty="0">
                <a:sym typeface="+mn-lt"/>
              </a:rPr>
              <a:t>主要功能</a:t>
            </a:r>
            <a:endParaRPr lang="en-US" altLang="zh-CN" dirty="0">
              <a:sym typeface="+mn-lt"/>
            </a:endParaRPr>
          </a:p>
          <a:p>
            <a:endParaRPr lang="zh-CN" altLang="en-US" dirty="0"/>
          </a:p>
        </p:txBody>
      </p:sp>
      <p:sp>
        <p:nvSpPr>
          <p:cNvPr id="21" name="矩形 20"/>
          <p:cNvSpPr/>
          <p:nvPr/>
        </p:nvSpPr>
        <p:spPr>
          <a:xfrm>
            <a:off x="690207" y="1596405"/>
            <a:ext cx="3357797" cy="1792850"/>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90207" y="1596404"/>
            <a:ext cx="57107" cy="1792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a:off x="1064938" y="2274333"/>
            <a:ext cx="731794"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26" name="TextBox 42"/>
          <p:cNvSpPr txBox="1"/>
          <p:nvPr/>
        </p:nvSpPr>
        <p:spPr>
          <a:xfrm>
            <a:off x="1064938" y="2491894"/>
            <a:ext cx="2720708" cy="829945"/>
          </a:xfrm>
          <a:prstGeom prst="rect">
            <a:avLst/>
          </a:prstGeom>
        </p:spPr>
        <p:txBody>
          <a:bodyPr wrap="square" lIns="0" rIns="0">
            <a:spAutoFit/>
          </a:bodyPr>
          <a:lstStyle>
            <a:defPPr>
              <a:defRPr lang="zh-CN"/>
            </a:defPPr>
            <a:lvl1pPr algn="ctr">
              <a:lnSpc>
                <a:spcPct val="120000"/>
              </a:lnSpc>
              <a:defRPr sz="1600">
                <a:solidFill>
                  <a:schemeClr val="tx1">
                    <a:lumMod val="65000"/>
                    <a:lumOff val="35000"/>
                  </a:schemeClr>
                </a:solidFill>
                <a:latin typeface="微软雅黑" panose="020B0503020204020204" charset="-122"/>
                <a:ea typeface="微软雅黑" panose="020B0503020204020204" charset="-122"/>
              </a:defRPr>
            </a:lvl1pPr>
          </a:lstStyle>
          <a:p>
            <a:pPr algn="just"/>
            <a:r>
              <a:rPr lang="zh-CN" altLang="en-US" sz="2000" dirty="0">
                <a:sym typeface="+mn-ea"/>
              </a:rPr>
              <a:t>解决高透波、超疏水表面制造问题</a:t>
            </a:r>
            <a:endParaRPr lang="zh-CN" altLang="en-US" sz="2000" dirty="0">
              <a:solidFill>
                <a:schemeClr val="tx1">
                  <a:lumMod val="75000"/>
                  <a:lumOff val="25000"/>
                </a:schemeClr>
              </a:solidFill>
              <a:latin typeface="+mn-ea"/>
              <a:ea typeface="+mn-ea"/>
              <a:sym typeface="+mn-ea"/>
            </a:endParaRPr>
          </a:p>
        </p:txBody>
      </p:sp>
      <p:sp>
        <p:nvSpPr>
          <p:cNvPr id="36" name="矩形 35"/>
          <p:cNvSpPr/>
          <p:nvPr/>
        </p:nvSpPr>
        <p:spPr>
          <a:xfrm>
            <a:off x="4438693" y="1596405"/>
            <a:ext cx="3357797" cy="1792850"/>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438693" y="1596404"/>
            <a:ext cx="57107" cy="1792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p:cNvCxnSpPr/>
          <p:nvPr/>
        </p:nvCxnSpPr>
        <p:spPr>
          <a:xfrm>
            <a:off x="4813424" y="2274333"/>
            <a:ext cx="731794"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40" name="TextBox 42"/>
          <p:cNvSpPr txBox="1"/>
          <p:nvPr/>
        </p:nvSpPr>
        <p:spPr>
          <a:xfrm>
            <a:off x="4813424" y="2491894"/>
            <a:ext cx="2720708" cy="829945"/>
          </a:xfrm>
          <a:prstGeom prst="rect">
            <a:avLst/>
          </a:prstGeom>
        </p:spPr>
        <p:txBody>
          <a:bodyPr wrap="square" lIns="0" rIns="0">
            <a:spAutoFit/>
          </a:bodyPr>
          <a:lstStyle>
            <a:defPPr>
              <a:defRPr lang="zh-CN"/>
            </a:defPPr>
            <a:lvl1pPr algn="ctr">
              <a:lnSpc>
                <a:spcPct val="120000"/>
              </a:lnSpc>
              <a:defRPr sz="1600">
                <a:solidFill>
                  <a:schemeClr val="tx1">
                    <a:lumMod val="65000"/>
                    <a:lumOff val="35000"/>
                  </a:schemeClr>
                </a:solidFill>
                <a:latin typeface="微软雅黑" panose="020B0503020204020204" charset="-122"/>
                <a:ea typeface="微软雅黑" panose="020B0503020204020204" charset="-122"/>
              </a:defRPr>
            </a:lvl1pPr>
          </a:lstStyle>
          <a:p>
            <a:pPr algn="just"/>
            <a:r>
              <a:rPr lang="zh-CN" altLang="en-US" sz="2000" dirty="0">
                <a:sym typeface="+mn-ea"/>
              </a:rPr>
              <a:t>解决超疏水涂层的机械耐久性问题</a:t>
            </a:r>
            <a:endParaRPr lang="zh-CN" altLang="en-US" sz="2000" dirty="0">
              <a:solidFill>
                <a:schemeClr val="tx1">
                  <a:lumMod val="75000"/>
                  <a:lumOff val="25000"/>
                </a:schemeClr>
              </a:solidFill>
              <a:latin typeface="+mn-ea"/>
              <a:ea typeface="+mn-ea"/>
              <a:sym typeface="+mn-ea"/>
            </a:endParaRPr>
          </a:p>
        </p:txBody>
      </p:sp>
      <p:sp>
        <p:nvSpPr>
          <p:cNvPr id="42" name="矩形 41"/>
          <p:cNvSpPr/>
          <p:nvPr/>
        </p:nvSpPr>
        <p:spPr>
          <a:xfrm>
            <a:off x="8187180" y="1596405"/>
            <a:ext cx="3357797" cy="1792850"/>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8187180" y="1596404"/>
            <a:ext cx="57107" cy="1792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p:cNvCxnSpPr/>
          <p:nvPr/>
        </p:nvCxnSpPr>
        <p:spPr>
          <a:xfrm>
            <a:off x="8561911" y="2274333"/>
            <a:ext cx="731794"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47" name="TextBox 42"/>
          <p:cNvSpPr txBox="1"/>
          <p:nvPr/>
        </p:nvSpPr>
        <p:spPr>
          <a:xfrm>
            <a:off x="4813506" y="4828694"/>
            <a:ext cx="2720708" cy="460375"/>
          </a:xfrm>
          <a:prstGeom prst="rect">
            <a:avLst/>
          </a:prstGeom>
        </p:spPr>
        <p:txBody>
          <a:bodyPr wrap="square" lIns="0" rIns="0">
            <a:spAutoFit/>
          </a:bodyPr>
          <a:lstStyle>
            <a:defPPr>
              <a:defRPr lang="zh-CN"/>
            </a:defPPr>
            <a:lvl1pPr algn="ctr">
              <a:lnSpc>
                <a:spcPct val="120000"/>
              </a:lnSpc>
              <a:defRPr sz="1600">
                <a:solidFill>
                  <a:schemeClr val="tx1">
                    <a:lumMod val="65000"/>
                    <a:lumOff val="35000"/>
                  </a:schemeClr>
                </a:solidFill>
                <a:latin typeface="微软雅黑" panose="020B0503020204020204" charset="-122"/>
                <a:ea typeface="微软雅黑" panose="020B0503020204020204" charset="-122"/>
              </a:defRPr>
            </a:lvl1pPr>
          </a:lstStyle>
          <a:p>
            <a:pPr algn="l"/>
            <a:r>
              <a:rPr lang="zh-CN" altLang="en-US" sz="2000" dirty="0">
                <a:sym typeface="+mn-ea"/>
              </a:rPr>
              <a:t>解决防裹冰问题</a:t>
            </a:r>
            <a:endParaRPr lang="zh-CN" altLang="en-US" sz="2000" dirty="0">
              <a:solidFill>
                <a:schemeClr val="tx1">
                  <a:lumMod val="75000"/>
                  <a:lumOff val="25000"/>
                </a:schemeClr>
              </a:solidFill>
              <a:latin typeface="+mn-ea"/>
              <a:ea typeface="+mn-ea"/>
              <a:sym typeface="+mn-ea"/>
            </a:endParaRPr>
          </a:p>
        </p:txBody>
      </p:sp>
      <p:sp>
        <p:nvSpPr>
          <p:cNvPr id="49" name="矩形 48"/>
          <p:cNvSpPr/>
          <p:nvPr/>
        </p:nvSpPr>
        <p:spPr>
          <a:xfrm>
            <a:off x="690207" y="3933205"/>
            <a:ext cx="3357797" cy="1792850"/>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90207" y="3933204"/>
            <a:ext cx="57107" cy="1792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7" name="直接连接符 56"/>
          <p:cNvCxnSpPr/>
          <p:nvPr/>
        </p:nvCxnSpPr>
        <p:spPr>
          <a:xfrm>
            <a:off x="1064938" y="4611133"/>
            <a:ext cx="731794"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58" name="TextBox 42"/>
          <p:cNvSpPr txBox="1"/>
          <p:nvPr/>
        </p:nvSpPr>
        <p:spPr>
          <a:xfrm>
            <a:off x="1064938" y="4828694"/>
            <a:ext cx="2720708" cy="460375"/>
          </a:xfrm>
          <a:prstGeom prst="rect">
            <a:avLst/>
          </a:prstGeom>
        </p:spPr>
        <p:txBody>
          <a:bodyPr wrap="square" lIns="0" rIns="0">
            <a:spAutoFit/>
          </a:bodyPr>
          <a:lstStyle>
            <a:defPPr>
              <a:defRPr lang="zh-CN"/>
            </a:defPPr>
            <a:lvl1pPr algn="ctr">
              <a:lnSpc>
                <a:spcPct val="120000"/>
              </a:lnSpc>
              <a:defRPr sz="1600">
                <a:solidFill>
                  <a:schemeClr val="tx1">
                    <a:lumMod val="65000"/>
                    <a:lumOff val="35000"/>
                  </a:schemeClr>
                </a:solidFill>
                <a:latin typeface="微软雅黑" panose="020B0503020204020204" charset="-122"/>
                <a:ea typeface="微软雅黑" panose="020B0503020204020204" charset="-122"/>
              </a:defRPr>
            </a:lvl1pPr>
          </a:lstStyle>
          <a:p>
            <a:pPr algn="l"/>
            <a:r>
              <a:rPr lang="zh-CN" altLang="en-US" sz="2000" dirty="0">
                <a:sym typeface="+mn-ea"/>
              </a:rPr>
              <a:t>解决防积雪问题</a:t>
            </a:r>
            <a:endParaRPr lang="zh-CN" altLang="en-US" sz="2000" dirty="0">
              <a:solidFill>
                <a:schemeClr val="tx1">
                  <a:lumMod val="75000"/>
                  <a:lumOff val="25000"/>
                </a:schemeClr>
              </a:solidFill>
              <a:latin typeface="+mn-ea"/>
              <a:ea typeface="+mn-ea"/>
              <a:sym typeface="+mn-ea"/>
            </a:endParaRPr>
          </a:p>
        </p:txBody>
      </p:sp>
      <p:sp>
        <p:nvSpPr>
          <p:cNvPr id="61" name="矩形 60"/>
          <p:cNvSpPr/>
          <p:nvPr/>
        </p:nvSpPr>
        <p:spPr>
          <a:xfrm>
            <a:off x="4438693" y="3933205"/>
            <a:ext cx="3357797" cy="1792850"/>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4438693" y="3933204"/>
            <a:ext cx="57107" cy="1792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5" name="直接连接符 64"/>
          <p:cNvCxnSpPr/>
          <p:nvPr/>
        </p:nvCxnSpPr>
        <p:spPr>
          <a:xfrm>
            <a:off x="4813424" y="4611133"/>
            <a:ext cx="731794"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66" name="TextBox 42"/>
          <p:cNvSpPr txBox="1"/>
          <p:nvPr/>
        </p:nvSpPr>
        <p:spPr>
          <a:xfrm>
            <a:off x="8489315" y="2491740"/>
            <a:ext cx="2867025" cy="829945"/>
          </a:xfrm>
          <a:prstGeom prst="rect">
            <a:avLst/>
          </a:prstGeom>
        </p:spPr>
        <p:txBody>
          <a:bodyPr wrap="square" lIns="0" rIns="0">
            <a:spAutoFit/>
          </a:bodyPr>
          <a:lstStyle>
            <a:defPPr>
              <a:defRPr lang="zh-CN"/>
            </a:defPPr>
            <a:lvl1pPr algn="ctr">
              <a:lnSpc>
                <a:spcPct val="120000"/>
              </a:lnSpc>
              <a:defRPr sz="1600">
                <a:solidFill>
                  <a:schemeClr val="tx1">
                    <a:lumMod val="65000"/>
                    <a:lumOff val="35000"/>
                  </a:schemeClr>
                </a:solidFill>
                <a:latin typeface="微软雅黑" panose="020B0503020204020204" charset="-122"/>
                <a:ea typeface="微软雅黑" panose="020B0503020204020204" charset="-122"/>
              </a:defRPr>
            </a:lvl1pPr>
          </a:lstStyle>
          <a:p>
            <a:pPr algn="just"/>
            <a:r>
              <a:rPr lang="zh-CN" altLang="en-US" sz="2000" dirty="0">
                <a:sym typeface="+mn-ea"/>
              </a:rPr>
              <a:t>解决防裹冰、防积水和防积雪表面制造工艺问题</a:t>
            </a:r>
            <a:endParaRPr lang="zh-CN" altLang="en-US" sz="2000" dirty="0">
              <a:solidFill>
                <a:schemeClr val="tx1">
                  <a:lumMod val="75000"/>
                  <a:lumOff val="25000"/>
                </a:schemeClr>
              </a:solidFill>
              <a:latin typeface="+mn-ea"/>
              <a:ea typeface="+mn-ea"/>
              <a:sym typeface="+mn-ea"/>
            </a:endParaRPr>
          </a:p>
        </p:txBody>
      </p:sp>
      <p:sp>
        <p:nvSpPr>
          <p:cNvPr id="69" name="矩形 68"/>
          <p:cNvSpPr/>
          <p:nvPr/>
        </p:nvSpPr>
        <p:spPr>
          <a:xfrm>
            <a:off x="8187180" y="3933205"/>
            <a:ext cx="3357797" cy="1792850"/>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8187180" y="3933204"/>
            <a:ext cx="57107" cy="1792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5" name="直接连接符 74"/>
          <p:cNvCxnSpPr/>
          <p:nvPr/>
        </p:nvCxnSpPr>
        <p:spPr>
          <a:xfrm>
            <a:off x="8561911" y="4611133"/>
            <a:ext cx="731794"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76" name="TextBox 42"/>
          <p:cNvSpPr txBox="1"/>
          <p:nvPr/>
        </p:nvSpPr>
        <p:spPr>
          <a:xfrm>
            <a:off x="8561911" y="4828694"/>
            <a:ext cx="2720708" cy="460375"/>
          </a:xfrm>
          <a:prstGeom prst="rect">
            <a:avLst/>
          </a:prstGeom>
        </p:spPr>
        <p:txBody>
          <a:bodyPr wrap="square" lIns="0" rIns="0">
            <a:spAutoFit/>
          </a:bodyPr>
          <a:lstStyle>
            <a:defPPr>
              <a:defRPr lang="zh-CN"/>
            </a:defPPr>
            <a:lvl1pPr algn="ctr">
              <a:lnSpc>
                <a:spcPct val="120000"/>
              </a:lnSpc>
              <a:defRPr sz="1600">
                <a:solidFill>
                  <a:schemeClr val="tx1">
                    <a:lumMod val="65000"/>
                    <a:lumOff val="35000"/>
                  </a:schemeClr>
                </a:solidFill>
                <a:latin typeface="微软雅黑" panose="020B0503020204020204" charset="-122"/>
                <a:ea typeface="微软雅黑" panose="020B0503020204020204" charset="-122"/>
              </a:defRPr>
            </a:lvl1pPr>
          </a:lstStyle>
          <a:p>
            <a:pPr algn="l"/>
            <a:r>
              <a:rPr lang="zh-CN" altLang="en-US" sz="2000" dirty="0">
                <a:sym typeface="+mn-ea"/>
              </a:rPr>
              <a:t>解决涂层高透明度问题</a:t>
            </a:r>
            <a:endParaRPr lang="zh-CN" altLang="en-US" sz="2000" dirty="0">
              <a:solidFill>
                <a:schemeClr val="tx1">
                  <a:lumMod val="75000"/>
                  <a:lumOff val="25000"/>
                </a:schemeClr>
              </a:solidFill>
              <a:latin typeface="+mn-ea"/>
              <a:ea typeface="+mn-ea"/>
              <a:sym typeface="Helvetica"/>
            </a:endParaRPr>
          </a:p>
        </p:txBody>
      </p:sp>
      <p:sp>
        <p:nvSpPr>
          <p:cNvPr id="77" name="矩形 76"/>
          <p:cNvSpPr/>
          <p:nvPr/>
        </p:nvSpPr>
        <p:spPr>
          <a:xfrm>
            <a:off x="973240" y="1433142"/>
            <a:ext cx="108026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lumMod val="85000"/>
                  </a:schemeClr>
                </a:solidFill>
                <a:effectLst/>
                <a:uLnTx/>
                <a:uFillTx/>
                <a:latin typeface="+mj-lt"/>
                <a:ea typeface="+mj-ea"/>
                <a:cs typeface="+mn-cs"/>
              </a:rPr>
              <a:t>01</a:t>
            </a:r>
            <a:endParaRPr kumimoji="0" lang="zh-CN" altLang="en-US" sz="5400" b="1" i="0" u="none" strike="noStrike" kern="1200" cap="none" spc="0" normalizeH="0" baseline="0" noProof="0" dirty="0">
              <a:ln>
                <a:noFill/>
              </a:ln>
              <a:solidFill>
                <a:schemeClr val="bg1">
                  <a:lumMod val="85000"/>
                </a:schemeClr>
              </a:solidFill>
              <a:effectLst/>
              <a:uLnTx/>
              <a:uFillTx/>
              <a:latin typeface="+mj-lt"/>
              <a:ea typeface="+mj-ea"/>
              <a:cs typeface="+mn-cs"/>
            </a:endParaRPr>
          </a:p>
        </p:txBody>
      </p:sp>
      <p:sp>
        <p:nvSpPr>
          <p:cNvPr id="78" name="矩形 77"/>
          <p:cNvSpPr/>
          <p:nvPr/>
        </p:nvSpPr>
        <p:spPr>
          <a:xfrm>
            <a:off x="4712161" y="1433142"/>
            <a:ext cx="108026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lumMod val="85000"/>
                  </a:schemeClr>
                </a:solidFill>
                <a:effectLst/>
                <a:uLnTx/>
                <a:uFillTx/>
                <a:latin typeface="+mj-lt"/>
                <a:ea typeface="+mj-ea"/>
                <a:cs typeface="+mn-cs"/>
              </a:rPr>
              <a:t>02</a:t>
            </a:r>
            <a:endParaRPr kumimoji="0" lang="zh-CN" altLang="en-US" sz="5400" b="1" i="0" u="none" strike="noStrike" kern="1200" cap="none" spc="0" normalizeH="0" baseline="0" noProof="0" dirty="0">
              <a:ln>
                <a:noFill/>
              </a:ln>
              <a:solidFill>
                <a:schemeClr val="bg1">
                  <a:lumMod val="85000"/>
                </a:schemeClr>
              </a:solidFill>
              <a:effectLst/>
              <a:uLnTx/>
              <a:uFillTx/>
              <a:latin typeface="+mj-lt"/>
              <a:ea typeface="+mj-ea"/>
              <a:cs typeface="+mn-cs"/>
            </a:endParaRPr>
          </a:p>
        </p:txBody>
      </p:sp>
      <p:sp>
        <p:nvSpPr>
          <p:cNvPr id="79" name="矩形 78"/>
          <p:cNvSpPr/>
          <p:nvPr/>
        </p:nvSpPr>
        <p:spPr>
          <a:xfrm>
            <a:off x="8451123" y="1433142"/>
            <a:ext cx="108026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lumMod val="85000"/>
                  </a:schemeClr>
                </a:solidFill>
                <a:effectLst/>
                <a:uLnTx/>
                <a:uFillTx/>
                <a:latin typeface="+mj-lt"/>
                <a:ea typeface="+mj-ea"/>
                <a:cs typeface="+mn-cs"/>
              </a:rPr>
              <a:t>03</a:t>
            </a:r>
            <a:endParaRPr kumimoji="0" lang="zh-CN" altLang="en-US" sz="5400" b="1" i="0" u="none" strike="noStrike" kern="1200" cap="none" spc="0" normalizeH="0" baseline="0" noProof="0" dirty="0">
              <a:ln>
                <a:noFill/>
              </a:ln>
              <a:solidFill>
                <a:schemeClr val="bg1">
                  <a:lumMod val="85000"/>
                </a:schemeClr>
              </a:solidFill>
              <a:effectLst/>
              <a:uLnTx/>
              <a:uFillTx/>
              <a:latin typeface="+mj-lt"/>
              <a:ea typeface="+mj-ea"/>
              <a:cs typeface="+mn-cs"/>
            </a:endParaRPr>
          </a:p>
        </p:txBody>
      </p:sp>
      <p:sp>
        <p:nvSpPr>
          <p:cNvPr id="80" name="矩形 79"/>
          <p:cNvSpPr/>
          <p:nvPr/>
        </p:nvSpPr>
        <p:spPr>
          <a:xfrm>
            <a:off x="973240" y="3770107"/>
            <a:ext cx="108026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lumMod val="85000"/>
                  </a:schemeClr>
                </a:solidFill>
                <a:effectLst/>
                <a:uLnTx/>
                <a:uFillTx/>
                <a:latin typeface="+mj-lt"/>
                <a:ea typeface="+mj-ea"/>
                <a:cs typeface="+mn-cs"/>
              </a:rPr>
              <a:t>04</a:t>
            </a:r>
            <a:endParaRPr kumimoji="0" lang="zh-CN" altLang="en-US" sz="5400" b="1" i="0" u="none" strike="noStrike" kern="1200" cap="none" spc="0" normalizeH="0" baseline="0" noProof="0" dirty="0">
              <a:ln>
                <a:noFill/>
              </a:ln>
              <a:solidFill>
                <a:schemeClr val="bg1">
                  <a:lumMod val="85000"/>
                </a:schemeClr>
              </a:solidFill>
              <a:effectLst/>
              <a:uLnTx/>
              <a:uFillTx/>
              <a:latin typeface="+mj-lt"/>
              <a:ea typeface="+mj-ea"/>
              <a:cs typeface="+mn-cs"/>
            </a:endParaRPr>
          </a:p>
        </p:txBody>
      </p:sp>
      <p:sp>
        <p:nvSpPr>
          <p:cNvPr id="81" name="矩形 80"/>
          <p:cNvSpPr/>
          <p:nvPr/>
        </p:nvSpPr>
        <p:spPr>
          <a:xfrm>
            <a:off x="4712161" y="3770107"/>
            <a:ext cx="108026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lumMod val="85000"/>
                  </a:schemeClr>
                </a:solidFill>
                <a:effectLst/>
                <a:uLnTx/>
                <a:uFillTx/>
                <a:latin typeface="+mj-lt"/>
                <a:ea typeface="+mj-ea"/>
                <a:cs typeface="+mn-cs"/>
              </a:rPr>
              <a:t>05</a:t>
            </a:r>
            <a:endParaRPr kumimoji="0" lang="zh-CN" altLang="en-US" sz="5400" b="1" i="0" u="none" strike="noStrike" kern="1200" cap="none" spc="0" normalizeH="0" baseline="0" noProof="0" dirty="0">
              <a:ln>
                <a:noFill/>
              </a:ln>
              <a:solidFill>
                <a:schemeClr val="bg1">
                  <a:lumMod val="85000"/>
                </a:schemeClr>
              </a:solidFill>
              <a:effectLst/>
              <a:uLnTx/>
              <a:uFillTx/>
              <a:latin typeface="+mj-lt"/>
              <a:ea typeface="+mj-ea"/>
              <a:cs typeface="+mn-cs"/>
            </a:endParaRPr>
          </a:p>
        </p:txBody>
      </p:sp>
      <p:sp>
        <p:nvSpPr>
          <p:cNvPr id="82" name="矩形 81"/>
          <p:cNvSpPr/>
          <p:nvPr/>
        </p:nvSpPr>
        <p:spPr>
          <a:xfrm>
            <a:off x="8449218" y="3770107"/>
            <a:ext cx="108026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lumMod val="85000"/>
                  </a:schemeClr>
                </a:solidFill>
                <a:effectLst/>
                <a:uLnTx/>
                <a:uFillTx/>
                <a:latin typeface="+mj-lt"/>
                <a:ea typeface="+mj-ea"/>
                <a:cs typeface="+mn-cs"/>
              </a:rPr>
              <a:t>06</a:t>
            </a:r>
            <a:endParaRPr kumimoji="0" lang="zh-CN" altLang="en-US" sz="5400" b="1" i="0" u="none" strike="noStrike" kern="1200" cap="none" spc="0" normalizeH="0" baseline="0" noProof="0" dirty="0">
              <a:ln>
                <a:noFill/>
              </a:ln>
              <a:solidFill>
                <a:schemeClr val="bg1">
                  <a:lumMod val="85000"/>
                </a:schemeClr>
              </a:solidFill>
              <a:effectLst/>
              <a:uLnTx/>
              <a:uFillTx/>
              <a:latin typeface="+mj-lt"/>
              <a:ea typeface="+mj-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5"/>
          <p:cNvSpPr/>
          <p:nvPr/>
        </p:nvSpPr>
        <p:spPr bwMode="auto">
          <a:xfrm>
            <a:off x="3442005" y="1013340"/>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solidFill>
            <a:schemeClr val="accent1">
              <a:lumMod val="20000"/>
              <a:lumOff val="80000"/>
            </a:schemeClr>
          </a:solidFill>
          <a:ln w="12700">
            <a:solidFill>
              <a:schemeClr val="bg1">
                <a:lumMod val="95000"/>
              </a:schemeClr>
            </a:solidFill>
          </a:ln>
        </p:spPr>
        <p:txBody>
          <a:bodyPr vert="horz" wrap="square" lIns="91440" tIns="45720" rIns="91440" bIns="45720" numCol="1" anchor="t" anchorCtr="0" compatLnSpc="1"/>
          <a:lstStyle/>
          <a:p>
            <a:endParaRPr lang="zh-CN" altLang="en-US"/>
          </a:p>
        </p:txBody>
      </p:sp>
      <p:sp>
        <p:nvSpPr>
          <p:cNvPr id="75" name="Freeform 5"/>
          <p:cNvSpPr/>
          <p:nvPr/>
        </p:nvSpPr>
        <p:spPr bwMode="auto">
          <a:xfrm>
            <a:off x="3678225" y="611836"/>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gradFill>
            <a:gsLst>
              <a:gs pos="0">
                <a:schemeClr val="accent1">
                  <a:lumMod val="50000"/>
                  <a:lumOff val="50000"/>
                </a:schemeClr>
              </a:gs>
              <a:gs pos="85000">
                <a:schemeClr val="accent1">
                  <a:lumMod val="80000"/>
                  <a:lumOff val="20000"/>
                </a:schemeClr>
              </a:gs>
            </a:gsLst>
            <a:lin ang="5400000" scaled="1"/>
          </a:gradFill>
          <a:ln w="95250">
            <a:noFill/>
          </a:ln>
          <a:effectLst>
            <a:outerShdw blurRad="381000" dist="304800" dir="8100000" algn="tr" rotWithShape="0">
              <a:prstClr val="black">
                <a:alpha val="1000"/>
              </a:prstClr>
            </a:outerShdw>
          </a:effectLst>
        </p:spPr>
        <p:txBody>
          <a:bodyPr vert="horz" wrap="square" lIns="91440" tIns="45720" rIns="91440" bIns="45720" numCol="1" anchor="t" anchorCtr="0" compatLnSpc="1"/>
          <a:lstStyle/>
          <a:p>
            <a:endParaRPr lang="zh-CN" altLang="en-US"/>
          </a:p>
        </p:txBody>
      </p:sp>
      <p:sp>
        <p:nvSpPr>
          <p:cNvPr id="86" name="文本框 85"/>
          <p:cNvSpPr txBox="1"/>
          <p:nvPr/>
        </p:nvSpPr>
        <p:spPr>
          <a:xfrm>
            <a:off x="5026506" y="1879865"/>
            <a:ext cx="2138988" cy="1279139"/>
          </a:xfrm>
          <a:prstGeom prst="rect">
            <a:avLst/>
          </a:prstGeom>
        </p:spPr>
        <p:txBody>
          <a:bodyPr vert="horz" lIns="0" tIns="0" rIns="0" bIns="0" rtlCol="0" anchor="ctr">
            <a:normAutofit fontScale="95000" lnSpcReduction="10000"/>
          </a:bodyPr>
          <a:lstStyle>
            <a:lvl1pPr algn="ctr">
              <a:lnSpc>
                <a:spcPct val="90000"/>
              </a:lnSpc>
              <a:spcBef>
                <a:spcPct val="0"/>
              </a:spcBef>
              <a:buNone/>
              <a:defRPr sz="7200" b="0">
                <a:latin typeface="+mj-lt"/>
                <a:ea typeface="+mj-ea"/>
                <a:cs typeface="+mj-cs"/>
              </a:defRPr>
            </a:lvl1pPr>
          </a:lstStyle>
          <a:p>
            <a:r>
              <a:rPr lang="en-US" altLang="zh-CN" sz="10400" dirty="0">
                <a:gradFill>
                  <a:gsLst>
                    <a:gs pos="42000">
                      <a:schemeClr val="bg1">
                        <a:alpha val="90000"/>
                      </a:schemeClr>
                    </a:gs>
                    <a:gs pos="86000">
                      <a:schemeClr val="bg1">
                        <a:alpha val="0"/>
                      </a:schemeClr>
                    </a:gs>
                  </a:gsLst>
                  <a:lin ang="5400000" scaled="1"/>
                </a:gradFill>
              </a:rPr>
              <a:t>04</a:t>
            </a:r>
            <a:endParaRPr lang="zh-CN" altLang="en-US" sz="10400" dirty="0">
              <a:gradFill>
                <a:gsLst>
                  <a:gs pos="42000">
                    <a:schemeClr val="bg1">
                      <a:alpha val="90000"/>
                    </a:schemeClr>
                  </a:gs>
                  <a:gs pos="86000">
                    <a:schemeClr val="bg1">
                      <a:alpha val="0"/>
                    </a:schemeClr>
                  </a:gs>
                </a:gsLst>
                <a:lin ang="5400000" scaled="1"/>
              </a:gradFill>
            </a:endParaRPr>
          </a:p>
        </p:txBody>
      </p:sp>
      <p:sp>
        <p:nvSpPr>
          <p:cNvPr id="87" name="文本框 86"/>
          <p:cNvSpPr txBox="1"/>
          <p:nvPr/>
        </p:nvSpPr>
        <p:spPr>
          <a:xfrm>
            <a:off x="4609465" y="3423285"/>
            <a:ext cx="2973705" cy="664210"/>
          </a:xfrm>
          <a:prstGeom prst="rect">
            <a:avLst/>
          </a:prstGeom>
        </p:spPr>
        <p:txBody>
          <a:bodyPr vert="horz" wrap="square" lIns="0" tIns="0" rIns="0" bIns="0" rtlCol="0">
            <a:spAutoFit/>
          </a:bodyPr>
          <a:lstStyle>
            <a:lvl1pPr indent="0" algn="ctr">
              <a:lnSpc>
                <a:spcPct val="90000"/>
              </a:lnSpc>
              <a:spcBef>
                <a:spcPts val="1000"/>
              </a:spcBef>
              <a:buFont typeface="Arial" panose="020B0604020202020204" pitchFamily="34" charset="0"/>
              <a:buNone/>
              <a:defRPr sz="4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800" dirty="0">
                <a:solidFill>
                  <a:schemeClr val="bg1"/>
                </a:solidFill>
                <a:latin typeface="+mj-ea"/>
                <a:ea typeface="+mj-ea"/>
                <a:sym typeface="+mn-ea"/>
              </a:rPr>
              <a:t>已有基础</a:t>
            </a:r>
            <a:endParaRPr lang="zh-CN" altLang="en-US" sz="4800" dirty="0">
              <a:solidFill>
                <a:schemeClr val="bg1"/>
              </a:solidFill>
              <a:latin typeface="+mj-ea"/>
              <a:ea typeface="+mj-ea"/>
            </a:endParaRPr>
          </a:p>
        </p:txBody>
      </p:sp>
      <p:cxnSp>
        <p:nvCxnSpPr>
          <p:cNvPr id="90" name="直接连接符 89"/>
          <p:cNvCxnSpPr/>
          <p:nvPr/>
        </p:nvCxnSpPr>
        <p:spPr>
          <a:xfrm>
            <a:off x="5670330" y="4761185"/>
            <a:ext cx="8513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431925" y="231140"/>
            <a:ext cx="7030085" cy="406400"/>
          </a:xfrm>
        </p:spPr>
        <p:txBody>
          <a:bodyPr/>
          <a:lstStyle/>
          <a:p>
            <a:r>
              <a:rPr lang="zh-CN" altLang="en-US"/>
              <a:t>纳米仿生纳米涂层及其在雷达天线罩上的使用效果</a:t>
            </a:r>
            <a:endParaRPr lang="zh-CN" altLang="en-US"/>
          </a:p>
        </p:txBody>
      </p:sp>
      <p:grpSp>
        <p:nvGrpSpPr>
          <p:cNvPr id="4" name="组合 24"/>
          <p:cNvGrpSpPr/>
          <p:nvPr/>
        </p:nvGrpSpPr>
        <p:grpSpPr bwMode="auto">
          <a:xfrm>
            <a:off x="638629" y="858296"/>
            <a:ext cx="5980702" cy="3326445"/>
            <a:chOff x="3714776" y="1543033"/>
            <a:chExt cx="5138695" cy="1800229"/>
          </a:xfrm>
        </p:grpSpPr>
        <p:pic>
          <p:nvPicPr>
            <p:cNvPr id="5" name="Picture 13"/>
            <p:cNvPicPr>
              <a:picLocks noChangeAspect="1" noChangeArrowheads="1"/>
            </p:cNvPicPr>
            <p:nvPr/>
          </p:nvPicPr>
          <p:blipFill>
            <a:blip r:embed="rId1" cstate="print">
              <a:extLst>
                <a:ext uri="{28A0092B-C50C-407E-A947-70E740481C1C}">
                  <a14:useLocalDpi xmlns:a14="http://schemas.microsoft.com/office/drawing/2010/main" val="0"/>
                </a:ext>
              </a:extLst>
            </a:blip>
            <a:srcRect r="14285"/>
            <a:stretch>
              <a:fillRect/>
            </a:stretch>
          </p:blipFill>
          <p:spPr bwMode="auto">
            <a:xfrm>
              <a:off x="6786546" y="1571612"/>
              <a:ext cx="20669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descr="1557789696(1)"/>
            <p:cNvPicPr>
              <a:picLocks noChangeAspect="1" noChangeArrowheads="1"/>
            </p:cNvPicPr>
            <p:nvPr/>
          </p:nvPicPr>
          <p:blipFill>
            <a:blip r:embed="rId2" cstate="print">
              <a:extLst>
                <a:ext uri="{28A0092B-C50C-407E-A947-70E740481C1C}">
                  <a14:useLocalDpi xmlns:a14="http://schemas.microsoft.com/office/drawing/2010/main" val="0"/>
                </a:ext>
              </a:extLst>
            </a:blip>
            <a:srcRect r="23799" b="6667"/>
            <a:stretch>
              <a:fillRect/>
            </a:stretch>
          </p:blipFill>
          <p:spPr bwMode="auto">
            <a:xfrm>
              <a:off x="3714776" y="1543033"/>
              <a:ext cx="17621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r="45879"/>
            <a:stretch>
              <a:fillRect/>
            </a:stretch>
          </p:blipFill>
          <p:spPr bwMode="auto">
            <a:xfrm>
              <a:off x="5429256" y="1571612"/>
              <a:ext cx="14382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e866a620352a2c80a23e3e70799146dd">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rot="16200000">
            <a:off x="7813635" y="-193624"/>
            <a:ext cx="3220835" cy="5535894"/>
          </a:xfrm>
          <a:prstGeom prst="rect">
            <a:avLst/>
          </a:prstGeom>
        </p:spPr>
      </p:pic>
      <p:pic>
        <p:nvPicPr>
          <p:cNvPr id="8" name="b02a71378f1f97a1fd9887490a527a53">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a:blip r:embed="rId9"/>
          <a:stretch>
            <a:fillRect/>
          </a:stretch>
        </p:blipFill>
        <p:spPr>
          <a:xfrm>
            <a:off x="1183666" y="4184741"/>
            <a:ext cx="3923665" cy="2256107"/>
          </a:xfrm>
          <a:prstGeom prst="rect">
            <a:avLst/>
          </a:prstGeom>
        </p:spPr>
      </p:pic>
      <p:pic>
        <p:nvPicPr>
          <p:cNvPr id="9" name="1587b54b1178dda50d6a52d9c5f4281d">
            <a:hlinkClick r:id="" action="ppaction://media"/>
          </p:cNvPr>
          <p:cNvPicPr>
            <a:picLocks noChangeAspect="1"/>
          </p:cNvPicPr>
          <p:nvPr>
            <a:videoFile r:link="rId10"/>
            <p:extLst>
              <p:ext uri="{DAA4B4D4-6D71-4841-9C94-3DE7FCFB9230}">
                <p14:media xmlns:p14="http://schemas.microsoft.com/office/powerpoint/2010/main" r:embed="rId11"/>
              </p:ext>
            </p:extLst>
          </p:nvPr>
        </p:nvPicPr>
        <p:blipFill>
          <a:blip r:embed="rId12"/>
          <a:stretch>
            <a:fillRect/>
          </a:stretch>
        </p:blipFill>
        <p:spPr>
          <a:xfrm>
            <a:off x="7332889" y="4184741"/>
            <a:ext cx="4383459" cy="2520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3"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750"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2"/>
                                        </p:tgtEl>
                                      </p:cBhvr>
                                    </p:cmd>
                                  </p:childTnLst>
                                </p:cTn>
                              </p:par>
                            </p:childTnLst>
                          </p:cTn>
                        </p:par>
                      </p:childTnLst>
                    </p:cTn>
                  </p:par>
                </p:childTnLst>
              </p:cTn>
              <p:nextCondLst>
                <p:cond evt="onClick" delay="0">
                  <p:tgtEl>
                    <p:spTgt spid="32"/>
                  </p:tgtEl>
                </p:cond>
              </p:nextCondLst>
            </p:seq>
            <p:video>
              <p:cMediaNode vol="80000">
                <p:cTn id="20" fill="hold" display="0">
                  <p:stCondLst>
                    <p:cond delay="indefinite"/>
                  </p:stCondLst>
                </p:cTn>
                <p:tgtEl>
                  <p:spTgt spid="32"/>
                </p:tgtEl>
              </p:cMediaNode>
            </p:video>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5"/>
          <p:cNvSpPr/>
          <p:nvPr/>
        </p:nvSpPr>
        <p:spPr bwMode="auto">
          <a:xfrm>
            <a:off x="3442005" y="1013340"/>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solidFill>
            <a:schemeClr val="accent1">
              <a:lumMod val="20000"/>
              <a:lumOff val="80000"/>
            </a:schemeClr>
          </a:solidFill>
          <a:ln w="12700">
            <a:solidFill>
              <a:schemeClr val="bg1">
                <a:lumMod val="95000"/>
              </a:schemeClr>
            </a:solidFill>
          </a:ln>
        </p:spPr>
        <p:txBody>
          <a:bodyPr vert="horz" wrap="square" lIns="91440" tIns="45720" rIns="91440" bIns="45720" numCol="1" anchor="t" anchorCtr="0" compatLnSpc="1"/>
          <a:lstStyle/>
          <a:p>
            <a:endParaRPr lang="zh-CN" altLang="en-US"/>
          </a:p>
        </p:txBody>
      </p:sp>
      <p:sp>
        <p:nvSpPr>
          <p:cNvPr id="75" name="Freeform 5"/>
          <p:cNvSpPr/>
          <p:nvPr/>
        </p:nvSpPr>
        <p:spPr bwMode="auto">
          <a:xfrm>
            <a:off x="3678225" y="611836"/>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gradFill>
            <a:gsLst>
              <a:gs pos="0">
                <a:schemeClr val="accent1">
                  <a:lumMod val="50000"/>
                  <a:lumOff val="50000"/>
                </a:schemeClr>
              </a:gs>
              <a:gs pos="85000">
                <a:schemeClr val="accent1">
                  <a:lumMod val="80000"/>
                  <a:lumOff val="20000"/>
                </a:schemeClr>
              </a:gs>
            </a:gsLst>
            <a:lin ang="5400000" scaled="1"/>
          </a:gradFill>
          <a:ln w="95250">
            <a:noFill/>
          </a:ln>
          <a:effectLst>
            <a:outerShdw blurRad="381000" dist="304800" dir="8100000" algn="tr" rotWithShape="0">
              <a:prstClr val="black">
                <a:alpha val="1000"/>
              </a:prstClr>
            </a:outerShdw>
          </a:effectLst>
        </p:spPr>
        <p:txBody>
          <a:bodyPr vert="horz" wrap="square" lIns="91440" tIns="45720" rIns="91440" bIns="45720" numCol="1" anchor="t" anchorCtr="0" compatLnSpc="1"/>
          <a:lstStyle/>
          <a:p>
            <a:endParaRPr lang="zh-CN" altLang="en-US"/>
          </a:p>
        </p:txBody>
      </p:sp>
      <p:sp>
        <p:nvSpPr>
          <p:cNvPr id="86" name="文本框 85"/>
          <p:cNvSpPr txBox="1"/>
          <p:nvPr/>
        </p:nvSpPr>
        <p:spPr>
          <a:xfrm>
            <a:off x="5026506" y="1879865"/>
            <a:ext cx="2138988" cy="1279139"/>
          </a:xfrm>
          <a:prstGeom prst="rect">
            <a:avLst/>
          </a:prstGeom>
        </p:spPr>
        <p:txBody>
          <a:bodyPr vert="horz" lIns="0" tIns="0" rIns="0" bIns="0" rtlCol="0" anchor="ctr">
            <a:normAutofit fontScale="95000" lnSpcReduction="10000"/>
          </a:bodyPr>
          <a:lstStyle>
            <a:lvl1pPr algn="ctr">
              <a:lnSpc>
                <a:spcPct val="90000"/>
              </a:lnSpc>
              <a:spcBef>
                <a:spcPct val="0"/>
              </a:spcBef>
              <a:buNone/>
              <a:defRPr sz="7200" b="0">
                <a:latin typeface="+mj-lt"/>
                <a:ea typeface="+mj-ea"/>
                <a:cs typeface="+mj-cs"/>
              </a:defRPr>
            </a:lvl1pPr>
          </a:lstStyle>
          <a:p>
            <a:r>
              <a:rPr lang="en-US" altLang="zh-CN" sz="10400" dirty="0">
                <a:gradFill>
                  <a:gsLst>
                    <a:gs pos="42000">
                      <a:schemeClr val="bg1">
                        <a:alpha val="90000"/>
                      </a:schemeClr>
                    </a:gs>
                    <a:gs pos="86000">
                      <a:schemeClr val="bg1">
                        <a:alpha val="0"/>
                      </a:schemeClr>
                    </a:gs>
                  </a:gsLst>
                  <a:lin ang="5400000" scaled="1"/>
                </a:gradFill>
              </a:rPr>
              <a:t>05</a:t>
            </a:r>
            <a:endParaRPr lang="zh-CN" altLang="en-US" sz="10400" dirty="0">
              <a:gradFill>
                <a:gsLst>
                  <a:gs pos="42000">
                    <a:schemeClr val="bg1">
                      <a:alpha val="90000"/>
                    </a:schemeClr>
                  </a:gs>
                  <a:gs pos="86000">
                    <a:schemeClr val="bg1">
                      <a:alpha val="0"/>
                    </a:schemeClr>
                  </a:gs>
                </a:gsLst>
                <a:lin ang="5400000" scaled="1"/>
              </a:gradFill>
            </a:endParaRPr>
          </a:p>
        </p:txBody>
      </p:sp>
      <p:sp>
        <p:nvSpPr>
          <p:cNvPr id="87" name="文本框 86"/>
          <p:cNvSpPr txBox="1"/>
          <p:nvPr/>
        </p:nvSpPr>
        <p:spPr>
          <a:xfrm>
            <a:off x="4608830" y="3291205"/>
            <a:ext cx="2973705" cy="664210"/>
          </a:xfrm>
          <a:prstGeom prst="rect">
            <a:avLst/>
          </a:prstGeom>
        </p:spPr>
        <p:txBody>
          <a:bodyPr vert="horz" wrap="square" lIns="0" tIns="0" rIns="0" bIns="0" rtlCol="0">
            <a:spAutoFit/>
          </a:bodyPr>
          <a:lstStyle>
            <a:lvl1pPr indent="0" algn="ctr">
              <a:lnSpc>
                <a:spcPct val="90000"/>
              </a:lnSpc>
              <a:spcBef>
                <a:spcPts val="1000"/>
              </a:spcBef>
              <a:buFont typeface="Arial" panose="020B0604020202020204" pitchFamily="34" charset="0"/>
              <a:buNone/>
              <a:defRPr sz="4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800" dirty="0">
                <a:solidFill>
                  <a:schemeClr val="bg1"/>
                </a:solidFill>
                <a:latin typeface="+mj-ea"/>
                <a:ea typeface="+mj-ea"/>
                <a:sym typeface="+mn-ea"/>
              </a:rPr>
              <a:t>发展预期</a:t>
            </a:r>
            <a:endParaRPr lang="zh-CN" altLang="en-US" sz="4800" dirty="0">
              <a:solidFill>
                <a:schemeClr val="bg1"/>
              </a:solidFill>
              <a:latin typeface="+mj-ea"/>
              <a:ea typeface="+mj-ea"/>
            </a:endParaRPr>
          </a:p>
        </p:txBody>
      </p:sp>
      <p:cxnSp>
        <p:nvCxnSpPr>
          <p:cNvPr id="90" name="直接连接符 89"/>
          <p:cNvCxnSpPr/>
          <p:nvPr/>
        </p:nvCxnSpPr>
        <p:spPr>
          <a:xfrm>
            <a:off x="5670330" y="4761185"/>
            <a:ext cx="8513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r>
              <a:rPr lang="zh-CN" altLang="en-US" dirty="0">
                <a:sym typeface="+mn-lt"/>
              </a:rPr>
              <a:t>项目预期目标</a:t>
            </a:r>
            <a:endParaRPr lang="en-US" altLang="zh-CN" dirty="0">
              <a:sym typeface="+mn-lt"/>
            </a:endParaRPr>
          </a:p>
          <a:p>
            <a:endParaRPr lang="zh-CN" altLang="en-US" dirty="0"/>
          </a:p>
        </p:txBody>
      </p:sp>
      <p:sp>
        <p:nvSpPr>
          <p:cNvPr id="8" name="任意多边形: 形状 7"/>
          <p:cNvSpPr/>
          <p:nvPr/>
        </p:nvSpPr>
        <p:spPr>
          <a:xfrm rot="5400000">
            <a:off x="4970076" y="-1709587"/>
            <a:ext cx="2090053" cy="10694890"/>
          </a:xfrm>
          <a:custGeom>
            <a:avLst/>
            <a:gdLst>
              <a:gd name="connsiteX0" fmla="*/ 0 w 2796403"/>
              <a:gd name="connsiteY0" fmla="*/ 2552372 h 11561492"/>
              <a:gd name="connsiteX1" fmla="*/ 1398202 w 2796403"/>
              <a:gd name="connsiteY1" fmla="*/ 0 h 11561492"/>
              <a:gd name="connsiteX2" fmla="*/ 2796403 w 2796403"/>
              <a:gd name="connsiteY2" fmla="*/ 2552372 h 11561492"/>
              <a:gd name="connsiteX3" fmla="*/ 2272313 w 2796403"/>
              <a:gd name="connsiteY3" fmla="*/ 2552372 h 11561492"/>
              <a:gd name="connsiteX4" fmla="*/ 2272312 w 2796403"/>
              <a:gd name="connsiteY4" fmla="*/ 11561492 h 11561492"/>
              <a:gd name="connsiteX5" fmla="*/ 528109 w 2796403"/>
              <a:gd name="connsiteY5" fmla="*/ 11561492 h 11561492"/>
              <a:gd name="connsiteX6" fmla="*/ 528109 w 2796403"/>
              <a:gd name="connsiteY6" fmla="*/ 2552372 h 1156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6403" h="11561492">
                <a:moveTo>
                  <a:pt x="0" y="2552372"/>
                </a:moveTo>
                <a:lnTo>
                  <a:pt x="1398202" y="0"/>
                </a:lnTo>
                <a:lnTo>
                  <a:pt x="2796403" y="2552372"/>
                </a:lnTo>
                <a:lnTo>
                  <a:pt x="2272313" y="2552372"/>
                </a:lnTo>
                <a:lnTo>
                  <a:pt x="2272312" y="11561492"/>
                </a:lnTo>
                <a:lnTo>
                  <a:pt x="528109" y="11561492"/>
                </a:lnTo>
                <a:lnTo>
                  <a:pt x="528109" y="25523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cxnSp>
        <p:nvCxnSpPr>
          <p:cNvPr id="9" name="直接连接符 8"/>
          <p:cNvCxnSpPr/>
          <p:nvPr/>
        </p:nvCxnSpPr>
        <p:spPr>
          <a:xfrm flipV="1">
            <a:off x="1861918" y="1591616"/>
            <a:ext cx="0" cy="193012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1" name="TextBox 35"/>
          <p:cNvSpPr txBox="1"/>
          <p:nvPr/>
        </p:nvSpPr>
        <p:spPr>
          <a:xfrm>
            <a:off x="2026920" y="2146935"/>
            <a:ext cx="2248535" cy="783590"/>
          </a:xfrm>
          <a:prstGeom prst="rect">
            <a:avLst/>
          </a:prstGeom>
          <a:noFill/>
        </p:spPr>
        <p:txBody>
          <a:bodyPr wrap="square" rtlCol="0">
            <a:spAutoFit/>
          </a:bodyPr>
          <a:lstStyle>
            <a:defPPr>
              <a:defRPr lang="zh-CN"/>
            </a:defPPr>
            <a:lvl1pPr>
              <a:lnSpc>
                <a:spcPct val="125000"/>
              </a:lnSpc>
              <a:defRPr sz="1400">
                <a:solidFill>
                  <a:schemeClr val="tx1">
                    <a:lumMod val="85000"/>
                    <a:lumOff val="15000"/>
                  </a:schemeClr>
                </a:solidFill>
                <a:latin typeface="微软雅黑 Light" panose="020B0502040204020203" charset="-122"/>
                <a:ea typeface="微软雅黑 Light" panose="020B0502040204020203" charset="-122"/>
              </a:defRPr>
            </a:lvl1pPr>
          </a:lstStyle>
          <a:p>
            <a:pPr algn="l"/>
            <a:r>
              <a:rPr lang="zh-CN" altLang="en-US" sz="1800" dirty="0">
                <a:ln>
                  <a:noFill/>
                </a:ln>
                <a:solidFill>
                  <a:schemeClr val="tx1">
                    <a:lumMod val="75000"/>
                    <a:lumOff val="25000"/>
                  </a:schemeClr>
                </a:solidFill>
                <a:effectLst/>
                <a:uLnTx/>
                <a:uFillTx/>
                <a:latin typeface="+mn-ea"/>
                <a:ea typeface="+mn-ea"/>
                <a:sym typeface="+mn-ea"/>
              </a:rPr>
              <a:t>制造高透波、超疏水的纳米材料及</a:t>
            </a:r>
            <a:r>
              <a:rPr lang="zh-CN" altLang="en-US" sz="1800" dirty="0">
                <a:ln>
                  <a:noFill/>
                </a:ln>
                <a:solidFill>
                  <a:schemeClr val="tx1">
                    <a:lumMod val="75000"/>
                    <a:lumOff val="25000"/>
                  </a:schemeClr>
                </a:solidFill>
                <a:effectLst/>
                <a:uLnTx/>
                <a:uFillTx/>
                <a:latin typeface="+mn-ea"/>
                <a:ea typeface="+mn-ea"/>
                <a:sym typeface="+mn-ea"/>
              </a:rPr>
              <a:t>涂层</a:t>
            </a:r>
            <a:endParaRPr lang="zh-CN" altLang="en-US" sz="1800" dirty="0">
              <a:ln>
                <a:noFill/>
              </a:ln>
              <a:solidFill>
                <a:schemeClr val="tx1">
                  <a:lumMod val="75000"/>
                  <a:lumOff val="25000"/>
                </a:schemeClr>
              </a:solidFill>
              <a:effectLst/>
              <a:uLnTx/>
              <a:uFillTx/>
              <a:latin typeface="+mn-ea"/>
              <a:ea typeface="+mn-ea"/>
              <a:sym typeface="+mn-ea"/>
            </a:endParaRPr>
          </a:p>
        </p:txBody>
      </p:sp>
      <p:sp>
        <p:nvSpPr>
          <p:cNvPr id="12" name="TextBox 36"/>
          <p:cNvSpPr txBox="1"/>
          <p:nvPr/>
        </p:nvSpPr>
        <p:spPr>
          <a:xfrm>
            <a:off x="2026711" y="1591614"/>
            <a:ext cx="2083614" cy="368300"/>
          </a:xfrm>
          <a:prstGeom prst="rect">
            <a:avLst/>
          </a:prstGeom>
          <a:noFill/>
        </p:spPr>
        <p:txBody>
          <a:bodyPr wrap="square" rtlCol="0">
            <a:spAutoFit/>
          </a:bodyPr>
          <a:lstStyle>
            <a:defPPr>
              <a:defRPr lang="zh-CN"/>
            </a:defPPr>
            <a:lvl1pPr>
              <a:defRPr>
                <a:solidFill>
                  <a:schemeClr val="tx1">
                    <a:lumMod val="85000"/>
                    <a:lumOff val="15000"/>
                  </a:schemeClr>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rPr>
              <a:t>第一阶段</a:t>
            </a:r>
            <a:endPar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endParaRPr>
          </a:p>
        </p:txBody>
      </p:sp>
      <p:cxnSp>
        <p:nvCxnSpPr>
          <p:cNvPr id="14" name="直接连接符 13"/>
          <p:cNvCxnSpPr/>
          <p:nvPr/>
        </p:nvCxnSpPr>
        <p:spPr>
          <a:xfrm>
            <a:off x="2136277" y="2051680"/>
            <a:ext cx="64025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66384" y="1591616"/>
            <a:ext cx="0" cy="193012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35"/>
          <p:cNvSpPr txBox="1"/>
          <p:nvPr/>
        </p:nvSpPr>
        <p:spPr>
          <a:xfrm>
            <a:off x="5031105" y="2162175"/>
            <a:ext cx="2256790" cy="1129665"/>
          </a:xfrm>
          <a:prstGeom prst="rect">
            <a:avLst/>
          </a:prstGeom>
          <a:noFill/>
        </p:spPr>
        <p:txBody>
          <a:bodyPr wrap="square" rtlCol="0">
            <a:spAutoFit/>
          </a:bodyPr>
          <a:lstStyle>
            <a:defPPr>
              <a:defRPr lang="zh-CN"/>
            </a:defPPr>
            <a:lvl1pPr lvl="0">
              <a:lnSpc>
                <a:spcPct val="125000"/>
              </a:lnSpc>
              <a:defRPr kumimoji="0" sz="1600" b="0" i="0" u="none" strike="noStrike" cap="none" spc="0" normalizeH="0" baseline="0">
                <a:ln>
                  <a:noFill/>
                </a:ln>
                <a:solidFill>
                  <a:schemeClr val="tx1">
                    <a:lumMod val="75000"/>
                    <a:lumOff val="25000"/>
                  </a:schemeClr>
                </a:solidFill>
                <a:effectLst/>
                <a:uLnTx/>
                <a:uFillTx/>
                <a:latin typeface="+mn-ea"/>
              </a:defRPr>
            </a:lvl1pPr>
          </a:lstStyle>
          <a:p>
            <a:pPr algn="l"/>
            <a:r>
              <a:rPr lang="zh-CN" altLang="en-US" sz="1800" dirty="0">
                <a:sym typeface="+mn-ea"/>
              </a:rPr>
              <a:t>制造高透波、超疏水、超润滑、超低表面能的</a:t>
            </a:r>
            <a:r>
              <a:rPr lang="zh-CN" altLang="en-US" sz="1800" dirty="0">
                <a:sym typeface="+mn-ea"/>
              </a:rPr>
              <a:t>纳米材料及涂层</a:t>
            </a:r>
            <a:endParaRPr lang="id-ID" altLang="zh-CN" sz="1800" dirty="0">
              <a:sym typeface="+mn-lt"/>
            </a:endParaRPr>
          </a:p>
        </p:txBody>
      </p:sp>
      <p:sp>
        <p:nvSpPr>
          <p:cNvPr id="18" name="TextBox 36"/>
          <p:cNvSpPr txBox="1"/>
          <p:nvPr/>
        </p:nvSpPr>
        <p:spPr>
          <a:xfrm>
            <a:off x="5031177" y="1591614"/>
            <a:ext cx="2083614" cy="368300"/>
          </a:xfrm>
          <a:prstGeom prst="rect">
            <a:avLst/>
          </a:prstGeom>
          <a:noFill/>
        </p:spPr>
        <p:txBody>
          <a:bodyPr wrap="square" rtlCol="0">
            <a:spAutoFit/>
          </a:bodyPr>
          <a:lstStyle>
            <a:defPPr>
              <a:defRPr lang="zh-CN"/>
            </a:defPPr>
            <a:lvl1pPr>
              <a:defRPr>
                <a:solidFill>
                  <a:schemeClr val="tx1">
                    <a:lumMod val="85000"/>
                    <a:lumOff val="15000"/>
                  </a:schemeClr>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rPr>
              <a:t>第三阶段</a:t>
            </a:r>
            <a:endPar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endParaRPr>
          </a:p>
        </p:txBody>
      </p:sp>
      <p:cxnSp>
        <p:nvCxnSpPr>
          <p:cNvPr id="19" name="直接连接符 18"/>
          <p:cNvCxnSpPr/>
          <p:nvPr/>
        </p:nvCxnSpPr>
        <p:spPr>
          <a:xfrm>
            <a:off x="5140743" y="2051680"/>
            <a:ext cx="64025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7869890" y="1591616"/>
            <a:ext cx="0" cy="193012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1" name="TextBox 35"/>
          <p:cNvSpPr txBox="1"/>
          <p:nvPr/>
        </p:nvSpPr>
        <p:spPr>
          <a:xfrm>
            <a:off x="8034684" y="2146863"/>
            <a:ext cx="2083614" cy="783590"/>
          </a:xfrm>
          <a:prstGeom prst="rect">
            <a:avLst/>
          </a:prstGeom>
          <a:noFill/>
        </p:spPr>
        <p:txBody>
          <a:bodyPr wrap="square" rtlCol="0">
            <a:spAutoFit/>
          </a:bodyPr>
          <a:lstStyle>
            <a:defPPr>
              <a:defRPr lang="zh-CN"/>
            </a:defPPr>
            <a:lvl1pPr lvl="0">
              <a:lnSpc>
                <a:spcPct val="125000"/>
              </a:lnSpc>
              <a:defRPr kumimoji="0" sz="1600" b="0" i="0" u="none" strike="noStrike" cap="none" spc="0" normalizeH="0" baseline="0">
                <a:ln>
                  <a:noFill/>
                </a:ln>
                <a:solidFill>
                  <a:schemeClr val="tx1">
                    <a:lumMod val="75000"/>
                    <a:lumOff val="25000"/>
                  </a:schemeClr>
                </a:solidFill>
                <a:effectLst/>
                <a:uLnTx/>
                <a:uFillTx/>
                <a:latin typeface="+mn-ea"/>
              </a:defRPr>
            </a:lvl1pPr>
          </a:lstStyle>
          <a:p>
            <a:pPr algn="l"/>
            <a:r>
              <a:rPr lang="zh-CN" altLang="en-US" sz="1800" dirty="0">
                <a:sym typeface="+mn-ea"/>
              </a:rPr>
              <a:t>制造无人机自动喷涂设备</a:t>
            </a:r>
            <a:endParaRPr lang="zh-CN" altLang="en-US" sz="1800" dirty="0">
              <a:sym typeface="+mn-ea"/>
            </a:endParaRPr>
          </a:p>
        </p:txBody>
      </p:sp>
      <p:sp>
        <p:nvSpPr>
          <p:cNvPr id="22" name="TextBox 36"/>
          <p:cNvSpPr txBox="1"/>
          <p:nvPr/>
        </p:nvSpPr>
        <p:spPr>
          <a:xfrm>
            <a:off x="8034683" y="1591614"/>
            <a:ext cx="2083614" cy="368300"/>
          </a:xfrm>
          <a:prstGeom prst="rect">
            <a:avLst/>
          </a:prstGeom>
          <a:noFill/>
        </p:spPr>
        <p:txBody>
          <a:bodyPr wrap="square" rtlCol="0">
            <a:spAutoFit/>
          </a:bodyPr>
          <a:lstStyle>
            <a:defPPr>
              <a:defRPr lang="zh-CN"/>
            </a:defPPr>
            <a:lvl1pPr>
              <a:defRPr>
                <a:solidFill>
                  <a:schemeClr val="tx1">
                    <a:lumMod val="85000"/>
                    <a:lumOff val="15000"/>
                  </a:schemeClr>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rPr>
              <a:t>第五阶段</a:t>
            </a:r>
            <a:endPar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endParaRPr>
          </a:p>
        </p:txBody>
      </p:sp>
      <p:cxnSp>
        <p:nvCxnSpPr>
          <p:cNvPr id="23" name="直接连接符 22"/>
          <p:cNvCxnSpPr/>
          <p:nvPr/>
        </p:nvCxnSpPr>
        <p:spPr>
          <a:xfrm>
            <a:off x="8144249" y="2051680"/>
            <a:ext cx="64025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354533" y="3688791"/>
            <a:ext cx="0" cy="1930121"/>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4" name="TextBox 35"/>
          <p:cNvSpPr txBox="1"/>
          <p:nvPr/>
        </p:nvSpPr>
        <p:spPr>
          <a:xfrm>
            <a:off x="3507105" y="4799965"/>
            <a:ext cx="2720975" cy="783590"/>
          </a:xfrm>
          <a:prstGeom prst="rect">
            <a:avLst/>
          </a:prstGeom>
          <a:noFill/>
        </p:spPr>
        <p:txBody>
          <a:bodyPr wrap="square" rtlCol="0">
            <a:spAutoFit/>
          </a:bodyPr>
          <a:lstStyle>
            <a:defPPr>
              <a:defRPr lang="zh-CN"/>
            </a:defPPr>
            <a:lvl1pPr lvl="0">
              <a:lnSpc>
                <a:spcPct val="125000"/>
              </a:lnSpc>
              <a:defRPr kumimoji="0" sz="1600" b="0" i="0" u="none" strike="noStrike" cap="none" spc="0" normalizeH="0" baseline="0">
                <a:ln>
                  <a:noFill/>
                </a:ln>
                <a:solidFill>
                  <a:schemeClr val="tx1">
                    <a:lumMod val="75000"/>
                    <a:lumOff val="25000"/>
                  </a:schemeClr>
                </a:solidFill>
                <a:effectLst/>
                <a:uLnTx/>
                <a:uFillTx/>
                <a:latin typeface="+mn-ea"/>
              </a:defRPr>
            </a:lvl1pPr>
          </a:lstStyle>
          <a:p>
            <a:pPr algn="l"/>
            <a:r>
              <a:rPr lang="zh-CN" altLang="en-US" sz="1800" dirty="0">
                <a:sym typeface="+mn-ea"/>
              </a:rPr>
              <a:t>制造高透波、超疏水、超润滑的</a:t>
            </a:r>
            <a:r>
              <a:rPr lang="zh-CN" altLang="en-US" sz="1800" dirty="0">
                <a:sym typeface="+mn-ea"/>
              </a:rPr>
              <a:t>纳米材料及涂层</a:t>
            </a:r>
            <a:endParaRPr lang="zh-CN" altLang="en-US" sz="1800" dirty="0">
              <a:sym typeface="+mn-ea"/>
            </a:endParaRPr>
          </a:p>
        </p:txBody>
      </p:sp>
      <p:sp>
        <p:nvSpPr>
          <p:cNvPr id="35" name="TextBox 36"/>
          <p:cNvSpPr txBox="1"/>
          <p:nvPr/>
        </p:nvSpPr>
        <p:spPr>
          <a:xfrm>
            <a:off x="3507178" y="4244656"/>
            <a:ext cx="2083614" cy="368300"/>
          </a:xfrm>
          <a:prstGeom prst="rect">
            <a:avLst/>
          </a:prstGeom>
          <a:noFill/>
        </p:spPr>
        <p:txBody>
          <a:bodyPr wrap="square" rtlCol="0">
            <a:spAutoFit/>
          </a:bodyPr>
          <a:lstStyle>
            <a:defPPr>
              <a:defRPr lang="zh-CN"/>
            </a:defPPr>
            <a:lvl1pPr>
              <a:defRPr>
                <a:solidFill>
                  <a:schemeClr val="tx1">
                    <a:lumMod val="85000"/>
                    <a:lumOff val="15000"/>
                  </a:schemeClr>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rPr>
              <a:t>第二阶段</a:t>
            </a:r>
            <a:endPar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endParaRPr>
          </a:p>
        </p:txBody>
      </p:sp>
      <p:cxnSp>
        <p:nvCxnSpPr>
          <p:cNvPr id="36" name="直接连接符 35"/>
          <p:cNvCxnSpPr/>
          <p:nvPr/>
        </p:nvCxnSpPr>
        <p:spPr>
          <a:xfrm>
            <a:off x="3616744" y="4704722"/>
            <a:ext cx="64025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405442" y="3688791"/>
            <a:ext cx="0" cy="1930121"/>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8" name="TextBox 35"/>
          <p:cNvSpPr txBox="1"/>
          <p:nvPr/>
        </p:nvSpPr>
        <p:spPr>
          <a:xfrm>
            <a:off x="6558280" y="4799965"/>
            <a:ext cx="2305685" cy="783590"/>
          </a:xfrm>
          <a:prstGeom prst="rect">
            <a:avLst/>
          </a:prstGeom>
          <a:noFill/>
        </p:spPr>
        <p:txBody>
          <a:bodyPr wrap="square" rtlCol="0">
            <a:spAutoFit/>
          </a:bodyPr>
          <a:lstStyle>
            <a:defPPr>
              <a:defRPr lang="zh-CN"/>
            </a:defPPr>
            <a:lvl1pPr lvl="0">
              <a:lnSpc>
                <a:spcPct val="125000"/>
              </a:lnSpc>
              <a:defRPr kumimoji="0" sz="1600" b="0" i="0" u="none" strike="noStrike" cap="none" spc="0" normalizeH="0" baseline="0">
                <a:ln>
                  <a:noFill/>
                </a:ln>
                <a:solidFill>
                  <a:schemeClr val="tx1">
                    <a:lumMod val="75000"/>
                    <a:lumOff val="25000"/>
                  </a:schemeClr>
                </a:solidFill>
                <a:effectLst/>
                <a:uLnTx/>
                <a:uFillTx/>
                <a:latin typeface="+mn-ea"/>
              </a:defRPr>
            </a:lvl1pPr>
          </a:lstStyle>
          <a:p>
            <a:pPr algn="l">
              <a:buClrTx/>
              <a:buSzTx/>
              <a:buFontTx/>
            </a:pPr>
            <a:r>
              <a:rPr lang="zh-CN" altLang="en-US" sz="1800" dirty="0">
                <a:sym typeface="+mn-lt"/>
              </a:rPr>
              <a:t>制造具有上述性能的耐磨</a:t>
            </a:r>
            <a:r>
              <a:rPr lang="zh-CN" altLang="en-US" sz="1800" dirty="0">
                <a:sym typeface="+mn-ea"/>
              </a:rPr>
              <a:t>纳米材料及涂层</a:t>
            </a:r>
            <a:endParaRPr lang="zh-CN" altLang="en-US" sz="1800" dirty="0">
              <a:sym typeface="+mn-lt"/>
            </a:endParaRPr>
          </a:p>
        </p:txBody>
      </p:sp>
      <p:sp>
        <p:nvSpPr>
          <p:cNvPr id="39" name="TextBox 36"/>
          <p:cNvSpPr txBox="1"/>
          <p:nvPr/>
        </p:nvSpPr>
        <p:spPr>
          <a:xfrm>
            <a:off x="6558087" y="4244656"/>
            <a:ext cx="2083614" cy="368300"/>
          </a:xfrm>
          <a:prstGeom prst="rect">
            <a:avLst/>
          </a:prstGeom>
          <a:noFill/>
        </p:spPr>
        <p:txBody>
          <a:bodyPr wrap="square" rtlCol="0">
            <a:spAutoFit/>
          </a:bodyPr>
          <a:lstStyle>
            <a:defPPr>
              <a:defRPr lang="zh-CN"/>
            </a:defPPr>
            <a:lvl1pPr>
              <a:defRPr>
                <a:solidFill>
                  <a:schemeClr val="tx1">
                    <a:lumMod val="85000"/>
                    <a:lumOff val="15000"/>
                  </a:schemeClr>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rPr>
              <a:t>第四阶段</a:t>
            </a:r>
            <a:endPar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endParaRPr>
          </a:p>
        </p:txBody>
      </p:sp>
      <p:cxnSp>
        <p:nvCxnSpPr>
          <p:cNvPr id="40" name="直接连接符 39"/>
          <p:cNvCxnSpPr/>
          <p:nvPr/>
        </p:nvCxnSpPr>
        <p:spPr>
          <a:xfrm>
            <a:off x="6667653" y="4704722"/>
            <a:ext cx="64025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9379740" y="3688791"/>
            <a:ext cx="0" cy="1930121"/>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2" name="TextBox 35"/>
          <p:cNvSpPr txBox="1"/>
          <p:nvPr/>
        </p:nvSpPr>
        <p:spPr>
          <a:xfrm>
            <a:off x="9532386" y="4799905"/>
            <a:ext cx="2083614" cy="783590"/>
          </a:xfrm>
          <a:prstGeom prst="rect">
            <a:avLst/>
          </a:prstGeom>
          <a:noFill/>
        </p:spPr>
        <p:txBody>
          <a:bodyPr wrap="square" rtlCol="0">
            <a:spAutoFit/>
          </a:bodyPr>
          <a:lstStyle>
            <a:defPPr>
              <a:defRPr lang="zh-CN"/>
            </a:defPPr>
            <a:lvl1pPr lvl="0">
              <a:lnSpc>
                <a:spcPct val="125000"/>
              </a:lnSpc>
              <a:defRPr kumimoji="0" sz="1600" b="0" i="0" u="none" strike="noStrike" cap="none" spc="0" normalizeH="0" baseline="0">
                <a:ln>
                  <a:noFill/>
                </a:ln>
                <a:solidFill>
                  <a:schemeClr val="tx1">
                    <a:lumMod val="75000"/>
                    <a:lumOff val="25000"/>
                  </a:schemeClr>
                </a:solidFill>
                <a:effectLst/>
                <a:uLnTx/>
                <a:uFillTx/>
                <a:latin typeface="+mn-ea"/>
              </a:defRPr>
            </a:lvl1pPr>
          </a:lstStyle>
          <a:p>
            <a:pPr algn="l"/>
            <a:r>
              <a:rPr lang="zh-CN" altLang="en-US" sz="1800" dirty="0">
                <a:sym typeface="+mn-ea"/>
              </a:rPr>
              <a:t>制造高透明、超疏水</a:t>
            </a:r>
            <a:r>
              <a:rPr lang="zh-CN" altLang="en-US" sz="1800" dirty="0">
                <a:sym typeface="+mn-ea"/>
              </a:rPr>
              <a:t>纳米材料及涂层</a:t>
            </a:r>
            <a:endParaRPr lang="zh-CN" altLang="en-US" sz="1800" dirty="0">
              <a:sym typeface="+mn-ea"/>
            </a:endParaRPr>
          </a:p>
        </p:txBody>
      </p:sp>
      <p:sp>
        <p:nvSpPr>
          <p:cNvPr id="43" name="TextBox 36"/>
          <p:cNvSpPr txBox="1"/>
          <p:nvPr/>
        </p:nvSpPr>
        <p:spPr>
          <a:xfrm>
            <a:off x="9532385" y="4244656"/>
            <a:ext cx="2083614" cy="368300"/>
          </a:xfrm>
          <a:prstGeom prst="rect">
            <a:avLst/>
          </a:prstGeom>
          <a:noFill/>
        </p:spPr>
        <p:txBody>
          <a:bodyPr wrap="square" rtlCol="0">
            <a:spAutoFit/>
          </a:bodyPr>
          <a:lstStyle>
            <a:defPPr>
              <a:defRPr lang="zh-CN"/>
            </a:defPPr>
            <a:lvl1pPr>
              <a:defRPr>
                <a:solidFill>
                  <a:schemeClr val="tx1">
                    <a:lumMod val="85000"/>
                    <a:lumOff val="15000"/>
                  </a:schemeClr>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rPr>
              <a:t>第六阶段</a:t>
            </a:r>
            <a:endParaRPr kumimoji="0" lang="zh-CN" altLang="en-US" b="1" i="0" u="none" strike="noStrike" kern="1200" cap="none" spc="0" normalizeH="0" baseline="0" noProof="0" dirty="0">
              <a:ln>
                <a:noFill/>
              </a:ln>
              <a:solidFill>
                <a:prstClr val="black">
                  <a:lumMod val="85000"/>
                  <a:lumOff val="15000"/>
                </a:prstClr>
              </a:solidFill>
              <a:effectLst/>
              <a:uLnTx/>
              <a:uFillTx/>
              <a:latin typeface="+mj-ea"/>
              <a:ea typeface="+mj-ea"/>
              <a:cs typeface="+mn-cs"/>
              <a:sym typeface="+mn-lt"/>
            </a:endParaRPr>
          </a:p>
        </p:txBody>
      </p:sp>
      <p:cxnSp>
        <p:nvCxnSpPr>
          <p:cNvPr id="44" name="直接连接符 43"/>
          <p:cNvCxnSpPr/>
          <p:nvPr/>
        </p:nvCxnSpPr>
        <p:spPr>
          <a:xfrm>
            <a:off x="9641951" y="4704722"/>
            <a:ext cx="64025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图示 4"/>
          <p:cNvGraphicFramePr/>
          <p:nvPr/>
        </p:nvGraphicFramePr>
        <p:xfrm>
          <a:off x="1045026" y="3402833"/>
          <a:ext cx="9189247" cy="45294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lstStyle/>
          <a:p>
            <a:r>
              <a:rPr lang="zh-CN" altLang="en-US" dirty="0">
                <a:sym typeface="+mn-lt"/>
              </a:rPr>
              <a:t>主要应用领域</a:t>
            </a:r>
            <a:endParaRPr lang="zh-CN" altLang="en-US" dirty="0">
              <a:sym typeface="+mn-lt"/>
            </a:endParaRPr>
          </a:p>
        </p:txBody>
      </p:sp>
      <p:grpSp>
        <p:nvGrpSpPr>
          <p:cNvPr id="16" name="组合 15"/>
          <p:cNvGrpSpPr/>
          <p:nvPr/>
        </p:nvGrpSpPr>
        <p:grpSpPr>
          <a:xfrm>
            <a:off x="370205" y="941070"/>
            <a:ext cx="11451590" cy="5295265"/>
            <a:chOff x="625" y="1885"/>
            <a:chExt cx="18034" cy="8339"/>
          </a:xfrm>
        </p:grpSpPr>
        <p:sp>
          <p:nvSpPr>
            <p:cNvPr id="2" name="文本框 1"/>
            <p:cNvSpPr txBox="1"/>
            <p:nvPr/>
          </p:nvSpPr>
          <p:spPr>
            <a:xfrm flipH="1">
              <a:off x="1915" y="3526"/>
              <a:ext cx="2528" cy="822"/>
            </a:xfrm>
            <a:prstGeom prst="rect">
              <a:avLst/>
            </a:prstGeom>
            <a:noFill/>
          </p:spPr>
          <p:txBody>
            <a:bodyPr wrap="none" rtlCol="0">
              <a:spAutoFit/>
            </a:bodyPr>
            <a:lstStyle/>
            <a:p>
              <a:pPr algn="r"/>
              <a:r>
                <a:rPr lang="zh-CN" altLang="en-US" sz="2800" b="1" dirty="0">
                  <a:gradFill>
                    <a:gsLst>
                      <a:gs pos="0">
                        <a:schemeClr val="accent1"/>
                      </a:gs>
                      <a:gs pos="100000">
                        <a:srgbClr val="65BDD1"/>
                      </a:gs>
                    </a:gsLst>
                    <a:lin ang="2700000" scaled="1"/>
                  </a:gradFill>
                </a:rPr>
                <a:t>超高压线</a:t>
              </a:r>
              <a:endParaRPr lang="zh-CN" altLang="en-US" sz="2800" b="1" dirty="0">
                <a:gradFill>
                  <a:gsLst>
                    <a:gs pos="0">
                      <a:schemeClr val="accent1"/>
                    </a:gs>
                    <a:gs pos="100000">
                      <a:srgbClr val="65BDD1"/>
                    </a:gs>
                  </a:gsLst>
                  <a:lin ang="2700000" scaled="1"/>
                </a:gradFill>
              </a:endParaRPr>
            </a:p>
          </p:txBody>
        </p:sp>
        <p:sp>
          <p:nvSpPr>
            <p:cNvPr id="3" name="文本框 2"/>
            <p:cNvSpPr txBox="1"/>
            <p:nvPr/>
          </p:nvSpPr>
          <p:spPr>
            <a:xfrm>
              <a:off x="14672" y="3537"/>
              <a:ext cx="2528" cy="822"/>
            </a:xfrm>
            <a:prstGeom prst="rect">
              <a:avLst/>
            </a:prstGeom>
            <a:noFill/>
          </p:spPr>
          <p:txBody>
            <a:bodyPr wrap="none" rtlCol="0">
              <a:spAutoFit/>
            </a:bodyPr>
            <a:lstStyle>
              <a:defPPr>
                <a:defRPr lang="zh-CN"/>
              </a:defPPr>
              <a:lvl1pPr algn="r">
                <a:defRPr b="1">
                  <a:gradFill>
                    <a:gsLst>
                      <a:gs pos="0">
                        <a:schemeClr val="accent1"/>
                      </a:gs>
                      <a:gs pos="100000">
                        <a:srgbClr val="65BDD1"/>
                      </a:gs>
                    </a:gsLst>
                    <a:lin ang="2700000" scaled="1"/>
                  </a:gradFill>
                </a:defRPr>
              </a:lvl1pPr>
            </a:lstStyle>
            <a:p>
              <a:pPr algn="l"/>
              <a:r>
                <a:rPr lang="zh-CN" altLang="en-US" sz="2800" dirty="0"/>
                <a:t>户外展品</a:t>
              </a:r>
              <a:endParaRPr lang="zh-CN" altLang="en-US" sz="2800" dirty="0"/>
            </a:p>
          </p:txBody>
        </p:sp>
        <p:sp>
          <p:nvSpPr>
            <p:cNvPr id="4" name="文本框 3"/>
            <p:cNvSpPr txBox="1"/>
            <p:nvPr/>
          </p:nvSpPr>
          <p:spPr>
            <a:xfrm flipH="1">
              <a:off x="625" y="7457"/>
              <a:ext cx="4208" cy="822"/>
            </a:xfrm>
            <a:prstGeom prst="rect">
              <a:avLst/>
            </a:prstGeom>
            <a:noFill/>
          </p:spPr>
          <p:txBody>
            <a:bodyPr wrap="none" rtlCol="0">
              <a:spAutoFit/>
            </a:bodyPr>
            <a:lstStyle/>
            <a:p>
              <a:pPr algn="r"/>
              <a:r>
                <a:rPr lang="zh-CN" altLang="en-US" sz="2800" b="1" dirty="0">
                  <a:gradFill>
                    <a:gsLst>
                      <a:gs pos="0">
                        <a:schemeClr val="accent1"/>
                      </a:gs>
                      <a:gs pos="100000">
                        <a:srgbClr val="65BDD1"/>
                      </a:gs>
                    </a:gsLst>
                    <a:lin ang="2700000" scaled="1"/>
                  </a:gradFill>
                </a:rPr>
                <a:t>铁路及公共交通</a:t>
              </a:r>
              <a:endParaRPr lang="zh-CN" altLang="en-US" sz="2800" b="1" dirty="0">
                <a:gradFill>
                  <a:gsLst>
                    <a:gs pos="0">
                      <a:schemeClr val="accent1"/>
                    </a:gs>
                    <a:gs pos="100000">
                      <a:srgbClr val="65BDD1"/>
                    </a:gs>
                  </a:gsLst>
                  <a:lin ang="2700000" scaled="1"/>
                </a:gradFill>
              </a:endParaRPr>
            </a:p>
          </p:txBody>
        </p:sp>
        <p:sp>
          <p:nvSpPr>
            <p:cNvPr id="6" name="文本框 5"/>
            <p:cNvSpPr txBox="1"/>
            <p:nvPr/>
          </p:nvSpPr>
          <p:spPr>
            <a:xfrm>
              <a:off x="14451" y="7652"/>
              <a:ext cx="4208" cy="822"/>
            </a:xfrm>
            <a:prstGeom prst="rect">
              <a:avLst/>
            </a:prstGeom>
            <a:noFill/>
          </p:spPr>
          <p:txBody>
            <a:bodyPr wrap="none" rtlCol="0">
              <a:spAutoFit/>
            </a:bodyPr>
            <a:lstStyle>
              <a:defPPr>
                <a:defRPr lang="zh-CN"/>
              </a:defPPr>
              <a:lvl1pPr algn="r">
                <a:defRPr b="1">
                  <a:gradFill>
                    <a:gsLst>
                      <a:gs pos="0">
                        <a:schemeClr val="accent1"/>
                      </a:gs>
                      <a:gs pos="100000">
                        <a:srgbClr val="65BDD1"/>
                      </a:gs>
                    </a:gsLst>
                    <a:lin ang="2700000" scaled="1"/>
                  </a:gradFill>
                </a:defRPr>
              </a:lvl1pPr>
            </a:lstStyle>
            <a:p>
              <a:pPr algn="l"/>
              <a:r>
                <a:rPr lang="zh-CN" altLang="en-US" sz="2800" dirty="0"/>
                <a:t>气象雷达天线罩</a:t>
              </a:r>
              <a:endParaRPr lang="zh-CN" altLang="en-US" sz="2800" dirty="0"/>
            </a:p>
          </p:txBody>
        </p:sp>
        <p:pic>
          <p:nvPicPr>
            <p:cNvPr id="7" name="图片 4"/>
            <p:cNvPicPr>
              <a:picLocks noChangeAspect="1"/>
            </p:cNvPicPr>
            <p:nvPr/>
          </p:nvPicPr>
          <p:blipFill>
            <a:blip r:embed="rId1"/>
            <a:stretch>
              <a:fillRect/>
            </a:stretch>
          </p:blipFill>
          <p:spPr>
            <a:xfrm>
              <a:off x="5111" y="1885"/>
              <a:ext cx="4431" cy="4104"/>
            </a:xfrm>
            <a:prstGeom prst="rect">
              <a:avLst/>
            </a:prstGeom>
            <a:noFill/>
            <a:ln w="9525">
              <a:noFill/>
            </a:ln>
          </p:spPr>
        </p:pic>
        <p:pic>
          <p:nvPicPr>
            <p:cNvPr id="8" name="图片 5"/>
            <p:cNvPicPr>
              <a:picLocks noChangeAspect="1"/>
            </p:cNvPicPr>
            <p:nvPr/>
          </p:nvPicPr>
          <p:blipFill>
            <a:blip r:embed="rId2"/>
            <a:stretch>
              <a:fillRect/>
            </a:stretch>
          </p:blipFill>
          <p:spPr>
            <a:xfrm>
              <a:off x="9639" y="1907"/>
              <a:ext cx="4462" cy="4082"/>
            </a:xfrm>
            <a:prstGeom prst="rect">
              <a:avLst/>
            </a:prstGeom>
            <a:noFill/>
            <a:ln w="9525">
              <a:noFill/>
            </a:ln>
          </p:spPr>
        </p:pic>
        <p:pic>
          <p:nvPicPr>
            <p:cNvPr id="9" name="图片 6"/>
            <p:cNvPicPr>
              <a:picLocks noChangeAspect="1"/>
            </p:cNvPicPr>
            <p:nvPr/>
          </p:nvPicPr>
          <p:blipFill>
            <a:blip r:embed="rId3"/>
            <a:stretch>
              <a:fillRect/>
            </a:stretch>
          </p:blipFill>
          <p:spPr>
            <a:xfrm>
              <a:off x="5111" y="6082"/>
              <a:ext cx="4430" cy="4064"/>
            </a:xfrm>
            <a:prstGeom prst="rect">
              <a:avLst/>
            </a:prstGeom>
            <a:noFill/>
            <a:ln w="9525">
              <a:noFill/>
            </a:ln>
          </p:spPr>
        </p:pic>
        <p:pic>
          <p:nvPicPr>
            <p:cNvPr id="14" name="图片 8"/>
            <p:cNvPicPr>
              <a:picLocks noChangeAspect="1"/>
            </p:cNvPicPr>
            <p:nvPr/>
          </p:nvPicPr>
          <p:blipFill>
            <a:blip r:embed="rId4"/>
            <a:srcRect l="51363"/>
            <a:stretch>
              <a:fillRect/>
            </a:stretch>
          </p:blipFill>
          <p:spPr>
            <a:xfrm>
              <a:off x="9643" y="6020"/>
              <a:ext cx="4458" cy="4205"/>
            </a:xfrm>
            <a:prstGeom prst="rect">
              <a:avLst/>
            </a:prstGeom>
            <a:noFill/>
            <a:ln w="9525">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 y="635"/>
            <a:ext cx="12192002" cy="4037104"/>
            <a:chOff x="-1" y="0"/>
            <a:chExt cx="12192002" cy="4037104"/>
          </a:xfrm>
          <a:solidFill>
            <a:schemeClr val="bg1"/>
          </a:solidFill>
        </p:grpSpPr>
        <p:sp>
          <p:nvSpPr>
            <p:cNvPr id="53" name="任意多边形: 形状 52"/>
            <p:cNvSpPr/>
            <p:nvPr/>
          </p:nvSpPr>
          <p:spPr>
            <a:xfrm>
              <a:off x="0" y="0"/>
              <a:ext cx="12192001" cy="4037104"/>
            </a:xfrm>
            <a:custGeom>
              <a:avLst/>
              <a:gdLst>
                <a:gd name="connsiteX0" fmla="*/ 0 w 12192001"/>
                <a:gd name="connsiteY0" fmla="*/ 0 h 4037104"/>
                <a:gd name="connsiteX1" fmla="*/ 12192001 w 12192001"/>
                <a:gd name="connsiteY1" fmla="*/ 0 h 4037104"/>
                <a:gd name="connsiteX2" fmla="*/ 12192001 w 12192001"/>
                <a:gd name="connsiteY2" fmla="*/ 3333213 h 4037104"/>
                <a:gd name="connsiteX3" fmla="*/ 12133075 w 12192001"/>
                <a:gd name="connsiteY3" fmla="*/ 3348820 h 4037104"/>
                <a:gd name="connsiteX4" fmla="*/ 6083180 w 12192001"/>
                <a:gd name="connsiteY4" fmla="*/ 4037104 h 4037104"/>
                <a:gd name="connsiteX5" fmla="*/ 33283 w 12192001"/>
                <a:gd name="connsiteY5" fmla="*/ 3348820 h 4037104"/>
                <a:gd name="connsiteX6" fmla="*/ 0 w 12192001"/>
                <a:gd name="connsiteY6" fmla="*/ 3340004 h 403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4037104">
                  <a:moveTo>
                    <a:pt x="0" y="0"/>
                  </a:moveTo>
                  <a:lnTo>
                    <a:pt x="12192001" y="0"/>
                  </a:lnTo>
                  <a:lnTo>
                    <a:pt x="12192001" y="3333213"/>
                  </a:lnTo>
                  <a:lnTo>
                    <a:pt x="12133075" y="3348820"/>
                  </a:lnTo>
                  <a:cubicBezTo>
                    <a:pt x="10406097" y="3783367"/>
                    <a:pt x="8324197" y="4037104"/>
                    <a:pt x="6083180" y="4037104"/>
                  </a:cubicBezTo>
                  <a:cubicBezTo>
                    <a:pt x="3842162" y="4037104"/>
                    <a:pt x="1760261" y="3783367"/>
                    <a:pt x="33283" y="3348820"/>
                  </a:cubicBezTo>
                  <a:lnTo>
                    <a:pt x="0" y="3340004"/>
                  </a:lnTo>
                  <a:close/>
                </a:path>
              </a:pathLst>
            </a:custGeom>
            <a:grpFill/>
            <a:ln>
              <a:noFill/>
            </a:ln>
            <a:effectLst>
              <a:innerShdw blurRad="355600">
                <a:schemeClr val="accent6">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任意多边形: 形状 48"/>
            <p:cNvSpPr/>
            <p:nvPr/>
          </p:nvSpPr>
          <p:spPr>
            <a:xfrm>
              <a:off x="-1" y="1"/>
              <a:ext cx="12192001" cy="3780623"/>
            </a:xfrm>
            <a:custGeom>
              <a:avLst/>
              <a:gdLst>
                <a:gd name="connsiteX0" fmla="*/ 0 w 12192001"/>
                <a:gd name="connsiteY0" fmla="*/ 0 h 3780623"/>
                <a:gd name="connsiteX1" fmla="*/ 12192001 w 12192001"/>
                <a:gd name="connsiteY1" fmla="*/ 0 h 3780623"/>
                <a:gd name="connsiteX2" fmla="*/ 12192001 w 12192001"/>
                <a:gd name="connsiteY2" fmla="*/ 3040149 h 3780623"/>
                <a:gd name="connsiteX3" fmla="*/ 11915905 w 12192001"/>
                <a:gd name="connsiteY3" fmla="*/ 3117046 h 3780623"/>
                <a:gd name="connsiteX4" fmla="*/ 6083180 w 12192001"/>
                <a:gd name="connsiteY4" fmla="*/ 3780623 h 3780623"/>
                <a:gd name="connsiteX5" fmla="*/ 250455 w 12192001"/>
                <a:gd name="connsiteY5" fmla="*/ 3117046 h 3780623"/>
                <a:gd name="connsiteX6" fmla="*/ 0 w 12192001"/>
                <a:gd name="connsiteY6" fmla="*/ 3047291 h 37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3780623">
                  <a:moveTo>
                    <a:pt x="0" y="0"/>
                  </a:moveTo>
                  <a:lnTo>
                    <a:pt x="12192001" y="0"/>
                  </a:lnTo>
                  <a:lnTo>
                    <a:pt x="12192001" y="3040149"/>
                  </a:lnTo>
                  <a:lnTo>
                    <a:pt x="11915905" y="3117046"/>
                  </a:lnTo>
                  <a:cubicBezTo>
                    <a:pt x="10250920" y="3535994"/>
                    <a:pt x="8243753" y="3780623"/>
                    <a:pt x="6083180" y="3780623"/>
                  </a:cubicBezTo>
                  <a:cubicBezTo>
                    <a:pt x="3922607" y="3780623"/>
                    <a:pt x="1915440" y="3535994"/>
                    <a:pt x="250455" y="3117046"/>
                  </a:cubicBezTo>
                  <a:lnTo>
                    <a:pt x="0" y="3047291"/>
                  </a:lnTo>
                  <a:close/>
                </a:path>
              </a:pathLst>
            </a:custGeom>
            <a:grpFill/>
            <a:ln>
              <a:noFill/>
            </a:ln>
            <a:effectLst>
              <a:innerShdw blurRad="355600">
                <a:schemeClr val="accent6">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40" name="文本框 39"/>
          <p:cNvSpPr txBox="1"/>
          <p:nvPr/>
        </p:nvSpPr>
        <p:spPr>
          <a:xfrm>
            <a:off x="3928745" y="4420870"/>
            <a:ext cx="1831340" cy="521970"/>
          </a:xfrm>
          <a:prstGeom prst="rect">
            <a:avLst/>
          </a:prstGeom>
          <a:noFill/>
        </p:spPr>
        <p:txBody>
          <a:bodyPr wrap="square" lIns="0" rtlCol="0">
            <a:spAutoFit/>
          </a:bodyPr>
          <a:lstStyle/>
          <a:p>
            <a:r>
              <a:rPr lang="zh-CN" altLang="en-US" sz="2800" dirty="0">
                <a:sym typeface="+mn-ea"/>
              </a:rPr>
              <a:t>团队简介</a:t>
            </a:r>
            <a:endParaRPr lang="zh-CN" altLang="en-US" sz="2800" dirty="0">
              <a:solidFill>
                <a:schemeClr val="tx1">
                  <a:lumMod val="85000"/>
                  <a:lumOff val="15000"/>
                </a:schemeClr>
              </a:solidFill>
              <a:latin typeface="+mj-ea"/>
              <a:ea typeface="+mj-ea"/>
            </a:endParaRPr>
          </a:p>
        </p:txBody>
      </p:sp>
      <p:cxnSp>
        <p:nvCxnSpPr>
          <p:cNvPr id="42" name="直接连接符 41"/>
          <p:cNvCxnSpPr/>
          <p:nvPr/>
        </p:nvCxnSpPr>
        <p:spPr>
          <a:xfrm>
            <a:off x="3584522" y="3513456"/>
            <a:ext cx="0" cy="524344"/>
          </a:xfrm>
          <a:prstGeom prst="line">
            <a:avLst/>
          </a:prstGeom>
          <a:ln w="28575">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2533876" y="3259988"/>
            <a:ext cx="950747" cy="923330"/>
          </a:xfrm>
          <a:prstGeom prst="rect">
            <a:avLst/>
          </a:prstGeom>
          <a:noFill/>
        </p:spPr>
        <p:txBody>
          <a:bodyPr wrap="square" rtlCol="0">
            <a:spAutoFit/>
          </a:bodyPr>
          <a:lstStyle/>
          <a:p>
            <a:r>
              <a:rPr lang="en-US" altLang="zh-CN" sz="5400" b="1" dirty="0">
                <a:gradFill>
                  <a:gsLst>
                    <a:gs pos="14000">
                      <a:schemeClr val="accent1"/>
                    </a:gs>
                    <a:gs pos="97000">
                      <a:schemeClr val="bg1"/>
                    </a:gs>
                  </a:gsLst>
                  <a:lin ang="5400000" scaled="1"/>
                </a:gradFill>
                <a:ea typeface="+mj-ea"/>
              </a:rPr>
              <a:t>01</a:t>
            </a:r>
            <a:endParaRPr lang="zh-CN" altLang="en-US" sz="5400" b="1" dirty="0">
              <a:gradFill>
                <a:gsLst>
                  <a:gs pos="14000">
                    <a:schemeClr val="accent1"/>
                  </a:gs>
                  <a:gs pos="97000">
                    <a:schemeClr val="bg1"/>
                  </a:gs>
                </a:gsLst>
                <a:lin ang="5400000" scaled="1"/>
              </a:gradFill>
              <a:ea typeface="+mj-ea"/>
            </a:endParaRPr>
          </a:p>
        </p:txBody>
      </p:sp>
      <p:sp>
        <p:nvSpPr>
          <p:cNvPr id="36" name="文本框 35"/>
          <p:cNvSpPr txBox="1"/>
          <p:nvPr/>
        </p:nvSpPr>
        <p:spPr>
          <a:xfrm>
            <a:off x="3928845" y="5325917"/>
            <a:ext cx="1830818" cy="521970"/>
          </a:xfrm>
          <a:prstGeom prst="rect">
            <a:avLst/>
          </a:prstGeom>
          <a:noFill/>
        </p:spPr>
        <p:txBody>
          <a:bodyPr wrap="square" lIns="0" rtlCol="0">
            <a:spAutoFit/>
          </a:bodyPr>
          <a:lstStyle>
            <a:defPPr>
              <a:defRPr lang="zh-CN"/>
            </a:defPPr>
            <a:lvl1pPr>
              <a:defRPr sz="2800">
                <a:solidFill>
                  <a:schemeClr val="tx1">
                    <a:lumMod val="85000"/>
                    <a:lumOff val="15000"/>
                  </a:schemeClr>
                </a:solidFill>
                <a:latin typeface="+mj-ea"/>
                <a:ea typeface="+mj-ea"/>
              </a:defRPr>
            </a:lvl1pPr>
          </a:lstStyle>
          <a:p>
            <a:r>
              <a:rPr lang="zh-CN" altLang="en-US" dirty="0">
                <a:sym typeface="+mn-ea"/>
              </a:rPr>
              <a:t>关键技术</a:t>
            </a:r>
            <a:endParaRPr lang="zh-CN" altLang="en-US" dirty="0">
              <a:sym typeface="+mn-ea"/>
            </a:endParaRPr>
          </a:p>
        </p:txBody>
      </p:sp>
      <p:cxnSp>
        <p:nvCxnSpPr>
          <p:cNvPr id="38" name="直接连接符 37"/>
          <p:cNvCxnSpPr/>
          <p:nvPr/>
        </p:nvCxnSpPr>
        <p:spPr>
          <a:xfrm>
            <a:off x="3584881" y="5323206"/>
            <a:ext cx="0" cy="524344"/>
          </a:xfrm>
          <a:prstGeom prst="line">
            <a:avLst/>
          </a:prstGeom>
          <a:ln w="28575">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2501215" y="5132603"/>
            <a:ext cx="950747" cy="922020"/>
          </a:xfrm>
          <a:prstGeom prst="rect">
            <a:avLst/>
          </a:prstGeom>
          <a:noFill/>
        </p:spPr>
        <p:txBody>
          <a:bodyPr wrap="square" rtlCol="0">
            <a:spAutoFit/>
          </a:bodyPr>
          <a:lstStyle>
            <a:defPPr>
              <a:defRPr lang="zh-CN"/>
            </a:defPPr>
            <a:lvl1pPr>
              <a:defRPr sz="5400" b="1">
                <a:gradFill>
                  <a:gsLst>
                    <a:gs pos="14000">
                      <a:schemeClr val="accent1"/>
                    </a:gs>
                    <a:gs pos="97000">
                      <a:schemeClr val="bg1"/>
                    </a:gs>
                  </a:gsLst>
                  <a:lin ang="5400000" scaled="1"/>
                </a:gradFill>
                <a:ea typeface="+mj-ea"/>
              </a:defRPr>
            </a:lvl1pPr>
          </a:lstStyle>
          <a:p>
            <a:r>
              <a:rPr lang="en-US" altLang="zh-CN" dirty="0"/>
              <a:t>03</a:t>
            </a:r>
            <a:endParaRPr lang="zh-CN" altLang="en-US" dirty="0"/>
          </a:p>
        </p:txBody>
      </p:sp>
      <p:pic>
        <p:nvPicPr>
          <p:cNvPr id="10" name="图片占位符 9"/>
          <p:cNvPicPr>
            <a:picLocks noGrp="1" noChangeAspect="1"/>
          </p:cNvPicPr>
          <p:nvPr>
            <p:ph type="pic" sz="quarter" idx="10"/>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t="25661" b="25661"/>
          <a:stretch>
            <a:fillRect/>
          </a:stretch>
        </p:blipFill>
        <p:spPr/>
      </p:pic>
      <p:sp>
        <p:nvSpPr>
          <p:cNvPr id="46" name="任意多边形: 形状 45"/>
          <p:cNvSpPr/>
          <p:nvPr/>
        </p:nvSpPr>
        <p:spPr>
          <a:xfrm>
            <a:off x="-645159" y="-65405"/>
            <a:ext cx="12191999" cy="3438043"/>
          </a:xfrm>
          <a:custGeom>
            <a:avLst/>
            <a:gdLst>
              <a:gd name="connsiteX0" fmla="*/ 0 w 12191999"/>
              <a:gd name="connsiteY0" fmla="*/ 0 h 3438043"/>
              <a:gd name="connsiteX1" fmla="*/ 12191999 w 12191999"/>
              <a:gd name="connsiteY1" fmla="*/ 0 h 3438043"/>
              <a:gd name="connsiteX2" fmla="*/ 12191999 w 12191999"/>
              <a:gd name="connsiteY2" fmla="*/ 2568687 h 3438043"/>
              <a:gd name="connsiteX3" fmla="*/ 11909162 w 12191999"/>
              <a:gd name="connsiteY3" fmla="*/ 2664537 h 3438043"/>
              <a:gd name="connsiteX4" fmla="*/ 5846164 w 12191999"/>
              <a:gd name="connsiteY4" fmla="*/ 3438043 h 3438043"/>
              <a:gd name="connsiteX5" fmla="*/ 392066 w 12191999"/>
              <a:gd name="connsiteY5" fmla="*/ 2834986 h 3438043"/>
              <a:gd name="connsiteX6" fmla="*/ 0 w 12191999"/>
              <a:gd name="connsiteY6" fmla="*/ 2725235 h 343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438043">
                <a:moveTo>
                  <a:pt x="0" y="0"/>
                </a:moveTo>
                <a:lnTo>
                  <a:pt x="12191999" y="0"/>
                </a:lnTo>
                <a:lnTo>
                  <a:pt x="12191999" y="2568687"/>
                </a:lnTo>
                <a:lnTo>
                  <a:pt x="11909162" y="2664537"/>
                </a:lnTo>
                <a:cubicBezTo>
                  <a:pt x="10357505" y="3142449"/>
                  <a:pt x="8213912" y="3438043"/>
                  <a:pt x="5846164" y="3438043"/>
                </a:cubicBezTo>
                <a:cubicBezTo>
                  <a:pt x="3774385" y="3438043"/>
                  <a:pt x="1874223" y="3211729"/>
                  <a:pt x="392066" y="2834986"/>
                </a:cubicBezTo>
                <a:lnTo>
                  <a:pt x="0" y="2725235"/>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椭圆 8"/>
          <p:cNvSpPr/>
          <p:nvPr/>
        </p:nvSpPr>
        <p:spPr>
          <a:xfrm>
            <a:off x="4227195" y="1705610"/>
            <a:ext cx="3736975" cy="1430020"/>
          </a:xfrm>
          <a:prstGeom prst="ellipse">
            <a:avLst/>
          </a:prstGeom>
          <a:solidFill>
            <a:schemeClr val="accent1"/>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mj-ea"/>
                <a:ea typeface="+mj-ea"/>
              </a:rPr>
              <a:t>汇报内容</a:t>
            </a:r>
            <a:endParaRPr lang="zh-CN" altLang="en-US" sz="4800" dirty="0">
              <a:latin typeface="+mj-ea"/>
              <a:ea typeface="+mj-ea"/>
            </a:endParaRPr>
          </a:p>
        </p:txBody>
      </p:sp>
      <p:sp>
        <p:nvSpPr>
          <p:cNvPr id="2" name="平行四边形 1"/>
          <p:cNvSpPr/>
          <p:nvPr/>
        </p:nvSpPr>
        <p:spPr>
          <a:xfrm>
            <a:off x="7215450" y="2122792"/>
            <a:ext cx="3735793" cy="195413"/>
          </a:xfrm>
          <a:prstGeom prst="parallelogram">
            <a:avLst>
              <a:gd name="adj" fmla="val 132613"/>
            </a:avLst>
          </a:prstGeom>
          <a:gradFill flip="none" rotWithShape="1">
            <a:gsLst>
              <a:gs pos="15000">
                <a:schemeClr val="bg1">
                  <a:alpha val="0"/>
                </a:schemeClr>
              </a:gs>
              <a:gs pos="97000">
                <a:schemeClr val="bg1">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60000"/>
                </a:schemeClr>
              </a:solidFill>
            </a:endParaRPr>
          </a:p>
        </p:txBody>
      </p:sp>
      <p:sp>
        <p:nvSpPr>
          <p:cNvPr id="47" name="平行四边形 46"/>
          <p:cNvSpPr/>
          <p:nvPr/>
        </p:nvSpPr>
        <p:spPr>
          <a:xfrm flipH="1">
            <a:off x="1240758" y="2115270"/>
            <a:ext cx="3735793" cy="195413"/>
          </a:xfrm>
          <a:prstGeom prst="parallelogram">
            <a:avLst>
              <a:gd name="adj" fmla="val 132613"/>
            </a:avLst>
          </a:prstGeom>
          <a:gradFill flip="none" rotWithShape="1">
            <a:gsLst>
              <a:gs pos="15000">
                <a:schemeClr val="bg1">
                  <a:alpha val="0"/>
                </a:schemeClr>
              </a:gs>
              <a:gs pos="97000">
                <a:schemeClr val="bg1">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60000"/>
                </a:schemeClr>
              </a:solidFill>
            </a:endParaRPr>
          </a:p>
        </p:txBody>
      </p:sp>
      <p:sp>
        <p:nvSpPr>
          <p:cNvPr id="5" name="文本框 4"/>
          <p:cNvSpPr txBox="1"/>
          <p:nvPr/>
        </p:nvSpPr>
        <p:spPr>
          <a:xfrm>
            <a:off x="3928745" y="3431540"/>
            <a:ext cx="2005330" cy="521970"/>
          </a:xfrm>
          <a:prstGeom prst="rect">
            <a:avLst/>
          </a:prstGeom>
          <a:noFill/>
        </p:spPr>
        <p:txBody>
          <a:bodyPr wrap="square" lIns="0" rtlCol="0">
            <a:spAutoFit/>
          </a:bodyPr>
          <a:lstStyle/>
          <a:p>
            <a:r>
              <a:rPr lang="zh-CN" altLang="en-US" sz="2800" dirty="0">
                <a:sym typeface="+mn-ea"/>
              </a:rPr>
              <a:t>项目背景</a:t>
            </a:r>
            <a:endParaRPr lang="zh-CN" altLang="en-US" sz="2800" dirty="0">
              <a:sym typeface="+mn-ea"/>
            </a:endParaRPr>
          </a:p>
        </p:txBody>
      </p:sp>
      <p:sp>
        <p:nvSpPr>
          <p:cNvPr id="8" name="文本框 7"/>
          <p:cNvSpPr txBox="1"/>
          <p:nvPr/>
        </p:nvSpPr>
        <p:spPr>
          <a:xfrm>
            <a:off x="2501265" y="4196715"/>
            <a:ext cx="982980" cy="922020"/>
          </a:xfrm>
          <a:prstGeom prst="rect">
            <a:avLst/>
          </a:prstGeom>
          <a:noFill/>
        </p:spPr>
        <p:txBody>
          <a:bodyPr wrap="square" rtlCol="0">
            <a:spAutoFit/>
          </a:bodyPr>
          <a:lstStyle>
            <a:defPPr>
              <a:defRPr lang="zh-CN"/>
            </a:defPPr>
            <a:lvl1pPr>
              <a:defRPr sz="5400" b="1">
                <a:gradFill>
                  <a:gsLst>
                    <a:gs pos="14000">
                      <a:schemeClr val="accent1"/>
                    </a:gs>
                    <a:gs pos="97000">
                      <a:schemeClr val="bg1"/>
                    </a:gs>
                  </a:gsLst>
                  <a:lin ang="5400000" scaled="1"/>
                </a:gradFill>
                <a:ea typeface="+mj-ea"/>
              </a:defRPr>
            </a:lvl1pPr>
          </a:lstStyle>
          <a:p>
            <a:r>
              <a:rPr lang="en-US" altLang="zh-CN" dirty="0"/>
              <a:t>02</a:t>
            </a:r>
            <a:endParaRPr lang="zh-CN" altLang="en-US" dirty="0"/>
          </a:p>
        </p:txBody>
      </p:sp>
      <p:sp>
        <p:nvSpPr>
          <p:cNvPr id="13" name="文本框 12"/>
          <p:cNvSpPr txBox="1"/>
          <p:nvPr/>
        </p:nvSpPr>
        <p:spPr>
          <a:xfrm>
            <a:off x="6863080" y="3411220"/>
            <a:ext cx="982980" cy="922020"/>
          </a:xfrm>
          <a:prstGeom prst="rect">
            <a:avLst/>
          </a:prstGeom>
          <a:noFill/>
        </p:spPr>
        <p:txBody>
          <a:bodyPr wrap="square" rtlCol="0">
            <a:spAutoFit/>
          </a:bodyPr>
          <a:lstStyle>
            <a:defPPr>
              <a:defRPr lang="zh-CN"/>
            </a:defPPr>
            <a:lvl1pPr>
              <a:defRPr sz="5400" b="1">
                <a:gradFill>
                  <a:gsLst>
                    <a:gs pos="14000">
                      <a:schemeClr val="accent1"/>
                    </a:gs>
                    <a:gs pos="97000">
                      <a:schemeClr val="bg1"/>
                    </a:gs>
                  </a:gsLst>
                  <a:lin ang="5400000" scaled="1"/>
                </a:gradFill>
                <a:ea typeface="+mj-ea"/>
              </a:defRPr>
            </a:lvl1pPr>
          </a:lstStyle>
          <a:p>
            <a:r>
              <a:rPr lang="en-US" altLang="zh-CN" dirty="0"/>
              <a:t>04</a:t>
            </a:r>
            <a:endParaRPr lang="zh-CN" altLang="en-US" dirty="0"/>
          </a:p>
        </p:txBody>
      </p:sp>
      <p:sp>
        <p:nvSpPr>
          <p:cNvPr id="14" name="文本框 13"/>
          <p:cNvSpPr txBox="1"/>
          <p:nvPr/>
        </p:nvSpPr>
        <p:spPr>
          <a:xfrm>
            <a:off x="6863080" y="4459605"/>
            <a:ext cx="982980" cy="922020"/>
          </a:xfrm>
          <a:prstGeom prst="rect">
            <a:avLst/>
          </a:prstGeom>
          <a:noFill/>
        </p:spPr>
        <p:txBody>
          <a:bodyPr wrap="square" rtlCol="0">
            <a:spAutoFit/>
          </a:bodyPr>
          <a:lstStyle>
            <a:defPPr>
              <a:defRPr lang="zh-CN"/>
            </a:defPPr>
            <a:lvl1pPr>
              <a:defRPr sz="5400" b="1">
                <a:gradFill>
                  <a:gsLst>
                    <a:gs pos="14000">
                      <a:schemeClr val="accent1"/>
                    </a:gs>
                    <a:gs pos="97000">
                      <a:schemeClr val="bg1"/>
                    </a:gs>
                  </a:gsLst>
                  <a:lin ang="5400000" scaled="1"/>
                </a:gradFill>
                <a:ea typeface="+mj-ea"/>
              </a:defRPr>
            </a:lvl1pPr>
          </a:lstStyle>
          <a:p>
            <a:r>
              <a:rPr lang="en-US" altLang="zh-CN" dirty="0"/>
              <a:t>05</a:t>
            </a:r>
            <a:endParaRPr lang="zh-CN" altLang="en-US" dirty="0"/>
          </a:p>
        </p:txBody>
      </p:sp>
      <p:cxnSp>
        <p:nvCxnSpPr>
          <p:cNvPr id="15" name="直接连接符 14"/>
          <p:cNvCxnSpPr/>
          <p:nvPr/>
        </p:nvCxnSpPr>
        <p:spPr>
          <a:xfrm>
            <a:off x="7964476" y="3599816"/>
            <a:ext cx="0" cy="524344"/>
          </a:xfrm>
          <a:prstGeom prst="line">
            <a:avLst/>
          </a:prstGeom>
          <a:ln w="28575">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964476" y="4588511"/>
            <a:ext cx="0" cy="524344"/>
          </a:xfrm>
          <a:prstGeom prst="line">
            <a:avLst/>
          </a:prstGeom>
          <a:ln w="28575">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534716" y="4409441"/>
            <a:ext cx="0" cy="524344"/>
          </a:xfrm>
          <a:prstGeom prst="line">
            <a:avLst/>
          </a:prstGeom>
          <a:ln w="28575">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422740" y="3611417"/>
            <a:ext cx="1830818" cy="521970"/>
          </a:xfrm>
          <a:prstGeom prst="rect">
            <a:avLst/>
          </a:prstGeom>
          <a:noFill/>
        </p:spPr>
        <p:txBody>
          <a:bodyPr wrap="square" lIns="0" rtlCol="0">
            <a:spAutoFit/>
          </a:bodyPr>
          <a:lstStyle>
            <a:defPPr>
              <a:defRPr lang="zh-CN"/>
            </a:defPPr>
            <a:lvl1pPr>
              <a:defRPr sz="2800">
                <a:solidFill>
                  <a:schemeClr val="tx1">
                    <a:lumMod val="85000"/>
                    <a:lumOff val="15000"/>
                  </a:schemeClr>
                </a:solidFill>
                <a:latin typeface="+mj-ea"/>
                <a:ea typeface="+mj-ea"/>
              </a:defRPr>
            </a:lvl1pPr>
          </a:lstStyle>
          <a:p>
            <a:r>
              <a:rPr lang="zh-CN" altLang="en-US" dirty="0">
                <a:sym typeface="+mn-ea"/>
              </a:rPr>
              <a:t>已有基础</a:t>
            </a:r>
            <a:endParaRPr lang="zh-CN" altLang="en-US" dirty="0">
              <a:sym typeface="+mn-ea"/>
            </a:endParaRPr>
          </a:p>
        </p:txBody>
      </p:sp>
      <p:sp>
        <p:nvSpPr>
          <p:cNvPr id="20" name="文本框 19"/>
          <p:cNvSpPr txBox="1"/>
          <p:nvPr/>
        </p:nvSpPr>
        <p:spPr>
          <a:xfrm>
            <a:off x="8422740" y="4524547"/>
            <a:ext cx="1830818" cy="521970"/>
          </a:xfrm>
          <a:prstGeom prst="rect">
            <a:avLst/>
          </a:prstGeom>
          <a:noFill/>
        </p:spPr>
        <p:txBody>
          <a:bodyPr wrap="square" lIns="0" rtlCol="0">
            <a:spAutoFit/>
          </a:bodyPr>
          <a:lstStyle>
            <a:defPPr>
              <a:defRPr lang="zh-CN"/>
            </a:defPPr>
            <a:lvl1pPr>
              <a:defRPr sz="2800">
                <a:solidFill>
                  <a:schemeClr val="tx1">
                    <a:lumMod val="85000"/>
                    <a:lumOff val="15000"/>
                  </a:schemeClr>
                </a:solidFill>
                <a:latin typeface="+mj-ea"/>
                <a:ea typeface="+mj-ea"/>
              </a:defRPr>
            </a:lvl1pPr>
          </a:lstStyle>
          <a:p>
            <a:r>
              <a:rPr lang="zh-CN" altLang="en-US" dirty="0">
                <a:sym typeface="+mn-ea"/>
              </a:rPr>
              <a:t>发展预期</a:t>
            </a:r>
            <a:endParaRPr lang="zh-CN" altLang="en-US" dirty="0">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a:xfrm>
            <a:off x="1446162" y="231000"/>
            <a:ext cx="3643312" cy="406400"/>
          </a:xfrm>
        </p:spPr>
        <p:txBody>
          <a:bodyPr/>
          <a:lstStyle/>
          <a:p>
            <a:r>
              <a:rPr lang="zh-CN" altLang="en-US" dirty="0">
                <a:sym typeface="+mn-lt"/>
              </a:rPr>
              <a:t>社会效益预算</a:t>
            </a:r>
            <a:endParaRPr lang="zh-CN" altLang="en-US" dirty="0">
              <a:sym typeface="+mn-lt"/>
            </a:endParaRPr>
          </a:p>
        </p:txBody>
      </p:sp>
      <p:grpSp>
        <p:nvGrpSpPr>
          <p:cNvPr id="43" name="组合 42"/>
          <p:cNvGrpSpPr/>
          <p:nvPr/>
        </p:nvGrpSpPr>
        <p:grpSpPr>
          <a:xfrm>
            <a:off x="873125" y="5119370"/>
            <a:ext cx="2917190" cy="798830"/>
            <a:chOff x="1375" y="8062"/>
            <a:chExt cx="4594" cy="1258"/>
          </a:xfrm>
        </p:grpSpPr>
        <p:sp>
          <p:nvSpPr>
            <p:cNvPr id="37" name="椭圆 36"/>
            <p:cNvSpPr/>
            <p:nvPr/>
          </p:nvSpPr>
          <p:spPr>
            <a:xfrm>
              <a:off x="1375" y="8062"/>
              <a:ext cx="4595" cy="1258"/>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2004" y="8183"/>
              <a:ext cx="3337" cy="1016"/>
            </a:xfrm>
            <a:prstGeom prst="rect">
              <a:avLst/>
            </a:prstGeom>
            <a:noFill/>
          </p:spPr>
          <p:txBody>
            <a:bodyPr wrap="square" rtlCol="0">
              <a:spAutoFit/>
            </a:bodyPr>
            <a:lstStyle/>
            <a:p>
              <a:r>
                <a:rPr lang="zh-CN" altLang="en-US" sz="3600"/>
                <a:t>科学研究</a:t>
              </a:r>
              <a:endParaRPr lang="zh-CN" altLang="en-US" sz="3600"/>
            </a:p>
          </p:txBody>
        </p:sp>
      </p:grpSp>
      <p:grpSp>
        <p:nvGrpSpPr>
          <p:cNvPr id="47" name="组合 46"/>
          <p:cNvGrpSpPr/>
          <p:nvPr/>
        </p:nvGrpSpPr>
        <p:grpSpPr>
          <a:xfrm>
            <a:off x="4637405" y="5119370"/>
            <a:ext cx="2917825" cy="798830"/>
            <a:chOff x="1375" y="8062"/>
            <a:chExt cx="4595" cy="1258"/>
          </a:xfrm>
        </p:grpSpPr>
        <p:sp>
          <p:nvSpPr>
            <p:cNvPr id="49" name="椭圆 48"/>
            <p:cNvSpPr/>
            <p:nvPr/>
          </p:nvSpPr>
          <p:spPr>
            <a:xfrm>
              <a:off x="1375" y="8062"/>
              <a:ext cx="4595" cy="1258"/>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2004" y="8183"/>
              <a:ext cx="3337" cy="1016"/>
            </a:xfrm>
            <a:prstGeom prst="rect">
              <a:avLst/>
            </a:prstGeom>
            <a:noFill/>
          </p:spPr>
          <p:txBody>
            <a:bodyPr wrap="square" rtlCol="0">
              <a:spAutoFit/>
            </a:bodyPr>
            <a:lstStyle/>
            <a:p>
              <a:r>
                <a:rPr lang="zh-CN" altLang="en-US" sz="3600"/>
                <a:t>技术开发</a:t>
              </a:r>
              <a:endParaRPr lang="zh-CN" altLang="en-US" sz="3600"/>
            </a:p>
          </p:txBody>
        </p:sp>
      </p:grpSp>
      <p:grpSp>
        <p:nvGrpSpPr>
          <p:cNvPr id="67" name="组合 66"/>
          <p:cNvGrpSpPr/>
          <p:nvPr/>
        </p:nvGrpSpPr>
        <p:grpSpPr>
          <a:xfrm>
            <a:off x="8801100" y="5119370"/>
            <a:ext cx="2917825" cy="798830"/>
            <a:chOff x="1375" y="8062"/>
            <a:chExt cx="4595" cy="1258"/>
          </a:xfrm>
        </p:grpSpPr>
        <p:sp>
          <p:nvSpPr>
            <p:cNvPr id="68" name="椭圆 67"/>
            <p:cNvSpPr/>
            <p:nvPr/>
          </p:nvSpPr>
          <p:spPr>
            <a:xfrm>
              <a:off x="1375" y="8062"/>
              <a:ext cx="4595" cy="1258"/>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2004" y="8183"/>
              <a:ext cx="3337" cy="1016"/>
            </a:xfrm>
            <a:prstGeom prst="rect">
              <a:avLst/>
            </a:prstGeom>
            <a:noFill/>
          </p:spPr>
          <p:txBody>
            <a:bodyPr wrap="square" rtlCol="0">
              <a:spAutoFit/>
            </a:bodyPr>
            <a:lstStyle/>
            <a:p>
              <a:r>
                <a:rPr lang="zh-CN" altLang="en-US" sz="3600"/>
                <a:t>产业发展</a:t>
              </a:r>
              <a:endParaRPr lang="zh-CN" altLang="en-US" sz="3600"/>
            </a:p>
          </p:txBody>
        </p:sp>
      </p:grpSp>
      <p:grpSp>
        <p:nvGrpSpPr>
          <p:cNvPr id="31" name="组合 30"/>
          <p:cNvGrpSpPr/>
          <p:nvPr/>
        </p:nvGrpSpPr>
        <p:grpSpPr>
          <a:xfrm>
            <a:off x="384810" y="2656840"/>
            <a:ext cx="3195320" cy="778510"/>
            <a:chOff x="1728" y="3704"/>
            <a:chExt cx="5032" cy="1226"/>
          </a:xfrm>
        </p:grpSpPr>
        <p:sp>
          <p:nvSpPr>
            <p:cNvPr id="25" name="矩形 24"/>
            <p:cNvSpPr/>
            <p:nvPr/>
          </p:nvSpPr>
          <p:spPr>
            <a:xfrm>
              <a:off x="1728" y="3704"/>
              <a:ext cx="5032" cy="1226"/>
            </a:xfrm>
            <a:prstGeom prst="rect">
              <a:avLst/>
            </a:prstGeom>
            <a:solidFill>
              <a:schemeClr val="bg2"/>
            </a:solidFill>
            <a:ln w="28575" cmpd="sng">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1903" y="3909"/>
              <a:ext cx="4653" cy="725"/>
            </a:xfrm>
            <a:prstGeom prst="rect">
              <a:avLst/>
            </a:prstGeom>
            <a:noFill/>
          </p:spPr>
          <p:txBody>
            <a:bodyPr wrap="square" rtlCol="0">
              <a:spAutoFit/>
            </a:bodyPr>
            <a:lstStyle/>
            <a:p>
              <a:r>
                <a:rPr lang="zh-CN" altLang="en-US" sz="2400" b="1" dirty="0"/>
                <a:t>突破国</a:t>
              </a:r>
              <a:r>
                <a:rPr lang="zh-CN" altLang="en-US" sz="2400" b="1" dirty="0"/>
                <a:t>外技术封锁</a:t>
              </a:r>
              <a:endParaRPr lang="zh-CN" altLang="en-US" sz="2400" b="1" dirty="0"/>
            </a:p>
          </p:txBody>
        </p:sp>
      </p:grpSp>
      <p:sp>
        <p:nvSpPr>
          <p:cNvPr id="35" name="左大括号 34"/>
          <p:cNvSpPr/>
          <p:nvPr/>
        </p:nvSpPr>
        <p:spPr>
          <a:xfrm>
            <a:off x="3858895" y="1475105"/>
            <a:ext cx="408940" cy="30841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3" name="矩形 52"/>
          <p:cNvSpPr/>
          <p:nvPr/>
        </p:nvSpPr>
        <p:spPr>
          <a:xfrm>
            <a:off x="4546600" y="947420"/>
            <a:ext cx="3621405" cy="1016635"/>
          </a:xfrm>
          <a:prstGeom prst="rect">
            <a:avLst/>
          </a:prstGeom>
          <a:solidFill>
            <a:schemeClr val="bg2"/>
          </a:solidFill>
          <a:ln w="28575" cmpd="sng">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4676140" y="1041400"/>
            <a:ext cx="3327400" cy="829945"/>
          </a:xfrm>
          <a:prstGeom prst="rect">
            <a:avLst/>
          </a:prstGeom>
          <a:noFill/>
        </p:spPr>
        <p:txBody>
          <a:bodyPr wrap="square" rtlCol="0">
            <a:spAutoFit/>
          </a:bodyPr>
          <a:lstStyle/>
          <a:p>
            <a:r>
              <a:rPr lang="zh-CN" altLang="en-US" sz="2400" b="1"/>
              <a:t>提高军用雷达及民用雷达的环境适应性</a:t>
            </a:r>
            <a:endParaRPr lang="zh-CN" altLang="en-US" sz="2400" b="1"/>
          </a:p>
        </p:txBody>
      </p:sp>
      <p:sp>
        <p:nvSpPr>
          <p:cNvPr id="56" name="矩形 55"/>
          <p:cNvSpPr/>
          <p:nvPr/>
        </p:nvSpPr>
        <p:spPr>
          <a:xfrm>
            <a:off x="4546600" y="2508250"/>
            <a:ext cx="3604260" cy="941070"/>
          </a:xfrm>
          <a:prstGeom prst="rect">
            <a:avLst/>
          </a:prstGeom>
          <a:solidFill>
            <a:schemeClr val="bg2"/>
          </a:solidFill>
          <a:ln w="28575" cmpd="sng">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4601845" y="2593975"/>
            <a:ext cx="3251835" cy="829945"/>
          </a:xfrm>
          <a:prstGeom prst="rect">
            <a:avLst/>
          </a:prstGeom>
          <a:noFill/>
        </p:spPr>
        <p:txBody>
          <a:bodyPr wrap="square" rtlCol="0">
            <a:spAutoFit/>
          </a:bodyPr>
          <a:lstStyle/>
          <a:p>
            <a:r>
              <a:rPr lang="zh-CN" altLang="en-US" sz="2400" b="1"/>
              <a:t>提高雷达、系留气球抗盐雾腐蚀、防潮性能</a:t>
            </a:r>
            <a:endParaRPr lang="zh-CN" altLang="en-US" sz="2400" b="1"/>
          </a:p>
        </p:txBody>
      </p:sp>
      <p:sp>
        <p:nvSpPr>
          <p:cNvPr id="59" name="矩形 58"/>
          <p:cNvSpPr/>
          <p:nvPr/>
        </p:nvSpPr>
        <p:spPr>
          <a:xfrm>
            <a:off x="4546600" y="3854450"/>
            <a:ext cx="3622040" cy="1032510"/>
          </a:xfrm>
          <a:prstGeom prst="rect">
            <a:avLst/>
          </a:prstGeom>
          <a:solidFill>
            <a:schemeClr val="bg2"/>
          </a:solidFill>
          <a:ln w="28575" cmpd="sng">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4546600" y="3937635"/>
            <a:ext cx="3733800" cy="829945"/>
          </a:xfrm>
          <a:prstGeom prst="rect">
            <a:avLst/>
          </a:prstGeom>
          <a:noFill/>
        </p:spPr>
        <p:txBody>
          <a:bodyPr wrap="square" rtlCol="0">
            <a:spAutoFit/>
          </a:bodyPr>
          <a:lstStyle/>
          <a:p>
            <a:r>
              <a:rPr lang="zh-CN" altLang="en-US" sz="2400" b="1"/>
              <a:t>解决玻璃幕墙和太阳能光伏板的自清洁和防污性</a:t>
            </a:r>
            <a:endParaRPr lang="zh-CN" altLang="en-US" sz="2400" b="1"/>
          </a:p>
        </p:txBody>
      </p:sp>
      <p:sp>
        <p:nvSpPr>
          <p:cNvPr id="70" name="右大括号 69"/>
          <p:cNvSpPr/>
          <p:nvPr/>
        </p:nvSpPr>
        <p:spPr>
          <a:xfrm>
            <a:off x="8282305" y="1336040"/>
            <a:ext cx="557530" cy="3308350"/>
          </a:xfrm>
          <a:prstGeom prst="rightBrace">
            <a:avLst>
              <a:gd name="adj1" fmla="val 8333"/>
              <a:gd name="adj2" fmla="val 5055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2" name="矩形 71"/>
          <p:cNvSpPr/>
          <p:nvPr/>
        </p:nvSpPr>
        <p:spPr>
          <a:xfrm>
            <a:off x="9004935" y="2600960"/>
            <a:ext cx="2948305" cy="778510"/>
          </a:xfrm>
          <a:prstGeom prst="rect">
            <a:avLst/>
          </a:prstGeom>
          <a:solidFill>
            <a:schemeClr val="bg2"/>
          </a:solidFill>
          <a:ln w="28575" cmpd="sng">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nvSpPr>
        <p:spPr>
          <a:xfrm>
            <a:off x="9004935" y="2787015"/>
            <a:ext cx="2929890" cy="460375"/>
          </a:xfrm>
          <a:prstGeom prst="rect">
            <a:avLst/>
          </a:prstGeom>
          <a:noFill/>
        </p:spPr>
        <p:txBody>
          <a:bodyPr wrap="square" rtlCol="0">
            <a:spAutoFit/>
          </a:bodyPr>
          <a:lstStyle/>
          <a:p>
            <a:r>
              <a:rPr lang="zh-CN" altLang="en-US" sz="2400" b="1"/>
              <a:t>带动关联产业发展</a:t>
            </a:r>
            <a:endParaRPr lang="zh-CN" altLang="en-US" sz="24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lstStyle/>
          <a:p>
            <a:r>
              <a:rPr lang="zh-CN" altLang="en-US" dirty="0">
                <a:sym typeface="+mn-lt"/>
              </a:rPr>
              <a:t>产品市场容量分析</a:t>
            </a:r>
            <a:r>
              <a:rPr lang="en-US" altLang="zh-CN" dirty="0">
                <a:sym typeface="+mn-lt"/>
              </a:rPr>
              <a:t>~</a:t>
            </a:r>
            <a:r>
              <a:rPr lang="zh-CN" altLang="en-US" dirty="0">
                <a:sym typeface="+mn-lt"/>
              </a:rPr>
              <a:t>全球</a:t>
            </a:r>
            <a:endParaRPr lang="zh-CN" altLang="en-US" dirty="0">
              <a:sym typeface="+mn-lt"/>
            </a:endParaRPr>
          </a:p>
        </p:txBody>
      </p:sp>
      <p:grpSp>
        <p:nvGrpSpPr>
          <p:cNvPr id="3" name="组合 2"/>
          <p:cNvGrpSpPr/>
          <p:nvPr/>
        </p:nvGrpSpPr>
        <p:grpSpPr>
          <a:xfrm>
            <a:off x="459740" y="1396365"/>
            <a:ext cx="11272520" cy="4065270"/>
            <a:chOff x="752" y="2637"/>
            <a:chExt cx="17752" cy="6402"/>
          </a:xfrm>
        </p:grpSpPr>
        <p:pic>
          <p:nvPicPr>
            <p:cNvPr id="1073743878" name="图片 1073743877" descr="https://pic4.zhimg.com/80/v2-155cfdcbbee49e66344fb461544b4933_720w.jpg"/>
            <p:cNvPicPr>
              <a:picLocks noChangeAspect="1"/>
            </p:cNvPicPr>
            <p:nvPr/>
          </p:nvPicPr>
          <p:blipFill>
            <a:blip r:embed="rId1" r:link="rId2"/>
            <a:srcRect l="21950" t="21857" r="11087" b="16307"/>
            <a:stretch>
              <a:fillRect/>
            </a:stretch>
          </p:blipFill>
          <p:spPr>
            <a:xfrm>
              <a:off x="752" y="2679"/>
              <a:ext cx="8319" cy="5018"/>
            </a:xfrm>
            <a:prstGeom prst="rect">
              <a:avLst/>
            </a:prstGeom>
            <a:noFill/>
            <a:ln w="9525">
              <a:noFill/>
            </a:ln>
          </p:spPr>
        </p:pic>
        <p:pic>
          <p:nvPicPr>
            <p:cNvPr id="2" name="图片 -2147482281" descr="v2-1c97781514be96f0cee5b5950248c443_720w"/>
            <p:cNvPicPr>
              <a:picLocks noChangeAspect="1"/>
            </p:cNvPicPr>
            <p:nvPr/>
          </p:nvPicPr>
          <p:blipFill>
            <a:blip r:embed="rId3"/>
            <a:srcRect l="20059" t="23886" r="6799" b="10855"/>
            <a:stretch>
              <a:fillRect/>
            </a:stretch>
          </p:blipFill>
          <p:spPr>
            <a:xfrm>
              <a:off x="10204" y="2637"/>
              <a:ext cx="8300" cy="5070"/>
            </a:xfrm>
            <a:prstGeom prst="rect">
              <a:avLst/>
            </a:prstGeom>
            <a:noFill/>
            <a:ln w="9525">
              <a:noFill/>
            </a:ln>
          </p:spPr>
        </p:pic>
        <p:sp>
          <p:nvSpPr>
            <p:cNvPr id="4" name="文本框 3"/>
            <p:cNvSpPr txBox="1"/>
            <p:nvPr/>
          </p:nvSpPr>
          <p:spPr>
            <a:xfrm>
              <a:off x="1806" y="7927"/>
              <a:ext cx="6211" cy="1113"/>
            </a:xfrm>
            <a:prstGeom prst="rect">
              <a:avLst/>
            </a:prstGeom>
            <a:noFill/>
          </p:spPr>
          <p:txBody>
            <a:bodyPr wrap="square" rtlCol="0">
              <a:spAutoFit/>
            </a:bodyPr>
            <a:lstStyle/>
            <a:p>
              <a:pPr algn="ctr"/>
              <a:r>
                <a:rPr lang="zh-CN" altLang="en-US" sz="2000" b="1"/>
                <a:t>2019年全球不同类型超疏水纳米涂层产品市场份额</a:t>
              </a:r>
              <a:endParaRPr lang="zh-CN" altLang="en-US" sz="2000" b="1"/>
            </a:p>
          </p:txBody>
        </p:sp>
        <p:sp>
          <p:nvSpPr>
            <p:cNvPr id="5" name="文本框 4"/>
            <p:cNvSpPr txBox="1"/>
            <p:nvPr/>
          </p:nvSpPr>
          <p:spPr>
            <a:xfrm>
              <a:off x="11318" y="7927"/>
              <a:ext cx="6072" cy="1113"/>
            </a:xfrm>
            <a:prstGeom prst="rect">
              <a:avLst/>
            </a:prstGeom>
            <a:noFill/>
          </p:spPr>
          <p:txBody>
            <a:bodyPr wrap="square" rtlCol="0">
              <a:spAutoFit/>
            </a:bodyPr>
            <a:lstStyle/>
            <a:p>
              <a:pPr algn="ctr"/>
              <a:r>
                <a:rPr lang="zh-CN" altLang="en-US" sz="2000" b="1"/>
                <a:t>全球2019年超疏水涂层不同应用领域消费者市场份额</a:t>
              </a:r>
              <a:endParaRPr lang="zh-CN" altLang="en-US" sz="2000" b="1"/>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txBox="1"/>
          <p:nvPr/>
        </p:nvSpPr>
        <p:spPr>
          <a:xfrm>
            <a:off x="1446162" y="231000"/>
            <a:ext cx="3643312" cy="40640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ym typeface="+mn-lt"/>
              </a:rPr>
              <a:t>经济效益预算</a:t>
            </a:r>
            <a:endParaRPr lang="zh-CN" altLang="en-US" sz="2400" b="1" dirty="0">
              <a:sym typeface="+mn-lt"/>
            </a:endParaRPr>
          </a:p>
        </p:txBody>
      </p:sp>
      <p:graphicFrame>
        <p:nvGraphicFramePr>
          <p:cNvPr id="2" name="表格 1"/>
          <p:cNvGraphicFramePr>
            <a:graphicFrameLocks noGrp="1"/>
          </p:cNvGraphicFramePr>
          <p:nvPr/>
        </p:nvGraphicFramePr>
        <p:xfrm>
          <a:off x="1076960" y="853440"/>
          <a:ext cx="10017762" cy="5341030"/>
        </p:xfrm>
        <a:graphic>
          <a:graphicData uri="http://schemas.openxmlformats.org/drawingml/2006/table">
            <a:tbl>
              <a:tblPr firstRow="1" firstCol="1" bandRow="1">
                <a:tableStyleId>{5C22544A-7EE6-4342-B048-85BDC9FD1C3A}</a:tableStyleId>
              </a:tblPr>
              <a:tblGrid>
                <a:gridCol w="2503557"/>
                <a:gridCol w="2504735"/>
                <a:gridCol w="2504735"/>
                <a:gridCol w="2504735"/>
              </a:tblGrid>
              <a:tr h="609600">
                <a:tc>
                  <a:txBody>
                    <a:bodyPr/>
                    <a:lstStyle/>
                    <a:p>
                      <a:pPr algn="ctr">
                        <a:lnSpc>
                          <a:spcPct val="150000"/>
                        </a:lnSpc>
                      </a:pPr>
                      <a:r>
                        <a:rPr lang="zh-CN" sz="2000" kern="100" dirty="0">
                          <a:effectLst/>
                        </a:rPr>
                        <a:t>阶段时间</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zh-CN" sz="2000" kern="100" dirty="0">
                          <a:effectLst/>
                        </a:rPr>
                        <a:t>产品销售收入（万元）</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zh-CN" sz="2000" kern="100">
                          <a:effectLst/>
                        </a:rPr>
                        <a:t>净利润（万元）</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zh-CN" sz="2000" kern="100">
                          <a:effectLst/>
                        </a:rPr>
                        <a:t>缴税金额（万元）</a:t>
                      </a:r>
                      <a:endParaRPr lang="zh-CN" sz="2000" kern="100">
                        <a:effectLst/>
                        <a:latin typeface="Times New Roman" panose="02020603050405020304" pitchFamily="18" charset="0"/>
                        <a:ea typeface="宋体" panose="02010600030101010101" pitchFamily="2" charset="-122"/>
                      </a:endParaRPr>
                    </a:p>
                  </a:txBody>
                  <a:tcPr marL="68580" marR="68580" marT="0" marB="0"/>
                </a:tc>
              </a:tr>
              <a:tr h="591473">
                <a:tc>
                  <a:txBody>
                    <a:bodyPr/>
                    <a:lstStyle/>
                    <a:p>
                      <a:pPr algn="ctr">
                        <a:lnSpc>
                          <a:spcPct val="150000"/>
                        </a:lnSpc>
                      </a:pPr>
                      <a:r>
                        <a:rPr lang="zh-CN" sz="2000" kern="100" dirty="0">
                          <a:effectLst/>
                        </a:rPr>
                        <a:t>第一年</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500</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60</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45</a:t>
                      </a:r>
                      <a:endParaRPr lang="zh-CN" sz="2000" kern="100">
                        <a:effectLst/>
                        <a:latin typeface="Times New Roman" panose="02020603050405020304" pitchFamily="18" charset="0"/>
                        <a:ea typeface="宋体" panose="02010600030101010101" pitchFamily="2" charset="-122"/>
                      </a:endParaRPr>
                    </a:p>
                  </a:txBody>
                  <a:tcPr marL="68580" marR="68580" marT="0" marB="0"/>
                </a:tc>
              </a:tr>
              <a:tr h="591473">
                <a:tc>
                  <a:txBody>
                    <a:bodyPr/>
                    <a:lstStyle/>
                    <a:p>
                      <a:pPr algn="ctr">
                        <a:lnSpc>
                          <a:spcPct val="150000"/>
                        </a:lnSpc>
                      </a:pPr>
                      <a:r>
                        <a:rPr lang="zh-CN" sz="2000" kern="100">
                          <a:effectLst/>
                        </a:rPr>
                        <a:t>第二年</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2000</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300</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300</a:t>
                      </a:r>
                      <a:endParaRPr lang="zh-CN" sz="2000" kern="100">
                        <a:effectLst/>
                        <a:latin typeface="Times New Roman" panose="02020603050405020304" pitchFamily="18" charset="0"/>
                        <a:ea typeface="宋体" panose="02010600030101010101" pitchFamily="2" charset="-122"/>
                      </a:endParaRPr>
                    </a:p>
                  </a:txBody>
                  <a:tcPr marL="68580" marR="68580" marT="0" marB="0"/>
                </a:tc>
              </a:tr>
              <a:tr h="591473">
                <a:tc>
                  <a:txBody>
                    <a:bodyPr/>
                    <a:lstStyle/>
                    <a:p>
                      <a:pPr algn="ctr">
                        <a:lnSpc>
                          <a:spcPct val="150000"/>
                        </a:lnSpc>
                      </a:pPr>
                      <a:r>
                        <a:rPr lang="zh-CN" sz="2000" kern="100">
                          <a:effectLst/>
                        </a:rPr>
                        <a:t>第三年</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5000</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800</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500</a:t>
                      </a:r>
                      <a:endParaRPr lang="zh-CN" sz="2000" kern="100">
                        <a:effectLst/>
                        <a:latin typeface="Times New Roman" panose="02020603050405020304" pitchFamily="18" charset="0"/>
                        <a:ea typeface="宋体" panose="02010600030101010101" pitchFamily="2" charset="-122"/>
                      </a:endParaRPr>
                    </a:p>
                  </a:txBody>
                  <a:tcPr marL="68580" marR="68580" marT="0" marB="0"/>
                </a:tc>
              </a:tr>
              <a:tr h="591473">
                <a:tc>
                  <a:txBody>
                    <a:bodyPr/>
                    <a:lstStyle/>
                    <a:p>
                      <a:pPr algn="ctr">
                        <a:lnSpc>
                          <a:spcPct val="150000"/>
                        </a:lnSpc>
                      </a:pPr>
                      <a:r>
                        <a:rPr lang="zh-CN" sz="2000" kern="100">
                          <a:effectLst/>
                        </a:rPr>
                        <a:t>第四年</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10000</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1500</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1000</a:t>
                      </a:r>
                      <a:endParaRPr lang="zh-CN" sz="2000" kern="100">
                        <a:effectLst/>
                        <a:latin typeface="Times New Roman" panose="02020603050405020304" pitchFamily="18" charset="0"/>
                        <a:ea typeface="宋体" panose="02010600030101010101" pitchFamily="2" charset="-122"/>
                      </a:endParaRPr>
                    </a:p>
                  </a:txBody>
                  <a:tcPr marL="68580" marR="68580" marT="0" marB="0"/>
                </a:tc>
              </a:tr>
              <a:tr h="591473">
                <a:tc>
                  <a:txBody>
                    <a:bodyPr/>
                    <a:lstStyle/>
                    <a:p>
                      <a:pPr algn="ctr">
                        <a:lnSpc>
                          <a:spcPct val="150000"/>
                        </a:lnSpc>
                      </a:pPr>
                      <a:r>
                        <a:rPr lang="zh-CN" sz="2000" kern="100">
                          <a:effectLst/>
                        </a:rPr>
                        <a:t>第五年</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20000</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3000</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2000</a:t>
                      </a:r>
                      <a:endParaRPr lang="zh-CN" sz="2000" kern="100" dirty="0">
                        <a:effectLst/>
                        <a:latin typeface="Times New Roman" panose="02020603050405020304" pitchFamily="18" charset="0"/>
                        <a:ea typeface="宋体" panose="02010600030101010101" pitchFamily="2" charset="-122"/>
                      </a:endParaRPr>
                    </a:p>
                  </a:txBody>
                  <a:tcPr marL="68580" marR="68580" marT="0" marB="0"/>
                </a:tc>
              </a:tr>
              <a:tr h="591119">
                <a:tc gridSpan="4">
                  <a:txBody>
                    <a:bodyPr/>
                    <a:lstStyle/>
                    <a:p>
                      <a:pPr algn="ctr">
                        <a:lnSpc>
                          <a:spcPct val="150000"/>
                        </a:lnSpc>
                      </a:pPr>
                      <a:r>
                        <a:rPr lang="zh-CN" sz="2000" kern="100" dirty="0">
                          <a:effectLst/>
                        </a:rPr>
                        <a:t>项目执行期间（</a:t>
                      </a:r>
                      <a:r>
                        <a:rPr lang="en-US" sz="2000" kern="100" dirty="0">
                          <a:effectLst/>
                        </a:rPr>
                        <a:t>5</a:t>
                      </a:r>
                      <a:r>
                        <a:rPr lang="zh-CN" sz="2000" kern="100" dirty="0">
                          <a:effectLst/>
                        </a:rPr>
                        <a:t>年内）可实现的经济效益预测（万元）</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hMerge="1">
                  <a:tcPr/>
                </a:tc>
                <a:tc hMerge="1">
                  <a:tcPr/>
                </a:tc>
                <a:tc hMerge="1">
                  <a:tcPr/>
                </a:tc>
              </a:tr>
              <a:tr h="591473">
                <a:tc>
                  <a:txBody>
                    <a:bodyPr/>
                    <a:lstStyle/>
                    <a:p>
                      <a:pPr algn="ctr">
                        <a:lnSpc>
                          <a:spcPct val="150000"/>
                        </a:lnSpc>
                      </a:pPr>
                      <a:r>
                        <a:rPr lang="zh-CN" sz="2000" kern="100">
                          <a:effectLst/>
                        </a:rPr>
                        <a:t>累计销售收入</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37500</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zh-CN" sz="2000" kern="100" dirty="0">
                          <a:effectLst/>
                        </a:rPr>
                        <a:t>累计净利润</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5660</a:t>
                      </a:r>
                      <a:endParaRPr lang="zh-CN" sz="2000" kern="100" dirty="0">
                        <a:effectLst/>
                        <a:latin typeface="Times New Roman" panose="02020603050405020304" pitchFamily="18" charset="0"/>
                        <a:ea typeface="宋体" panose="02010600030101010101" pitchFamily="2" charset="-122"/>
                      </a:endParaRPr>
                    </a:p>
                  </a:txBody>
                  <a:tcPr marL="68580" marR="68580" marT="0" marB="0"/>
                </a:tc>
              </a:tr>
              <a:tr h="591473">
                <a:tc>
                  <a:txBody>
                    <a:bodyPr/>
                    <a:lstStyle/>
                    <a:p>
                      <a:pPr algn="ctr">
                        <a:lnSpc>
                          <a:spcPct val="150000"/>
                        </a:lnSpc>
                      </a:pPr>
                      <a:r>
                        <a:rPr lang="zh-CN" sz="2000" kern="100">
                          <a:effectLst/>
                        </a:rPr>
                        <a:t>累计缴税总额</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a:effectLst/>
                        </a:rPr>
                        <a:t>3845</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zh-CN" sz="2000" kern="100">
                          <a:effectLst/>
                        </a:rPr>
                        <a:t>新增就业人员</a:t>
                      </a:r>
                      <a:endParaRPr lang="zh-CN" sz="20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50000"/>
                        </a:lnSpc>
                      </a:pPr>
                      <a:r>
                        <a:rPr lang="en-US" sz="2000" kern="100" dirty="0">
                          <a:effectLst/>
                        </a:rPr>
                        <a:t>40</a:t>
                      </a:r>
                      <a:endParaRPr lang="zh-CN" sz="2000" kern="100" dirty="0">
                        <a:effectLst/>
                        <a:latin typeface="Times New Roman" panose="02020603050405020304" pitchFamily="18" charset="0"/>
                        <a:ea typeface="宋体" panose="02010600030101010101" pitchFamily="2" charset="-122"/>
                      </a:endParaRPr>
                    </a:p>
                  </a:txBody>
                  <a:tcPr marL="68580" marR="68580" marT="0" marB="0"/>
                </a:tc>
              </a:tr>
            </a:tbl>
          </a:graphicData>
        </a:graphic>
      </p:graphicFrame>
    </p:spTree>
  </p:cSld>
  <p:clrMapOvr>
    <a:masterClrMapping/>
  </p:clrMapOvr>
  <p:transition spd="slow" advTm="4000">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88" y="1"/>
            <a:ext cx="12188825" cy="4754702"/>
          </a:xfrm>
          <a:prstGeom prst="rect">
            <a:avLst/>
          </a:prstGeom>
        </p:spPr>
      </p:pic>
      <p:sp>
        <p:nvSpPr>
          <p:cNvPr id="13" name="文本框 12"/>
          <p:cNvSpPr txBox="1"/>
          <p:nvPr/>
        </p:nvSpPr>
        <p:spPr>
          <a:xfrm>
            <a:off x="5354793" y="4765285"/>
            <a:ext cx="5756403" cy="769241"/>
          </a:xfrm>
          <a:prstGeom prst="rect">
            <a:avLst/>
          </a:prstGeom>
          <a:noFill/>
        </p:spPr>
        <p:txBody>
          <a:bodyPr wrap="square" rtlCol="0">
            <a:spAutoFit/>
          </a:bodyPr>
          <a:lstStyle/>
          <a:p>
            <a:r>
              <a:rPr kumimoji="1" lang="zh-CN" altLang="en-US" sz="4400" b="1" dirty="0">
                <a:solidFill>
                  <a:srgbClr val="002060"/>
                </a:solidFill>
                <a:latin typeface="+mn-ea"/>
              </a:rPr>
              <a:t>感谢在座各位的聆听！</a:t>
            </a:r>
            <a:endParaRPr kumimoji="1" lang="zh-CN" altLang="en-US" sz="4400" b="1" dirty="0">
              <a:solidFill>
                <a:srgbClr val="002060"/>
              </a:solidFill>
              <a:latin typeface="+mn-ea"/>
            </a:endParaRPr>
          </a:p>
        </p:txBody>
      </p:sp>
      <p:sp>
        <p:nvSpPr>
          <p:cNvPr id="14" name="文本框 13"/>
          <p:cNvSpPr txBox="1"/>
          <p:nvPr/>
        </p:nvSpPr>
        <p:spPr>
          <a:xfrm>
            <a:off x="5354792" y="3932248"/>
            <a:ext cx="4648837" cy="830868"/>
          </a:xfrm>
          <a:prstGeom prst="rect">
            <a:avLst/>
          </a:prstGeom>
          <a:noFill/>
        </p:spPr>
        <p:txBody>
          <a:bodyPr wrap="none" rtlCol="0">
            <a:spAutoFit/>
          </a:bodyPr>
          <a:lstStyle/>
          <a:p>
            <a:r>
              <a:rPr kumimoji="1" lang="en-US" altLang="zh-CN" sz="4800" b="1" dirty="0">
                <a:solidFill>
                  <a:schemeClr val="bg1"/>
                </a:solidFill>
                <a:latin typeface="+mj-ea"/>
                <a:ea typeface="+mj-ea"/>
              </a:rPr>
              <a:t>THANK YOU</a:t>
            </a:r>
            <a:r>
              <a:rPr kumimoji="1" lang="zh-CN" altLang="en-US" sz="4800" b="1" dirty="0">
                <a:solidFill>
                  <a:schemeClr val="bg1"/>
                </a:solidFill>
                <a:latin typeface="+mj-ea"/>
                <a:ea typeface="+mj-ea"/>
              </a:rPr>
              <a:t>！</a:t>
            </a:r>
            <a:endParaRPr kumimoji="1" lang="zh-CN" altLang="en-US" sz="4800" b="1" dirty="0">
              <a:solidFill>
                <a:schemeClr val="bg1"/>
              </a:solidFill>
              <a:latin typeface="+mj-ea"/>
              <a:ea typeface="+mj-ea"/>
            </a:endParaRPr>
          </a:p>
        </p:txBody>
      </p:sp>
      <p:sp>
        <p:nvSpPr>
          <p:cNvPr id="15" name="文本框 14"/>
          <p:cNvSpPr txBox="1"/>
          <p:nvPr/>
        </p:nvSpPr>
        <p:spPr>
          <a:xfrm>
            <a:off x="5354792" y="5484057"/>
            <a:ext cx="5756403" cy="585610"/>
          </a:xfrm>
          <a:prstGeom prst="rect">
            <a:avLst/>
          </a:prstGeom>
          <a:noFill/>
        </p:spPr>
        <p:txBody>
          <a:bodyPr wrap="square" rtlCol="0">
            <a:spAutoFit/>
          </a:bodyPr>
          <a:lstStyle/>
          <a:p>
            <a:pPr>
              <a:lnSpc>
                <a:spcPct val="120000"/>
              </a:lnSpc>
            </a:pPr>
            <a:r>
              <a:rPr lang="en-US" altLang="zh-CN" sz="1400" dirty="0">
                <a:solidFill>
                  <a:srgbClr val="002060"/>
                </a:solidFill>
              </a:rPr>
              <a:t>Lorem ipsum dolor sit amet, consectetuer adipiscing elit. Maecenas porttitor congue massa. Fusce posuere, magna sed pulvinar </a:t>
            </a:r>
            <a:r>
              <a:rPr lang="en-US" altLang="zh-CN" sz="1400" dirty="0" err="1">
                <a:solidFill>
                  <a:srgbClr val="002060"/>
                </a:solidFill>
              </a:rPr>
              <a:t>ultricies</a:t>
            </a:r>
            <a:endParaRPr lang="en-GB" altLang="zh-CN" sz="1400" dirty="0">
              <a:solidFill>
                <a:srgbClr val="002060"/>
              </a:solidFill>
            </a:endParaRPr>
          </a:p>
        </p:txBody>
      </p:sp>
      <p:grpSp>
        <p:nvGrpSpPr>
          <p:cNvPr id="62" name="组合 61"/>
          <p:cNvGrpSpPr/>
          <p:nvPr/>
        </p:nvGrpSpPr>
        <p:grpSpPr>
          <a:xfrm>
            <a:off x="2187568" y="3454626"/>
            <a:ext cx="2636047" cy="2634244"/>
            <a:chOff x="360466" y="3632200"/>
            <a:chExt cx="2636734" cy="2634930"/>
          </a:xfrm>
        </p:grpSpPr>
        <p:sp>
          <p:nvSpPr>
            <p:cNvPr id="60" name="任意多边形 59"/>
            <p:cNvSpPr/>
            <p:nvPr/>
          </p:nvSpPr>
          <p:spPr>
            <a:xfrm>
              <a:off x="360466" y="3632200"/>
              <a:ext cx="2636734" cy="1313301"/>
            </a:xfrm>
            <a:custGeom>
              <a:avLst/>
              <a:gdLst>
                <a:gd name="connsiteX0" fmla="*/ 0 w 2636734"/>
                <a:gd name="connsiteY0" fmla="*/ 0 h 1313301"/>
                <a:gd name="connsiteX1" fmla="*/ 2636734 w 2636734"/>
                <a:gd name="connsiteY1" fmla="*/ 0 h 1313301"/>
                <a:gd name="connsiteX2" fmla="*/ 2636734 w 2636734"/>
                <a:gd name="connsiteY2" fmla="*/ 1313301 h 1313301"/>
                <a:gd name="connsiteX3" fmla="*/ 2532169 w 2636734"/>
                <a:gd name="connsiteY3" fmla="*/ 1313301 h 1313301"/>
                <a:gd name="connsiteX4" fmla="*/ 2532169 w 2636734"/>
                <a:gd name="connsiteY4" fmla="*/ 104565 h 1313301"/>
                <a:gd name="connsiteX5" fmla="*/ 104565 w 2636734"/>
                <a:gd name="connsiteY5" fmla="*/ 104565 h 1313301"/>
                <a:gd name="connsiteX6" fmla="*/ 104565 w 2636734"/>
                <a:gd name="connsiteY6" fmla="*/ 1313301 h 1313301"/>
                <a:gd name="connsiteX7" fmla="*/ 0 w 2636734"/>
                <a:gd name="connsiteY7" fmla="*/ 1313301 h 131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734" h="1313301">
                  <a:moveTo>
                    <a:pt x="0" y="0"/>
                  </a:moveTo>
                  <a:lnTo>
                    <a:pt x="2636734" y="0"/>
                  </a:lnTo>
                  <a:lnTo>
                    <a:pt x="2636734" y="1313301"/>
                  </a:lnTo>
                  <a:lnTo>
                    <a:pt x="2532169" y="1313301"/>
                  </a:lnTo>
                  <a:lnTo>
                    <a:pt x="2532169" y="104565"/>
                  </a:lnTo>
                  <a:lnTo>
                    <a:pt x="104565" y="104565"/>
                  </a:lnTo>
                  <a:lnTo>
                    <a:pt x="104565" y="1313301"/>
                  </a:lnTo>
                  <a:lnTo>
                    <a:pt x="0" y="13133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solidFill>
                  <a:schemeClr val="tx1"/>
                </a:solidFill>
              </a:endParaRPr>
            </a:p>
          </p:txBody>
        </p:sp>
        <p:sp>
          <p:nvSpPr>
            <p:cNvPr id="61" name="任意多边形 60"/>
            <p:cNvSpPr/>
            <p:nvPr/>
          </p:nvSpPr>
          <p:spPr>
            <a:xfrm rot="10800000">
              <a:off x="360466" y="4953829"/>
              <a:ext cx="2636734" cy="1313301"/>
            </a:xfrm>
            <a:custGeom>
              <a:avLst/>
              <a:gdLst>
                <a:gd name="connsiteX0" fmla="*/ 0 w 2636734"/>
                <a:gd name="connsiteY0" fmla="*/ 0 h 1313301"/>
                <a:gd name="connsiteX1" fmla="*/ 2636734 w 2636734"/>
                <a:gd name="connsiteY1" fmla="*/ 0 h 1313301"/>
                <a:gd name="connsiteX2" fmla="*/ 2636734 w 2636734"/>
                <a:gd name="connsiteY2" fmla="*/ 1313301 h 1313301"/>
                <a:gd name="connsiteX3" fmla="*/ 2532169 w 2636734"/>
                <a:gd name="connsiteY3" fmla="*/ 1313301 h 1313301"/>
                <a:gd name="connsiteX4" fmla="*/ 2532169 w 2636734"/>
                <a:gd name="connsiteY4" fmla="*/ 104565 h 1313301"/>
                <a:gd name="connsiteX5" fmla="*/ 104565 w 2636734"/>
                <a:gd name="connsiteY5" fmla="*/ 104565 h 1313301"/>
                <a:gd name="connsiteX6" fmla="*/ 104565 w 2636734"/>
                <a:gd name="connsiteY6" fmla="*/ 1313301 h 1313301"/>
                <a:gd name="connsiteX7" fmla="*/ 0 w 2636734"/>
                <a:gd name="connsiteY7" fmla="*/ 1313301 h 131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734" h="1313301">
                  <a:moveTo>
                    <a:pt x="0" y="0"/>
                  </a:moveTo>
                  <a:lnTo>
                    <a:pt x="2636734" y="0"/>
                  </a:lnTo>
                  <a:lnTo>
                    <a:pt x="2636734" y="1313301"/>
                  </a:lnTo>
                  <a:lnTo>
                    <a:pt x="2532169" y="1313301"/>
                  </a:lnTo>
                  <a:lnTo>
                    <a:pt x="2532169" y="104565"/>
                  </a:lnTo>
                  <a:lnTo>
                    <a:pt x="104565" y="104565"/>
                  </a:lnTo>
                  <a:lnTo>
                    <a:pt x="104565" y="1313301"/>
                  </a:lnTo>
                  <a:lnTo>
                    <a:pt x="0" y="131330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solidFill>
                  <a:schemeClr val="tx1"/>
                </a:solidFill>
              </a:endParaRPr>
            </a:p>
          </p:txBody>
        </p:sp>
      </p:grpSp>
      <p:sp>
        <p:nvSpPr>
          <p:cNvPr id="33" name="矩形 32"/>
          <p:cNvSpPr/>
          <p:nvPr/>
        </p:nvSpPr>
        <p:spPr>
          <a:xfrm flipH="1">
            <a:off x="2640420" y="4250273"/>
            <a:ext cx="1730344" cy="504431"/>
          </a:xfrm>
          <a:prstGeom prst="rect">
            <a:avLst/>
          </a:prstGeom>
        </p:spPr>
        <p:txBody>
          <a:bodyPr wrap="none">
            <a:spAutoFit/>
          </a:bodyPr>
          <a:lstStyle/>
          <a:p>
            <a:pPr algn="ctr">
              <a:lnSpc>
                <a:spcPct val="120000"/>
              </a:lnSpc>
            </a:pPr>
            <a:r>
              <a:rPr lang="zh-CN" altLang="en-US" sz="2400" i="1" dirty="0">
                <a:solidFill>
                  <a:schemeClr val="bg1"/>
                </a:solidFill>
                <a:latin typeface="思源黑体 CN Heavy" panose="020B0A00000000000000" pitchFamily="34" charset="-122"/>
                <a:ea typeface="思源黑体 CN Heavy" panose="020B0A00000000000000" pitchFamily="34" charset="-122"/>
              </a:rPr>
              <a:t>Company </a:t>
            </a:r>
            <a:endParaRPr lang="en-US" altLang="zh-CN" sz="2400" i="1" dirty="0">
              <a:solidFill>
                <a:schemeClr val="bg1"/>
              </a:solidFill>
              <a:latin typeface="思源黑体 CN Heavy" panose="020B0A00000000000000" pitchFamily="34" charset="-122"/>
              <a:ea typeface="思源黑体 CN Heavy" panose="020B0A00000000000000" pitchFamily="34" charset="-122"/>
            </a:endParaRPr>
          </a:p>
        </p:txBody>
      </p:sp>
      <p:sp>
        <p:nvSpPr>
          <p:cNvPr id="64" name="矩形 63"/>
          <p:cNvSpPr/>
          <p:nvPr/>
        </p:nvSpPr>
        <p:spPr>
          <a:xfrm>
            <a:off x="2424199" y="4771356"/>
            <a:ext cx="2008810" cy="461417"/>
          </a:xfrm>
          <a:prstGeom prst="rect">
            <a:avLst/>
          </a:prstGeom>
        </p:spPr>
        <p:txBody>
          <a:bodyPr wrap="none">
            <a:spAutoFit/>
          </a:bodyPr>
          <a:lstStyle/>
          <a:p>
            <a:r>
              <a:rPr lang="zh-CN" altLang="en-US" sz="2400" i="1" dirty="0">
                <a:solidFill>
                  <a:srgbClr val="4472C4">
                    <a:lumMod val="50000"/>
                  </a:srgbClr>
                </a:solidFill>
                <a:latin typeface="思源黑体 CN Heavy" panose="020B0A00000000000000" pitchFamily="34" charset="-122"/>
                <a:ea typeface="思源黑体 CN Heavy" panose="020B0A00000000000000" pitchFamily="34" charset="-122"/>
              </a:rPr>
              <a:t>Introduction</a:t>
            </a:r>
            <a:endParaRPr lang="zh-CN" altLang="en-US" sz="1600" dirty="0">
              <a:latin typeface="思源黑体 CN Heavy" panose="020B0A00000000000000" pitchFamily="34" charset="-122"/>
              <a:ea typeface="思源黑体 CN Heavy" panose="020B0A00000000000000" pitchFamily="34" charset="-122"/>
            </a:endParaRPr>
          </a:p>
        </p:txBody>
      </p:sp>
      <p:pic>
        <p:nvPicPr>
          <p:cNvPr id="16" name="图片 15"/>
          <p:cNvPicPr>
            <a:picLocks noChangeAspect="1"/>
          </p:cNvPicPr>
          <p:nvPr/>
        </p:nvPicPr>
        <p:blipFill rotWithShape="1">
          <a:blip r:embed="rId2">
            <a:extLst>
              <a:ext uri="{28A0092B-C50C-407E-A947-70E740481C1C}">
                <a14:useLocalDpi xmlns:a14="http://schemas.microsoft.com/office/drawing/2010/main" val="0"/>
              </a:ext>
            </a:extLst>
          </a:blip>
          <a:srcRect l="32953" t="13250" r="16949" b="9051"/>
          <a:stretch>
            <a:fillRect/>
          </a:stretch>
        </p:blipFill>
        <p:spPr>
          <a:xfrm>
            <a:off x="2287589" y="3562350"/>
            <a:ext cx="2428875" cy="2419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5"/>
          <p:cNvSpPr/>
          <p:nvPr/>
        </p:nvSpPr>
        <p:spPr bwMode="auto">
          <a:xfrm>
            <a:off x="3442005" y="1013340"/>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solidFill>
            <a:schemeClr val="accent1">
              <a:lumMod val="20000"/>
              <a:lumOff val="80000"/>
            </a:schemeClr>
          </a:solidFill>
          <a:ln w="12700">
            <a:solidFill>
              <a:schemeClr val="bg1">
                <a:lumMod val="95000"/>
              </a:schemeClr>
            </a:solidFill>
          </a:ln>
        </p:spPr>
        <p:txBody>
          <a:bodyPr vert="horz" wrap="square" lIns="91440" tIns="45720" rIns="91440" bIns="45720" numCol="1" anchor="t" anchorCtr="0" compatLnSpc="1"/>
          <a:lstStyle/>
          <a:p>
            <a:endParaRPr lang="zh-CN" altLang="en-US"/>
          </a:p>
        </p:txBody>
      </p:sp>
      <p:sp>
        <p:nvSpPr>
          <p:cNvPr id="75" name="Freeform 5"/>
          <p:cNvSpPr/>
          <p:nvPr/>
        </p:nvSpPr>
        <p:spPr bwMode="auto">
          <a:xfrm>
            <a:off x="3678225" y="611836"/>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gradFill>
            <a:gsLst>
              <a:gs pos="0">
                <a:schemeClr val="accent1">
                  <a:lumMod val="50000"/>
                  <a:lumOff val="50000"/>
                </a:schemeClr>
              </a:gs>
              <a:gs pos="85000">
                <a:schemeClr val="accent1">
                  <a:lumMod val="80000"/>
                  <a:lumOff val="20000"/>
                </a:schemeClr>
              </a:gs>
            </a:gsLst>
            <a:lin ang="5400000" scaled="1"/>
          </a:gradFill>
          <a:ln w="95250">
            <a:noFill/>
          </a:ln>
          <a:effectLst>
            <a:outerShdw blurRad="381000" dist="304800" dir="8100000" algn="tr" rotWithShape="0">
              <a:prstClr val="black">
                <a:alpha val="1000"/>
              </a:prstClr>
            </a:outerShdw>
          </a:effectLst>
        </p:spPr>
        <p:txBody>
          <a:bodyPr vert="horz" wrap="square" lIns="91440" tIns="45720" rIns="91440" bIns="45720" numCol="1" anchor="t" anchorCtr="0" compatLnSpc="1"/>
          <a:lstStyle/>
          <a:p>
            <a:endParaRPr lang="zh-CN" altLang="en-US"/>
          </a:p>
        </p:txBody>
      </p:sp>
      <p:sp>
        <p:nvSpPr>
          <p:cNvPr id="86" name="文本框 85"/>
          <p:cNvSpPr txBox="1"/>
          <p:nvPr/>
        </p:nvSpPr>
        <p:spPr>
          <a:xfrm>
            <a:off x="5026506" y="1879865"/>
            <a:ext cx="2138988" cy="1279139"/>
          </a:xfrm>
          <a:prstGeom prst="rect">
            <a:avLst/>
          </a:prstGeom>
        </p:spPr>
        <p:txBody>
          <a:bodyPr vert="horz" lIns="0" tIns="0" rIns="0" bIns="0" rtlCol="0" anchor="ctr">
            <a:normAutofit lnSpcReduction="10000"/>
          </a:bodyPr>
          <a:lstStyle>
            <a:lvl1pPr algn="ctr">
              <a:lnSpc>
                <a:spcPct val="90000"/>
              </a:lnSpc>
              <a:spcBef>
                <a:spcPct val="0"/>
              </a:spcBef>
              <a:buNone/>
              <a:defRPr sz="7200" b="0">
                <a:latin typeface="+mj-lt"/>
                <a:ea typeface="+mj-ea"/>
                <a:cs typeface="+mj-cs"/>
              </a:defRPr>
            </a:lvl1pPr>
          </a:lstStyle>
          <a:p>
            <a:r>
              <a:rPr lang="en-US" altLang="zh-CN" sz="10400" dirty="0">
                <a:gradFill>
                  <a:gsLst>
                    <a:gs pos="42000">
                      <a:schemeClr val="bg1">
                        <a:alpha val="90000"/>
                      </a:schemeClr>
                    </a:gs>
                    <a:gs pos="86000">
                      <a:schemeClr val="bg1">
                        <a:alpha val="0"/>
                      </a:schemeClr>
                    </a:gs>
                  </a:gsLst>
                  <a:lin ang="5400000" scaled="1"/>
                </a:gradFill>
              </a:rPr>
              <a:t>01</a:t>
            </a:r>
            <a:endParaRPr lang="zh-CN" altLang="en-US" sz="10400" dirty="0">
              <a:gradFill>
                <a:gsLst>
                  <a:gs pos="42000">
                    <a:schemeClr val="bg1">
                      <a:alpha val="90000"/>
                    </a:schemeClr>
                  </a:gs>
                  <a:gs pos="86000">
                    <a:schemeClr val="bg1">
                      <a:alpha val="0"/>
                    </a:schemeClr>
                  </a:gs>
                </a:gsLst>
                <a:lin ang="5400000" scaled="1"/>
              </a:gradFill>
            </a:endParaRPr>
          </a:p>
        </p:txBody>
      </p:sp>
      <p:sp>
        <p:nvSpPr>
          <p:cNvPr id="87" name="文本框 86"/>
          <p:cNvSpPr txBox="1"/>
          <p:nvPr/>
        </p:nvSpPr>
        <p:spPr>
          <a:xfrm>
            <a:off x="4609465" y="3308350"/>
            <a:ext cx="2973705" cy="664210"/>
          </a:xfrm>
          <a:prstGeom prst="rect">
            <a:avLst/>
          </a:prstGeom>
        </p:spPr>
        <p:txBody>
          <a:bodyPr vert="horz" wrap="square" lIns="0" tIns="0" rIns="0" bIns="0" rtlCol="0">
            <a:spAutoFit/>
          </a:bodyPr>
          <a:lstStyle>
            <a:lvl1pPr indent="0" algn="ctr">
              <a:lnSpc>
                <a:spcPct val="90000"/>
              </a:lnSpc>
              <a:spcBef>
                <a:spcPts val="1000"/>
              </a:spcBef>
              <a:buFont typeface="Arial" panose="020B0604020202020204" pitchFamily="34" charset="0"/>
              <a:buNone/>
              <a:defRPr sz="4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800" dirty="0">
                <a:solidFill>
                  <a:schemeClr val="bg1"/>
                </a:solidFill>
                <a:latin typeface="+mj-ea"/>
                <a:ea typeface="+mj-ea"/>
                <a:sym typeface="+mn-ea"/>
              </a:rPr>
              <a:t>项目背景</a:t>
            </a:r>
            <a:endParaRPr lang="zh-CN" altLang="en-US" sz="4800" dirty="0">
              <a:solidFill>
                <a:schemeClr val="bg1"/>
              </a:solidFill>
              <a:latin typeface="+mj-ea"/>
              <a:ea typeface="+mj-ea"/>
            </a:endParaRPr>
          </a:p>
        </p:txBody>
      </p:sp>
      <p:cxnSp>
        <p:nvCxnSpPr>
          <p:cNvPr id="90" name="直接连接符 89"/>
          <p:cNvCxnSpPr/>
          <p:nvPr/>
        </p:nvCxnSpPr>
        <p:spPr>
          <a:xfrm>
            <a:off x="5670330" y="4761185"/>
            <a:ext cx="8513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lstStyle/>
          <a:p>
            <a:r>
              <a:rPr lang="zh-CN" altLang="en-US" dirty="0">
                <a:sym typeface="+mn-lt"/>
              </a:rPr>
              <a:t>项目背景</a:t>
            </a:r>
            <a:endParaRPr lang="zh-CN" altLang="en-US" dirty="0">
              <a:sym typeface="+mn-lt"/>
            </a:endParaRPr>
          </a:p>
        </p:txBody>
      </p:sp>
      <p:sp>
        <p:nvSpPr>
          <p:cNvPr id="106" name="文本框 105"/>
          <p:cNvSpPr txBox="1"/>
          <p:nvPr/>
        </p:nvSpPr>
        <p:spPr>
          <a:xfrm>
            <a:off x="622723" y="5299090"/>
            <a:ext cx="11569277" cy="1477328"/>
          </a:xfrm>
          <a:prstGeom prst="rect">
            <a:avLst/>
          </a:prstGeom>
          <a:noFill/>
          <a:ln>
            <a:solidFill>
              <a:schemeClr val="accent2"/>
            </a:solidFill>
            <a:prstDash val="dash"/>
          </a:ln>
        </p:spPr>
        <p:txBody>
          <a:bodyPr wrap="square" rtlCol="0">
            <a:spAutoFit/>
          </a:bodyPr>
          <a:lstStyle/>
          <a:p>
            <a:r>
              <a:rPr lang="zh-CN" altLang="en-US" dirty="0"/>
              <a:t>对于</a:t>
            </a:r>
            <a:r>
              <a:rPr lang="en-US" altLang="zh-CN" dirty="0"/>
              <a:t>X</a:t>
            </a:r>
            <a:r>
              <a:rPr lang="zh-CN" altLang="en-US" dirty="0"/>
              <a:t>波段气象雷达（</a:t>
            </a:r>
            <a:r>
              <a:rPr lang="en-US" altLang="zh-CN" dirty="0"/>
              <a:t>3cm</a:t>
            </a:r>
            <a:r>
              <a:rPr lang="zh-CN" altLang="en-US" dirty="0"/>
              <a:t>波长）来说，当雨强达到</a:t>
            </a:r>
            <a:r>
              <a:rPr lang="en-US" altLang="zh-CN" dirty="0"/>
              <a:t>45mm/h</a:t>
            </a:r>
            <a:r>
              <a:rPr lang="zh-CN" altLang="en-US" dirty="0"/>
              <a:t>时，衰减率将接近</a:t>
            </a:r>
            <a:r>
              <a:rPr lang="en-US" altLang="zh-CN" dirty="0">
                <a:solidFill>
                  <a:srgbClr val="FF0000"/>
                </a:solidFill>
              </a:rPr>
              <a:t>1dB/km</a:t>
            </a:r>
            <a:r>
              <a:rPr lang="zh-CN" altLang="en-US" dirty="0">
                <a:solidFill>
                  <a:srgbClr val="FF0000"/>
                </a:solidFill>
              </a:rPr>
              <a:t>（双程），</a:t>
            </a:r>
            <a:r>
              <a:rPr lang="zh-CN" altLang="en-US" dirty="0"/>
              <a:t>而夏季短时临近暴雨的雨量应该就在这个范围甚至更强，带来的影响可见一斑。</a:t>
            </a:r>
            <a:endParaRPr lang="en-US" altLang="zh-CN" dirty="0"/>
          </a:p>
          <a:p>
            <a:r>
              <a:rPr lang="zh-CN" altLang="en-US" dirty="0"/>
              <a:t>冬季雨雪天气导致雷达容易积雪结冰，对于</a:t>
            </a:r>
            <a:r>
              <a:rPr lang="zh-CN" altLang="en-US" dirty="0">
                <a:solidFill>
                  <a:srgbClr val="FF0000"/>
                </a:solidFill>
              </a:rPr>
              <a:t>雷达信号</a:t>
            </a:r>
            <a:r>
              <a:rPr lang="zh-CN" altLang="en-US" dirty="0"/>
              <a:t>的传输产生极大的干扰，往往需要巨大的人力物力投入进行及时除冰除雪。</a:t>
            </a:r>
            <a:endParaRPr lang="en-US" altLang="zh-CN" dirty="0"/>
          </a:p>
          <a:p>
            <a:pPr marL="285750" indent="-285750"/>
            <a:endParaRPr lang="zh-CN" altLang="en-US" dirty="0"/>
          </a:p>
        </p:txBody>
      </p:sp>
      <p:pic>
        <p:nvPicPr>
          <p:cNvPr id="5" name="图片 4"/>
          <p:cNvPicPr>
            <a:picLocks noChangeAspect="1"/>
          </p:cNvPicPr>
          <p:nvPr/>
        </p:nvPicPr>
        <p:blipFill>
          <a:blip r:embed="rId1"/>
          <a:stretch>
            <a:fillRect/>
          </a:stretch>
        </p:blipFill>
        <p:spPr>
          <a:xfrm>
            <a:off x="836010" y="717421"/>
            <a:ext cx="3536371" cy="2112649"/>
          </a:xfrm>
          <a:prstGeom prst="rect">
            <a:avLst/>
          </a:prstGeom>
        </p:spPr>
      </p:pic>
      <p:pic>
        <p:nvPicPr>
          <p:cNvPr id="7" name="图片 6"/>
          <p:cNvPicPr>
            <a:picLocks noChangeAspect="1"/>
          </p:cNvPicPr>
          <p:nvPr/>
        </p:nvPicPr>
        <p:blipFill>
          <a:blip r:embed="rId2"/>
          <a:stretch>
            <a:fillRect/>
          </a:stretch>
        </p:blipFill>
        <p:spPr>
          <a:xfrm>
            <a:off x="8545484" y="798970"/>
            <a:ext cx="3567483" cy="2222573"/>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60" y="2966569"/>
            <a:ext cx="3609298" cy="2400183"/>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543" y="2985347"/>
            <a:ext cx="3269405" cy="2181306"/>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3771" y="2997021"/>
            <a:ext cx="3374743" cy="2251587"/>
          </a:xfrm>
          <a:prstGeom prst="rect">
            <a:avLst/>
          </a:prstGeom>
        </p:spPr>
      </p:pic>
      <p:pic>
        <p:nvPicPr>
          <p:cNvPr id="26" name="图片 25"/>
          <p:cNvPicPr>
            <a:picLocks noChangeAspect="1"/>
          </p:cNvPicPr>
          <p:nvPr/>
        </p:nvPicPr>
        <p:blipFill>
          <a:blip r:embed="rId6"/>
          <a:stretch>
            <a:fillRect/>
          </a:stretch>
        </p:blipFill>
        <p:spPr>
          <a:xfrm>
            <a:off x="4255572" y="798511"/>
            <a:ext cx="4289912" cy="19411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0"/>
          <p:cNvSpPr txBox="1"/>
          <p:nvPr/>
        </p:nvSpPr>
        <p:spPr>
          <a:xfrm>
            <a:off x="1432192" y="231000"/>
            <a:ext cx="3643312" cy="406400"/>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ym typeface="+mn-lt"/>
              </a:rPr>
              <a:t>项目背景</a:t>
            </a:r>
            <a:endParaRPr lang="zh-CN" altLang="en-US" dirty="0">
              <a:sym typeface="+mn-lt"/>
            </a:endParaRPr>
          </a:p>
        </p:txBody>
      </p:sp>
      <p:sp>
        <p:nvSpPr>
          <p:cNvPr id="7" name="矩形 6"/>
          <p:cNvSpPr/>
          <p:nvPr/>
        </p:nvSpPr>
        <p:spPr>
          <a:xfrm>
            <a:off x="756285" y="774065"/>
            <a:ext cx="11160125" cy="15335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CN" altLang="en-US" sz="2400" b="1" dirty="0">
                <a:solidFill>
                  <a:srgbClr val="FF0000"/>
                </a:solidFill>
              </a:rPr>
              <a:t>新材料作为我国战略性新兴产业，</a:t>
            </a:r>
            <a:r>
              <a:rPr lang="zh-CN" altLang="en-US" sz="2400" b="1" dirty="0">
                <a:solidFill>
                  <a:srgbClr val="FF0000"/>
                </a:solidFill>
                <a:latin typeface="+mj-ea"/>
                <a:ea typeface="+mj-ea"/>
                <a:sym typeface="+mn-ea"/>
              </a:rPr>
              <a:t>已经成为新的投资风口和热点，尤其是功能性材料产业市场空间巨大。</a:t>
            </a:r>
            <a:endParaRPr lang="zh-CN" altLang="en-US" sz="2400" b="1" dirty="0">
              <a:solidFill>
                <a:srgbClr val="FF0000"/>
              </a:solidFill>
              <a:latin typeface="+mj-ea"/>
              <a:ea typeface="+mj-ea"/>
              <a:sym typeface="+mn-ea"/>
            </a:endParaRPr>
          </a:p>
        </p:txBody>
      </p:sp>
      <p:sp>
        <p:nvSpPr>
          <p:cNvPr id="8" name="矩形 7"/>
          <p:cNvSpPr/>
          <p:nvPr/>
        </p:nvSpPr>
        <p:spPr>
          <a:xfrm flipH="1">
            <a:off x="756004" y="2595426"/>
            <a:ext cx="5194852" cy="1630045"/>
          </a:xfrm>
          <a:prstGeom prst="rect">
            <a:avLst/>
          </a:prstGeom>
          <a:ln w="28575" cmpd="sng">
            <a:solidFill>
              <a:srgbClr val="018A9D"/>
            </a:solidFill>
            <a:prstDash val="sysDash"/>
          </a:ln>
        </p:spPr>
        <p:txBody>
          <a:bodyPr wrap="square">
            <a:spAutoFit/>
          </a:bodyPr>
          <a:lstStyle/>
          <a:p>
            <a:pPr indent="0">
              <a:buFont typeface="Wingdings" panose="05000000000000000000" pitchFamily="2" charset="2"/>
              <a:buNone/>
            </a:pPr>
            <a:endParaRPr lang="en-US" altLang="zh-CN" sz="2000" b="1" dirty="0">
              <a:solidFill>
                <a:schemeClr val="accent1"/>
              </a:solidFill>
              <a:latin typeface="+mj-ea"/>
              <a:ea typeface="+mj-ea"/>
              <a:sym typeface="+mn-ea"/>
            </a:endParaRPr>
          </a:p>
          <a:p>
            <a:pPr marL="342900" indent="-342900">
              <a:buFont typeface="Wingdings" panose="05000000000000000000" pitchFamily="2" charset="2"/>
              <a:buChar char="n"/>
            </a:pPr>
            <a:r>
              <a:rPr lang="zh-CN" altLang="en-US" sz="2000" b="1" dirty="0">
                <a:solidFill>
                  <a:schemeClr val="accent1"/>
                </a:solidFill>
                <a:latin typeface="+mj-ea"/>
                <a:ea typeface="+mj-ea"/>
                <a:sym typeface="+mn-ea"/>
              </a:rPr>
              <a:t>超性能功能化仿生纳米涂</a:t>
            </a:r>
            <a:r>
              <a:rPr lang="zh-CN" altLang="en-US" sz="2000" b="1" dirty="0">
                <a:solidFill>
                  <a:schemeClr val="accent1"/>
                </a:solidFill>
                <a:latin typeface="+mj-ea"/>
                <a:ea typeface="+mj-ea"/>
                <a:sym typeface="+mn-ea"/>
              </a:rPr>
              <a:t>层具有防裹冰、防积雪、防积水的特点，解决军用设备以及民用户外设备的全天候工作问题，在市场拓展上充满商机。</a:t>
            </a:r>
            <a:endParaRPr lang="zh-CN" altLang="en-US" sz="2000" dirty="0">
              <a:solidFill>
                <a:schemeClr val="tx1">
                  <a:lumMod val="50000"/>
                  <a:lumOff val="50000"/>
                </a:schemeClr>
              </a:solidFill>
            </a:endParaRPr>
          </a:p>
        </p:txBody>
      </p:sp>
      <p:sp>
        <p:nvSpPr>
          <p:cNvPr id="9" name="矩形 8"/>
          <p:cNvSpPr/>
          <p:nvPr/>
        </p:nvSpPr>
        <p:spPr>
          <a:xfrm flipH="1">
            <a:off x="6241145" y="2440896"/>
            <a:ext cx="5675083" cy="1938020"/>
          </a:xfrm>
          <a:prstGeom prst="rect">
            <a:avLst/>
          </a:prstGeom>
          <a:ln w="28575" cmpd="sng">
            <a:solidFill>
              <a:srgbClr val="018A9D"/>
            </a:solidFill>
            <a:prstDash val="sysDash"/>
          </a:ln>
        </p:spPr>
        <p:txBody>
          <a:bodyPr wrap="square">
            <a:spAutoFit/>
          </a:bodyPr>
          <a:lstStyle/>
          <a:p>
            <a:pPr marL="342900" indent="-342900">
              <a:buFont typeface="Wingdings" panose="05000000000000000000" pitchFamily="2" charset="2"/>
              <a:buChar char="n"/>
            </a:pPr>
            <a:r>
              <a:rPr lang="zh-CN" altLang="en-US" sz="2000" b="1" dirty="0">
                <a:solidFill>
                  <a:schemeClr val="accent1"/>
                </a:solidFill>
                <a:latin typeface="+mj-ea"/>
                <a:ea typeface="+mj-ea"/>
                <a:sym typeface="+mn-ea"/>
              </a:rPr>
              <a:t>现阶段国内的超疏水涂</a:t>
            </a:r>
            <a:r>
              <a:rPr lang="zh-CN" altLang="en-US" sz="2000" b="1" dirty="0">
                <a:solidFill>
                  <a:schemeClr val="accent1"/>
                </a:solidFill>
                <a:latin typeface="+mj-ea"/>
                <a:ea typeface="+mj-ea"/>
                <a:sym typeface="+mn-ea"/>
              </a:rPr>
              <a:t>层因技术原因难以大规模产业化。</a:t>
            </a:r>
            <a:endParaRPr lang="en-US" altLang="zh-CN" sz="2000" b="1" dirty="0">
              <a:solidFill>
                <a:schemeClr val="accent1"/>
              </a:solidFill>
              <a:latin typeface="+mj-ea"/>
              <a:ea typeface="+mj-ea"/>
              <a:sym typeface="+mn-ea"/>
            </a:endParaRPr>
          </a:p>
          <a:p>
            <a:pPr marL="342900" indent="-342900">
              <a:buFont typeface="Wingdings" panose="05000000000000000000" pitchFamily="2" charset="2"/>
              <a:buChar char="n"/>
            </a:pPr>
            <a:r>
              <a:rPr lang="zh-CN" altLang="en-US" sz="2000" b="1" dirty="0">
                <a:solidFill>
                  <a:schemeClr val="accent1"/>
                </a:solidFill>
                <a:latin typeface="+mj-ea"/>
                <a:ea typeface="+mj-ea"/>
                <a:sym typeface="+mn-ea"/>
              </a:rPr>
              <a:t>进口的超疏水涂层</a:t>
            </a:r>
            <a:r>
              <a:rPr lang="zh-CN" altLang="en-US" sz="2000" b="1" dirty="0">
                <a:solidFill>
                  <a:schemeClr val="accent1"/>
                </a:solidFill>
                <a:latin typeface="+mj-ea"/>
                <a:ea typeface="+mj-ea"/>
                <a:sym typeface="+mn-ea"/>
              </a:rPr>
              <a:t>材料价格昂贵，而且对于军事应用限售。</a:t>
            </a:r>
            <a:endParaRPr lang="en-US" altLang="zh-CN" sz="2000" b="1" dirty="0">
              <a:solidFill>
                <a:schemeClr val="accent1"/>
              </a:solidFill>
              <a:latin typeface="+mj-ea"/>
              <a:ea typeface="+mj-ea"/>
              <a:sym typeface="+mn-ea"/>
            </a:endParaRPr>
          </a:p>
          <a:p>
            <a:pPr marL="342900" indent="-342900">
              <a:buFont typeface="Wingdings" panose="05000000000000000000" pitchFamily="2" charset="2"/>
              <a:buChar char="n"/>
            </a:pPr>
            <a:r>
              <a:rPr lang="zh-CN" altLang="en-US" sz="2000" b="1" dirty="0">
                <a:solidFill>
                  <a:schemeClr val="accent1"/>
                </a:solidFill>
                <a:latin typeface="+mj-ea"/>
                <a:ea typeface="+mj-ea"/>
                <a:sym typeface="+mn-ea"/>
              </a:rPr>
              <a:t>进口的超疏水涂层</a:t>
            </a:r>
            <a:r>
              <a:rPr lang="zh-CN" altLang="en-US" sz="2000" b="1" dirty="0">
                <a:solidFill>
                  <a:schemeClr val="accent1"/>
                </a:solidFill>
                <a:latin typeface="+mj-ea"/>
                <a:ea typeface="+mj-ea"/>
                <a:sym typeface="+mn-ea"/>
              </a:rPr>
              <a:t>材料施工工艺复杂，不利于大面积民用推广。</a:t>
            </a:r>
            <a:endParaRPr lang="zh-CN" altLang="en-US" sz="2000" dirty="0">
              <a:solidFill>
                <a:schemeClr val="tx1">
                  <a:lumMod val="50000"/>
                  <a:lumOff val="50000"/>
                </a:schemeClr>
              </a:solidFill>
            </a:endParaRPr>
          </a:p>
        </p:txBody>
      </p:sp>
      <p:pic>
        <p:nvPicPr>
          <p:cNvPr id="5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82169" y="4717648"/>
            <a:ext cx="2302360" cy="1536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3" name="矩形: 圆角 52"/>
          <p:cNvSpPr/>
          <p:nvPr/>
        </p:nvSpPr>
        <p:spPr>
          <a:xfrm>
            <a:off x="3271242" y="4717393"/>
            <a:ext cx="2302360" cy="1536362"/>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4" name="矩形: 圆角 53"/>
          <p:cNvSpPr/>
          <p:nvPr/>
        </p:nvSpPr>
        <p:spPr>
          <a:xfrm>
            <a:off x="5628374" y="4717393"/>
            <a:ext cx="2015430" cy="1536361"/>
          </a:xfrm>
          <a:prstGeom prst="roundRect">
            <a:avLst>
              <a:gd name="adj" fmla="val 10000"/>
            </a:avLst>
          </a:prstGeom>
          <a:blipFill>
            <a:blip r:embed="rId3">
              <a:extLst>
                <a:ext uri="{28A0092B-C50C-407E-A947-70E740481C1C}">
                  <a14:useLocalDpi xmlns:a14="http://schemas.microsoft.com/office/drawing/2010/main" val="0"/>
                </a:ext>
              </a:extLst>
            </a:blip>
            <a:srcRect/>
            <a:stretch>
              <a:fillRect t="-22000" b="-2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56" name="图片 4"/>
          <p:cNvPicPr>
            <a:picLocks noChangeAspect="1"/>
          </p:cNvPicPr>
          <p:nvPr/>
        </p:nvPicPr>
        <p:blipFill>
          <a:blip r:embed="rId4"/>
          <a:stretch>
            <a:fillRect/>
          </a:stretch>
        </p:blipFill>
        <p:spPr>
          <a:xfrm>
            <a:off x="7862675" y="4717393"/>
            <a:ext cx="1658775" cy="1536361"/>
          </a:xfrm>
          <a:prstGeom prst="rect">
            <a:avLst/>
          </a:prstGeom>
          <a:noFill/>
          <a:ln w="9525">
            <a:noFill/>
          </a:ln>
        </p:spPr>
      </p:pic>
      <p:pic>
        <p:nvPicPr>
          <p:cNvPr id="57" name="图片 -2147482279"/>
          <p:cNvPicPr>
            <a:picLocks noChangeAspect="1"/>
          </p:cNvPicPr>
          <p:nvPr/>
        </p:nvPicPr>
        <p:blipFill>
          <a:blip r:embed="rId5"/>
          <a:stretch>
            <a:fillRect/>
          </a:stretch>
        </p:blipFill>
        <p:spPr>
          <a:xfrm>
            <a:off x="9740321" y="4701725"/>
            <a:ext cx="1658776" cy="1552029"/>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lstStyle/>
          <a:p>
            <a:r>
              <a:rPr lang="zh-CN" altLang="en-US" dirty="0">
                <a:sym typeface="+mn-lt"/>
              </a:rPr>
              <a:t>项目背景</a:t>
            </a:r>
            <a:endParaRPr lang="zh-CN" altLang="en-US" dirty="0">
              <a:sym typeface="+mn-lt"/>
            </a:endParaRPr>
          </a:p>
        </p:txBody>
      </p:sp>
      <p:grpSp>
        <p:nvGrpSpPr>
          <p:cNvPr id="91" name="组合 90"/>
          <p:cNvGrpSpPr/>
          <p:nvPr/>
        </p:nvGrpSpPr>
        <p:grpSpPr>
          <a:xfrm>
            <a:off x="906145" y="1027430"/>
            <a:ext cx="2174240" cy="3194685"/>
            <a:chOff x="1427" y="1618"/>
            <a:chExt cx="3424" cy="5031"/>
          </a:xfrm>
        </p:grpSpPr>
        <p:sp>
          <p:nvSpPr>
            <p:cNvPr id="56" name="椭圆 55"/>
            <p:cNvSpPr/>
            <p:nvPr/>
          </p:nvSpPr>
          <p:spPr>
            <a:xfrm>
              <a:off x="1427" y="1618"/>
              <a:ext cx="3424" cy="7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7" name="文本框 56"/>
            <p:cNvSpPr txBox="1"/>
            <p:nvPr/>
          </p:nvSpPr>
          <p:spPr>
            <a:xfrm>
              <a:off x="1952" y="1655"/>
              <a:ext cx="2899" cy="725"/>
            </a:xfrm>
            <a:prstGeom prst="rect">
              <a:avLst/>
            </a:prstGeom>
            <a:noFill/>
          </p:spPr>
          <p:txBody>
            <a:bodyPr wrap="square" rtlCol="0">
              <a:spAutoFit/>
            </a:bodyPr>
            <a:lstStyle/>
            <a:p>
              <a:r>
                <a:rPr lang="zh-CN" altLang="en-US" sz="2400" dirty="0">
                  <a:solidFill>
                    <a:schemeClr val="bg2"/>
                  </a:solidFill>
                </a:rPr>
                <a:t>研究对象</a:t>
              </a:r>
              <a:endParaRPr lang="zh-CN" altLang="en-US" sz="2400" dirty="0">
                <a:solidFill>
                  <a:schemeClr val="bg2"/>
                </a:solidFill>
              </a:endParaRPr>
            </a:p>
          </p:txBody>
        </p:sp>
        <p:cxnSp>
          <p:nvCxnSpPr>
            <p:cNvPr id="63" name="直接箭头连接符 62"/>
            <p:cNvCxnSpPr/>
            <p:nvPr/>
          </p:nvCxnSpPr>
          <p:spPr>
            <a:xfrm>
              <a:off x="1815" y="2878"/>
              <a:ext cx="0" cy="609"/>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4" name="直接箭头连接符 63"/>
            <p:cNvCxnSpPr/>
            <p:nvPr/>
          </p:nvCxnSpPr>
          <p:spPr>
            <a:xfrm>
              <a:off x="3139" y="2878"/>
              <a:ext cx="0" cy="609"/>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5" name="直接箭头连接符 64"/>
            <p:cNvCxnSpPr/>
            <p:nvPr/>
          </p:nvCxnSpPr>
          <p:spPr>
            <a:xfrm>
              <a:off x="4463" y="2878"/>
              <a:ext cx="0" cy="609"/>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66" name="矩形 65"/>
            <p:cNvSpPr/>
            <p:nvPr/>
          </p:nvSpPr>
          <p:spPr>
            <a:xfrm>
              <a:off x="1490" y="3487"/>
              <a:ext cx="651" cy="31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7" name="文本框 66"/>
            <p:cNvSpPr txBox="1"/>
            <p:nvPr/>
          </p:nvSpPr>
          <p:spPr>
            <a:xfrm>
              <a:off x="1511" y="4221"/>
              <a:ext cx="483" cy="1695"/>
            </a:xfrm>
            <a:prstGeom prst="rect">
              <a:avLst/>
            </a:prstGeom>
            <a:noFill/>
          </p:spPr>
          <p:txBody>
            <a:bodyPr wrap="square" rtlCol="0">
              <a:spAutoFit/>
            </a:bodyPr>
            <a:lstStyle/>
            <a:p>
              <a:r>
                <a:rPr lang="zh-CN" altLang="en-US" sz="1600">
                  <a:solidFill>
                    <a:schemeClr val="bg2"/>
                  </a:solidFill>
                </a:rPr>
                <a:t>雷达天线</a:t>
              </a:r>
              <a:endParaRPr lang="zh-CN" altLang="en-US" sz="1600">
                <a:solidFill>
                  <a:schemeClr val="bg2"/>
                </a:solidFill>
              </a:endParaRPr>
            </a:p>
          </p:txBody>
        </p:sp>
        <p:sp>
          <p:nvSpPr>
            <p:cNvPr id="68" name="矩形 67"/>
            <p:cNvSpPr/>
            <p:nvPr/>
          </p:nvSpPr>
          <p:spPr>
            <a:xfrm>
              <a:off x="2761" y="3487"/>
              <a:ext cx="650" cy="31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9" name="文本框 68"/>
            <p:cNvSpPr txBox="1"/>
            <p:nvPr/>
          </p:nvSpPr>
          <p:spPr>
            <a:xfrm>
              <a:off x="2792" y="4200"/>
              <a:ext cx="483" cy="1695"/>
            </a:xfrm>
            <a:prstGeom prst="rect">
              <a:avLst/>
            </a:prstGeom>
            <a:noFill/>
          </p:spPr>
          <p:txBody>
            <a:bodyPr wrap="square" rtlCol="0">
              <a:spAutoFit/>
            </a:bodyPr>
            <a:lstStyle/>
            <a:p>
              <a:r>
                <a:rPr lang="zh-CN" altLang="en-US" sz="1600">
                  <a:solidFill>
                    <a:schemeClr val="bg2"/>
                  </a:solidFill>
                </a:rPr>
                <a:t>系留气球</a:t>
              </a:r>
              <a:endParaRPr lang="zh-CN" altLang="en-US" sz="1600">
                <a:solidFill>
                  <a:schemeClr val="bg2"/>
                </a:solidFill>
              </a:endParaRPr>
            </a:p>
          </p:txBody>
        </p:sp>
        <p:sp>
          <p:nvSpPr>
            <p:cNvPr id="70" name="矩形 69"/>
            <p:cNvSpPr/>
            <p:nvPr/>
          </p:nvSpPr>
          <p:spPr>
            <a:xfrm>
              <a:off x="4178" y="3487"/>
              <a:ext cx="651" cy="31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1" name="文本框 70"/>
            <p:cNvSpPr txBox="1"/>
            <p:nvPr/>
          </p:nvSpPr>
          <p:spPr>
            <a:xfrm>
              <a:off x="4220" y="4232"/>
              <a:ext cx="483" cy="1695"/>
            </a:xfrm>
            <a:prstGeom prst="rect">
              <a:avLst/>
            </a:prstGeom>
            <a:noFill/>
          </p:spPr>
          <p:txBody>
            <a:bodyPr wrap="square" rtlCol="0">
              <a:spAutoFit/>
            </a:bodyPr>
            <a:lstStyle/>
            <a:p>
              <a:r>
                <a:rPr lang="zh-CN" altLang="en-US" sz="1600">
                  <a:solidFill>
                    <a:schemeClr val="bg2"/>
                  </a:solidFill>
                </a:rPr>
                <a:t>玻璃幕墙</a:t>
              </a:r>
              <a:endParaRPr lang="zh-CN" altLang="en-US" sz="1600">
                <a:solidFill>
                  <a:schemeClr val="bg2"/>
                </a:solidFill>
              </a:endParaRPr>
            </a:p>
          </p:txBody>
        </p:sp>
        <p:cxnSp>
          <p:nvCxnSpPr>
            <p:cNvPr id="72" name="直接连接符 71"/>
            <p:cNvCxnSpPr/>
            <p:nvPr/>
          </p:nvCxnSpPr>
          <p:spPr>
            <a:xfrm flipV="1">
              <a:off x="1805" y="2878"/>
              <a:ext cx="2647" cy="42"/>
            </a:xfrm>
            <a:prstGeom prst="line">
              <a:avLst/>
            </a:prstGeom>
          </p:spPr>
          <p:style>
            <a:lnRef idx="3">
              <a:schemeClr val="accent2"/>
            </a:lnRef>
            <a:fillRef idx="0">
              <a:schemeClr val="accent2"/>
            </a:fillRef>
            <a:effectRef idx="2">
              <a:schemeClr val="accent2"/>
            </a:effectRef>
            <a:fontRef idx="minor">
              <a:schemeClr val="tx1"/>
            </a:fontRef>
          </p:style>
        </p:cxnSp>
        <p:cxnSp>
          <p:nvCxnSpPr>
            <p:cNvPr id="73" name="直接连接符 72"/>
            <p:cNvCxnSpPr/>
            <p:nvPr/>
          </p:nvCxnSpPr>
          <p:spPr>
            <a:xfrm flipV="1">
              <a:off x="3108" y="2416"/>
              <a:ext cx="0" cy="483"/>
            </a:xfrm>
            <a:prstGeom prst="line">
              <a:avLst/>
            </a:prstGeom>
          </p:spPr>
          <p:style>
            <a:lnRef idx="3">
              <a:schemeClr val="accent2"/>
            </a:lnRef>
            <a:fillRef idx="0">
              <a:schemeClr val="accent2"/>
            </a:fillRef>
            <a:effectRef idx="2">
              <a:schemeClr val="accent2"/>
            </a:effectRef>
            <a:fontRef idx="minor">
              <a:schemeClr val="tx1"/>
            </a:fontRef>
          </p:style>
        </p:cxnSp>
      </p:grpSp>
      <p:sp>
        <p:nvSpPr>
          <p:cNvPr id="74" name="右箭头 73"/>
          <p:cNvSpPr/>
          <p:nvPr/>
        </p:nvSpPr>
        <p:spPr>
          <a:xfrm>
            <a:off x="3333750" y="1080770"/>
            <a:ext cx="1147445" cy="40005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77" name="椭圆 76"/>
          <p:cNvSpPr/>
          <p:nvPr/>
        </p:nvSpPr>
        <p:spPr>
          <a:xfrm>
            <a:off x="4734560" y="1027430"/>
            <a:ext cx="2174240" cy="50673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8" name="文本框 77"/>
          <p:cNvSpPr txBox="1"/>
          <p:nvPr/>
        </p:nvSpPr>
        <p:spPr>
          <a:xfrm>
            <a:off x="5067935" y="1050925"/>
            <a:ext cx="1840865" cy="460375"/>
          </a:xfrm>
          <a:prstGeom prst="rect">
            <a:avLst/>
          </a:prstGeom>
          <a:noFill/>
        </p:spPr>
        <p:txBody>
          <a:bodyPr wrap="square" rtlCol="0">
            <a:spAutoFit/>
          </a:bodyPr>
          <a:lstStyle/>
          <a:p>
            <a:r>
              <a:rPr lang="zh-CN" altLang="en-US" sz="2400">
                <a:solidFill>
                  <a:schemeClr val="bg2"/>
                </a:solidFill>
              </a:rPr>
              <a:t>存在问题</a:t>
            </a:r>
            <a:endParaRPr lang="zh-CN" altLang="en-US" sz="2400">
              <a:solidFill>
                <a:schemeClr val="bg2"/>
              </a:solidFill>
            </a:endParaRPr>
          </a:p>
        </p:txBody>
      </p:sp>
      <p:cxnSp>
        <p:nvCxnSpPr>
          <p:cNvPr id="79" name="直接箭头连接符 78"/>
          <p:cNvCxnSpPr/>
          <p:nvPr/>
        </p:nvCxnSpPr>
        <p:spPr>
          <a:xfrm>
            <a:off x="4980940" y="1827530"/>
            <a:ext cx="0" cy="38671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0" name="直接箭头连接符 79"/>
          <p:cNvCxnSpPr/>
          <p:nvPr/>
        </p:nvCxnSpPr>
        <p:spPr>
          <a:xfrm>
            <a:off x="5821680" y="1827530"/>
            <a:ext cx="0" cy="38671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1" name="直接箭头连接符 80"/>
          <p:cNvCxnSpPr/>
          <p:nvPr/>
        </p:nvCxnSpPr>
        <p:spPr>
          <a:xfrm>
            <a:off x="6662420" y="1827530"/>
            <a:ext cx="0" cy="38671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82" name="矩形 81"/>
          <p:cNvSpPr/>
          <p:nvPr/>
        </p:nvSpPr>
        <p:spPr>
          <a:xfrm>
            <a:off x="4774565" y="2214245"/>
            <a:ext cx="413385" cy="20173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83" name="文本框 82"/>
          <p:cNvSpPr txBox="1"/>
          <p:nvPr/>
        </p:nvSpPr>
        <p:spPr>
          <a:xfrm>
            <a:off x="4774565" y="2297430"/>
            <a:ext cx="306705" cy="1814830"/>
          </a:xfrm>
          <a:prstGeom prst="rect">
            <a:avLst/>
          </a:prstGeom>
          <a:noFill/>
        </p:spPr>
        <p:txBody>
          <a:bodyPr wrap="square" rtlCol="0">
            <a:spAutoFit/>
          </a:bodyPr>
          <a:lstStyle/>
          <a:p>
            <a:r>
              <a:rPr lang="zh-CN" altLang="en-US" sz="1600">
                <a:solidFill>
                  <a:schemeClr val="bg2"/>
                </a:solidFill>
              </a:rPr>
              <a:t>水膜降低透波率</a:t>
            </a:r>
            <a:endParaRPr lang="zh-CN" altLang="en-US" sz="1600">
              <a:solidFill>
                <a:schemeClr val="bg2"/>
              </a:solidFill>
            </a:endParaRPr>
          </a:p>
        </p:txBody>
      </p:sp>
      <p:sp>
        <p:nvSpPr>
          <p:cNvPr id="84" name="矩形 83"/>
          <p:cNvSpPr/>
          <p:nvPr/>
        </p:nvSpPr>
        <p:spPr>
          <a:xfrm>
            <a:off x="5581650" y="2214245"/>
            <a:ext cx="412750" cy="20218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85" name="文本框 84"/>
          <p:cNvSpPr txBox="1"/>
          <p:nvPr/>
        </p:nvSpPr>
        <p:spPr>
          <a:xfrm>
            <a:off x="5601335" y="2214245"/>
            <a:ext cx="306705" cy="2061210"/>
          </a:xfrm>
          <a:prstGeom prst="rect">
            <a:avLst/>
          </a:prstGeom>
          <a:noFill/>
        </p:spPr>
        <p:txBody>
          <a:bodyPr wrap="square" rtlCol="0">
            <a:spAutoFit/>
          </a:bodyPr>
          <a:lstStyle/>
          <a:p>
            <a:r>
              <a:rPr lang="zh-CN" altLang="en-US" sz="1600">
                <a:solidFill>
                  <a:schemeClr val="bg2"/>
                </a:solidFill>
              </a:rPr>
              <a:t>冰雪影响微波传输</a:t>
            </a:r>
            <a:endParaRPr lang="zh-CN" altLang="en-US" sz="1600">
              <a:solidFill>
                <a:schemeClr val="bg2"/>
              </a:solidFill>
            </a:endParaRPr>
          </a:p>
        </p:txBody>
      </p:sp>
      <p:sp>
        <p:nvSpPr>
          <p:cNvPr id="86" name="矩形 85"/>
          <p:cNvSpPr/>
          <p:nvPr/>
        </p:nvSpPr>
        <p:spPr>
          <a:xfrm>
            <a:off x="6415405" y="2214245"/>
            <a:ext cx="398780" cy="20085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87" name="文本框 86"/>
          <p:cNvSpPr txBox="1"/>
          <p:nvPr/>
        </p:nvSpPr>
        <p:spPr>
          <a:xfrm>
            <a:off x="6414770" y="2214245"/>
            <a:ext cx="306705" cy="1815882"/>
          </a:xfrm>
          <a:prstGeom prst="rect">
            <a:avLst/>
          </a:prstGeom>
          <a:noFill/>
        </p:spPr>
        <p:txBody>
          <a:bodyPr wrap="square" rtlCol="0">
            <a:spAutoFit/>
          </a:bodyPr>
          <a:lstStyle/>
          <a:p>
            <a:r>
              <a:rPr lang="zh-CN" altLang="en-US" sz="1600" dirty="0">
                <a:solidFill>
                  <a:schemeClr val="bg2"/>
                </a:solidFill>
              </a:rPr>
              <a:t>玻璃污染及污垢</a:t>
            </a:r>
            <a:endParaRPr lang="zh-CN" altLang="en-US" sz="1600" dirty="0">
              <a:solidFill>
                <a:schemeClr val="bg2"/>
              </a:solidFill>
            </a:endParaRPr>
          </a:p>
        </p:txBody>
      </p:sp>
      <p:cxnSp>
        <p:nvCxnSpPr>
          <p:cNvPr id="88" name="直接连接符 87"/>
          <p:cNvCxnSpPr/>
          <p:nvPr/>
        </p:nvCxnSpPr>
        <p:spPr>
          <a:xfrm flipV="1">
            <a:off x="4974590" y="1827530"/>
            <a:ext cx="1680845" cy="26670"/>
          </a:xfrm>
          <a:prstGeom prst="line">
            <a:avLst/>
          </a:prstGeom>
        </p:spPr>
        <p:style>
          <a:lnRef idx="3">
            <a:schemeClr val="accent2"/>
          </a:lnRef>
          <a:fillRef idx="0">
            <a:schemeClr val="accent2"/>
          </a:fillRef>
          <a:effectRef idx="2">
            <a:schemeClr val="accent2"/>
          </a:effectRef>
          <a:fontRef idx="minor">
            <a:schemeClr val="tx1"/>
          </a:fontRef>
        </p:style>
      </p:cxnSp>
      <p:cxnSp>
        <p:nvCxnSpPr>
          <p:cNvPr id="89" name="直接连接符 88"/>
          <p:cNvCxnSpPr/>
          <p:nvPr/>
        </p:nvCxnSpPr>
        <p:spPr>
          <a:xfrm flipV="1">
            <a:off x="5801995" y="1534160"/>
            <a:ext cx="0" cy="306705"/>
          </a:xfrm>
          <a:prstGeom prst="line">
            <a:avLst/>
          </a:prstGeom>
        </p:spPr>
        <p:style>
          <a:lnRef idx="3">
            <a:schemeClr val="accent2"/>
          </a:lnRef>
          <a:fillRef idx="0">
            <a:schemeClr val="accent2"/>
          </a:fillRef>
          <a:effectRef idx="2">
            <a:schemeClr val="accent2"/>
          </a:effectRef>
          <a:fontRef idx="minor">
            <a:schemeClr val="tx1"/>
          </a:fontRef>
        </p:style>
      </p:cxnSp>
      <p:sp>
        <p:nvSpPr>
          <p:cNvPr id="90" name="右箭头 89"/>
          <p:cNvSpPr/>
          <p:nvPr/>
        </p:nvSpPr>
        <p:spPr>
          <a:xfrm>
            <a:off x="7162165" y="1080770"/>
            <a:ext cx="1147445" cy="40005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93" name="椭圆 92"/>
          <p:cNvSpPr/>
          <p:nvPr/>
        </p:nvSpPr>
        <p:spPr>
          <a:xfrm>
            <a:off x="8729980" y="1027430"/>
            <a:ext cx="2174240" cy="50673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94" name="文本框 93"/>
          <p:cNvSpPr txBox="1"/>
          <p:nvPr/>
        </p:nvSpPr>
        <p:spPr>
          <a:xfrm>
            <a:off x="9063355" y="1050925"/>
            <a:ext cx="1840865" cy="460375"/>
          </a:xfrm>
          <a:prstGeom prst="rect">
            <a:avLst/>
          </a:prstGeom>
          <a:noFill/>
        </p:spPr>
        <p:txBody>
          <a:bodyPr wrap="square" rtlCol="0">
            <a:spAutoFit/>
          </a:bodyPr>
          <a:lstStyle/>
          <a:p>
            <a:r>
              <a:rPr lang="zh-CN" altLang="en-US" sz="2400">
                <a:solidFill>
                  <a:schemeClr val="bg2"/>
                </a:solidFill>
              </a:rPr>
              <a:t>研究方向</a:t>
            </a:r>
            <a:endParaRPr lang="zh-CN" altLang="en-US" sz="2400">
              <a:solidFill>
                <a:schemeClr val="bg2"/>
              </a:solidFill>
            </a:endParaRPr>
          </a:p>
        </p:txBody>
      </p:sp>
      <p:cxnSp>
        <p:nvCxnSpPr>
          <p:cNvPr id="95" name="直接箭头连接符 94"/>
          <p:cNvCxnSpPr/>
          <p:nvPr/>
        </p:nvCxnSpPr>
        <p:spPr>
          <a:xfrm>
            <a:off x="8976360" y="1827530"/>
            <a:ext cx="0" cy="38671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96" name="直接箭头连接符 95"/>
          <p:cNvCxnSpPr/>
          <p:nvPr/>
        </p:nvCxnSpPr>
        <p:spPr>
          <a:xfrm>
            <a:off x="9817100" y="1827530"/>
            <a:ext cx="0" cy="38671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97" name="直接箭头连接符 96"/>
          <p:cNvCxnSpPr/>
          <p:nvPr/>
        </p:nvCxnSpPr>
        <p:spPr>
          <a:xfrm>
            <a:off x="10657840" y="1827530"/>
            <a:ext cx="0" cy="38671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98" name="矩形 97"/>
          <p:cNvSpPr/>
          <p:nvPr/>
        </p:nvSpPr>
        <p:spPr>
          <a:xfrm>
            <a:off x="8769985" y="2214245"/>
            <a:ext cx="413385" cy="20085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99" name="文本框 98"/>
          <p:cNvSpPr txBox="1"/>
          <p:nvPr/>
        </p:nvSpPr>
        <p:spPr>
          <a:xfrm>
            <a:off x="8783320" y="2680335"/>
            <a:ext cx="306705" cy="829945"/>
          </a:xfrm>
          <a:prstGeom prst="rect">
            <a:avLst/>
          </a:prstGeom>
          <a:noFill/>
        </p:spPr>
        <p:txBody>
          <a:bodyPr wrap="square" rtlCol="0">
            <a:spAutoFit/>
          </a:bodyPr>
          <a:lstStyle/>
          <a:p>
            <a:r>
              <a:rPr lang="zh-CN" altLang="en-US" sz="1600">
                <a:solidFill>
                  <a:schemeClr val="bg2"/>
                </a:solidFill>
              </a:rPr>
              <a:t>防裹冰</a:t>
            </a:r>
            <a:endParaRPr lang="zh-CN" altLang="en-US" sz="1600">
              <a:solidFill>
                <a:schemeClr val="bg2"/>
              </a:solidFill>
            </a:endParaRPr>
          </a:p>
        </p:txBody>
      </p:sp>
      <p:sp>
        <p:nvSpPr>
          <p:cNvPr id="100" name="矩形 99"/>
          <p:cNvSpPr/>
          <p:nvPr/>
        </p:nvSpPr>
        <p:spPr>
          <a:xfrm>
            <a:off x="9577070" y="2214245"/>
            <a:ext cx="412750" cy="20085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01" name="文本框 100"/>
          <p:cNvSpPr txBox="1"/>
          <p:nvPr/>
        </p:nvSpPr>
        <p:spPr>
          <a:xfrm>
            <a:off x="9596755" y="2667000"/>
            <a:ext cx="306705" cy="829945"/>
          </a:xfrm>
          <a:prstGeom prst="rect">
            <a:avLst/>
          </a:prstGeom>
          <a:noFill/>
        </p:spPr>
        <p:txBody>
          <a:bodyPr wrap="square" rtlCol="0">
            <a:spAutoFit/>
          </a:bodyPr>
          <a:lstStyle/>
          <a:p>
            <a:r>
              <a:rPr lang="zh-CN" altLang="en-US" sz="1600">
                <a:solidFill>
                  <a:schemeClr val="bg2"/>
                </a:solidFill>
              </a:rPr>
              <a:t>防积水</a:t>
            </a:r>
            <a:endParaRPr lang="zh-CN" altLang="en-US" sz="1600">
              <a:solidFill>
                <a:schemeClr val="bg2"/>
              </a:solidFill>
            </a:endParaRPr>
          </a:p>
        </p:txBody>
      </p:sp>
      <p:sp>
        <p:nvSpPr>
          <p:cNvPr id="102" name="矩形 101"/>
          <p:cNvSpPr/>
          <p:nvPr/>
        </p:nvSpPr>
        <p:spPr>
          <a:xfrm>
            <a:off x="10476865" y="2214245"/>
            <a:ext cx="413385" cy="20085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03" name="文本框 102"/>
          <p:cNvSpPr txBox="1"/>
          <p:nvPr/>
        </p:nvSpPr>
        <p:spPr>
          <a:xfrm>
            <a:off x="10503535" y="2687320"/>
            <a:ext cx="306705" cy="829945"/>
          </a:xfrm>
          <a:prstGeom prst="rect">
            <a:avLst/>
          </a:prstGeom>
          <a:noFill/>
        </p:spPr>
        <p:txBody>
          <a:bodyPr wrap="square" rtlCol="0">
            <a:spAutoFit/>
          </a:bodyPr>
          <a:lstStyle/>
          <a:p>
            <a:r>
              <a:rPr lang="zh-CN" altLang="en-US" sz="1600">
                <a:solidFill>
                  <a:schemeClr val="bg2"/>
                </a:solidFill>
              </a:rPr>
              <a:t>防积雪</a:t>
            </a:r>
            <a:endParaRPr lang="zh-CN" altLang="en-US" sz="1600">
              <a:solidFill>
                <a:schemeClr val="bg2"/>
              </a:solidFill>
            </a:endParaRPr>
          </a:p>
        </p:txBody>
      </p:sp>
      <p:cxnSp>
        <p:nvCxnSpPr>
          <p:cNvPr id="104" name="直接连接符 103"/>
          <p:cNvCxnSpPr/>
          <p:nvPr/>
        </p:nvCxnSpPr>
        <p:spPr>
          <a:xfrm flipV="1">
            <a:off x="8970010" y="1827530"/>
            <a:ext cx="1680845" cy="2667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5" name="直接连接符 104"/>
          <p:cNvCxnSpPr/>
          <p:nvPr/>
        </p:nvCxnSpPr>
        <p:spPr>
          <a:xfrm flipV="1">
            <a:off x="9797415" y="1534160"/>
            <a:ext cx="0" cy="306705"/>
          </a:xfrm>
          <a:prstGeom prst="line">
            <a:avLst/>
          </a:prstGeom>
        </p:spPr>
        <p:style>
          <a:lnRef idx="3">
            <a:schemeClr val="accent2"/>
          </a:lnRef>
          <a:fillRef idx="0">
            <a:schemeClr val="accent2"/>
          </a:fillRef>
          <a:effectRef idx="2">
            <a:schemeClr val="accent2"/>
          </a:effectRef>
          <a:fontRef idx="minor">
            <a:schemeClr val="tx1"/>
          </a:fontRef>
        </p:style>
      </p:cxnSp>
      <p:sp>
        <p:nvSpPr>
          <p:cNvPr id="106" name="文本框 105"/>
          <p:cNvSpPr txBox="1"/>
          <p:nvPr/>
        </p:nvSpPr>
        <p:spPr>
          <a:xfrm>
            <a:off x="810895" y="4469130"/>
            <a:ext cx="10605770" cy="2030095"/>
          </a:xfrm>
          <a:prstGeom prst="rect">
            <a:avLst/>
          </a:prstGeom>
          <a:noFill/>
          <a:ln>
            <a:solidFill>
              <a:schemeClr val="accent2"/>
            </a:solidFill>
            <a:prstDash val="dash"/>
          </a:ln>
        </p:spPr>
        <p:txBody>
          <a:bodyPr wrap="square" rtlCol="0">
            <a:spAutoFit/>
          </a:bodyPr>
          <a:lstStyle/>
          <a:p>
            <a:r>
              <a:rPr lang="zh-CN" altLang="en-US"/>
              <a:t>防裹冰、防积水、防积雪涂</a:t>
            </a:r>
            <a:r>
              <a:rPr lang="zh-CN" altLang="en-US"/>
              <a:t>层可以起到如下作用：</a:t>
            </a:r>
            <a:endParaRPr lang="zh-CN" altLang="en-US"/>
          </a:p>
          <a:p>
            <a:pPr marL="285750" indent="-285750">
              <a:buFont typeface="Wingdings" panose="05000000000000000000" charset="0"/>
              <a:buChar char="l"/>
            </a:pPr>
            <a:r>
              <a:rPr lang="zh-CN" altLang="en-US">
                <a:solidFill>
                  <a:srgbClr val="C00000"/>
                </a:solidFill>
              </a:rPr>
              <a:t>防止水膜形成：</a:t>
            </a:r>
            <a:r>
              <a:rPr lang="zh-CN" altLang="en-US">
                <a:sym typeface="+mn-ea"/>
              </a:rPr>
              <a:t>利用</a:t>
            </a:r>
            <a:r>
              <a:rPr lang="zh-CN" altLang="en-US">
                <a:solidFill>
                  <a:srgbClr val="C00000"/>
                </a:solidFill>
                <a:sym typeface="+mn-ea"/>
              </a:rPr>
              <a:t>仿生原理和纳米技术</a:t>
            </a:r>
            <a:r>
              <a:rPr lang="zh-CN" altLang="en-US">
                <a:sym typeface="+mn-ea"/>
              </a:rPr>
              <a:t>，将水滴与物体形成150度以上的接触角，使水滴极易滚落</a:t>
            </a:r>
            <a:endParaRPr lang="zh-CN" altLang="en-US">
              <a:sym typeface="+mn-ea"/>
            </a:endParaRPr>
          </a:p>
          <a:p>
            <a:pPr marL="285750" indent="-285750">
              <a:buFont typeface="Wingdings" panose="05000000000000000000" charset="0"/>
              <a:buChar char="l"/>
            </a:pPr>
            <a:r>
              <a:rPr lang="zh-CN" altLang="en-US" dirty="0">
                <a:solidFill>
                  <a:srgbClr val="C00000"/>
                </a:solidFill>
                <a:sym typeface="+mn-ea"/>
              </a:rPr>
              <a:t>防止冰雪黏附：</a:t>
            </a:r>
            <a:r>
              <a:rPr lang="zh-CN" altLang="en-US" dirty="0">
                <a:sym typeface="+mn-ea"/>
              </a:rPr>
              <a:t>涂层表面具备</a:t>
            </a:r>
            <a:r>
              <a:rPr lang="zh-CN" altLang="en-US" dirty="0">
                <a:solidFill>
                  <a:srgbClr val="C00000"/>
                </a:solidFill>
                <a:sym typeface="+mn-ea"/>
              </a:rPr>
              <a:t>超润滑功能</a:t>
            </a:r>
            <a:r>
              <a:rPr lang="zh-CN" altLang="en-US" dirty="0">
                <a:sym typeface="+mn-ea"/>
              </a:rPr>
              <a:t>，可使水滴不会残留在膜材表面，以防止积雪和裹冰形成</a:t>
            </a:r>
            <a:endParaRPr lang="zh-CN" altLang="en-US" b="1" dirty="0">
              <a:solidFill>
                <a:schemeClr val="tx1">
                  <a:lumMod val="50000"/>
                  <a:lumOff val="50000"/>
                </a:schemeClr>
              </a:solidFill>
            </a:endParaRPr>
          </a:p>
          <a:p>
            <a:pPr marL="285750" indent="-285750" algn="l">
              <a:buClrTx/>
              <a:buSzTx/>
              <a:buFont typeface="Wingdings" panose="05000000000000000000" charset="0"/>
              <a:buChar char="l"/>
            </a:pPr>
            <a:r>
              <a:rPr lang="zh-CN" altLang="en-US">
                <a:solidFill>
                  <a:srgbClr val="C00000"/>
                </a:solidFill>
                <a:sym typeface="+mn-ea"/>
              </a:rPr>
              <a:t>防止雷达表面结冰：低表面能涂层</a:t>
            </a:r>
            <a:r>
              <a:rPr lang="zh-CN" altLang="en-US">
                <a:sym typeface="+mn-ea"/>
              </a:rPr>
              <a:t>有很好的疏水性和低摩擦特些，下雨时表面不被润湿，球皮表面结冰状态得到改善</a:t>
            </a:r>
            <a:endParaRPr lang="zh-CN" altLang="en-US"/>
          </a:p>
          <a:p>
            <a:pPr marL="285750" indent="-285750">
              <a:buFont typeface="Wingdings" panose="05000000000000000000" charset="0"/>
              <a:buChar char="l"/>
            </a:pPr>
            <a:r>
              <a:rPr lang="zh-CN" altLang="en-US" dirty="0">
                <a:solidFill>
                  <a:srgbClr val="C00000"/>
                </a:solidFill>
                <a:sym typeface="+mn-ea"/>
              </a:rPr>
              <a:t>防污特性：</a:t>
            </a:r>
            <a:r>
              <a:rPr lang="zh-CN" altLang="en-US" dirty="0">
                <a:sym typeface="+mn-ea"/>
              </a:rPr>
              <a:t>利用</a:t>
            </a:r>
            <a:r>
              <a:rPr lang="zh-CN" altLang="en-US" dirty="0">
                <a:solidFill>
                  <a:srgbClr val="C00000"/>
                </a:solidFill>
                <a:sym typeface="+mn-ea"/>
              </a:rPr>
              <a:t>超疏水涂层</a:t>
            </a:r>
            <a:r>
              <a:rPr lang="zh-CN" altLang="en-US" dirty="0">
                <a:sym typeface="+mn-ea"/>
              </a:rPr>
              <a:t>的自清洁和防污染的特性，可以起到良好的防污效果。</a:t>
            </a:r>
            <a:endParaRPr lang="zh-CN" altLang="en-US" dirty="0"/>
          </a:p>
          <a:p>
            <a:pPr marL="285750" indent="-285750"/>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lstStyle/>
          <a:p>
            <a:r>
              <a:rPr lang="zh-CN" altLang="en-US" dirty="0">
                <a:sym typeface="+mn-lt"/>
              </a:rPr>
              <a:t>立项意义</a:t>
            </a:r>
            <a:endParaRPr lang="zh-CN" altLang="en-US" dirty="0">
              <a:sym typeface="+mn-lt"/>
            </a:endParaRPr>
          </a:p>
        </p:txBody>
      </p:sp>
      <p:sp>
        <p:nvSpPr>
          <p:cNvPr id="14" name="矩形 13"/>
          <p:cNvSpPr/>
          <p:nvPr/>
        </p:nvSpPr>
        <p:spPr>
          <a:xfrm flipH="1">
            <a:off x="280670" y="1444625"/>
            <a:ext cx="3609340" cy="1753235"/>
          </a:xfrm>
          <a:prstGeom prst="rect">
            <a:avLst/>
          </a:prstGeom>
          <a:ln w="28575" cmpd="sng">
            <a:solidFill>
              <a:srgbClr val="018A9D"/>
            </a:solidFill>
            <a:prstDash val="sysDash"/>
          </a:ln>
        </p:spPr>
        <p:txBody>
          <a:bodyPr wrap="square">
            <a:spAutoFit/>
          </a:bodyPr>
          <a:lstStyle/>
          <a:p>
            <a:pPr algn="l"/>
            <a:r>
              <a:rPr lang="zh-CN" altLang="en-US" b="1" dirty="0">
                <a:solidFill>
                  <a:schemeClr val="accent1"/>
                </a:solidFill>
                <a:latin typeface="+mj-ea"/>
                <a:ea typeface="+mj-ea"/>
                <a:sym typeface="+mn-ea"/>
              </a:rPr>
              <a:t>突破国外的技术封锁</a:t>
            </a:r>
            <a:endParaRPr lang="zh-CN" altLang="en-US" dirty="0">
              <a:solidFill>
                <a:schemeClr val="tx1">
                  <a:lumMod val="50000"/>
                  <a:lumOff val="50000"/>
                </a:schemeClr>
              </a:solidFill>
            </a:endParaRPr>
          </a:p>
          <a:p>
            <a:pPr algn="just"/>
            <a:r>
              <a:rPr lang="zh-CN" altLang="en-US" dirty="0">
                <a:solidFill>
                  <a:schemeClr val="tx1">
                    <a:lumMod val="50000"/>
                    <a:lumOff val="50000"/>
                  </a:schemeClr>
                </a:solidFill>
              </a:rPr>
              <a:t>国外采用超疏水、超润滑的涂层技术，并且对中国采取技术封锁，而造成国产雷达以及系留气球雨雪天气的信号中断或者信号衰减增大。</a:t>
            </a:r>
            <a:endParaRPr lang="zh-CN" altLang="en-US" dirty="0">
              <a:solidFill>
                <a:schemeClr val="tx1">
                  <a:lumMod val="50000"/>
                  <a:lumOff val="50000"/>
                </a:schemeClr>
              </a:solidFill>
            </a:endParaRPr>
          </a:p>
        </p:txBody>
      </p:sp>
      <p:sp>
        <p:nvSpPr>
          <p:cNvPr id="17" name="矩形 16"/>
          <p:cNvSpPr/>
          <p:nvPr/>
        </p:nvSpPr>
        <p:spPr>
          <a:xfrm>
            <a:off x="8087995" y="1351915"/>
            <a:ext cx="3691255" cy="1476375"/>
          </a:xfrm>
          <a:prstGeom prst="rect">
            <a:avLst/>
          </a:prstGeom>
          <a:ln w="28575" cmpd="sng">
            <a:solidFill>
              <a:schemeClr val="accent4"/>
            </a:solidFill>
            <a:prstDash val="sysDash"/>
          </a:ln>
        </p:spPr>
        <p:txBody>
          <a:bodyPr wrap="square">
            <a:spAutoFit/>
          </a:bodyPr>
          <a:lstStyle/>
          <a:p>
            <a:r>
              <a:rPr lang="zh-CN" altLang="en-US" b="1" dirty="0">
                <a:solidFill>
                  <a:schemeClr val="accent1"/>
                </a:solidFill>
                <a:latin typeface="+mj-ea"/>
                <a:ea typeface="+mj-ea"/>
                <a:sym typeface="+mn-ea"/>
              </a:rPr>
              <a:t>提高雷达、系留气球的环境适应性</a:t>
            </a:r>
            <a:r>
              <a:rPr lang="zh-CN" altLang="en-US" dirty="0">
                <a:solidFill>
                  <a:schemeClr val="tx1">
                    <a:lumMod val="50000"/>
                    <a:lumOff val="50000"/>
                  </a:schemeClr>
                </a:solidFill>
              </a:rPr>
              <a:t>系留气球表面在暴雨天气形成水膜，造成透波率下降，在冰雪天气表面会有冰雪附着在其表面，影响其可靠性。</a:t>
            </a:r>
            <a:endParaRPr lang="zh-CN" altLang="en-US" dirty="0">
              <a:solidFill>
                <a:schemeClr val="tx1">
                  <a:lumMod val="50000"/>
                  <a:lumOff val="50000"/>
                </a:schemeClr>
              </a:solidFill>
            </a:endParaRPr>
          </a:p>
        </p:txBody>
      </p:sp>
      <p:sp>
        <p:nvSpPr>
          <p:cNvPr id="70" name="矩形 69"/>
          <p:cNvSpPr/>
          <p:nvPr/>
        </p:nvSpPr>
        <p:spPr>
          <a:xfrm flipH="1">
            <a:off x="497205" y="4109085"/>
            <a:ext cx="3609975" cy="1753235"/>
          </a:xfrm>
          <a:prstGeom prst="rect">
            <a:avLst/>
          </a:prstGeom>
          <a:ln w="28575" cmpd="sng">
            <a:solidFill>
              <a:schemeClr val="accent2"/>
            </a:solidFill>
            <a:prstDash val="sysDash"/>
          </a:ln>
        </p:spPr>
        <p:txBody>
          <a:bodyPr wrap="square">
            <a:spAutoFit/>
          </a:bodyPr>
          <a:lstStyle/>
          <a:p>
            <a:pPr algn="just"/>
            <a:r>
              <a:rPr lang="zh-CN" altLang="en-US" b="1" dirty="0">
                <a:solidFill>
                  <a:schemeClr val="accent1"/>
                </a:solidFill>
                <a:latin typeface="+mj-ea"/>
                <a:ea typeface="+mj-ea"/>
                <a:sym typeface="+mn-ea"/>
              </a:rPr>
              <a:t>提高雷达、系留气球抗盐雾腐蚀、防潮性能</a:t>
            </a:r>
            <a:endParaRPr lang="zh-CN" altLang="en-US" dirty="0">
              <a:solidFill>
                <a:schemeClr val="tx1">
                  <a:lumMod val="50000"/>
                  <a:lumOff val="50000"/>
                </a:schemeClr>
              </a:solidFill>
            </a:endParaRPr>
          </a:p>
          <a:p>
            <a:pPr algn="just"/>
            <a:r>
              <a:rPr lang="zh-CN" altLang="en-US" dirty="0">
                <a:solidFill>
                  <a:schemeClr val="tx1">
                    <a:lumMod val="50000"/>
                    <a:lumOff val="50000"/>
                  </a:schemeClr>
                </a:solidFill>
              </a:rPr>
              <a:t>表面具有卓越的疏水性能，均匀的超疏水涂层能够将设备表面与高盐雾，高湿度的空气隔绝，从而具有良好的抗盐雾腐蚀性能。</a:t>
            </a:r>
            <a:endParaRPr lang="zh-CN" altLang="en-US" dirty="0">
              <a:solidFill>
                <a:schemeClr val="tx1">
                  <a:lumMod val="50000"/>
                  <a:lumOff val="50000"/>
                </a:schemeClr>
              </a:solidFill>
            </a:endParaRPr>
          </a:p>
        </p:txBody>
      </p:sp>
      <p:sp>
        <p:nvSpPr>
          <p:cNvPr id="68" name="矩形 67"/>
          <p:cNvSpPr/>
          <p:nvPr/>
        </p:nvSpPr>
        <p:spPr>
          <a:xfrm>
            <a:off x="8087995" y="4413250"/>
            <a:ext cx="3609340" cy="1476375"/>
          </a:xfrm>
          <a:prstGeom prst="rect">
            <a:avLst/>
          </a:prstGeom>
          <a:ln w="28575" cmpd="sng">
            <a:solidFill>
              <a:schemeClr val="accent4"/>
            </a:solidFill>
            <a:prstDash val="sysDash"/>
          </a:ln>
        </p:spPr>
        <p:txBody>
          <a:bodyPr wrap="square">
            <a:spAutoFit/>
          </a:bodyPr>
          <a:lstStyle/>
          <a:p>
            <a:r>
              <a:rPr lang="zh-CN" altLang="en-US" b="1" dirty="0">
                <a:solidFill>
                  <a:schemeClr val="accent1"/>
                </a:solidFill>
                <a:latin typeface="+mj-ea"/>
                <a:ea typeface="+mj-ea"/>
                <a:sym typeface="+mn-ea"/>
              </a:rPr>
              <a:t>具有广阔的军民融合应用前景</a:t>
            </a:r>
            <a:endParaRPr lang="zh-CN" altLang="en-US" b="1" dirty="0">
              <a:solidFill>
                <a:schemeClr val="accent1"/>
              </a:solidFill>
              <a:latin typeface="+mj-ea"/>
              <a:ea typeface="+mj-ea"/>
            </a:endParaRPr>
          </a:p>
          <a:p>
            <a:r>
              <a:rPr lang="zh-CN" altLang="en-US" dirty="0">
                <a:solidFill>
                  <a:schemeClr val="tx1">
                    <a:lumMod val="50000"/>
                    <a:lumOff val="50000"/>
                  </a:schemeClr>
                </a:solidFill>
              </a:rPr>
              <a:t>防止电线积雪和结冰以及解决玻璃幕墙、太阳能光伏板的积尘问题。在铁路及公共交通方面防止积雪堆积影响行驶安全。</a:t>
            </a:r>
            <a:endParaRPr lang="zh-CN" altLang="en-US" dirty="0">
              <a:solidFill>
                <a:schemeClr val="tx1">
                  <a:lumMod val="50000"/>
                  <a:lumOff val="50000"/>
                </a:schemeClr>
              </a:solidFill>
            </a:endParaRPr>
          </a:p>
        </p:txBody>
      </p:sp>
      <p:sp>
        <p:nvSpPr>
          <p:cNvPr id="20" name="Freeform 5"/>
          <p:cNvSpPr>
            <a:spLocks noEditPoints="1"/>
          </p:cNvSpPr>
          <p:nvPr/>
        </p:nvSpPr>
        <p:spPr bwMode="auto">
          <a:xfrm>
            <a:off x="4669155" y="3687445"/>
            <a:ext cx="234950" cy="234950"/>
          </a:xfrm>
          <a:custGeom>
            <a:avLst/>
            <a:gdLst>
              <a:gd name="T0" fmla="*/ 1950 w 2849"/>
              <a:gd name="T1" fmla="*/ 2702 h 2861"/>
              <a:gd name="T2" fmla="*/ 1604 w 2849"/>
              <a:gd name="T3" fmla="*/ 2355 h 2861"/>
              <a:gd name="T4" fmla="*/ 1604 w 2849"/>
              <a:gd name="T5" fmla="*/ 1852 h 2861"/>
              <a:gd name="T6" fmla="*/ 1950 w 2849"/>
              <a:gd name="T7" fmla="*/ 1508 h 2861"/>
              <a:gd name="T8" fmla="*/ 2454 w 2849"/>
              <a:gd name="T9" fmla="*/ 1508 h 2861"/>
              <a:gd name="T10" fmla="*/ 2798 w 2849"/>
              <a:gd name="T11" fmla="*/ 1852 h 2861"/>
              <a:gd name="T12" fmla="*/ 2798 w 2849"/>
              <a:gd name="T13" fmla="*/ 2355 h 2861"/>
              <a:gd name="T14" fmla="*/ 2454 w 2849"/>
              <a:gd name="T15" fmla="*/ 2702 h 2861"/>
              <a:gd name="T16" fmla="*/ 2202 w 2849"/>
              <a:gd name="T17" fmla="*/ 2753 h 2861"/>
              <a:gd name="T18" fmla="*/ 2522 w 2849"/>
              <a:gd name="T19" fmla="*/ 1999 h 2861"/>
              <a:gd name="T20" fmla="*/ 2288 w 2849"/>
              <a:gd name="T21" fmla="*/ 1780 h 2861"/>
              <a:gd name="T22" fmla="*/ 2186 w 2849"/>
              <a:gd name="T23" fmla="*/ 1673 h 2861"/>
              <a:gd name="T24" fmla="*/ 2091 w 2849"/>
              <a:gd name="T25" fmla="*/ 1780 h 2861"/>
              <a:gd name="T26" fmla="*/ 1886 w 2849"/>
              <a:gd name="T27" fmla="*/ 1999 h 2861"/>
              <a:gd name="T28" fmla="*/ 1778 w 2849"/>
              <a:gd name="T29" fmla="*/ 2107 h 2861"/>
              <a:gd name="T30" fmla="*/ 1886 w 2849"/>
              <a:gd name="T31" fmla="*/ 2195 h 2861"/>
              <a:gd name="T32" fmla="*/ 2091 w 2849"/>
              <a:gd name="T33" fmla="*/ 2420 h 2861"/>
              <a:gd name="T34" fmla="*/ 2186 w 2849"/>
              <a:gd name="T35" fmla="*/ 2528 h 2861"/>
              <a:gd name="T36" fmla="*/ 2288 w 2849"/>
              <a:gd name="T37" fmla="*/ 2420 h 2861"/>
              <a:gd name="T38" fmla="*/ 2522 w 2849"/>
              <a:gd name="T39" fmla="*/ 2195 h 2861"/>
              <a:gd name="T40" fmla="*/ 2598 w 2849"/>
              <a:gd name="T41" fmla="*/ 2176 h 2861"/>
              <a:gd name="T42" fmla="*/ 2598 w 2849"/>
              <a:gd name="T43" fmla="*/ 2031 h 2861"/>
              <a:gd name="T44" fmla="*/ 2522 w 2849"/>
              <a:gd name="T45" fmla="*/ 1999 h 2861"/>
              <a:gd name="T46" fmla="*/ 1740 w 2849"/>
              <a:gd name="T47" fmla="*/ 1210 h 2861"/>
              <a:gd name="T48" fmla="*/ 1683 w 2849"/>
              <a:gd name="T49" fmla="*/ 1373 h 2861"/>
              <a:gd name="T50" fmla="*/ 1602 w 2849"/>
              <a:gd name="T51" fmla="*/ 1476 h 2861"/>
              <a:gd name="T52" fmla="*/ 1566 w 2849"/>
              <a:gd name="T53" fmla="*/ 1584 h 2861"/>
              <a:gd name="T54" fmla="*/ 1425 w 2849"/>
              <a:gd name="T55" fmla="*/ 1825 h 2861"/>
              <a:gd name="T56" fmla="*/ 1366 w 2849"/>
              <a:gd name="T57" fmla="*/ 2159 h 2861"/>
              <a:gd name="T58" fmla="*/ 1429 w 2849"/>
              <a:gd name="T59" fmla="*/ 2435 h 2861"/>
              <a:gd name="T60" fmla="*/ 1629 w 2849"/>
              <a:gd name="T61" fmla="*/ 2688 h 2861"/>
              <a:gd name="T62" fmla="*/ 1642 w 2849"/>
              <a:gd name="T63" fmla="*/ 2835 h 2861"/>
              <a:gd name="T64" fmla="*/ 1144 w 2849"/>
              <a:gd name="T65" fmla="*/ 2861 h 2861"/>
              <a:gd name="T66" fmla="*/ 728 w 2849"/>
              <a:gd name="T67" fmla="*/ 2839 h 2861"/>
              <a:gd name="T68" fmla="*/ 294 w 2849"/>
              <a:gd name="T69" fmla="*/ 2789 h 2861"/>
              <a:gd name="T70" fmla="*/ 54 w 2849"/>
              <a:gd name="T71" fmla="*/ 2731 h 2861"/>
              <a:gd name="T72" fmla="*/ 20 w 2849"/>
              <a:gd name="T73" fmla="*/ 2287 h 2861"/>
              <a:gd name="T74" fmla="*/ 264 w 2849"/>
              <a:gd name="T75" fmla="*/ 2040 h 2861"/>
              <a:gd name="T76" fmla="*/ 631 w 2849"/>
              <a:gd name="T77" fmla="*/ 1907 h 2861"/>
              <a:gd name="T78" fmla="*/ 767 w 2849"/>
              <a:gd name="T79" fmla="*/ 1768 h 2861"/>
              <a:gd name="T80" fmla="*/ 777 w 2849"/>
              <a:gd name="T81" fmla="*/ 1612 h 2861"/>
              <a:gd name="T82" fmla="*/ 647 w 2849"/>
              <a:gd name="T83" fmla="*/ 1432 h 2861"/>
              <a:gd name="T84" fmla="*/ 571 w 2849"/>
              <a:gd name="T85" fmla="*/ 1302 h 2861"/>
              <a:gd name="T86" fmla="*/ 504 w 2849"/>
              <a:gd name="T87" fmla="*/ 1191 h 2861"/>
              <a:gd name="T88" fmla="*/ 435 w 2849"/>
              <a:gd name="T89" fmla="*/ 1077 h 2861"/>
              <a:gd name="T90" fmla="*/ 441 w 2849"/>
              <a:gd name="T91" fmla="*/ 919 h 2861"/>
              <a:gd name="T92" fmla="*/ 488 w 2849"/>
              <a:gd name="T93" fmla="*/ 643 h 2861"/>
              <a:gd name="T94" fmla="*/ 615 w 2849"/>
              <a:gd name="T95" fmla="*/ 260 h 2861"/>
              <a:gd name="T96" fmla="*/ 872 w 2849"/>
              <a:gd name="T97" fmla="*/ 51 h 2861"/>
              <a:gd name="T98" fmla="*/ 1144 w 2849"/>
              <a:gd name="T99" fmla="*/ 0 h 2861"/>
              <a:gd name="T100" fmla="*/ 1444 w 2849"/>
              <a:gd name="T101" fmla="*/ 70 h 2861"/>
              <a:gd name="T102" fmla="*/ 1642 w 2849"/>
              <a:gd name="T103" fmla="*/ 222 h 2861"/>
              <a:gd name="T104" fmla="*/ 1797 w 2849"/>
              <a:gd name="T105" fmla="*/ 634 h 2861"/>
              <a:gd name="T106" fmla="*/ 1841 w 2849"/>
              <a:gd name="T107" fmla="*/ 900 h 2861"/>
              <a:gd name="T108" fmla="*/ 1860 w 2849"/>
              <a:gd name="T109" fmla="*/ 1030 h 2861"/>
              <a:gd name="T110" fmla="*/ 1794 w 2849"/>
              <a:gd name="T111" fmla="*/ 1178 h 2861"/>
              <a:gd name="T112" fmla="*/ 1740 w 2849"/>
              <a:gd name="T113" fmla="*/ 1210 h 2861"/>
              <a:gd name="T114" fmla="*/ 1740 w 2849"/>
              <a:gd name="T115" fmla="*/ 1210 h 2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9" h="2861">
                <a:moveTo>
                  <a:pt x="2202" y="2753"/>
                </a:moveTo>
                <a:cubicBezTo>
                  <a:pt x="2114" y="2753"/>
                  <a:pt x="2030" y="2736"/>
                  <a:pt x="1950" y="2702"/>
                </a:cubicBezTo>
                <a:cubicBezTo>
                  <a:pt x="1871" y="2668"/>
                  <a:pt x="1802" y="2622"/>
                  <a:pt x="1743" y="2563"/>
                </a:cubicBezTo>
                <a:cubicBezTo>
                  <a:pt x="1684" y="2504"/>
                  <a:pt x="1637" y="2435"/>
                  <a:pt x="1604" y="2355"/>
                </a:cubicBezTo>
                <a:cubicBezTo>
                  <a:pt x="1570" y="2276"/>
                  <a:pt x="1553" y="2192"/>
                  <a:pt x="1553" y="2104"/>
                </a:cubicBezTo>
                <a:cubicBezTo>
                  <a:pt x="1553" y="2015"/>
                  <a:pt x="1570" y="1931"/>
                  <a:pt x="1604" y="1852"/>
                </a:cubicBezTo>
                <a:cubicBezTo>
                  <a:pt x="1637" y="1772"/>
                  <a:pt x="1684" y="1704"/>
                  <a:pt x="1743" y="1646"/>
                </a:cubicBezTo>
                <a:cubicBezTo>
                  <a:pt x="1802" y="1588"/>
                  <a:pt x="1871" y="1542"/>
                  <a:pt x="1950" y="1508"/>
                </a:cubicBezTo>
                <a:cubicBezTo>
                  <a:pt x="2030" y="1474"/>
                  <a:pt x="2114" y="1457"/>
                  <a:pt x="2202" y="1457"/>
                </a:cubicBezTo>
                <a:cubicBezTo>
                  <a:pt x="2291" y="1457"/>
                  <a:pt x="2375" y="1474"/>
                  <a:pt x="2454" y="1508"/>
                </a:cubicBezTo>
                <a:cubicBezTo>
                  <a:pt x="2533" y="1542"/>
                  <a:pt x="2602" y="1588"/>
                  <a:pt x="2660" y="1646"/>
                </a:cubicBezTo>
                <a:cubicBezTo>
                  <a:pt x="2718" y="1704"/>
                  <a:pt x="2764" y="1772"/>
                  <a:pt x="2798" y="1852"/>
                </a:cubicBezTo>
                <a:cubicBezTo>
                  <a:pt x="2832" y="1931"/>
                  <a:pt x="2849" y="2015"/>
                  <a:pt x="2849" y="2104"/>
                </a:cubicBezTo>
                <a:cubicBezTo>
                  <a:pt x="2849" y="2192"/>
                  <a:pt x="2832" y="2276"/>
                  <a:pt x="2798" y="2355"/>
                </a:cubicBezTo>
                <a:cubicBezTo>
                  <a:pt x="2764" y="2435"/>
                  <a:pt x="2718" y="2504"/>
                  <a:pt x="2660" y="2563"/>
                </a:cubicBezTo>
                <a:cubicBezTo>
                  <a:pt x="2602" y="2622"/>
                  <a:pt x="2533" y="2668"/>
                  <a:pt x="2454" y="2702"/>
                </a:cubicBezTo>
                <a:cubicBezTo>
                  <a:pt x="2375" y="2736"/>
                  <a:pt x="2291" y="2753"/>
                  <a:pt x="2202" y="2753"/>
                </a:cubicBezTo>
                <a:cubicBezTo>
                  <a:pt x="2202" y="2753"/>
                  <a:pt x="2202" y="2753"/>
                  <a:pt x="2202" y="2753"/>
                </a:cubicBezTo>
                <a:cubicBezTo>
                  <a:pt x="2202" y="2753"/>
                  <a:pt x="2202" y="2753"/>
                  <a:pt x="2202" y="2753"/>
                </a:cubicBezTo>
                <a:close/>
                <a:moveTo>
                  <a:pt x="2522" y="1999"/>
                </a:moveTo>
                <a:cubicBezTo>
                  <a:pt x="2288" y="1999"/>
                  <a:pt x="2288" y="1999"/>
                  <a:pt x="2288" y="1999"/>
                </a:cubicBezTo>
                <a:cubicBezTo>
                  <a:pt x="2288" y="1780"/>
                  <a:pt x="2288" y="1780"/>
                  <a:pt x="2288" y="1780"/>
                </a:cubicBezTo>
                <a:cubicBezTo>
                  <a:pt x="2288" y="1751"/>
                  <a:pt x="2278" y="1725"/>
                  <a:pt x="2259" y="1704"/>
                </a:cubicBezTo>
                <a:cubicBezTo>
                  <a:pt x="2240" y="1683"/>
                  <a:pt x="2216" y="1673"/>
                  <a:pt x="2186" y="1673"/>
                </a:cubicBezTo>
                <a:cubicBezTo>
                  <a:pt x="2157" y="1673"/>
                  <a:pt x="2134" y="1683"/>
                  <a:pt x="2117" y="1704"/>
                </a:cubicBezTo>
                <a:cubicBezTo>
                  <a:pt x="2100" y="1725"/>
                  <a:pt x="2091" y="1751"/>
                  <a:pt x="2091" y="1780"/>
                </a:cubicBezTo>
                <a:cubicBezTo>
                  <a:pt x="2091" y="1999"/>
                  <a:pt x="2091" y="1999"/>
                  <a:pt x="2091" y="1999"/>
                </a:cubicBezTo>
                <a:cubicBezTo>
                  <a:pt x="1886" y="1999"/>
                  <a:pt x="1886" y="1999"/>
                  <a:pt x="1886" y="1999"/>
                </a:cubicBezTo>
                <a:cubicBezTo>
                  <a:pt x="1856" y="1999"/>
                  <a:pt x="1831" y="2010"/>
                  <a:pt x="1809" y="2031"/>
                </a:cubicBezTo>
                <a:cubicBezTo>
                  <a:pt x="1788" y="2052"/>
                  <a:pt x="1778" y="2077"/>
                  <a:pt x="1778" y="2107"/>
                </a:cubicBezTo>
                <a:cubicBezTo>
                  <a:pt x="1778" y="2136"/>
                  <a:pt x="1788" y="2158"/>
                  <a:pt x="1809" y="2173"/>
                </a:cubicBezTo>
                <a:cubicBezTo>
                  <a:pt x="1831" y="2188"/>
                  <a:pt x="1856" y="2195"/>
                  <a:pt x="1886" y="2195"/>
                </a:cubicBezTo>
                <a:cubicBezTo>
                  <a:pt x="2091" y="2195"/>
                  <a:pt x="2091" y="2195"/>
                  <a:pt x="2091" y="2195"/>
                </a:cubicBezTo>
                <a:cubicBezTo>
                  <a:pt x="2091" y="2420"/>
                  <a:pt x="2091" y="2420"/>
                  <a:pt x="2091" y="2420"/>
                </a:cubicBezTo>
                <a:cubicBezTo>
                  <a:pt x="2091" y="2450"/>
                  <a:pt x="2100" y="2475"/>
                  <a:pt x="2117" y="2496"/>
                </a:cubicBezTo>
                <a:cubicBezTo>
                  <a:pt x="2134" y="2517"/>
                  <a:pt x="2157" y="2528"/>
                  <a:pt x="2186" y="2528"/>
                </a:cubicBezTo>
                <a:cubicBezTo>
                  <a:pt x="2216" y="2528"/>
                  <a:pt x="2240" y="2517"/>
                  <a:pt x="2259" y="2496"/>
                </a:cubicBezTo>
                <a:cubicBezTo>
                  <a:pt x="2278" y="2475"/>
                  <a:pt x="2288" y="2450"/>
                  <a:pt x="2288" y="2420"/>
                </a:cubicBezTo>
                <a:cubicBezTo>
                  <a:pt x="2288" y="2195"/>
                  <a:pt x="2288" y="2195"/>
                  <a:pt x="2288" y="2195"/>
                </a:cubicBezTo>
                <a:cubicBezTo>
                  <a:pt x="2522" y="2195"/>
                  <a:pt x="2522" y="2195"/>
                  <a:pt x="2522" y="2195"/>
                </a:cubicBezTo>
                <a:cubicBezTo>
                  <a:pt x="2522" y="2202"/>
                  <a:pt x="2522" y="2202"/>
                  <a:pt x="2522" y="2202"/>
                </a:cubicBezTo>
                <a:cubicBezTo>
                  <a:pt x="2552" y="2202"/>
                  <a:pt x="2577" y="2193"/>
                  <a:pt x="2598" y="2176"/>
                </a:cubicBezTo>
                <a:cubicBezTo>
                  <a:pt x="2619" y="2160"/>
                  <a:pt x="2630" y="2136"/>
                  <a:pt x="2630" y="2107"/>
                </a:cubicBezTo>
                <a:cubicBezTo>
                  <a:pt x="2630" y="2077"/>
                  <a:pt x="2619" y="2052"/>
                  <a:pt x="2598" y="2031"/>
                </a:cubicBezTo>
                <a:cubicBezTo>
                  <a:pt x="2577" y="2010"/>
                  <a:pt x="2552" y="1999"/>
                  <a:pt x="2522" y="1999"/>
                </a:cubicBezTo>
                <a:cubicBezTo>
                  <a:pt x="2522" y="1999"/>
                  <a:pt x="2522" y="1999"/>
                  <a:pt x="2522" y="1999"/>
                </a:cubicBezTo>
                <a:cubicBezTo>
                  <a:pt x="2522" y="1999"/>
                  <a:pt x="2522" y="1999"/>
                  <a:pt x="2522" y="1999"/>
                </a:cubicBezTo>
                <a:close/>
                <a:moveTo>
                  <a:pt x="1740" y="1210"/>
                </a:moveTo>
                <a:cubicBezTo>
                  <a:pt x="1731" y="1244"/>
                  <a:pt x="1723" y="1275"/>
                  <a:pt x="1714" y="1302"/>
                </a:cubicBezTo>
                <a:cubicBezTo>
                  <a:pt x="1706" y="1325"/>
                  <a:pt x="1695" y="1349"/>
                  <a:pt x="1683" y="1373"/>
                </a:cubicBezTo>
                <a:cubicBezTo>
                  <a:pt x="1670" y="1398"/>
                  <a:pt x="1656" y="1416"/>
                  <a:pt x="1642" y="1429"/>
                </a:cubicBezTo>
                <a:cubicBezTo>
                  <a:pt x="1623" y="1444"/>
                  <a:pt x="1609" y="1459"/>
                  <a:pt x="1602" y="1476"/>
                </a:cubicBezTo>
                <a:cubicBezTo>
                  <a:pt x="1595" y="1493"/>
                  <a:pt x="1588" y="1511"/>
                  <a:pt x="1583" y="1529"/>
                </a:cubicBezTo>
                <a:cubicBezTo>
                  <a:pt x="1578" y="1547"/>
                  <a:pt x="1572" y="1565"/>
                  <a:pt x="1566" y="1584"/>
                </a:cubicBezTo>
                <a:cubicBezTo>
                  <a:pt x="1559" y="1603"/>
                  <a:pt x="1549" y="1622"/>
                  <a:pt x="1534" y="1641"/>
                </a:cubicBezTo>
                <a:cubicBezTo>
                  <a:pt x="1485" y="1704"/>
                  <a:pt x="1449" y="1766"/>
                  <a:pt x="1425" y="1825"/>
                </a:cubicBezTo>
                <a:cubicBezTo>
                  <a:pt x="1400" y="1884"/>
                  <a:pt x="1383" y="1941"/>
                  <a:pt x="1374" y="1996"/>
                </a:cubicBezTo>
                <a:cubicBezTo>
                  <a:pt x="1364" y="2051"/>
                  <a:pt x="1362" y="2105"/>
                  <a:pt x="1366" y="2159"/>
                </a:cubicBezTo>
                <a:cubicBezTo>
                  <a:pt x="1370" y="2213"/>
                  <a:pt x="1379" y="2265"/>
                  <a:pt x="1391" y="2316"/>
                </a:cubicBezTo>
                <a:cubicBezTo>
                  <a:pt x="1400" y="2354"/>
                  <a:pt x="1412" y="2393"/>
                  <a:pt x="1429" y="2435"/>
                </a:cubicBezTo>
                <a:cubicBezTo>
                  <a:pt x="1446" y="2476"/>
                  <a:pt x="1471" y="2518"/>
                  <a:pt x="1504" y="2561"/>
                </a:cubicBezTo>
                <a:cubicBezTo>
                  <a:pt x="1537" y="2605"/>
                  <a:pt x="1578" y="2647"/>
                  <a:pt x="1629" y="2688"/>
                </a:cubicBezTo>
                <a:cubicBezTo>
                  <a:pt x="1680" y="2729"/>
                  <a:pt x="1743" y="2769"/>
                  <a:pt x="1819" y="2807"/>
                </a:cubicBezTo>
                <a:cubicBezTo>
                  <a:pt x="1768" y="2817"/>
                  <a:pt x="1709" y="2827"/>
                  <a:pt x="1642" y="2835"/>
                </a:cubicBezTo>
                <a:cubicBezTo>
                  <a:pt x="1585" y="2842"/>
                  <a:pt x="1514" y="2847"/>
                  <a:pt x="1431" y="2853"/>
                </a:cubicBezTo>
                <a:cubicBezTo>
                  <a:pt x="1347" y="2858"/>
                  <a:pt x="1252" y="2861"/>
                  <a:pt x="1144" y="2861"/>
                </a:cubicBezTo>
                <a:cubicBezTo>
                  <a:pt x="1089" y="2861"/>
                  <a:pt x="1025" y="2859"/>
                  <a:pt x="953" y="2854"/>
                </a:cubicBezTo>
                <a:cubicBezTo>
                  <a:pt x="880" y="2850"/>
                  <a:pt x="805" y="2845"/>
                  <a:pt x="728" y="2839"/>
                </a:cubicBezTo>
                <a:cubicBezTo>
                  <a:pt x="651" y="2832"/>
                  <a:pt x="574" y="2825"/>
                  <a:pt x="500" y="2816"/>
                </a:cubicBezTo>
                <a:cubicBezTo>
                  <a:pt x="425" y="2808"/>
                  <a:pt x="356" y="2799"/>
                  <a:pt x="294" y="2789"/>
                </a:cubicBezTo>
                <a:cubicBezTo>
                  <a:pt x="231" y="2780"/>
                  <a:pt x="179" y="2770"/>
                  <a:pt x="135" y="2759"/>
                </a:cubicBezTo>
                <a:cubicBezTo>
                  <a:pt x="92" y="2749"/>
                  <a:pt x="65" y="2739"/>
                  <a:pt x="54" y="2731"/>
                </a:cubicBezTo>
                <a:cubicBezTo>
                  <a:pt x="35" y="2714"/>
                  <a:pt x="21" y="2667"/>
                  <a:pt x="10" y="2590"/>
                </a:cubicBezTo>
                <a:cubicBezTo>
                  <a:pt x="0" y="2513"/>
                  <a:pt x="3" y="2412"/>
                  <a:pt x="20" y="2287"/>
                </a:cubicBezTo>
                <a:cubicBezTo>
                  <a:pt x="30" y="2218"/>
                  <a:pt x="58" y="2164"/>
                  <a:pt x="104" y="2127"/>
                </a:cubicBezTo>
                <a:cubicBezTo>
                  <a:pt x="149" y="2090"/>
                  <a:pt x="202" y="2061"/>
                  <a:pt x="264" y="2040"/>
                </a:cubicBezTo>
                <a:cubicBezTo>
                  <a:pt x="325" y="2019"/>
                  <a:pt x="389" y="2000"/>
                  <a:pt x="455" y="1982"/>
                </a:cubicBezTo>
                <a:cubicBezTo>
                  <a:pt x="522" y="1964"/>
                  <a:pt x="580" y="1939"/>
                  <a:pt x="631" y="1907"/>
                </a:cubicBezTo>
                <a:cubicBezTo>
                  <a:pt x="671" y="1882"/>
                  <a:pt x="702" y="1858"/>
                  <a:pt x="723" y="1836"/>
                </a:cubicBezTo>
                <a:cubicBezTo>
                  <a:pt x="744" y="1814"/>
                  <a:pt x="759" y="1791"/>
                  <a:pt x="767" y="1768"/>
                </a:cubicBezTo>
                <a:cubicBezTo>
                  <a:pt x="776" y="1745"/>
                  <a:pt x="780" y="1720"/>
                  <a:pt x="780" y="1695"/>
                </a:cubicBezTo>
                <a:cubicBezTo>
                  <a:pt x="780" y="1670"/>
                  <a:pt x="779" y="1642"/>
                  <a:pt x="777" y="1612"/>
                </a:cubicBezTo>
                <a:cubicBezTo>
                  <a:pt x="772" y="1568"/>
                  <a:pt x="757" y="1533"/>
                  <a:pt x="731" y="1508"/>
                </a:cubicBezTo>
                <a:cubicBezTo>
                  <a:pt x="704" y="1483"/>
                  <a:pt x="676" y="1457"/>
                  <a:pt x="647" y="1432"/>
                </a:cubicBezTo>
                <a:cubicBezTo>
                  <a:pt x="630" y="1419"/>
                  <a:pt x="615" y="1400"/>
                  <a:pt x="602" y="1375"/>
                </a:cubicBezTo>
                <a:cubicBezTo>
                  <a:pt x="590" y="1350"/>
                  <a:pt x="579" y="1325"/>
                  <a:pt x="571" y="1302"/>
                </a:cubicBezTo>
                <a:cubicBezTo>
                  <a:pt x="560" y="1275"/>
                  <a:pt x="552" y="1244"/>
                  <a:pt x="545" y="1210"/>
                </a:cubicBezTo>
                <a:cubicBezTo>
                  <a:pt x="531" y="1206"/>
                  <a:pt x="517" y="1200"/>
                  <a:pt x="504" y="1191"/>
                </a:cubicBezTo>
                <a:cubicBezTo>
                  <a:pt x="494" y="1183"/>
                  <a:pt x="482" y="1170"/>
                  <a:pt x="469" y="1153"/>
                </a:cubicBezTo>
                <a:cubicBezTo>
                  <a:pt x="457" y="1136"/>
                  <a:pt x="445" y="1111"/>
                  <a:pt x="435" y="1077"/>
                </a:cubicBezTo>
                <a:cubicBezTo>
                  <a:pt x="424" y="1045"/>
                  <a:pt x="420" y="1016"/>
                  <a:pt x="424" y="988"/>
                </a:cubicBezTo>
                <a:cubicBezTo>
                  <a:pt x="427" y="961"/>
                  <a:pt x="432" y="938"/>
                  <a:pt x="441" y="919"/>
                </a:cubicBezTo>
                <a:cubicBezTo>
                  <a:pt x="449" y="895"/>
                  <a:pt x="461" y="875"/>
                  <a:pt x="476" y="859"/>
                </a:cubicBezTo>
                <a:cubicBezTo>
                  <a:pt x="476" y="787"/>
                  <a:pt x="480" y="715"/>
                  <a:pt x="488" y="643"/>
                </a:cubicBezTo>
                <a:cubicBezTo>
                  <a:pt x="497" y="582"/>
                  <a:pt x="510" y="516"/>
                  <a:pt x="528" y="447"/>
                </a:cubicBezTo>
                <a:cubicBezTo>
                  <a:pt x="546" y="377"/>
                  <a:pt x="575" y="315"/>
                  <a:pt x="615" y="260"/>
                </a:cubicBezTo>
                <a:cubicBezTo>
                  <a:pt x="653" y="207"/>
                  <a:pt x="694" y="164"/>
                  <a:pt x="737" y="130"/>
                </a:cubicBezTo>
                <a:cubicBezTo>
                  <a:pt x="780" y="96"/>
                  <a:pt x="825" y="70"/>
                  <a:pt x="872" y="51"/>
                </a:cubicBezTo>
                <a:cubicBezTo>
                  <a:pt x="918" y="32"/>
                  <a:pt x="965" y="18"/>
                  <a:pt x="1011" y="11"/>
                </a:cubicBezTo>
                <a:cubicBezTo>
                  <a:pt x="1058" y="4"/>
                  <a:pt x="1102" y="0"/>
                  <a:pt x="1144" y="0"/>
                </a:cubicBezTo>
                <a:cubicBezTo>
                  <a:pt x="1199" y="0"/>
                  <a:pt x="1252" y="6"/>
                  <a:pt x="1303" y="19"/>
                </a:cubicBezTo>
                <a:cubicBezTo>
                  <a:pt x="1353" y="32"/>
                  <a:pt x="1400" y="49"/>
                  <a:pt x="1444" y="70"/>
                </a:cubicBezTo>
                <a:cubicBezTo>
                  <a:pt x="1487" y="91"/>
                  <a:pt x="1525" y="115"/>
                  <a:pt x="1559" y="141"/>
                </a:cubicBezTo>
                <a:cubicBezTo>
                  <a:pt x="1593" y="167"/>
                  <a:pt x="1620" y="194"/>
                  <a:pt x="1642" y="222"/>
                </a:cubicBezTo>
                <a:cubicBezTo>
                  <a:pt x="1690" y="283"/>
                  <a:pt x="1726" y="351"/>
                  <a:pt x="1748" y="425"/>
                </a:cubicBezTo>
                <a:cubicBezTo>
                  <a:pt x="1770" y="498"/>
                  <a:pt x="1786" y="568"/>
                  <a:pt x="1797" y="634"/>
                </a:cubicBezTo>
                <a:cubicBezTo>
                  <a:pt x="1807" y="710"/>
                  <a:pt x="1812" y="786"/>
                  <a:pt x="1810" y="862"/>
                </a:cubicBezTo>
                <a:cubicBezTo>
                  <a:pt x="1822" y="872"/>
                  <a:pt x="1833" y="885"/>
                  <a:pt x="1841" y="900"/>
                </a:cubicBezTo>
                <a:cubicBezTo>
                  <a:pt x="1850" y="912"/>
                  <a:pt x="1856" y="929"/>
                  <a:pt x="1860" y="950"/>
                </a:cubicBezTo>
                <a:cubicBezTo>
                  <a:pt x="1864" y="971"/>
                  <a:pt x="1864" y="998"/>
                  <a:pt x="1860" y="1030"/>
                </a:cubicBezTo>
                <a:cubicBezTo>
                  <a:pt x="1856" y="1070"/>
                  <a:pt x="1848" y="1101"/>
                  <a:pt x="1835" y="1125"/>
                </a:cubicBezTo>
                <a:cubicBezTo>
                  <a:pt x="1822" y="1148"/>
                  <a:pt x="1808" y="1166"/>
                  <a:pt x="1794" y="1178"/>
                </a:cubicBezTo>
                <a:cubicBezTo>
                  <a:pt x="1777" y="1193"/>
                  <a:pt x="1759" y="1204"/>
                  <a:pt x="1740" y="1210"/>
                </a:cubicBezTo>
                <a:cubicBezTo>
                  <a:pt x="1740" y="1210"/>
                  <a:pt x="1740" y="1210"/>
                  <a:pt x="1740" y="1210"/>
                </a:cubicBezTo>
                <a:cubicBezTo>
                  <a:pt x="1740" y="1210"/>
                  <a:pt x="1740" y="1210"/>
                  <a:pt x="1740" y="1210"/>
                </a:cubicBezTo>
                <a:close/>
                <a:moveTo>
                  <a:pt x="1740" y="1210"/>
                </a:moveTo>
                <a:cubicBezTo>
                  <a:pt x="1740" y="1210"/>
                  <a:pt x="1740" y="1210"/>
                  <a:pt x="1740" y="1210"/>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Freeform 9"/>
          <p:cNvSpPr>
            <a:spLocks noEditPoints="1"/>
          </p:cNvSpPr>
          <p:nvPr/>
        </p:nvSpPr>
        <p:spPr bwMode="auto">
          <a:xfrm>
            <a:off x="6087745" y="4880610"/>
            <a:ext cx="260350" cy="234950"/>
          </a:xfrm>
          <a:custGeom>
            <a:avLst/>
            <a:gdLst>
              <a:gd name="T0" fmla="*/ 297 w 3171"/>
              <a:gd name="T1" fmla="*/ 1511 h 2867"/>
              <a:gd name="T2" fmla="*/ 99 w 3171"/>
              <a:gd name="T3" fmla="*/ 2688 h 2867"/>
              <a:gd name="T4" fmla="*/ 99 w 3171"/>
              <a:gd name="T5" fmla="*/ 2867 h 2867"/>
              <a:gd name="T6" fmla="*/ 3171 w 3171"/>
              <a:gd name="T7" fmla="*/ 2778 h 2867"/>
              <a:gd name="T8" fmla="*/ 2874 w 3171"/>
              <a:gd name="T9" fmla="*/ 2688 h 2867"/>
              <a:gd name="T10" fmla="*/ 3171 w 3171"/>
              <a:gd name="T11" fmla="*/ 1165 h 2867"/>
              <a:gd name="T12" fmla="*/ 0 w 3171"/>
              <a:gd name="T13" fmla="*/ 1075 h 2867"/>
              <a:gd name="T14" fmla="*/ 1982 w 3171"/>
              <a:gd name="T15" fmla="*/ 1523 h 2867"/>
              <a:gd name="T16" fmla="*/ 2676 w 3171"/>
              <a:gd name="T17" fmla="*/ 1511 h 2867"/>
              <a:gd name="T18" fmla="*/ 1189 w 3171"/>
              <a:gd name="T19" fmla="*/ 2688 h 2867"/>
              <a:gd name="T20" fmla="*/ 1586 w 3171"/>
              <a:gd name="T21" fmla="*/ 1165 h 2867"/>
              <a:gd name="T22" fmla="*/ 1090 w 3171"/>
              <a:gd name="T23" fmla="*/ 1511 h 2867"/>
              <a:gd name="T24" fmla="*/ 495 w 3171"/>
              <a:gd name="T25" fmla="*/ 2688 h 2867"/>
              <a:gd name="T26" fmla="*/ 793 w 3171"/>
              <a:gd name="T27" fmla="*/ 1165 h 2867"/>
              <a:gd name="T28" fmla="*/ 2775 w 3171"/>
              <a:gd name="T29" fmla="*/ 269 h 2867"/>
              <a:gd name="T30" fmla="*/ 0 w 3171"/>
              <a:gd name="T31" fmla="*/ 986 h 2867"/>
              <a:gd name="T32" fmla="*/ 2775 w 3171"/>
              <a:gd name="T33" fmla="*/ 269 h 2867"/>
              <a:gd name="T34" fmla="*/ 639 w 3171"/>
              <a:gd name="T35" fmla="*/ 826 h 2867"/>
              <a:gd name="T36" fmla="*/ 573 w 3171"/>
              <a:gd name="T37" fmla="*/ 846 h 2867"/>
              <a:gd name="T38" fmla="*/ 749 w 3171"/>
              <a:gd name="T39" fmla="*/ 428 h 2867"/>
              <a:gd name="T40" fmla="*/ 837 w 3171"/>
              <a:gd name="T41" fmla="*/ 468 h 2867"/>
              <a:gd name="T42" fmla="*/ 1035 w 3171"/>
              <a:gd name="T43" fmla="*/ 826 h 2867"/>
              <a:gd name="T44" fmla="*/ 969 w 3171"/>
              <a:gd name="T45" fmla="*/ 846 h 2867"/>
              <a:gd name="T46" fmla="*/ 1145 w 3171"/>
              <a:gd name="T47" fmla="*/ 428 h 2867"/>
              <a:gd name="T48" fmla="*/ 1234 w 3171"/>
              <a:gd name="T49" fmla="*/ 468 h 2867"/>
              <a:gd name="T50" fmla="*/ 1586 w 3171"/>
              <a:gd name="T51" fmla="*/ 851 h 2867"/>
              <a:gd name="T52" fmla="*/ 1536 w 3171"/>
              <a:gd name="T53" fmla="*/ 448 h 2867"/>
              <a:gd name="T54" fmla="*/ 1635 w 3171"/>
              <a:gd name="T55" fmla="*/ 448 h 2867"/>
              <a:gd name="T56" fmla="*/ 2204 w 3171"/>
              <a:gd name="T57" fmla="*/ 846 h 2867"/>
              <a:gd name="T58" fmla="*/ 2137 w 3171"/>
              <a:gd name="T59" fmla="*/ 828 h 2867"/>
              <a:gd name="T60" fmla="*/ 1940 w 3171"/>
              <a:gd name="T61" fmla="*/ 409 h 2867"/>
              <a:gd name="T62" fmla="*/ 2224 w 3171"/>
              <a:gd name="T63" fmla="*/ 785 h 2867"/>
              <a:gd name="T64" fmla="*/ 2599 w 3171"/>
              <a:gd name="T65" fmla="*/ 846 h 2867"/>
              <a:gd name="T66" fmla="*/ 2532 w 3171"/>
              <a:gd name="T67" fmla="*/ 826 h 2867"/>
              <a:gd name="T68" fmla="*/ 2356 w 3171"/>
              <a:gd name="T69" fmla="*/ 408 h 2867"/>
              <a:gd name="T70" fmla="*/ 2621 w 3171"/>
              <a:gd name="T71" fmla="*/ 786 h 2867"/>
              <a:gd name="T72" fmla="*/ 842 w 3171"/>
              <a:gd name="T73" fmla="*/ 2164 h 2867"/>
              <a:gd name="T74" fmla="*/ 793 w 3171"/>
              <a:gd name="T75" fmla="*/ 1882 h 2867"/>
              <a:gd name="T76" fmla="*/ 991 w 3171"/>
              <a:gd name="T77" fmla="*/ 1882 h 2867"/>
              <a:gd name="T78" fmla="*/ 941 w 3171"/>
              <a:gd name="T79" fmla="*/ 2164 h 2867"/>
              <a:gd name="T80" fmla="*/ 892 w 3171"/>
              <a:gd name="T81" fmla="*/ 2330 h 2867"/>
              <a:gd name="T82" fmla="*/ 842 w 3171"/>
              <a:gd name="T83" fmla="*/ 2164 h 2867"/>
              <a:gd name="T84" fmla="*/ 495 w 3171"/>
              <a:gd name="T85" fmla="*/ 0 h 2867"/>
              <a:gd name="T86" fmla="*/ 2775 w 3171"/>
              <a:gd name="T87" fmla="*/ 90 h 2867"/>
              <a:gd name="T88" fmla="*/ 495 w 3171"/>
              <a:gd name="T89" fmla="*/ 179 h 2867"/>
              <a:gd name="T90" fmla="*/ 1737 w 3171"/>
              <a:gd name="T91" fmla="*/ 2003 h 2867"/>
              <a:gd name="T92" fmla="*/ 1947 w 3171"/>
              <a:gd name="T93" fmla="*/ 1686 h 2867"/>
              <a:gd name="T94" fmla="*/ 1737 w 3171"/>
              <a:gd name="T95" fmla="*/ 2003 h 2867"/>
              <a:gd name="T96" fmla="*/ 1667 w 3171"/>
              <a:gd name="T97" fmla="*/ 2193 h 2867"/>
              <a:gd name="T98" fmla="*/ 2297 w 3171"/>
              <a:gd name="T99" fmla="*/ 1749 h 2867"/>
              <a:gd name="T100" fmla="*/ 2227 w 3171"/>
              <a:gd name="T101" fmla="*/ 1940 h 2867"/>
              <a:gd name="T102" fmla="*/ 2017 w 3171"/>
              <a:gd name="T103" fmla="*/ 2256 h 2867"/>
              <a:gd name="T104" fmla="*/ 2227 w 3171"/>
              <a:gd name="T105" fmla="*/ 1940 h 2867"/>
              <a:gd name="T106" fmla="*/ 2227 w 3171"/>
              <a:gd name="T107" fmla="*/ 1940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71" h="2867">
                <a:moveTo>
                  <a:pt x="0" y="1165"/>
                </a:moveTo>
                <a:cubicBezTo>
                  <a:pt x="0" y="1332"/>
                  <a:pt x="127" y="1470"/>
                  <a:pt x="297" y="1511"/>
                </a:cubicBezTo>
                <a:cubicBezTo>
                  <a:pt x="297" y="2688"/>
                  <a:pt x="297" y="2688"/>
                  <a:pt x="297" y="2688"/>
                </a:cubicBezTo>
                <a:cubicBezTo>
                  <a:pt x="99" y="2688"/>
                  <a:pt x="99" y="2688"/>
                  <a:pt x="99" y="2688"/>
                </a:cubicBezTo>
                <a:cubicBezTo>
                  <a:pt x="44" y="2688"/>
                  <a:pt x="0" y="2728"/>
                  <a:pt x="0" y="2778"/>
                </a:cubicBezTo>
                <a:cubicBezTo>
                  <a:pt x="0" y="2827"/>
                  <a:pt x="44" y="2867"/>
                  <a:pt x="99" y="2867"/>
                </a:cubicBezTo>
                <a:cubicBezTo>
                  <a:pt x="3072" y="2867"/>
                  <a:pt x="3072" y="2867"/>
                  <a:pt x="3072" y="2867"/>
                </a:cubicBezTo>
                <a:cubicBezTo>
                  <a:pt x="3127" y="2867"/>
                  <a:pt x="3171" y="2827"/>
                  <a:pt x="3171" y="2778"/>
                </a:cubicBezTo>
                <a:cubicBezTo>
                  <a:pt x="3171" y="2728"/>
                  <a:pt x="3127" y="2688"/>
                  <a:pt x="3072" y="2688"/>
                </a:cubicBezTo>
                <a:cubicBezTo>
                  <a:pt x="2874" y="2688"/>
                  <a:pt x="2874" y="2688"/>
                  <a:pt x="2874" y="2688"/>
                </a:cubicBezTo>
                <a:cubicBezTo>
                  <a:pt x="2874" y="1511"/>
                  <a:pt x="2874" y="1511"/>
                  <a:pt x="2874" y="1511"/>
                </a:cubicBezTo>
                <a:cubicBezTo>
                  <a:pt x="3045" y="1470"/>
                  <a:pt x="3171" y="1332"/>
                  <a:pt x="3171" y="1165"/>
                </a:cubicBezTo>
                <a:cubicBezTo>
                  <a:pt x="3171" y="1075"/>
                  <a:pt x="3171" y="1075"/>
                  <a:pt x="3171" y="1075"/>
                </a:cubicBezTo>
                <a:cubicBezTo>
                  <a:pt x="0" y="1075"/>
                  <a:pt x="0" y="1075"/>
                  <a:pt x="0" y="1075"/>
                </a:cubicBezTo>
                <a:cubicBezTo>
                  <a:pt x="0" y="1165"/>
                  <a:pt x="0" y="1165"/>
                  <a:pt x="0" y="1165"/>
                </a:cubicBezTo>
                <a:close/>
                <a:moveTo>
                  <a:pt x="1982" y="1523"/>
                </a:moveTo>
                <a:cubicBezTo>
                  <a:pt x="2201" y="1523"/>
                  <a:pt x="2378" y="1363"/>
                  <a:pt x="2378" y="1165"/>
                </a:cubicBezTo>
                <a:cubicBezTo>
                  <a:pt x="2378" y="1332"/>
                  <a:pt x="2505" y="1470"/>
                  <a:pt x="2676" y="1511"/>
                </a:cubicBezTo>
                <a:cubicBezTo>
                  <a:pt x="2676" y="2688"/>
                  <a:pt x="2676" y="2688"/>
                  <a:pt x="2676" y="2688"/>
                </a:cubicBezTo>
                <a:cubicBezTo>
                  <a:pt x="1189" y="2688"/>
                  <a:pt x="1189" y="2688"/>
                  <a:pt x="1189" y="2688"/>
                </a:cubicBezTo>
                <a:cubicBezTo>
                  <a:pt x="1189" y="1523"/>
                  <a:pt x="1189" y="1523"/>
                  <a:pt x="1189" y="1523"/>
                </a:cubicBezTo>
                <a:cubicBezTo>
                  <a:pt x="1408" y="1523"/>
                  <a:pt x="1586" y="1363"/>
                  <a:pt x="1586" y="1165"/>
                </a:cubicBezTo>
                <a:cubicBezTo>
                  <a:pt x="1586" y="1363"/>
                  <a:pt x="1763" y="1523"/>
                  <a:pt x="1982" y="1523"/>
                </a:cubicBezTo>
                <a:close/>
                <a:moveTo>
                  <a:pt x="1090" y="1511"/>
                </a:moveTo>
                <a:cubicBezTo>
                  <a:pt x="1090" y="2688"/>
                  <a:pt x="1090" y="2688"/>
                  <a:pt x="1090" y="2688"/>
                </a:cubicBezTo>
                <a:cubicBezTo>
                  <a:pt x="495" y="2688"/>
                  <a:pt x="495" y="2688"/>
                  <a:pt x="495" y="2688"/>
                </a:cubicBezTo>
                <a:cubicBezTo>
                  <a:pt x="495" y="1511"/>
                  <a:pt x="495" y="1511"/>
                  <a:pt x="495" y="1511"/>
                </a:cubicBezTo>
                <a:cubicBezTo>
                  <a:pt x="666" y="1470"/>
                  <a:pt x="793" y="1332"/>
                  <a:pt x="793" y="1165"/>
                </a:cubicBezTo>
                <a:cubicBezTo>
                  <a:pt x="793" y="1332"/>
                  <a:pt x="919" y="1470"/>
                  <a:pt x="1090" y="1511"/>
                </a:cubicBezTo>
                <a:close/>
                <a:moveTo>
                  <a:pt x="2775" y="269"/>
                </a:moveTo>
                <a:cubicBezTo>
                  <a:pt x="396" y="269"/>
                  <a:pt x="396" y="269"/>
                  <a:pt x="396" y="269"/>
                </a:cubicBezTo>
                <a:cubicBezTo>
                  <a:pt x="0" y="986"/>
                  <a:pt x="0" y="986"/>
                  <a:pt x="0" y="986"/>
                </a:cubicBezTo>
                <a:cubicBezTo>
                  <a:pt x="3171" y="986"/>
                  <a:pt x="3171" y="986"/>
                  <a:pt x="3171" y="986"/>
                </a:cubicBezTo>
                <a:cubicBezTo>
                  <a:pt x="2775" y="269"/>
                  <a:pt x="2775" y="269"/>
                  <a:pt x="2775" y="269"/>
                </a:cubicBezTo>
                <a:close/>
                <a:moveTo>
                  <a:pt x="837" y="468"/>
                </a:moveTo>
                <a:cubicBezTo>
                  <a:pt x="639" y="826"/>
                  <a:pt x="639" y="826"/>
                  <a:pt x="639" y="826"/>
                </a:cubicBezTo>
                <a:cubicBezTo>
                  <a:pt x="630" y="842"/>
                  <a:pt x="613" y="851"/>
                  <a:pt x="595" y="851"/>
                </a:cubicBezTo>
                <a:cubicBezTo>
                  <a:pt x="587" y="851"/>
                  <a:pt x="580" y="850"/>
                  <a:pt x="573" y="846"/>
                </a:cubicBezTo>
                <a:cubicBezTo>
                  <a:pt x="548" y="835"/>
                  <a:pt x="538" y="808"/>
                  <a:pt x="551" y="786"/>
                </a:cubicBezTo>
                <a:cubicBezTo>
                  <a:pt x="749" y="428"/>
                  <a:pt x="749" y="428"/>
                  <a:pt x="749" y="428"/>
                </a:cubicBezTo>
                <a:cubicBezTo>
                  <a:pt x="761" y="406"/>
                  <a:pt x="791" y="397"/>
                  <a:pt x="815" y="408"/>
                </a:cubicBezTo>
                <a:cubicBezTo>
                  <a:pt x="840" y="419"/>
                  <a:pt x="849" y="446"/>
                  <a:pt x="837" y="468"/>
                </a:cubicBezTo>
                <a:close/>
                <a:moveTo>
                  <a:pt x="1234" y="468"/>
                </a:moveTo>
                <a:cubicBezTo>
                  <a:pt x="1035" y="826"/>
                  <a:pt x="1035" y="826"/>
                  <a:pt x="1035" y="826"/>
                </a:cubicBezTo>
                <a:cubicBezTo>
                  <a:pt x="1027" y="842"/>
                  <a:pt x="1009" y="851"/>
                  <a:pt x="991" y="851"/>
                </a:cubicBezTo>
                <a:cubicBezTo>
                  <a:pt x="984" y="851"/>
                  <a:pt x="976" y="850"/>
                  <a:pt x="969" y="846"/>
                </a:cubicBezTo>
                <a:cubicBezTo>
                  <a:pt x="945" y="835"/>
                  <a:pt x="934" y="808"/>
                  <a:pt x="947" y="786"/>
                </a:cubicBezTo>
                <a:cubicBezTo>
                  <a:pt x="1145" y="428"/>
                  <a:pt x="1145" y="428"/>
                  <a:pt x="1145" y="428"/>
                </a:cubicBezTo>
                <a:cubicBezTo>
                  <a:pt x="1157" y="406"/>
                  <a:pt x="1187" y="397"/>
                  <a:pt x="1211" y="408"/>
                </a:cubicBezTo>
                <a:cubicBezTo>
                  <a:pt x="1236" y="419"/>
                  <a:pt x="1246" y="446"/>
                  <a:pt x="1234" y="468"/>
                </a:cubicBezTo>
                <a:close/>
                <a:moveTo>
                  <a:pt x="1635" y="806"/>
                </a:moveTo>
                <a:cubicBezTo>
                  <a:pt x="1635" y="831"/>
                  <a:pt x="1613" y="851"/>
                  <a:pt x="1586" y="851"/>
                </a:cubicBezTo>
                <a:cubicBezTo>
                  <a:pt x="1558" y="851"/>
                  <a:pt x="1536" y="831"/>
                  <a:pt x="1536" y="806"/>
                </a:cubicBezTo>
                <a:cubicBezTo>
                  <a:pt x="1536" y="448"/>
                  <a:pt x="1536" y="448"/>
                  <a:pt x="1536" y="448"/>
                </a:cubicBezTo>
                <a:cubicBezTo>
                  <a:pt x="1536" y="423"/>
                  <a:pt x="1558" y="403"/>
                  <a:pt x="1586" y="403"/>
                </a:cubicBezTo>
                <a:cubicBezTo>
                  <a:pt x="1613" y="403"/>
                  <a:pt x="1635" y="423"/>
                  <a:pt x="1635" y="448"/>
                </a:cubicBezTo>
                <a:cubicBezTo>
                  <a:pt x="1635" y="806"/>
                  <a:pt x="1635" y="806"/>
                  <a:pt x="1635" y="806"/>
                </a:cubicBezTo>
                <a:close/>
                <a:moveTo>
                  <a:pt x="2204" y="846"/>
                </a:moveTo>
                <a:cubicBezTo>
                  <a:pt x="2196" y="849"/>
                  <a:pt x="2188" y="851"/>
                  <a:pt x="2180" y="851"/>
                </a:cubicBezTo>
                <a:cubicBezTo>
                  <a:pt x="2163" y="851"/>
                  <a:pt x="2146" y="843"/>
                  <a:pt x="2137" y="828"/>
                </a:cubicBezTo>
                <a:cubicBezTo>
                  <a:pt x="1920" y="470"/>
                  <a:pt x="1920" y="470"/>
                  <a:pt x="1920" y="470"/>
                </a:cubicBezTo>
                <a:cubicBezTo>
                  <a:pt x="1907" y="448"/>
                  <a:pt x="1916" y="421"/>
                  <a:pt x="1940" y="409"/>
                </a:cubicBezTo>
                <a:cubicBezTo>
                  <a:pt x="1963" y="397"/>
                  <a:pt x="1994" y="405"/>
                  <a:pt x="2007" y="427"/>
                </a:cubicBezTo>
                <a:cubicBezTo>
                  <a:pt x="2224" y="785"/>
                  <a:pt x="2224" y="785"/>
                  <a:pt x="2224" y="785"/>
                </a:cubicBezTo>
                <a:cubicBezTo>
                  <a:pt x="2237" y="807"/>
                  <a:pt x="2228" y="834"/>
                  <a:pt x="2204" y="846"/>
                </a:cubicBezTo>
                <a:close/>
                <a:moveTo>
                  <a:pt x="2599" y="846"/>
                </a:moveTo>
                <a:cubicBezTo>
                  <a:pt x="2592" y="850"/>
                  <a:pt x="2584" y="851"/>
                  <a:pt x="2577" y="851"/>
                </a:cubicBezTo>
                <a:cubicBezTo>
                  <a:pt x="2558" y="851"/>
                  <a:pt x="2541" y="842"/>
                  <a:pt x="2532" y="826"/>
                </a:cubicBezTo>
                <a:cubicBezTo>
                  <a:pt x="2334" y="468"/>
                  <a:pt x="2334" y="468"/>
                  <a:pt x="2334" y="468"/>
                </a:cubicBezTo>
                <a:cubicBezTo>
                  <a:pt x="2322" y="446"/>
                  <a:pt x="2332" y="419"/>
                  <a:pt x="2356" y="408"/>
                </a:cubicBezTo>
                <a:cubicBezTo>
                  <a:pt x="2380" y="397"/>
                  <a:pt x="2410" y="406"/>
                  <a:pt x="2423" y="428"/>
                </a:cubicBezTo>
                <a:cubicBezTo>
                  <a:pt x="2621" y="786"/>
                  <a:pt x="2621" y="786"/>
                  <a:pt x="2621" y="786"/>
                </a:cubicBezTo>
                <a:cubicBezTo>
                  <a:pt x="2633" y="808"/>
                  <a:pt x="2623" y="835"/>
                  <a:pt x="2599" y="846"/>
                </a:cubicBezTo>
                <a:close/>
                <a:moveTo>
                  <a:pt x="842" y="2164"/>
                </a:moveTo>
                <a:cubicBezTo>
                  <a:pt x="842" y="1958"/>
                  <a:pt x="842" y="1958"/>
                  <a:pt x="842" y="1958"/>
                </a:cubicBezTo>
                <a:cubicBezTo>
                  <a:pt x="813" y="1942"/>
                  <a:pt x="793" y="1915"/>
                  <a:pt x="793" y="1882"/>
                </a:cubicBezTo>
                <a:cubicBezTo>
                  <a:pt x="793" y="1832"/>
                  <a:pt x="837" y="1792"/>
                  <a:pt x="892" y="1792"/>
                </a:cubicBezTo>
                <a:cubicBezTo>
                  <a:pt x="947" y="1792"/>
                  <a:pt x="991" y="1832"/>
                  <a:pt x="991" y="1882"/>
                </a:cubicBezTo>
                <a:cubicBezTo>
                  <a:pt x="991" y="1915"/>
                  <a:pt x="971" y="1942"/>
                  <a:pt x="941" y="1958"/>
                </a:cubicBezTo>
                <a:cubicBezTo>
                  <a:pt x="941" y="2164"/>
                  <a:pt x="941" y="2164"/>
                  <a:pt x="941" y="2164"/>
                </a:cubicBezTo>
                <a:cubicBezTo>
                  <a:pt x="971" y="2180"/>
                  <a:pt x="991" y="2207"/>
                  <a:pt x="991" y="2240"/>
                </a:cubicBezTo>
                <a:cubicBezTo>
                  <a:pt x="991" y="2290"/>
                  <a:pt x="947" y="2330"/>
                  <a:pt x="892" y="2330"/>
                </a:cubicBezTo>
                <a:cubicBezTo>
                  <a:pt x="837" y="2330"/>
                  <a:pt x="793" y="2290"/>
                  <a:pt x="793" y="2240"/>
                </a:cubicBezTo>
                <a:cubicBezTo>
                  <a:pt x="793" y="2207"/>
                  <a:pt x="813" y="2180"/>
                  <a:pt x="842" y="2164"/>
                </a:cubicBezTo>
                <a:close/>
                <a:moveTo>
                  <a:pt x="396" y="90"/>
                </a:moveTo>
                <a:cubicBezTo>
                  <a:pt x="396" y="40"/>
                  <a:pt x="441" y="0"/>
                  <a:pt x="495" y="0"/>
                </a:cubicBezTo>
                <a:cubicBezTo>
                  <a:pt x="2676" y="0"/>
                  <a:pt x="2676" y="0"/>
                  <a:pt x="2676" y="0"/>
                </a:cubicBezTo>
                <a:cubicBezTo>
                  <a:pt x="2731" y="0"/>
                  <a:pt x="2775" y="40"/>
                  <a:pt x="2775" y="90"/>
                </a:cubicBezTo>
                <a:cubicBezTo>
                  <a:pt x="2775" y="139"/>
                  <a:pt x="2731" y="179"/>
                  <a:pt x="2676" y="179"/>
                </a:cubicBezTo>
                <a:cubicBezTo>
                  <a:pt x="495" y="179"/>
                  <a:pt x="495" y="179"/>
                  <a:pt x="495" y="179"/>
                </a:cubicBezTo>
                <a:cubicBezTo>
                  <a:pt x="441" y="179"/>
                  <a:pt x="396" y="139"/>
                  <a:pt x="396" y="90"/>
                </a:cubicBezTo>
                <a:close/>
                <a:moveTo>
                  <a:pt x="1737" y="2003"/>
                </a:moveTo>
                <a:cubicBezTo>
                  <a:pt x="1667" y="1940"/>
                  <a:pt x="1667" y="1940"/>
                  <a:pt x="1667" y="1940"/>
                </a:cubicBezTo>
                <a:cubicBezTo>
                  <a:pt x="1947" y="1686"/>
                  <a:pt x="1947" y="1686"/>
                  <a:pt x="1947" y="1686"/>
                </a:cubicBezTo>
                <a:cubicBezTo>
                  <a:pt x="2017" y="1749"/>
                  <a:pt x="2017" y="1749"/>
                  <a:pt x="2017" y="1749"/>
                </a:cubicBezTo>
                <a:cubicBezTo>
                  <a:pt x="1737" y="2003"/>
                  <a:pt x="1737" y="2003"/>
                  <a:pt x="1737" y="2003"/>
                </a:cubicBezTo>
                <a:close/>
                <a:moveTo>
                  <a:pt x="1737" y="2256"/>
                </a:moveTo>
                <a:cubicBezTo>
                  <a:pt x="1667" y="2193"/>
                  <a:pt x="1667" y="2193"/>
                  <a:pt x="1667" y="2193"/>
                </a:cubicBezTo>
                <a:cubicBezTo>
                  <a:pt x="2227" y="1686"/>
                  <a:pt x="2227" y="1686"/>
                  <a:pt x="2227" y="1686"/>
                </a:cubicBezTo>
                <a:cubicBezTo>
                  <a:pt x="2297" y="1749"/>
                  <a:pt x="2297" y="1749"/>
                  <a:pt x="2297" y="1749"/>
                </a:cubicBezTo>
                <a:cubicBezTo>
                  <a:pt x="1737" y="2256"/>
                  <a:pt x="1737" y="2256"/>
                  <a:pt x="1737" y="2256"/>
                </a:cubicBezTo>
                <a:close/>
                <a:moveTo>
                  <a:pt x="2227" y="1940"/>
                </a:moveTo>
                <a:cubicBezTo>
                  <a:pt x="2297" y="2003"/>
                  <a:pt x="2297" y="2003"/>
                  <a:pt x="2297" y="2003"/>
                </a:cubicBezTo>
                <a:cubicBezTo>
                  <a:pt x="2017" y="2256"/>
                  <a:pt x="2017" y="2256"/>
                  <a:pt x="2017" y="2256"/>
                </a:cubicBezTo>
                <a:cubicBezTo>
                  <a:pt x="1947" y="2193"/>
                  <a:pt x="1947" y="2193"/>
                  <a:pt x="1947" y="2193"/>
                </a:cubicBezTo>
                <a:cubicBezTo>
                  <a:pt x="2227" y="1940"/>
                  <a:pt x="2227" y="1940"/>
                  <a:pt x="2227" y="1940"/>
                </a:cubicBezTo>
                <a:close/>
                <a:moveTo>
                  <a:pt x="2227" y="1940"/>
                </a:moveTo>
                <a:cubicBezTo>
                  <a:pt x="2227" y="1940"/>
                  <a:pt x="2227" y="1940"/>
                  <a:pt x="2227" y="1940"/>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2" name="Freeform 13"/>
          <p:cNvSpPr>
            <a:spLocks noEditPoints="1"/>
          </p:cNvSpPr>
          <p:nvPr/>
        </p:nvSpPr>
        <p:spPr bwMode="auto">
          <a:xfrm>
            <a:off x="5971540" y="2287905"/>
            <a:ext cx="247015" cy="231140"/>
          </a:xfrm>
          <a:custGeom>
            <a:avLst/>
            <a:gdLst>
              <a:gd name="T0" fmla="*/ 678 w 3021"/>
              <a:gd name="T1" fmla="*/ 1937 h 2842"/>
              <a:gd name="T2" fmla="*/ 517 w 3021"/>
              <a:gd name="T3" fmla="*/ 1937 h 2842"/>
              <a:gd name="T4" fmla="*/ 291 w 3021"/>
              <a:gd name="T5" fmla="*/ 2163 h 2842"/>
              <a:gd name="T6" fmla="*/ 0 w 3021"/>
              <a:gd name="T7" fmla="*/ 2842 h 2842"/>
              <a:gd name="T8" fmla="*/ 917 w 3021"/>
              <a:gd name="T9" fmla="*/ 2842 h 2842"/>
              <a:gd name="T10" fmla="*/ 678 w 3021"/>
              <a:gd name="T11" fmla="*/ 1937 h 2842"/>
              <a:gd name="T12" fmla="*/ 1097 w 3021"/>
              <a:gd name="T13" fmla="*/ 2217 h 2842"/>
              <a:gd name="T14" fmla="*/ 984 w 3021"/>
              <a:gd name="T15" fmla="*/ 2639 h 2842"/>
              <a:gd name="T16" fmla="*/ 1088 w 3021"/>
              <a:gd name="T17" fmla="*/ 2837 h 2842"/>
              <a:gd name="T18" fmla="*/ 1265 w 3021"/>
              <a:gd name="T19" fmla="*/ 2837 h 2842"/>
              <a:gd name="T20" fmla="*/ 1364 w 3021"/>
              <a:gd name="T21" fmla="*/ 2630 h 2842"/>
              <a:gd name="T22" fmla="*/ 1250 w 3021"/>
              <a:gd name="T23" fmla="*/ 2215 h 2842"/>
              <a:gd name="T24" fmla="*/ 1097 w 3021"/>
              <a:gd name="T25" fmla="*/ 2217 h 2842"/>
              <a:gd name="T26" fmla="*/ 1366 w 3021"/>
              <a:gd name="T27" fmla="*/ 1413 h 2842"/>
              <a:gd name="T28" fmla="*/ 1971 w 3021"/>
              <a:gd name="T29" fmla="*/ 1548 h 2842"/>
              <a:gd name="T30" fmla="*/ 2215 w 3021"/>
              <a:gd name="T31" fmla="*/ 1536 h 2842"/>
              <a:gd name="T32" fmla="*/ 2215 w 3021"/>
              <a:gd name="T33" fmla="*/ 1290 h 2842"/>
              <a:gd name="T34" fmla="*/ 1971 w 3021"/>
              <a:gd name="T35" fmla="*/ 1260 h 2842"/>
              <a:gd name="T36" fmla="*/ 1366 w 3021"/>
              <a:gd name="T37" fmla="*/ 1413 h 2842"/>
              <a:gd name="T38" fmla="*/ 338 w 3021"/>
              <a:gd name="T39" fmla="*/ 1235 h 2842"/>
              <a:gd name="T40" fmla="*/ 1140 w 3021"/>
              <a:gd name="T41" fmla="*/ 1824 h 2842"/>
              <a:gd name="T42" fmla="*/ 1701 w 3021"/>
              <a:gd name="T43" fmla="*/ 1608 h 2842"/>
              <a:gd name="T44" fmla="*/ 1358 w 3021"/>
              <a:gd name="T45" fmla="*/ 1582 h 2842"/>
              <a:gd name="T46" fmla="*/ 1140 w 3021"/>
              <a:gd name="T47" fmla="*/ 1621 h 2842"/>
              <a:gd name="T48" fmla="*/ 506 w 3021"/>
              <a:gd name="T49" fmla="*/ 1058 h 2842"/>
              <a:gd name="T50" fmla="*/ 758 w 3021"/>
              <a:gd name="T51" fmla="*/ 586 h 2842"/>
              <a:gd name="T52" fmla="*/ 1755 w 3021"/>
              <a:gd name="T53" fmla="*/ 817 h 2842"/>
              <a:gd name="T54" fmla="*/ 1778 w 3021"/>
              <a:gd name="T55" fmla="*/ 983 h 2842"/>
              <a:gd name="T56" fmla="*/ 1732 w 3021"/>
              <a:gd name="T57" fmla="*/ 1219 h 2842"/>
              <a:gd name="T58" fmla="*/ 1801 w 3021"/>
              <a:gd name="T59" fmla="*/ 1218 h 2842"/>
              <a:gd name="T60" fmla="*/ 1946 w 3021"/>
              <a:gd name="T61" fmla="*/ 1221 h 2842"/>
              <a:gd name="T62" fmla="*/ 1980 w 3021"/>
              <a:gd name="T63" fmla="*/ 983 h 2842"/>
              <a:gd name="T64" fmla="*/ 1967 w 3021"/>
              <a:gd name="T65" fmla="*/ 841 h 2842"/>
              <a:gd name="T66" fmla="*/ 1048 w 3021"/>
              <a:gd name="T67" fmla="*/ 13 h 2842"/>
              <a:gd name="T68" fmla="*/ 462 w 3021"/>
              <a:gd name="T69" fmla="*/ 262 h 2842"/>
              <a:gd name="T70" fmla="*/ 612 w 3021"/>
              <a:gd name="T71" fmla="*/ 588 h 2842"/>
              <a:gd name="T72" fmla="*/ 341 w 3021"/>
              <a:gd name="T73" fmla="*/ 366 h 2842"/>
              <a:gd name="T74" fmla="*/ 178 w 3021"/>
              <a:gd name="T75" fmla="*/ 763 h 2842"/>
              <a:gd name="T76" fmla="*/ 338 w 3021"/>
              <a:gd name="T77" fmla="*/ 1235 h 2842"/>
              <a:gd name="T78" fmla="*/ 2271 w 3021"/>
              <a:gd name="T79" fmla="*/ 1305 h 2842"/>
              <a:gd name="T80" fmla="*/ 2271 w 3021"/>
              <a:gd name="T81" fmla="*/ 1522 h 2842"/>
              <a:gd name="T82" fmla="*/ 2451 w 3021"/>
              <a:gd name="T83" fmla="*/ 1413 h 2842"/>
              <a:gd name="T84" fmla="*/ 2271 w 3021"/>
              <a:gd name="T85" fmla="*/ 1305 h 2842"/>
              <a:gd name="T86" fmla="*/ 1026 w 3021"/>
              <a:gd name="T87" fmla="*/ 2163 h 2842"/>
              <a:gd name="T88" fmla="*/ 1309 w 3021"/>
              <a:gd name="T89" fmla="*/ 2163 h 2842"/>
              <a:gd name="T90" fmla="*/ 1380 w 3021"/>
              <a:gd name="T91" fmla="*/ 1937 h 2842"/>
              <a:gd name="T92" fmla="*/ 956 w 3021"/>
              <a:gd name="T93" fmla="*/ 1937 h 2842"/>
              <a:gd name="T94" fmla="*/ 1026 w 3021"/>
              <a:gd name="T95" fmla="*/ 2163 h 2842"/>
              <a:gd name="T96" fmla="*/ 1819 w 3021"/>
              <a:gd name="T97" fmla="*/ 1937 h 2842"/>
              <a:gd name="T98" fmla="*/ 1644 w 3021"/>
              <a:gd name="T99" fmla="*/ 1937 h 2842"/>
              <a:gd name="T100" fmla="*/ 1421 w 3021"/>
              <a:gd name="T101" fmla="*/ 2842 h 2842"/>
              <a:gd name="T102" fmla="*/ 2287 w 3021"/>
              <a:gd name="T103" fmla="*/ 2842 h 2842"/>
              <a:gd name="T104" fmla="*/ 2045 w 3021"/>
              <a:gd name="T105" fmla="*/ 2163 h 2842"/>
              <a:gd name="T106" fmla="*/ 1819 w 3021"/>
              <a:gd name="T107" fmla="*/ 1937 h 2842"/>
              <a:gd name="T108" fmla="*/ 2504 w 3021"/>
              <a:gd name="T109" fmla="*/ 13 h 2842"/>
              <a:gd name="T110" fmla="*/ 2398 w 3021"/>
              <a:gd name="T111" fmla="*/ 561 h 2842"/>
              <a:gd name="T112" fmla="*/ 2434 w 3021"/>
              <a:gd name="T113" fmla="*/ 1194 h 2842"/>
              <a:gd name="T114" fmla="*/ 2504 w 3021"/>
              <a:gd name="T115" fmla="*/ 13 h 2842"/>
              <a:gd name="T116" fmla="*/ 2504 w 3021"/>
              <a:gd name="T117" fmla="*/ 13 h 2842"/>
              <a:gd name="T118" fmla="*/ 2504 w 3021"/>
              <a:gd name="T119" fmla="*/ 13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21" h="2842">
                <a:moveTo>
                  <a:pt x="678" y="1937"/>
                </a:moveTo>
                <a:cubicBezTo>
                  <a:pt x="517" y="1937"/>
                  <a:pt x="517" y="1937"/>
                  <a:pt x="517" y="1937"/>
                </a:cubicBezTo>
                <a:cubicBezTo>
                  <a:pt x="392" y="1937"/>
                  <a:pt x="291" y="2163"/>
                  <a:pt x="291" y="2163"/>
                </a:cubicBezTo>
                <a:cubicBezTo>
                  <a:pt x="0" y="2842"/>
                  <a:pt x="0" y="2842"/>
                  <a:pt x="0" y="2842"/>
                </a:cubicBezTo>
                <a:cubicBezTo>
                  <a:pt x="917" y="2842"/>
                  <a:pt x="917" y="2842"/>
                  <a:pt x="917" y="2842"/>
                </a:cubicBezTo>
                <a:cubicBezTo>
                  <a:pt x="917" y="2842"/>
                  <a:pt x="885" y="1937"/>
                  <a:pt x="678" y="1937"/>
                </a:cubicBezTo>
                <a:close/>
                <a:moveTo>
                  <a:pt x="1097" y="2217"/>
                </a:moveTo>
                <a:cubicBezTo>
                  <a:pt x="984" y="2639"/>
                  <a:pt x="984" y="2639"/>
                  <a:pt x="984" y="2639"/>
                </a:cubicBezTo>
                <a:cubicBezTo>
                  <a:pt x="1088" y="2837"/>
                  <a:pt x="1088" y="2837"/>
                  <a:pt x="1088" y="2837"/>
                </a:cubicBezTo>
                <a:cubicBezTo>
                  <a:pt x="1265" y="2837"/>
                  <a:pt x="1265" y="2837"/>
                  <a:pt x="1265" y="2837"/>
                </a:cubicBezTo>
                <a:cubicBezTo>
                  <a:pt x="1364" y="2630"/>
                  <a:pt x="1364" y="2630"/>
                  <a:pt x="1364" y="2630"/>
                </a:cubicBezTo>
                <a:cubicBezTo>
                  <a:pt x="1250" y="2215"/>
                  <a:pt x="1250" y="2215"/>
                  <a:pt x="1250" y="2215"/>
                </a:cubicBezTo>
                <a:cubicBezTo>
                  <a:pt x="1097" y="2217"/>
                  <a:pt x="1097" y="2217"/>
                  <a:pt x="1097" y="2217"/>
                </a:cubicBezTo>
                <a:close/>
                <a:moveTo>
                  <a:pt x="1366" y="1413"/>
                </a:moveTo>
                <a:cubicBezTo>
                  <a:pt x="1366" y="1488"/>
                  <a:pt x="1637" y="1548"/>
                  <a:pt x="1971" y="1548"/>
                </a:cubicBezTo>
                <a:cubicBezTo>
                  <a:pt x="2057" y="1548"/>
                  <a:pt x="2140" y="1544"/>
                  <a:pt x="2215" y="1536"/>
                </a:cubicBezTo>
                <a:cubicBezTo>
                  <a:pt x="2215" y="1290"/>
                  <a:pt x="2215" y="1290"/>
                  <a:pt x="2215" y="1290"/>
                </a:cubicBezTo>
                <a:cubicBezTo>
                  <a:pt x="2140" y="1283"/>
                  <a:pt x="2057" y="1260"/>
                  <a:pt x="1971" y="1260"/>
                </a:cubicBezTo>
                <a:cubicBezTo>
                  <a:pt x="1637" y="1260"/>
                  <a:pt x="1366" y="1339"/>
                  <a:pt x="1366" y="1413"/>
                </a:cubicBezTo>
                <a:close/>
                <a:moveTo>
                  <a:pt x="338" y="1235"/>
                </a:moveTo>
                <a:cubicBezTo>
                  <a:pt x="445" y="1576"/>
                  <a:pt x="763" y="1824"/>
                  <a:pt x="1140" y="1824"/>
                </a:cubicBezTo>
                <a:cubicBezTo>
                  <a:pt x="1356" y="1824"/>
                  <a:pt x="1552" y="1741"/>
                  <a:pt x="1701" y="1608"/>
                </a:cubicBezTo>
                <a:cubicBezTo>
                  <a:pt x="1577" y="1604"/>
                  <a:pt x="1461" y="1596"/>
                  <a:pt x="1358" y="1582"/>
                </a:cubicBezTo>
                <a:cubicBezTo>
                  <a:pt x="1289" y="1607"/>
                  <a:pt x="1216" y="1621"/>
                  <a:pt x="1140" y="1621"/>
                </a:cubicBezTo>
                <a:cubicBezTo>
                  <a:pt x="812" y="1621"/>
                  <a:pt x="543" y="1375"/>
                  <a:pt x="506" y="1058"/>
                </a:cubicBezTo>
                <a:cubicBezTo>
                  <a:pt x="582" y="855"/>
                  <a:pt x="611" y="576"/>
                  <a:pt x="758" y="586"/>
                </a:cubicBezTo>
                <a:cubicBezTo>
                  <a:pt x="970" y="1115"/>
                  <a:pt x="1417" y="812"/>
                  <a:pt x="1755" y="817"/>
                </a:cubicBezTo>
                <a:cubicBezTo>
                  <a:pt x="1770" y="870"/>
                  <a:pt x="1778" y="925"/>
                  <a:pt x="1778" y="983"/>
                </a:cubicBezTo>
                <a:cubicBezTo>
                  <a:pt x="1778" y="1066"/>
                  <a:pt x="1761" y="1146"/>
                  <a:pt x="1732" y="1219"/>
                </a:cubicBezTo>
                <a:cubicBezTo>
                  <a:pt x="1755" y="1218"/>
                  <a:pt x="1778" y="1218"/>
                  <a:pt x="1801" y="1218"/>
                </a:cubicBezTo>
                <a:cubicBezTo>
                  <a:pt x="1850" y="1218"/>
                  <a:pt x="1898" y="1219"/>
                  <a:pt x="1946" y="1221"/>
                </a:cubicBezTo>
                <a:cubicBezTo>
                  <a:pt x="1968" y="1145"/>
                  <a:pt x="1980" y="1066"/>
                  <a:pt x="1980" y="983"/>
                </a:cubicBezTo>
                <a:cubicBezTo>
                  <a:pt x="1980" y="935"/>
                  <a:pt x="1975" y="887"/>
                  <a:pt x="1967" y="841"/>
                </a:cubicBezTo>
                <a:cubicBezTo>
                  <a:pt x="1984" y="96"/>
                  <a:pt x="1533" y="13"/>
                  <a:pt x="1048" y="13"/>
                </a:cubicBezTo>
                <a:cubicBezTo>
                  <a:pt x="1020" y="13"/>
                  <a:pt x="569" y="0"/>
                  <a:pt x="462" y="262"/>
                </a:cubicBezTo>
                <a:cubicBezTo>
                  <a:pt x="479" y="379"/>
                  <a:pt x="520" y="502"/>
                  <a:pt x="612" y="588"/>
                </a:cubicBezTo>
                <a:cubicBezTo>
                  <a:pt x="459" y="571"/>
                  <a:pt x="381" y="464"/>
                  <a:pt x="341" y="366"/>
                </a:cubicBezTo>
                <a:cubicBezTo>
                  <a:pt x="262" y="446"/>
                  <a:pt x="178" y="579"/>
                  <a:pt x="178" y="763"/>
                </a:cubicBezTo>
                <a:cubicBezTo>
                  <a:pt x="178" y="1008"/>
                  <a:pt x="279" y="1183"/>
                  <a:pt x="338" y="1235"/>
                </a:cubicBezTo>
                <a:close/>
                <a:moveTo>
                  <a:pt x="2271" y="1305"/>
                </a:moveTo>
                <a:cubicBezTo>
                  <a:pt x="2271" y="1522"/>
                  <a:pt x="2271" y="1522"/>
                  <a:pt x="2271" y="1522"/>
                </a:cubicBezTo>
                <a:cubicBezTo>
                  <a:pt x="2421" y="1497"/>
                  <a:pt x="2451" y="1458"/>
                  <a:pt x="2451" y="1413"/>
                </a:cubicBezTo>
                <a:cubicBezTo>
                  <a:pt x="2451" y="1369"/>
                  <a:pt x="2421" y="1330"/>
                  <a:pt x="2271" y="1305"/>
                </a:cubicBezTo>
                <a:close/>
                <a:moveTo>
                  <a:pt x="1026" y="2163"/>
                </a:moveTo>
                <a:cubicBezTo>
                  <a:pt x="1309" y="2163"/>
                  <a:pt x="1309" y="2163"/>
                  <a:pt x="1309" y="2163"/>
                </a:cubicBezTo>
                <a:cubicBezTo>
                  <a:pt x="1380" y="1937"/>
                  <a:pt x="1380" y="1937"/>
                  <a:pt x="1380" y="1937"/>
                </a:cubicBezTo>
                <a:cubicBezTo>
                  <a:pt x="956" y="1937"/>
                  <a:pt x="956" y="1937"/>
                  <a:pt x="956" y="1937"/>
                </a:cubicBezTo>
                <a:cubicBezTo>
                  <a:pt x="1026" y="2163"/>
                  <a:pt x="1026" y="2163"/>
                  <a:pt x="1026" y="2163"/>
                </a:cubicBezTo>
                <a:close/>
                <a:moveTo>
                  <a:pt x="1819" y="1937"/>
                </a:moveTo>
                <a:cubicBezTo>
                  <a:pt x="1644" y="1937"/>
                  <a:pt x="1644" y="1937"/>
                  <a:pt x="1644" y="1937"/>
                </a:cubicBezTo>
                <a:cubicBezTo>
                  <a:pt x="1470" y="1937"/>
                  <a:pt x="1421" y="2842"/>
                  <a:pt x="1421" y="2842"/>
                </a:cubicBezTo>
                <a:cubicBezTo>
                  <a:pt x="2287" y="2842"/>
                  <a:pt x="2287" y="2842"/>
                  <a:pt x="2287" y="2842"/>
                </a:cubicBezTo>
                <a:cubicBezTo>
                  <a:pt x="2045" y="2163"/>
                  <a:pt x="2045" y="2163"/>
                  <a:pt x="2045" y="2163"/>
                </a:cubicBezTo>
                <a:cubicBezTo>
                  <a:pt x="2045" y="2163"/>
                  <a:pt x="1943" y="1937"/>
                  <a:pt x="1819" y="1937"/>
                </a:cubicBezTo>
                <a:close/>
                <a:moveTo>
                  <a:pt x="2504" y="13"/>
                </a:moveTo>
                <a:cubicBezTo>
                  <a:pt x="2427" y="68"/>
                  <a:pt x="2335" y="287"/>
                  <a:pt x="2398" y="561"/>
                </a:cubicBezTo>
                <a:cubicBezTo>
                  <a:pt x="2434" y="780"/>
                  <a:pt x="2681" y="819"/>
                  <a:pt x="2434" y="1194"/>
                </a:cubicBezTo>
                <a:cubicBezTo>
                  <a:pt x="3021" y="905"/>
                  <a:pt x="2420" y="514"/>
                  <a:pt x="2504" y="13"/>
                </a:cubicBezTo>
                <a:close/>
                <a:moveTo>
                  <a:pt x="2504" y="13"/>
                </a:moveTo>
                <a:cubicBezTo>
                  <a:pt x="2504" y="13"/>
                  <a:pt x="2504" y="13"/>
                  <a:pt x="2504" y="13"/>
                </a:cubicBezTo>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3" name="组合 22"/>
          <p:cNvGrpSpPr/>
          <p:nvPr/>
        </p:nvGrpSpPr>
        <p:grpSpPr>
          <a:xfrm>
            <a:off x="7330440" y="3629025"/>
            <a:ext cx="254000" cy="231140"/>
            <a:chOff x="1230313" y="-1008063"/>
            <a:chExt cx="9734550" cy="8880476"/>
          </a:xfrm>
          <a:solidFill>
            <a:schemeClr val="bg1"/>
          </a:solidFill>
        </p:grpSpPr>
        <p:sp>
          <p:nvSpPr>
            <p:cNvPr id="24" name="Freeform 17"/>
            <p:cNvSpPr>
              <a:spLocks noEditPoints="1"/>
            </p:cNvSpPr>
            <p:nvPr/>
          </p:nvSpPr>
          <p:spPr bwMode="auto">
            <a:xfrm>
              <a:off x="2976563" y="6602413"/>
              <a:ext cx="5997575" cy="1270000"/>
            </a:xfrm>
            <a:custGeom>
              <a:avLst/>
              <a:gdLst>
                <a:gd name="T0" fmla="*/ 1822 w 2010"/>
                <a:gd name="T1" fmla="*/ 0 h 426"/>
                <a:gd name="T2" fmla="*/ 188 w 2010"/>
                <a:gd name="T3" fmla="*/ 0 h 426"/>
                <a:gd name="T4" fmla="*/ 0 w 2010"/>
                <a:gd name="T5" fmla="*/ 213 h 426"/>
                <a:gd name="T6" fmla="*/ 188 w 2010"/>
                <a:gd name="T7" fmla="*/ 426 h 426"/>
                <a:gd name="T8" fmla="*/ 1822 w 2010"/>
                <a:gd name="T9" fmla="*/ 426 h 426"/>
                <a:gd name="T10" fmla="*/ 2010 w 2010"/>
                <a:gd name="T11" fmla="*/ 213 h 426"/>
                <a:gd name="T12" fmla="*/ 1822 w 2010"/>
                <a:gd name="T13" fmla="*/ 0 h 426"/>
                <a:gd name="T14" fmla="*/ 1822 w 2010"/>
                <a:gd name="T15" fmla="*/ 0 h 426"/>
                <a:gd name="T16" fmla="*/ 1822 w 2010"/>
                <a:gd name="T1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0" h="426">
                  <a:moveTo>
                    <a:pt x="1822" y="0"/>
                  </a:moveTo>
                  <a:cubicBezTo>
                    <a:pt x="188" y="0"/>
                    <a:pt x="188" y="0"/>
                    <a:pt x="188" y="0"/>
                  </a:cubicBezTo>
                  <a:cubicBezTo>
                    <a:pt x="84" y="0"/>
                    <a:pt x="0" y="92"/>
                    <a:pt x="0" y="213"/>
                  </a:cubicBezTo>
                  <a:cubicBezTo>
                    <a:pt x="0" y="334"/>
                    <a:pt x="84" y="426"/>
                    <a:pt x="188" y="426"/>
                  </a:cubicBezTo>
                  <a:cubicBezTo>
                    <a:pt x="1822" y="426"/>
                    <a:pt x="1822" y="426"/>
                    <a:pt x="1822" y="426"/>
                  </a:cubicBezTo>
                  <a:cubicBezTo>
                    <a:pt x="1925" y="426"/>
                    <a:pt x="2010" y="334"/>
                    <a:pt x="2010" y="213"/>
                  </a:cubicBezTo>
                  <a:cubicBezTo>
                    <a:pt x="2010" y="92"/>
                    <a:pt x="1925" y="0"/>
                    <a:pt x="1822" y="0"/>
                  </a:cubicBezTo>
                  <a:close/>
                  <a:moveTo>
                    <a:pt x="1822" y="0"/>
                  </a:moveTo>
                  <a:cubicBezTo>
                    <a:pt x="1822" y="0"/>
                    <a:pt x="1822" y="0"/>
                    <a:pt x="1822" y="0"/>
                  </a:cubicBezTo>
                </a:path>
              </a:pathLst>
            </a:custGeom>
            <a:grpFill/>
            <a:ln>
              <a:noFill/>
            </a:ln>
          </p:spPr>
          <p:txBody>
            <a:bodyPr vert="horz" wrap="square" lIns="91440" tIns="45720" rIns="91440" bIns="45720" numCol="1" anchor="t" anchorCtr="0" compatLnSpc="1"/>
            <a:lstStyle/>
            <a:p>
              <a:endParaRPr lang="zh-CN" altLang="en-US"/>
            </a:p>
          </p:txBody>
        </p:sp>
        <p:sp>
          <p:nvSpPr>
            <p:cNvPr id="25" name="Freeform 18"/>
            <p:cNvSpPr>
              <a:spLocks noEditPoints="1"/>
            </p:cNvSpPr>
            <p:nvPr/>
          </p:nvSpPr>
          <p:spPr bwMode="auto">
            <a:xfrm>
              <a:off x="1230313" y="-1008063"/>
              <a:ext cx="9734550" cy="6751638"/>
            </a:xfrm>
            <a:custGeom>
              <a:avLst/>
              <a:gdLst>
                <a:gd name="T0" fmla="*/ 3158 w 3262"/>
                <a:gd name="T1" fmla="*/ 643 h 2265"/>
                <a:gd name="T2" fmla="*/ 3115 w 3262"/>
                <a:gd name="T3" fmla="*/ 608 h 2265"/>
                <a:gd name="T4" fmla="*/ 2921 w 3262"/>
                <a:gd name="T5" fmla="*/ 547 h 2265"/>
                <a:gd name="T6" fmla="*/ 2579 w 3262"/>
                <a:gd name="T7" fmla="*/ 889 h 2265"/>
                <a:gd name="T8" fmla="*/ 2720 w 3262"/>
                <a:gd name="T9" fmla="*/ 1165 h 2265"/>
                <a:gd name="T10" fmla="*/ 2334 w 3262"/>
                <a:gd name="T11" fmla="*/ 1450 h 2265"/>
                <a:gd name="T12" fmla="*/ 2135 w 3262"/>
                <a:gd name="T13" fmla="*/ 679 h 2265"/>
                <a:gd name="T14" fmla="*/ 2422 w 3262"/>
                <a:gd name="T15" fmla="*/ 342 h 2265"/>
                <a:gd name="T16" fmla="*/ 2080 w 3262"/>
                <a:gd name="T17" fmla="*/ 0 h 2265"/>
                <a:gd name="T18" fmla="*/ 1739 w 3262"/>
                <a:gd name="T19" fmla="*/ 342 h 2265"/>
                <a:gd name="T20" fmla="*/ 1920 w 3262"/>
                <a:gd name="T21" fmla="*/ 643 h 2265"/>
                <a:gd name="T22" fmla="*/ 1625 w 3262"/>
                <a:gd name="T23" fmla="*/ 1100 h 2265"/>
                <a:gd name="T24" fmla="*/ 1333 w 3262"/>
                <a:gd name="T25" fmla="*/ 638 h 2265"/>
                <a:gd name="T26" fmla="*/ 1504 w 3262"/>
                <a:gd name="T27" fmla="*/ 342 h 2265"/>
                <a:gd name="T28" fmla="*/ 1162 w 3262"/>
                <a:gd name="T29" fmla="*/ 0 h 2265"/>
                <a:gd name="T30" fmla="*/ 820 w 3262"/>
                <a:gd name="T31" fmla="*/ 342 h 2265"/>
                <a:gd name="T32" fmla="*/ 1052 w 3262"/>
                <a:gd name="T33" fmla="*/ 665 h 2265"/>
                <a:gd name="T34" fmla="*/ 1117 w 3262"/>
                <a:gd name="T35" fmla="*/ 681 h 2265"/>
                <a:gd name="T36" fmla="*/ 896 w 3262"/>
                <a:gd name="T37" fmla="*/ 1422 h 2265"/>
                <a:gd name="T38" fmla="*/ 539 w 3262"/>
                <a:gd name="T39" fmla="*/ 1168 h 2265"/>
                <a:gd name="T40" fmla="*/ 684 w 3262"/>
                <a:gd name="T41" fmla="*/ 889 h 2265"/>
                <a:gd name="T42" fmla="*/ 342 w 3262"/>
                <a:gd name="T43" fmla="*/ 547 h 2265"/>
                <a:gd name="T44" fmla="*/ 259 w 3262"/>
                <a:gd name="T45" fmla="*/ 558 h 2265"/>
                <a:gd name="T46" fmla="*/ 40 w 3262"/>
                <a:gd name="T47" fmla="*/ 728 h 2265"/>
                <a:gd name="T48" fmla="*/ 0 w 3262"/>
                <a:gd name="T49" fmla="*/ 889 h 2265"/>
                <a:gd name="T50" fmla="*/ 70 w 3262"/>
                <a:gd name="T51" fmla="*/ 1096 h 2265"/>
                <a:gd name="T52" fmla="*/ 169 w 3262"/>
                <a:gd name="T53" fmla="*/ 1183 h 2265"/>
                <a:gd name="T54" fmla="*/ 342 w 3262"/>
                <a:gd name="T55" fmla="*/ 1231 h 2265"/>
                <a:gd name="T56" fmla="*/ 394 w 3262"/>
                <a:gd name="T57" fmla="*/ 1226 h 2265"/>
                <a:gd name="T58" fmla="*/ 736 w 3262"/>
                <a:gd name="T59" fmla="*/ 2255 h 2265"/>
                <a:gd name="T60" fmla="*/ 2490 w 3262"/>
                <a:gd name="T61" fmla="*/ 2259 h 2265"/>
                <a:gd name="T62" fmla="*/ 2883 w 3262"/>
                <a:gd name="T63" fmla="*/ 1256 h 2265"/>
                <a:gd name="T64" fmla="*/ 2886 w 3262"/>
                <a:gd name="T65" fmla="*/ 1229 h 2265"/>
                <a:gd name="T66" fmla="*/ 2921 w 3262"/>
                <a:gd name="T67" fmla="*/ 1231 h 2265"/>
                <a:gd name="T68" fmla="*/ 3090 w 3262"/>
                <a:gd name="T69" fmla="*/ 1186 h 2265"/>
                <a:gd name="T70" fmla="*/ 3228 w 3262"/>
                <a:gd name="T71" fmla="*/ 1037 h 2265"/>
                <a:gd name="T72" fmla="*/ 3262 w 3262"/>
                <a:gd name="T73" fmla="*/ 889 h 2265"/>
                <a:gd name="T74" fmla="*/ 3158 w 3262"/>
                <a:gd name="T75" fmla="*/ 643 h 2265"/>
                <a:gd name="T76" fmla="*/ 3158 w 3262"/>
                <a:gd name="T77" fmla="*/ 643 h 2265"/>
                <a:gd name="T78" fmla="*/ 3158 w 3262"/>
                <a:gd name="T79" fmla="*/ 643 h 2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62" h="2265">
                  <a:moveTo>
                    <a:pt x="3158" y="643"/>
                  </a:moveTo>
                  <a:cubicBezTo>
                    <a:pt x="3145" y="630"/>
                    <a:pt x="3131" y="619"/>
                    <a:pt x="3115" y="608"/>
                  </a:cubicBezTo>
                  <a:cubicBezTo>
                    <a:pt x="3060" y="570"/>
                    <a:pt x="2993" y="547"/>
                    <a:pt x="2921" y="547"/>
                  </a:cubicBezTo>
                  <a:cubicBezTo>
                    <a:pt x="2732" y="547"/>
                    <a:pt x="2579" y="700"/>
                    <a:pt x="2579" y="889"/>
                  </a:cubicBezTo>
                  <a:cubicBezTo>
                    <a:pt x="2579" y="1003"/>
                    <a:pt x="2635" y="1103"/>
                    <a:pt x="2720" y="1165"/>
                  </a:cubicBezTo>
                  <a:cubicBezTo>
                    <a:pt x="2660" y="1235"/>
                    <a:pt x="2439" y="1479"/>
                    <a:pt x="2334" y="1450"/>
                  </a:cubicBezTo>
                  <a:cubicBezTo>
                    <a:pt x="2173" y="1404"/>
                    <a:pt x="2137" y="732"/>
                    <a:pt x="2135" y="679"/>
                  </a:cubicBezTo>
                  <a:cubicBezTo>
                    <a:pt x="2298" y="653"/>
                    <a:pt x="2422" y="512"/>
                    <a:pt x="2422" y="342"/>
                  </a:cubicBezTo>
                  <a:cubicBezTo>
                    <a:pt x="2422" y="153"/>
                    <a:pt x="2269" y="0"/>
                    <a:pt x="2080" y="0"/>
                  </a:cubicBezTo>
                  <a:cubicBezTo>
                    <a:pt x="1892" y="0"/>
                    <a:pt x="1739" y="153"/>
                    <a:pt x="1739" y="342"/>
                  </a:cubicBezTo>
                  <a:cubicBezTo>
                    <a:pt x="1739" y="473"/>
                    <a:pt x="1812" y="586"/>
                    <a:pt x="1920" y="643"/>
                  </a:cubicBezTo>
                  <a:cubicBezTo>
                    <a:pt x="1882" y="739"/>
                    <a:pt x="1729" y="1102"/>
                    <a:pt x="1625" y="1100"/>
                  </a:cubicBezTo>
                  <a:cubicBezTo>
                    <a:pt x="1518" y="1099"/>
                    <a:pt x="1366" y="722"/>
                    <a:pt x="1333" y="638"/>
                  </a:cubicBezTo>
                  <a:cubicBezTo>
                    <a:pt x="1435" y="579"/>
                    <a:pt x="1504" y="468"/>
                    <a:pt x="1504" y="342"/>
                  </a:cubicBezTo>
                  <a:cubicBezTo>
                    <a:pt x="1504" y="153"/>
                    <a:pt x="1351" y="0"/>
                    <a:pt x="1162" y="0"/>
                  </a:cubicBezTo>
                  <a:cubicBezTo>
                    <a:pt x="974" y="0"/>
                    <a:pt x="820" y="153"/>
                    <a:pt x="820" y="342"/>
                  </a:cubicBezTo>
                  <a:cubicBezTo>
                    <a:pt x="820" y="492"/>
                    <a:pt x="917" y="619"/>
                    <a:pt x="1052" y="665"/>
                  </a:cubicBezTo>
                  <a:cubicBezTo>
                    <a:pt x="1071" y="673"/>
                    <a:pt x="1093" y="678"/>
                    <a:pt x="1117" y="681"/>
                  </a:cubicBezTo>
                  <a:cubicBezTo>
                    <a:pt x="1117" y="681"/>
                    <a:pt x="1050" y="1385"/>
                    <a:pt x="896" y="1422"/>
                  </a:cubicBezTo>
                  <a:cubicBezTo>
                    <a:pt x="765" y="1454"/>
                    <a:pt x="590" y="1237"/>
                    <a:pt x="539" y="1168"/>
                  </a:cubicBezTo>
                  <a:cubicBezTo>
                    <a:pt x="626" y="1106"/>
                    <a:pt x="684" y="1004"/>
                    <a:pt x="684" y="889"/>
                  </a:cubicBezTo>
                  <a:cubicBezTo>
                    <a:pt x="684" y="700"/>
                    <a:pt x="531" y="547"/>
                    <a:pt x="342" y="547"/>
                  </a:cubicBezTo>
                  <a:cubicBezTo>
                    <a:pt x="313" y="547"/>
                    <a:pt x="285" y="551"/>
                    <a:pt x="259" y="558"/>
                  </a:cubicBezTo>
                  <a:cubicBezTo>
                    <a:pt x="208" y="563"/>
                    <a:pt x="95" y="590"/>
                    <a:pt x="40" y="728"/>
                  </a:cubicBezTo>
                  <a:cubicBezTo>
                    <a:pt x="15" y="776"/>
                    <a:pt x="0" y="831"/>
                    <a:pt x="0" y="889"/>
                  </a:cubicBezTo>
                  <a:cubicBezTo>
                    <a:pt x="0" y="967"/>
                    <a:pt x="26" y="1039"/>
                    <a:pt x="70" y="1096"/>
                  </a:cubicBezTo>
                  <a:cubicBezTo>
                    <a:pt x="93" y="1129"/>
                    <a:pt x="125" y="1160"/>
                    <a:pt x="169" y="1183"/>
                  </a:cubicBezTo>
                  <a:cubicBezTo>
                    <a:pt x="219" y="1213"/>
                    <a:pt x="279" y="1231"/>
                    <a:pt x="342" y="1231"/>
                  </a:cubicBezTo>
                  <a:cubicBezTo>
                    <a:pt x="360" y="1231"/>
                    <a:pt x="377" y="1229"/>
                    <a:pt x="394" y="1226"/>
                  </a:cubicBezTo>
                  <a:cubicBezTo>
                    <a:pt x="406" y="1320"/>
                    <a:pt x="534" y="2245"/>
                    <a:pt x="736" y="2255"/>
                  </a:cubicBezTo>
                  <a:cubicBezTo>
                    <a:pt x="925" y="2265"/>
                    <a:pt x="2254" y="2259"/>
                    <a:pt x="2490" y="2259"/>
                  </a:cubicBezTo>
                  <a:cubicBezTo>
                    <a:pt x="2709" y="2259"/>
                    <a:pt x="2883" y="1256"/>
                    <a:pt x="2883" y="1256"/>
                  </a:cubicBezTo>
                  <a:cubicBezTo>
                    <a:pt x="2886" y="1229"/>
                    <a:pt x="2886" y="1229"/>
                    <a:pt x="2886" y="1229"/>
                  </a:cubicBezTo>
                  <a:cubicBezTo>
                    <a:pt x="2898" y="1230"/>
                    <a:pt x="2909" y="1231"/>
                    <a:pt x="2921" y="1231"/>
                  </a:cubicBezTo>
                  <a:cubicBezTo>
                    <a:pt x="2982" y="1231"/>
                    <a:pt x="3040" y="1214"/>
                    <a:pt x="3090" y="1186"/>
                  </a:cubicBezTo>
                  <a:cubicBezTo>
                    <a:pt x="3149" y="1166"/>
                    <a:pt x="3204" y="1123"/>
                    <a:pt x="3228" y="1037"/>
                  </a:cubicBezTo>
                  <a:cubicBezTo>
                    <a:pt x="3250" y="992"/>
                    <a:pt x="3262" y="942"/>
                    <a:pt x="3262" y="889"/>
                  </a:cubicBezTo>
                  <a:cubicBezTo>
                    <a:pt x="3262" y="792"/>
                    <a:pt x="3222" y="705"/>
                    <a:pt x="3158" y="643"/>
                  </a:cubicBezTo>
                  <a:close/>
                  <a:moveTo>
                    <a:pt x="3158" y="643"/>
                  </a:moveTo>
                  <a:cubicBezTo>
                    <a:pt x="3158" y="643"/>
                    <a:pt x="3158" y="643"/>
                    <a:pt x="3158" y="643"/>
                  </a:cubicBezTo>
                </a:path>
              </a:pathLst>
            </a:custGeom>
            <a:grpFill/>
            <a:ln>
              <a:noFill/>
            </a:ln>
          </p:spPr>
          <p:txBody>
            <a:bodyPr vert="horz" wrap="square" lIns="91440" tIns="45720" rIns="91440" bIns="45720" numCol="1" anchor="t" anchorCtr="0" compatLnSpc="1"/>
            <a:lstStyle/>
            <a:p>
              <a:endParaRPr lang="zh-CN" altLang="en-US"/>
            </a:p>
          </p:txBody>
        </p:sp>
      </p:grpSp>
      <p:sp>
        <p:nvSpPr>
          <p:cNvPr id="18" name="矩形 17"/>
          <p:cNvSpPr/>
          <p:nvPr/>
        </p:nvSpPr>
        <p:spPr>
          <a:xfrm>
            <a:off x="5108575" y="3206115"/>
            <a:ext cx="2083435" cy="1026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982845" y="3415030"/>
            <a:ext cx="2347595" cy="798830"/>
          </a:xfrm>
          <a:prstGeom prst="rect">
            <a:avLst/>
          </a:prstGeom>
          <a:noFill/>
        </p:spPr>
        <p:txBody>
          <a:bodyPr wrap="square" rtlCol="0">
            <a:spAutoFit/>
          </a:bodyPr>
          <a:lstStyle/>
          <a:p>
            <a:pPr algn="ctr"/>
            <a:r>
              <a:rPr lang="zh-CN" altLang="en-US" b="1">
                <a:solidFill>
                  <a:schemeClr val="bg2"/>
                </a:solidFill>
              </a:rPr>
              <a:t>科学研究</a:t>
            </a:r>
            <a:r>
              <a:rPr lang="en-US" altLang="zh-CN" b="1">
                <a:solidFill>
                  <a:schemeClr val="bg2"/>
                </a:solidFill>
              </a:rPr>
              <a:t>+</a:t>
            </a:r>
            <a:r>
              <a:rPr lang="zh-CN" altLang="en-US" b="1">
                <a:solidFill>
                  <a:schemeClr val="bg2"/>
                </a:solidFill>
              </a:rPr>
              <a:t>应用开发</a:t>
            </a:r>
            <a:r>
              <a:rPr lang="zh-CN" altLang="en-US" sz="2800">
                <a:solidFill>
                  <a:schemeClr val="bg2"/>
                </a:solidFill>
                <a:latin typeface="Arial" panose="020B0604020202020204" pitchFamily="34" charset="0"/>
                <a:cs typeface="Arial" panose="020B0604020202020204" pitchFamily="34" charset="0"/>
              </a:rPr>
              <a:t>→</a:t>
            </a:r>
            <a:r>
              <a:rPr lang="zh-CN" altLang="en-US" b="1">
                <a:solidFill>
                  <a:schemeClr val="bg2"/>
                </a:solidFill>
              </a:rPr>
              <a:t>有机衔接</a:t>
            </a:r>
            <a:endParaRPr lang="zh-CN" altLang="en-US" b="1">
              <a:solidFill>
                <a:schemeClr val="bg2"/>
              </a:solidFill>
            </a:endParaRPr>
          </a:p>
        </p:txBody>
      </p:sp>
      <p:sp>
        <p:nvSpPr>
          <p:cNvPr id="26" name="半闭框 25"/>
          <p:cNvSpPr/>
          <p:nvPr/>
        </p:nvSpPr>
        <p:spPr>
          <a:xfrm rot="19020000">
            <a:off x="4604385" y="3477260"/>
            <a:ext cx="533400" cy="520065"/>
          </a:xfrm>
          <a:prstGeom prst="half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27" name="半闭框 26"/>
          <p:cNvSpPr/>
          <p:nvPr/>
        </p:nvSpPr>
        <p:spPr>
          <a:xfrm rot="2580000">
            <a:off x="5883275" y="2689225"/>
            <a:ext cx="533400" cy="520065"/>
          </a:xfrm>
          <a:prstGeom prst="half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chemeClr val="tx1"/>
              </a:solidFill>
            </a:endParaRPr>
          </a:p>
        </p:txBody>
      </p:sp>
      <p:sp>
        <p:nvSpPr>
          <p:cNvPr id="28" name="半闭框 27"/>
          <p:cNvSpPr/>
          <p:nvPr/>
        </p:nvSpPr>
        <p:spPr>
          <a:xfrm rot="8040000">
            <a:off x="7186930" y="3427730"/>
            <a:ext cx="533400" cy="520065"/>
          </a:xfrm>
          <a:prstGeom prst="half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chemeClr val="tx1"/>
              </a:solidFill>
            </a:endParaRPr>
          </a:p>
        </p:txBody>
      </p:sp>
      <p:sp>
        <p:nvSpPr>
          <p:cNvPr id="29" name="半闭框 28"/>
          <p:cNvSpPr/>
          <p:nvPr/>
        </p:nvSpPr>
        <p:spPr>
          <a:xfrm rot="13440000">
            <a:off x="5890260" y="4238625"/>
            <a:ext cx="533400" cy="520065"/>
          </a:xfrm>
          <a:prstGeom prst="half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cxnSp>
        <p:nvCxnSpPr>
          <p:cNvPr id="31" name="肘形连接符 30"/>
          <p:cNvCxnSpPr/>
          <p:nvPr/>
        </p:nvCxnSpPr>
        <p:spPr>
          <a:xfrm>
            <a:off x="7896225" y="3668395"/>
            <a:ext cx="1767840" cy="3175"/>
          </a:xfrm>
          <a:prstGeom prst="bentConnector3">
            <a:avLst>
              <a:gd name="adj1" fmla="val 50036"/>
            </a:avLst>
          </a:prstGeom>
          <a:ln w="28575" cmpd="sng">
            <a:solidFill>
              <a:schemeClr val="accent4"/>
            </a:solidFill>
            <a:prstDash val="sysDash"/>
          </a:ln>
        </p:spPr>
        <p:style>
          <a:lnRef idx="1">
            <a:schemeClr val="accent4"/>
          </a:lnRef>
          <a:fillRef idx="0">
            <a:schemeClr val="accent4"/>
          </a:fillRef>
          <a:effectRef idx="0">
            <a:schemeClr val="accent4"/>
          </a:effectRef>
          <a:fontRef idx="minor">
            <a:schemeClr val="tx1"/>
          </a:fontRef>
        </p:style>
      </p:cxnSp>
      <p:cxnSp>
        <p:nvCxnSpPr>
          <p:cNvPr id="33" name="直接连接符 32"/>
          <p:cNvCxnSpPr/>
          <p:nvPr/>
        </p:nvCxnSpPr>
        <p:spPr>
          <a:xfrm flipH="1">
            <a:off x="9608185" y="3651250"/>
            <a:ext cx="18415" cy="762000"/>
          </a:xfrm>
          <a:prstGeom prst="line">
            <a:avLst/>
          </a:prstGeom>
          <a:ln w="28575" cmpd="sng">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6" name="肘形连接符 35"/>
          <p:cNvCxnSpPr/>
          <p:nvPr/>
        </p:nvCxnSpPr>
        <p:spPr>
          <a:xfrm flipV="1">
            <a:off x="6196965" y="1978025"/>
            <a:ext cx="1845945" cy="446405"/>
          </a:xfrm>
          <a:prstGeom prst="bentConnector3">
            <a:avLst>
              <a:gd name="adj1" fmla="val 50017"/>
            </a:avLst>
          </a:prstGeom>
          <a:ln w="28575" cmpd="sng">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7" name="肘形连接符 36"/>
          <p:cNvCxnSpPr/>
          <p:nvPr/>
        </p:nvCxnSpPr>
        <p:spPr>
          <a:xfrm rot="16200000" flipV="1">
            <a:off x="3589655" y="2870835"/>
            <a:ext cx="1409700" cy="253365"/>
          </a:xfrm>
          <a:prstGeom prst="bentConnector3">
            <a:avLst>
              <a:gd name="adj1" fmla="val 49977"/>
            </a:avLst>
          </a:prstGeom>
          <a:ln w="28575" cmpd="sng">
            <a:solidFill>
              <a:srgbClr val="018A9D"/>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14" idx="1"/>
          </p:cNvCxnSpPr>
          <p:nvPr/>
        </p:nvCxnSpPr>
        <p:spPr>
          <a:xfrm flipV="1">
            <a:off x="3890010" y="2304415"/>
            <a:ext cx="217170" cy="17145"/>
          </a:xfrm>
          <a:prstGeom prst="line">
            <a:avLst/>
          </a:prstGeom>
          <a:ln w="28575" cmpd="sng">
            <a:solidFill>
              <a:srgbClr val="018A9D"/>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21" idx="11"/>
          </p:cNvCxnSpPr>
          <p:nvPr/>
        </p:nvCxnSpPr>
        <p:spPr>
          <a:xfrm>
            <a:off x="6177280" y="5004435"/>
            <a:ext cx="9525" cy="391795"/>
          </a:xfrm>
          <a:prstGeom prst="line">
            <a:avLst/>
          </a:prstGeom>
          <a:ln w="28575" cmpd="sng">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4168140" y="5396230"/>
            <a:ext cx="2018665" cy="0"/>
          </a:xfrm>
          <a:prstGeom prst="line">
            <a:avLst/>
          </a:prstGeom>
          <a:ln w="28575" cmpd="sng">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5"/>
          <p:cNvSpPr/>
          <p:nvPr/>
        </p:nvSpPr>
        <p:spPr bwMode="auto">
          <a:xfrm>
            <a:off x="3442005" y="1013340"/>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solidFill>
            <a:schemeClr val="accent1">
              <a:lumMod val="20000"/>
              <a:lumOff val="80000"/>
            </a:schemeClr>
          </a:solidFill>
          <a:ln w="12700">
            <a:solidFill>
              <a:schemeClr val="bg1">
                <a:lumMod val="95000"/>
              </a:schemeClr>
            </a:solidFill>
          </a:ln>
        </p:spPr>
        <p:txBody>
          <a:bodyPr vert="horz" wrap="square" lIns="91440" tIns="45720" rIns="91440" bIns="45720" numCol="1" anchor="t" anchorCtr="0" compatLnSpc="1"/>
          <a:lstStyle/>
          <a:p>
            <a:endParaRPr lang="zh-CN" altLang="en-US"/>
          </a:p>
        </p:txBody>
      </p:sp>
      <p:sp>
        <p:nvSpPr>
          <p:cNvPr id="75" name="Freeform 5"/>
          <p:cNvSpPr/>
          <p:nvPr/>
        </p:nvSpPr>
        <p:spPr bwMode="auto">
          <a:xfrm>
            <a:off x="3678225" y="611836"/>
            <a:ext cx="4835550" cy="5484164"/>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gradFill>
            <a:gsLst>
              <a:gs pos="0">
                <a:schemeClr val="accent1">
                  <a:lumMod val="50000"/>
                  <a:lumOff val="50000"/>
                </a:schemeClr>
              </a:gs>
              <a:gs pos="85000">
                <a:schemeClr val="accent1">
                  <a:lumMod val="80000"/>
                  <a:lumOff val="20000"/>
                </a:schemeClr>
              </a:gs>
            </a:gsLst>
            <a:lin ang="5400000" scaled="1"/>
          </a:gradFill>
          <a:ln w="95250">
            <a:noFill/>
          </a:ln>
          <a:effectLst>
            <a:outerShdw blurRad="381000" dist="304800" dir="8100000" algn="tr" rotWithShape="0">
              <a:prstClr val="black">
                <a:alpha val="1000"/>
              </a:prstClr>
            </a:outerShdw>
          </a:effectLst>
        </p:spPr>
        <p:txBody>
          <a:bodyPr vert="horz" wrap="square" lIns="91440" tIns="45720" rIns="91440" bIns="45720" numCol="1" anchor="t" anchorCtr="0" compatLnSpc="1"/>
          <a:lstStyle/>
          <a:p>
            <a:endParaRPr lang="zh-CN" altLang="en-US"/>
          </a:p>
        </p:txBody>
      </p:sp>
      <p:sp>
        <p:nvSpPr>
          <p:cNvPr id="86" name="文本框 85"/>
          <p:cNvSpPr txBox="1"/>
          <p:nvPr/>
        </p:nvSpPr>
        <p:spPr>
          <a:xfrm>
            <a:off x="5026506" y="1879865"/>
            <a:ext cx="2138988" cy="1279139"/>
          </a:xfrm>
          <a:prstGeom prst="rect">
            <a:avLst/>
          </a:prstGeom>
        </p:spPr>
        <p:txBody>
          <a:bodyPr vert="horz" lIns="0" tIns="0" rIns="0" bIns="0" rtlCol="0" anchor="ctr">
            <a:normAutofit fontScale="95000" lnSpcReduction="10000"/>
          </a:bodyPr>
          <a:lstStyle>
            <a:lvl1pPr algn="ctr">
              <a:lnSpc>
                <a:spcPct val="90000"/>
              </a:lnSpc>
              <a:spcBef>
                <a:spcPct val="0"/>
              </a:spcBef>
              <a:buNone/>
              <a:defRPr sz="7200" b="0">
                <a:latin typeface="+mj-lt"/>
                <a:ea typeface="+mj-ea"/>
                <a:cs typeface="+mj-cs"/>
              </a:defRPr>
            </a:lvl1pPr>
          </a:lstStyle>
          <a:p>
            <a:r>
              <a:rPr lang="en-US" altLang="zh-CN" sz="10400" dirty="0">
                <a:gradFill>
                  <a:gsLst>
                    <a:gs pos="42000">
                      <a:schemeClr val="bg1">
                        <a:alpha val="90000"/>
                      </a:schemeClr>
                    </a:gs>
                    <a:gs pos="86000">
                      <a:schemeClr val="bg1">
                        <a:alpha val="0"/>
                      </a:schemeClr>
                    </a:gs>
                  </a:gsLst>
                  <a:lin ang="5400000" scaled="1"/>
                </a:gradFill>
              </a:rPr>
              <a:t>02</a:t>
            </a:r>
            <a:endParaRPr lang="zh-CN" altLang="en-US" sz="10400" dirty="0">
              <a:gradFill>
                <a:gsLst>
                  <a:gs pos="42000">
                    <a:schemeClr val="bg1">
                      <a:alpha val="90000"/>
                    </a:schemeClr>
                  </a:gs>
                  <a:gs pos="86000">
                    <a:schemeClr val="bg1">
                      <a:alpha val="0"/>
                    </a:schemeClr>
                  </a:gs>
                </a:gsLst>
                <a:lin ang="5400000" scaled="1"/>
              </a:gradFill>
            </a:endParaRPr>
          </a:p>
        </p:txBody>
      </p:sp>
      <p:sp>
        <p:nvSpPr>
          <p:cNvPr id="87" name="文本框 86"/>
          <p:cNvSpPr txBox="1"/>
          <p:nvPr/>
        </p:nvSpPr>
        <p:spPr>
          <a:xfrm>
            <a:off x="4609465" y="3423285"/>
            <a:ext cx="2973705" cy="664210"/>
          </a:xfrm>
          <a:prstGeom prst="rect">
            <a:avLst/>
          </a:prstGeom>
        </p:spPr>
        <p:txBody>
          <a:bodyPr vert="horz" wrap="square" lIns="0" tIns="0" rIns="0" bIns="0" rtlCol="0">
            <a:spAutoFit/>
          </a:bodyPr>
          <a:lstStyle>
            <a:lvl1pPr indent="0" algn="ctr">
              <a:lnSpc>
                <a:spcPct val="90000"/>
              </a:lnSpc>
              <a:spcBef>
                <a:spcPts val="1000"/>
              </a:spcBef>
              <a:buFont typeface="Arial" panose="020B0604020202020204" pitchFamily="34" charset="0"/>
              <a:buNone/>
              <a:defRPr sz="4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800" dirty="0">
                <a:solidFill>
                  <a:schemeClr val="bg1"/>
                </a:solidFill>
                <a:latin typeface="+mj-ea"/>
                <a:ea typeface="+mj-ea"/>
                <a:sym typeface="+mn-ea"/>
              </a:rPr>
              <a:t>团队简介</a:t>
            </a:r>
            <a:endParaRPr lang="zh-CN" altLang="en-US" sz="4800" dirty="0">
              <a:solidFill>
                <a:schemeClr val="bg1"/>
              </a:solidFill>
              <a:latin typeface="+mj-ea"/>
              <a:ea typeface="+mj-ea"/>
            </a:endParaRPr>
          </a:p>
        </p:txBody>
      </p:sp>
      <p:cxnSp>
        <p:nvCxnSpPr>
          <p:cNvPr id="90" name="直接连接符 89"/>
          <p:cNvCxnSpPr/>
          <p:nvPr/>
        </p:nvCxnSpPr>
        <p:spPr>
          <a:xfrm>
            <a:off x="5670330" y="4761185"/>
            <a:ext cx="8513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r>
              <a:rPr lang="zh-CN" altLang="en-US" dirty="0">
                <a:sym typeface="+mn-lt"/>
              </a:rPr>
              <a:t>团队简要介绍</a:t>
            </a:r>
            <a:endParaRPr lang="zh-CN" altLang="en-US" dirty="0">
              <a:sym typeface="+mn-lt"/>
            </a:endParaRPr>
          </a:p>
        </p:txBody>
      </p:sp>
      <p:grpSp>
        <p:nvGrpSpPr>
          <p:cNvPr id="3" name="组合 2"/>
          <p:cNvGrpSpPr/>
          <p:nvPr/>
        </p:nvGrpSpPr>
        <p:grpSpPr>
          <a:xfrm>
            <a:off x="910590" y="1177023"/>
            <a:ext cx="10370820" cy="3556727"/>
            <a:chOff x="1612" y="4173"/>
            <a:chExt cx="16332" cy="5601"/>
          </a:xfrm>
        </p:grpSpPr>
        <p:grpSp>
          <p:nvGrpSpPr>
            <p:cNvPr id="2" name="组合 1"/>
            <p:cNvGrpSpPr/>
            <p:nvPr/>
          </p:nvGrpSpPr>
          <p:grpSpPr>
            <a:xfrm>
              <a:off x="5062" y="5147"/>
              <a:ext cx="927" cy="292"/>
              <a:chOff x="3214502" y="3268382"/>
              <a:chExt cx="588473" cy="185304"/>
            </a:xfrm>
          </p:grpSpPr>
          <p:sp>
            <p:nvSpPr>
              <p:cNvPr id="96" name="椭圆 95"/>
              <p:cNvSpPr/>
              <p:nvPr/>
            </p:nvSpPr>
            <p:spPr>
              <a:xfrm>
                <a:off x="3395178" y="3324534"/>
                <a:ext cx="73001" cy="73001"/>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7" name="椭圆 96"/>
              <p:cNvSpPr/>
              <p:nvPr/>
            </p:nvSpPr>
            <p:spPr>
              <a:xfrm>
                <a:off x="3575852" y="3324534"/>
                <a:ext cx="73001" cy="7300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99" name="直接连接符 98"/>
              <p:cNvCxnSpPr/>
              <p:nvPr/>
            </p:nvCxnSpPr>
            <p:spPr>
              <a:xfrm>
                <a:off x="3710078" y="3268382"/>
                <a:ext cx="92652" cy="92652"/>
              </a:xfrm>
              <a:prstGeom prst="line">
                <a:avLst/>
              </a:prstGeom>
              <a:ln w="34925"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3710323" y="3361034"/>
                <a:ext cx="92652" cy="92652"/>
              </a:xfrm>
              <a:prstGeom prst="line">
                <a:avLst/>
              </a:prstGeom>
              <a:ln w="34925"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5" name="椭圆 94"/>
              <p:cNvSpPr/>
              <p:nvPr/>
            </p:nvSpPr>
            <p:spPr>
              <a:xfrm>
                <a:off x="3214502" y="3324534"/>
                <a:ext cx="73001" cy="7300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25" name="椭圆 124"/>
            <p:cNvSpPr/>
            <p:nvPr/>
          </p:nvSpPr>
          <p:spPr>
            <a:xfrm>
              <a:off x="2554" y="4397"/>
              <a:ext cx="1792" cy="17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26" name="弧形 125"/>
            <p:cNvSpPr/>
            <p:nvPr/>
          </p:nvSpPr>
          <p:spPr>
            <a:xfrm>
              <a:off x="2330" y="4173"/>
              <a:ext cx="2240" cy="2240"/>
            </a:xfrm>
            <a:prstGeom prst="arc">
              <a:avLst>
                <a:gd name="adj1" fmla="val 109779"/>
                <a:gd name="adj2" fmla="val 5274116"/>
              </a:avLst>
            </a:prstGeom>
            <a:ln w="127000" cap="rnd">
              <a:gradFill>
                <a:gsLst>
                  <a:gs pos="0">
                    <a:schemeClr val="accent1">
                      <a:lumMod val="60000"/>
                      <a:lumOff val="40000"/>
                    </a:schemeClr>
                  </a:gs>
                  <a:gs pos="100000">
                    <a:schemeClr val="accent1"/>
                  </a:gs>
                </a:gsLs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24" name="Freeform 136"/>
            <p:cNvSpPr>
              <a:spLocks noEditPoints="1"/>
            </p:cNvSpPr>
            <p:nvPr/>
          </p:nvSpPr>
          <p:spPr bwMode="auto">
            <a:xfrm>
              <a:off x="3105" y="5002"/>
              <a:ext cx="690" cy="583"/>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sp>
          <p:nvSpPr>
            <p:cNvPr id="139" name="椭圆 138"/>
            <p:cNvSpPr/>
            <p:nvPr/>
          </p:nvSpPr>
          <p:spPr>
            <a:xfrm>
              <a:off x="6643" y="4397"/>
              <a:ext cx="1792" cy="17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0" name="弧形 139"/>
            <p:cNvSpPr/>
            <p:nvPr/>
          </p:nvSpPr>
          <p:spPr>
            <a:xfrm>
              <a:off x="6419" y="4173"/>
              <a:ext cx="2240" cy="2240"/>
            </a:xfrm>
            <a:prstGeom prst="arc">
              <a:avLst>
                <a:gd name="adj1" fmla="val 109779"/>
                <a:gd name="adj2" fmla="val 10659274"/>
              </a:avLst>
            </a:prstGeom>
            <a:ln w="127000" cap="rnd">
              <a:gradFill>
                <a:gsLst>
                  <a:gs pos="0">
                    <a:schemeClr val="accent1">
                      <a:lumMod val="60000"/>
                      <a:lumOff val="40000"/>
                    </a:schemeClr>
                  </a:gs>
                  <a:gs pos="100000">
                    <a:schemeClr val="accent1"/>
                  </a:gs>
                </a:gsLs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32" name="Freeform 50"/>
            <p:cNvSpPr>
              <a:spLocks noEditPoints="1"/>
            </p:cNvSpPr>
            <p:nvPr/>
          </p:nvSpPr>
          <p:spPr bwMode="auto">
            <a:xfrm>
              <a:off x="7230" y="5002"/>
              <a:ext cx="617" cy="518"/>
            </a:xfrm>
            <a:custGeom>
              <a:avLst/>
              <a:gdLst>
                <a:gd name="T0" fmla="*/ 0 w 471"/>
                <a:gd name="T1" fmla="*/ 395 h 395"/>
                <a:gd name="T2" fmla="*/ 90 w 471"/>
                <a:gd name="T3" fmla="*/ 395 h 395"/>
                <a:gd name="T4" fmla="*/ 90 w 471"/>
                <a:gd name="T5" fmla="*/ 234 h 395"/>
                <a:gd name="T6" fmla="*/ 0 w 471"/>
                <a:gd name="T7" fmla="*/ 234 h 395"/>
                <a:gd name="T8" fmla="*/ 0 w 471"/>
                <a:gd name="T9" fmla="*/ 395 h 395"/>
                <a:gd name="T10" fmla="*/ 19 w 471"/>
                <a:gd name="T11" fmla="*/ 253 h 395"/>
                <a:gd name="T12" fmla="*/ 71 w 471"/>
                <a:gd name="T13" fmla="*/ 253 h 395"/>
                <a:gd name="T14" fmla="*/ 71 w 471"/>
                <a:gd name="T15" fmla="*/ 376 h 395"/>
                <a:gd name="T16" fmla="*/ 19 w 471"/>
                <a:gd name="T17" fmla="*/ 376 h 395"/>
                <a:gd name="T18" fmla="*/ 19 w 471"/>
                <a:gd name="T19" fmla="*/ 253 h 395"/>
                <a:gd name="T20" fmla="*/ 128 w 471"/>
                <a:gd name="T21" fmla="*/ 395 h 395"/>
                <a:gd name="T22" fmla="*/ 218 w 471"/>
                <a:gd name="T23" fmla="*/ 395 h 395"/>
                <a:gd name="T24" fmla="*/ 218 w 471"/>
                <a:gd name="T25" fmla="*/ 87 h 395"/>
                <a:gd name="T26" fmla="*/ 128 w 471"/>
                <a:gd name="T27" fmla="*/ 87 h 395"/>
                <a:gd name="T28" fmla="*/ 128 w 471"/>
                <a:gd name="T29" fmla="*/ 395 h 395"/>
                <a:gd name="T30" fmla="*/ 147 w 471"/>
                <a:gd name="T31" fmla="*/ 106 h 395"/>
                <a:gd name="T32" fmla="*/ 199 w 471"/>
                <a:gd name="T33" fmla="*/ 106 h 395"/>
                <a:gd name="T34" fmla="*/ 199 w 471"/>
                <a:gd name="T35" fmla="*/ 376 h 395"/>
                <a:gd name="T36" fmla="*/ 147 w 471"/>
                <a:gd name="T37" fmla="*/ 376 h 395"/>
                <a:gd name="T38" fmla="*/ 147 w 471"/>
                <a:gd name="T39" fmla="*/ 106 h 395"/>
                <a:gd name="T40" fmla="*/ 383 w 471"/>
                <a:gd name="T41" fmla="*/ 156 h 395"/>
                <a:gd name="T42" fmla="*/ 383 w 471"/>
                <a:gd name="T43" fmla="*/ 395 h 395"/>
                <a:gd name="T44" fmla="*/ 471 w 471"/>
                <a:gd name="T45" fmla="*/ 395 h 395"/>
                <a:gd name="T46" fmla="*/ 471 w 471"/>
                <a:gd name="T47" fmla="*/ 156 h 395"/>
                <a:gd name="T48" fmla="*/ 383 w 471"/>
                <a:gd name="T49" fmla="*/ 156 h 395"/>
                <a:gd name="T50" fmla="*/ 452 w 471"/>
                <a:gd name="T51" fmla="*/ 376 h 395"/>
                <a:gd name="T52" fmla="*/ 402 w 471"/>
                <a:gd name="T53" fmla="*/ 376 h 395"/>
                <a:gd name="T54" fmla="*/ 402 w 471"/>
                <a:gd name="T55" fmla="*/ 175 h 395"/>
                <a:gd name="T56" fmla="*/ 452 w 471"/>
                <a:gd name="T57" fmla="*/ 175 h 395"/>
                <a:gd name="T58" fmla="*/ 452 w 471"/>
                <a:gd name="T59" fmla="*/ 376 h 395"/>
                <a:gd name="T60" fmla="*/ 256 w 471"/>
                <a:gd name="T61" fmla="*/ 395 h 395"/>
                <a:gd name="T62" fmla="*/ 346 w 471"/>
                <a:gd name="T63" fmla="*/ 395 h 395"/>
                <a:gd name="T64" fmla="*/ 346 w 471"/>
                <a:gd name="T65" fmla="*/ 0 h 395"/>
                <a:gd name="T66" fmla="*/ 256 w 471"/>
                <a:gd name="T67" fmla="*/ 0 h 395"/>
                <a:gd name="T68" fmla="*/ 256 w 471"/>
                <a:gd name="T69" fmla="*/ 395 h 395"/>
                <a:gd name="T70" fmla="*/ 275 w 471"/>
                <a:gd name="T71" fmla="*/ 19 h 395"/>
                <a:gd name="T72" fmla="*/ 327 w 471"/>
                <a:gd name="T73" fmla="*/ 19 h 395"/>
                <a:gd name="T74" fmla="*/ 327 w 471"/>
                <a:gd name="T75" fmla="*/ 376 h 395"/>
                <a:gd name="T76" fmla="*/ 275 w 471"/>
                <a:gd name="T77" fmla="*/ 376 h 395"/>
                <a:gd name="T78" fmla="*/ 275 w 471"/>
                <a:gd name="T79" fmla="*/ 1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bg1"/>
            </a:solidFill>
            <a:ln>
              <a:noFill/>
            </a:ln>
          </p:spPr>
          <p:txBody>
            <a:bodyPr vert="horz" wrap="square" lIns="68580" tIns="34290" rIns="68580" bIns="34290" numCol="1" anchor="t" anchorCtr="0" compatLnSpc="1"/>
            <a:lstStyle/>
            <a:p>
              <a:endParaRPr lang="zh-CN" altLang="en-US" sz="1350" dirty="0"/>
            </a:p>
          </p:txBody>
        </p:sp>
        <p:sp>
          <p:nvSpPr>
            <p:cNvPr id="235" name="椭圆 234"/>
            <p:cNvSpPr/>
            <p:nvPr/>
          </p:nvSpPr>
          <p:spPr>
            <a:xfrm>
              <a:off x="10732" y="4397"/>
              <a:ext cx="1792" cy="17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6" name="弧形 235"/>
            <p:cNvSpPr/>
            <p:nvPr/>
          </p:nvSpPr>
          <p:spPr>
            <a:xfrm>
              <a:off x="10508" y="4173"/>
              <a:ext cx="2240" cy="2240"/>
            </a:xfrm>
            <a:prstGeom prst="arc">
              <a:avLst>
                <a:gd name="adj1" fmla="val 109779"/>
                <a:gd name="adj2" fmla="val 16379080"/>
              </a:avLst>
            </a:prstGeom>
            <a:ln w="127000" cap="rnd">
              <a:gradFill>
                <a:gsLst>
                  <a:gs pos="0">
                    <a:schemeClr val="accent1">
                      <a:lumMod val="60000"/>
                      <a:lumOff val="40000"/>
                    </a:schemeClr>
                  </a:gs>
                  <a:gs pos="100000">
                    <a:schemeClr val="accent1"/>
                  </a:gs>
                </a:gsLs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6" name="Freeform 120"/>
            <p:cNvSpPr>
              <a:spLocks noEditPoints="1"/>
            </p:cNvSpPr>
            <p:nvPr/>
          </p:nvSpPr>
          <p:spPr bwMode="auto">
            <a:xfrm>
              <a:off x="11309" y="5002"/>
              <a:ext cx="638" cy="627"/>
            </a:xfrm>
            <a:custGeom>
              <a:avLst/>
              <a:gdLst>
                <a:gd name="T0" fmla="*/ 46 w 206"/>
                <a:gd name="T1" fmla="*/ 64 h 202"/>
                <a:gd name="T2" fmla="*/ 104 w 206"/>
                <a:gd name="T3" fmla="*/ 65 h 202"/>
                <a:gd name="T4" fmla="*/ 54 w 206"/>
                <a:gd name="T5" fmla="*/ 67 h 202"/>
                <a:gd name="T6" fmla="*/ 83 w 206"/>
                <a:gd name="T7" fmla="*/ 98 h 202"/>
                <a:gd name="T8" fmla="*/ 121 w 206"/>
                <a:gd name="T9" fmla="*/ 113 h 202"/>
                <a:gd name="T10" fmla="*/ 145 w 206"/>
                <a:gd name="T11" fmla="*/ 89 h 202"/>
                <a:gd name="T12" fmla="*/ 149 w 206"/>
                <a:gd name="T13" fmla="*/ 62 h 202"/>
                <a:gd name="T14" fmla="*/ 122 w 206"/>
                <a:gd name="T15" fmla="*/ 40 h 202"/>
                <a:gd name="T16" fmla="*/ 114 w 206"/>
                <a:gd name="T17" fmla="*/ 10 h 202"/>
                <a:gd name="T18" fmla="*/ 69 w 206"/>
                <a:gd name="T19" fmla="*/ 17 h 202"/>
                <a:gd name="T20" fmla="*/ 35 w 206"/>
                <a:gd name="T21" fmla="*/ 12 h 202"/>
                <a:gd name="T22" fmla="*/ 18 w 206"/>
                <a:gd name="T23" fmla="*/ 34 h 202"/>
                <a:gd name="T24" fmla="*/ 17 w 206"/>
                <a:gd name="T25" fmla="*/ 69 h 202"/>
                <a:gd name="T26" fmla="*/ 1 w 206"/>
                <a:gd name="T27" fmla="*/ 96 h 202"/>
                <a:gd name="T28" fmla="*/ 38 w 206"/>
                <a:gd name="T29" fmla="*/ 122 h 202"/>
                <a:gd name="T30" fmla="*/ 54 w 206"/>
                <a:gd name="T31" fmla="*/ 150 h 202"/>
                <a:gd name="T32" fmla="*/ 86 w 206"/>
                <a:gd name="T33" fmla="*/ 146 h 202"/>
                <a:gd name="T34" fmla="*/ 116 w 206"/>
                <a:gd name="T35" fmla="*/ 140 h 202"/>
                <a:gd name="T36" fmla="*/ 84 w 206"/>
                <a:gd name="T37" fmla="*/ 126 h 202"/>
                <a:gd name="T38" fmla="*/ 41 w 206"/>
                <a:gd name="T39" fmla="*/ 136 h 202"/>
                <a:gd name="T40" fmla="*/ 31 w 206"/>
                <a:gd name="T41" fmla="*/ 102 h 202"/>
                <a:gd name="T42" fmla="*/ 25 w 206"/>
                <a:gd name="T43" fmla="*/ 84 h 202"/>
                <a:gd name="T44" fmla="*/ 15 w 206"/>
                <a:gd name="T45" fmla="*/ 42 h 202"/>
                <a:gd name="T46" fmla="*/ 49 w 206"/>
                <a:gd name="T47" fmla="*/ 32 h 202"/>
                <a:gd name="T48" fmla="*/ 67 w 206"/>
                <a:gd name="T49" fmla="*/ 26 h 202"/>
                <a:gd name="T50" fmla="*/ 110 w 206"/>
                <a:gd name="T51" fmla="*/ 17 h 202"/>
                <a:gd name="T52" fmla="*/ 119 w 206"/>
                <a:gd name="T53" fmla="*/ 50 h 202"/>
                <a:gd name="T54" fmla="*/ 126 w 206"/>
                <a:gd name="T55" fmla="*/ 68 h 202"/>
                <a:gd name="T56" fmla="*/ 135 w 206"/>
                <a:gd name="T57" fmla="*/ 111 h 202"/>
                <a:gd name="T58" fmla="*/ 102 w 206"/>
                <a:gd name="T59" fmla="*/ 120 h 202"/>
                <a:gd name="T60" fmla="*/ 159 w 206"/>
                <a:gd name="T61" fmla="*/ 175 h 202"/>
                <a:gd name="T62" fmla="*/ 161 w 206"/>
                <a:gd name="T63" fmla="*/ 167 h 202"/>
                <a:gd name="T64" fmla="*/ 171 w 206"/>
                <a:gd name="T65" fmla="*/ 154 h 202"/>
                <a:gd name="T66" fmla="*/ 193 w 206"/>
                <a:gd name="T67" fmla="*/ 140 h 202"/>
                <a:gd name="T68" fmla="*/ 192 w 206"/>
                <a:gd name="T69" fmla="*/ 122 h 202"/>
                <a:gd name="T70" fmla="*/ 166 w 206"/>
                <a:gd name="T71" fmla="*/ 119 h 202"/>
                <a:gd name="T72" fmla="*/ 145 w 206"/>
                <a:gd name="T73" fmla="*/ 112 h 202"/>
                <a:gd name="T74" fmla="*/ 134 w 206"/>
                <a:gd name="T75" fmla="*/ 122 h 202"/>
                <a:gd name="T76" fmla="*/ 120 w 206"/>
                <a:gd name="T77" fmla="*/ 139 h 202"/>
                <a:gd name="T78" fmla="*/ 114 w 206"/>
                <a:gd name="T79" fmla="*/ 152 h 202"/>
                <a:gd name="T80" fmla="*/ 127 w 206"/>
                <a:gd name="T81" fmla="*/ 171 h 202"/>
                <a:gd name="T82" fmla="*/ 127 w 206"/>
                <a:gd name="T83" fmla="*/ 189 h 202"/>
                <a:gd name="T84" fmla="*/ 153 w 206"/>
                <a:gd name="T85" fmla="*/ 191 h 202"/>
                <a:gd name="T86" fmla="*/ 174 w 206"/>
                <a:gd name="T87" fmla="*/ 199 h 202"/>
                <a:gd name="T88" fmla="*/ 185 w 206"/>
                <a:gd name="T89" fmla="*/ 189 h 202"/>
                <a:gd name="T90" fmla="*/ 194 w 206"/>
                <a:gd name="T91" fmla="*/ 168 h 202"/>
                <a:gd name="T92" fmla="*/ 206 w 206"/>
                <a:gd name="T93" fmla="*/ 155 h 202"/>
                <a:gd name="T94" fmla="*/ 185 w 206"/>
                <a:gd name="T95" fmla="*/ 168 h 202"/>
                <a:gd name="T96" fmla="*/ 180 w 206"/>
                <a:gd name="T97" fmla="*/ 175 h 202"/>
                <a:gd name="T98" fmla="*/ 167 w 206"/>
                <a:gd name="T99" fmla="*/ 193 h 202"/>
                <a:gd name="T100" fmla="*/ 148 w 206"/>
                <a:gd name="T101" fmla="*/ 181 h 202"/>
                <a:gd name="T102" fmla="*/ 140 w 206"/>
                <a:gd name="T103" fmla="*/ 176 h 202"/>
                <a:gd name="T104" fmla="*/ 121 w 206"/>
                <a:gd name="T105" fmla="*/ 163 h 202"/>
                <a:gd name="T106" fmla="*/ 134 w 206"/>
                <a:gd name="T107" fmla="*/ 143 h 202"/>
                <a:gd name="T108" fmla="*/ 139 w 206"/>
                <a:gd name="T109" fmla="*/ 136 h 202"/>
                <a:gd name="T110" fmla="*/ 152 w 206"/>
                <a:gd name="T111" fmla="*/ 117 h 202"/>
                <a:gd name="T112" fmla="*/ 172 w 206"/>
                <a:gd name="T113" fmla="*/ 130 h 202"/>
                <a:gd name="T114" fmla="*/ 179 w 206"/>
                <a:gd name="T115" fmla="*/ 135 h 202"/>
                <a:gd name="T116" fmla="*/ 197 w 206"/>
                <a:gd name="T117" fmla="*/ 14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02">
                  <a:moveTo>
                    <a:pt x="104" y="65"/>
                  </a:moveTo>
                  <a:cubicBezTo>
                    <a:pt x="99" y="53"/>
                    <a:pt x="88" y="45"/>
                    <a:pt x="75" y="45"/>
                  </a:cubicBezTo>
                  <a:cubicBezTo>
                    <a:pt x="71" y="45"/>
                    <a:pt x="67" y="46"/>
                    <a:pt x="63" y="47"/>
                  </a:cubicBezTo>
                  <a:cubicBezTo>
                    <a:pt x="56" y="50"/>
                    <a:pt x="50" y="56"/>
                    <a:pt x="46" y="64"/>
                  </a:cubicBezTo>
                  <a:cubicBezTo>
                    <a:pt x="43" y="72"/>
                    <a:pt x="43" y="80"/>
                    <a:pt x="46" y="88"/>
                  </a:cubicBezTo>
                  <a:cubicBezTo>
                    <a:pt x="51" y="100"/>
                    <a:pt x="62" y="107"/>
                    <a:pt x="75" y="107"/>
                  </a:cubicBezTo>
                  <a:cubicBezTo>
                    <a:pt x="79" y="107"/>
                    <a:pt x="83" y="106"/>
                    <a:pt x="86" y="105"/>
                  </a:cubicBezTo>
                  <a:cubicBezTo>
                    <a:pt x="102" y="99"/>
                    <a:pt x="110" y="81"/>
                    <a:pt x="104" y="65"/>
                  </a:cubicBezTo>
                  <a:close/>
                  <a:moveTo>
                    <a:pt x="83" y="98"/>
                  </a:moveTo>
                  <a:cubicBezTo>
                    <a:pt x="81" y="99"/>
                    <a:pt x="78" y="99"/>
                    <a:pt x="75" y="99"/>
                  </a:cubicBezTo>
                  <a:cubicBezTo>
                    <a:pt x="65" y="99"/>
                    <a:pt x="57" y="93"/>
                    <a:pt x="54" y="85"/>
                  </a:cubicBezTo>
                  <a:cubicBezTo>
                    <a:pt x="51" y="79"/>
                    <a:pt x="51" y="73"/>
                    <a:pt x="54" y="67"/>
                  </a:cubicBezTo>
                  <a:cubicBezTo>
                    <a:pt x="56" y="61"/>
                    <a:pt x="61" y="57"/>
                    <a:pt x="66" y="55"/>
                  </a:cubicBezTo>
                  <a:cubicBezTo>
                    <a:pt x="69" y="54"/>
                    <a:pt x="72" y="53"/>
                    <a:pt x="75" y="53"/>
                  </a:cubicBezTo>
                  <a:cubicBezTo>
                    <a:pt x="84" y="53"/>
                    <a:pt x="93" y="59"/>
                    <a:pt x="96" y="68"/>
                  </a:cubicBezTo>
                  <a:cubicBezTo>
                    <a:pt x="101" y="79"/>
                    <a:pt x="95" y="93"/>
                    <a:pt x="83" y="98"/>
                  </a:cubicBezTo>
                  <a:close/>
                  <a:moveTo>
                    <a:pt x="116" y="140"/>
                  </a:moveTo>
                  <a:cubicBezTo>
                    <a:pt x="117" y="138"/>
                    <a:pt x="117" y="136"/>
                    <a:pt x="116" y="135"/>
                  </a:cubicBezTo>
                  <a:cubicBezTo>
                    <a:pt x="111" y="123"/>
                    <a:pt x="111" y="123"/>
                    <a:pt x="111" y="123"/>
                  </a:cubicBezTo>
                  <a:cubicBezTo>
                    <a:pt x="115" y="120"/>
                    <a:pt x="118" y="117"/>
                    <a:pt x="121" y="113"/>
                  </a:cubicBezTo>
                  <a:cubicBezTo>
                    <a:pt x="132" y="118"/>
                    <a:pt x="132" y="118"/>
                    <a:pt x="132" y="118"/>
                  </a:cubicBezTo>
                  <a:cubicBezTo>
                    <a:pt x="136" y="120"/>
                    <a:pt x="140" y="118"/>
                    <a:pt x="141" y="115"/>
                  </a:cubicBezTo>
                  <a:cubicBezTo>
                    <a:pt x="149" y="98"/>
                    <a:pt x="149" y="98"/>
                    <a:pt x="149" y="98"/>
                  </a:cubicBezTo>
                  <a:cubicBezTo>
                    <a:pt x="150" y="95"/>
                    <a:pt x="149" y="90"/>
                    <a:pt x="145" y="89"/>
                  </a:cubicBezTo>
                  <a:cubicBezTo>
                    <a:pt x="134" y="84"/>
                    <a:pt x="134" y="84"/>
                    <a:pt x="134" y="84"/>
                  </a:cubicBezTo>
                  <a:cubicBezTo>
                    <a:pt x="135" y="79"/>
                    <a:pt x="135" y="75"/>
                    <a:pt x="134" y="70"/>
                  </a:cubicBezTo>
                  <a:cubicBezTo>
                    <a:pt x="145" y="65"/>
                    <a:pt x="145" y="65"/>
                    <a:pt x="145" y="65"/>
                  </a:cubicBezTo>
                  <a:cubicBezTo>
                    <a:pt x="147" y="65"/>
                    <a:pt x="148" y="63"/>
                    <a:pt x="149" y="62"/>
                  </a:cubicBezTo>
                  <a:cubicBezTo>
                    <a:pt x="150" y="60"/>
                    <a:pt x="150" y="58"/>
                    <a:pt x="149" y="56"/>
                  </a:cubicBezTo>
                  <a:cubicBezTo>
                    <a:pt x="142" y="40"/>
                    <a:pt x="142" y="40"/>
                    <a:pt x="142" y="40"/>
                  </a:cubicBezTo>
                  <a:cubicBezTo>
                    <a:pt x="141" y="36"/>
                    <a:pt x="137" y="34"/>
                    <a:pt x="134" y="36"/>
                  </a:cubicBezTo>
                  <a:cubicBezTo>
                    <a:pt x="122" y="40"/>
                    <a:pt x="122" y="40"/>
                    <a:pt x="122" y="40"/>
                  </a:cubicBezTo>
                  <a:cubicBezTo>
                    <a:pt x="120" y="36"/>
                    <a:pt x="116" y="33"/>
                    <a:pt x="113" y="30"/>
                  </a:cubicBezTo>
                  <a:cubicBezTo>
                    <a:pt x="118" y="19"/>
                    <a:pt x="118" y="19"/>
                    <a:pt x="118" y="19"/>
                  </a:cubicBezTo>
                  <a:cubicBezTo>
                    <a:pt x="118" y="17"/>
                    <a:pt x="118" y="15"/>
                    <a:pt x="118" y="14"/>
                  </a:cubicBezTo>
                  <a:cubicBezTo>
                    <a:pt x="117" y="12"/>
                    <a:pt x="116" y="11"/>
                    <a:pt x="114" y="10"/>
                  </a:cubicBezTo>
                  <a:cubicBezTo>
                    <a:pt x="97" y="3"/>
                    <a:pt x="97" y="3"/>
                    <a:pt x="97" y="3"/>
                  </a:cubicBezTo>
                  <a:cubicBezTo>
                    <a:pt x="94" y="1"/>
                    <a:pt x="90" y="3"/>
                    <a:pt x="88" y="6"/>
                  </a:cubicBezTo>
                  <a:cubicBezTo>
                    <a:pt x="83" y="17"/>
                    <a:pt x="83" y="17"/>
                    <a:pt x="83" y="17"/>
                  </a:cubicBezTo>
                  <a:cubicBezTo>
                    <a:pt x="79" y="17"/>
                    <a:pt x="74" y="17"/>
                    <a:pt x="69" y="17"/>
                  </a:cubicBezTo>
                  <a:cubicBezTo>
                    <a:pt x="65" y="6"/>
                    <a:pt x="65" y="6"/>
                    <a:pt x="65" y="6"/>
                  </a:cubicBezTo>
                  <a:cubicBezTo>
                    <a:pt x="63" y="2"/>
                    <a:pt x="59" y="0"/>
                    <a:pt x="56" y="2"/>
                  </a:cubicBezTo>
                  <a:cubicBezTo>
                    <a:pt x="39" y="8"/>
                    <a:pt x="39" y="8"/>
                    <a:pt x="39" y="8"/>
                  </a:cubicBezTo>
                  <a:cubicBezTo>
                    <a:pt x="37" y="9"/>
                    <a:pt x="36" y="10"/>
                    <a:pt x="35" y="12"/>
                  </a:cubicBezTo>
                  <a:cubicBezTo>
                    <a:pt x="34" y="14"/>
                    <a:pt x="34" y="16"/>
                    <a:pt x="35" y="17"/>
                  </a:cubicBezTo>
                  <a:cubicBezTo>
                    <a:pt x="40" y="29"/>
                    <a:pt x="40" y="29"/>
                    <a:pt x="40" y="29"/>
                  </a:cubicBezTo>
                  <a:cubicBezTo>
                    <a:pt x="36" y="32"/>
                    <a:pt x="32" y="35"/>
                    <a:pt x="29" y="39"/>
                  </a:cubicBezTo>
                  <a:cubicBezTo>
                    <a:pt x="18" y="34"/>
                    <a:pt x="18" y="34"/>
                    <a:pt x="18" y="34"/>
                  </a:cubicBezTo>
                  <a:cubicBezTo>
                    <a:pt x="14" y="33"/>
                    <a:pt x="10" y="34"/>
                    <a:pt x="8" y="38"/>
                  </a:cubicBezTo>
                  <a:cubicBezTo>
                    <a:pt x="1" y="54"/>
                    <a:pt x="1" y="54"/>
                    <a:pt x="1" y="54"/>
                  </a:cubicBezTo>
                  <a:cubicBezTo>
                    <a:pt x="0" y="58"/>
                    <a:pt x="1" y="62"/>
                    <a:pt x="5" y="63"/>
                  </a:cubicBezTo>
                  <a:cubicBezTo>
                    <a:pt x="17" y="69"/>
                    <a:pt x="17" y="69"/>
                    <a:pt x="17" y="69"/>
                  </a:cubicBezTo>
                  <a:cubicBezTo>
                    <a:pt x="16" y="73"/>
                    <a:pt x="16" y="78"/>
                    <a:pt x="17" y="82"/>
                  </a:cubicBezTo>
                  <a:cubicBezTo>
                    <a:pt x="5" y="87"/>
                    <a:pt x="5" y="87"/>
                    <a:pt x="5" y="87"/>
                  </a:cubicBezTo>
                  <a:cubicBezTo>
                    <a:pt x="3" y="88"/>
                    <a:pt x="1" y="89"/>
                    <a:pt x="1" y="91"/>
                  </a:cubicBezTo>
                  <a:cubicBezTo>
                    <a:pt x="0" y="92"/>
                    <a:pt x="0" y="94"/>
                    <a:pt x="1" y="96"/>
                  </a:cubicBezTo>
                  <a:cubicBezTo>
                    <a:pt x="7" y="113"/>
                    <a:pt x="7" y="113"/>
                    <a:pt x="7" y="113"/>
                  </a:cubicBezTo>
                  <a:cubicBezTo>
                    <a:pt x="9" y="116"/>
                    <a:pt x="13" y="118"/>
                    <a:pt x="16" y="117"/>
                  </a:cubicBezTo>
                  <a:cubicBezTo>
                    <a:pt x="28" y="112"/>
                    <a:pt x="28" y="112"/>
                    <a:pt x="28" y="112"/>
                  </a:cubicBezTo>
                  <a:cubicBezTo>
                    <a:pt x="31" y="116"/>
                    <a:pt x="35" y="119"/>
                    <a:pt x="38" y="122"/>
                  </a:cubicBezTo>
                  <a:cubicBezTo>
                    <a:pt x="33" y="134"/>
                    <a:pt x="33" y="134"/>
                    <a:pt x="33" y="134"/>
                  </a:cubicBezTo>
                  <a:cubicBezTo>
                    <a:pt x="33" y="136"/>
                    <a:pt x="33" y="137"/>
                    <a:pt x="33" y="139"/>
                  </a:cubicBezTo>
                  <a:cubicBezTo>
                    <a:pt x="34" y="141"/>
                    <a:pt x="35" y="142"/>
                    <a:pt x="37" y="143"/>
                  </a:cubicBezTo>
                  <a:cubicBezTo>
                    <a:pt x="54" y="150"/>
                    <a:pt x="54" y="150"/>
                    <a:pt x="54" y="150"/>
                  </a:cubicBezTo>
                  <a:cubicBezTo>
                    <a:pt x="57" y="152"/>
                    <a:pt x="61" y="150"/>
                    <a:pt x="63" y="146"/>
                  </a:cubicBezTo>
                  <a:cubicBezTo>
                    <a:pt x="68" y="135"/>
                    <a:pt x="68" y="135"/>
                    <a:pt x="68" y="135"/>
                  </a:cubicBezTo>
                  <a:cubicBezTo>
                    <a:pt x="72" y="135"/>
                    <a:pt x="77" y="135"/>
                    <a:pt x="82" y="135"/>
                  </a:cubicBezTo>
                  <a:cubicBezTo>
                    <a:pt x="86" y="146"/>
                    <a:pt x="86" y="146"/>
                    <a:pt x="86" y="146"/>
                  </a:cubicBezTo>
                  <a:cubicBezTo>
                    <a:pt x="87" y="149"/>
                    <a:pt x="90" y="151"/>
                    <a:pt x="93" y="151"/>
                  </a:cubicBezTo>
                  <a:cubicBezTo>
                    <a:pt x="94" y="151"/>
                    <a:pt x="94" y="151"/>
                    <a:pt x="95" y="150"/>
                  </a:cubicBezTo>
                  <a:cubicBezTo>
                    <a:pt x="112" y="144"/>
                    <a:pt x="112" y="144"/>
                    <a:pt x="112" y="144"/>
                  </a:cubicBezTo>
                  <a:cubicBezTo>
                    <a:pt x="114" y="143"/>
                    <a:pt x="115" y="142"/>
                    <a:pt x="116" y="140"/>
                  </a:cubicBezTo>
                  <a:close/>
                  <a:moveTo>
                    <a:pt x="108" y="137"/>
                  </a:moveTo>
                  <a:cubicBezTo>
                    <a:pt x="93" y="142"/>
                    <a:pt x="93" y="142"/>
                    <a:pt x="93" y="142"/>
                  </a:cubicBezTo>
                  <a:cubicBezTo>
                    <a:pt x="87" y="126"/>
                    <a:pt x="87" y="126"/>
                    <a:pt x="87" y="126"/>
                  </a:cubicBezTo>
                  <a:cubicBezTo>
                    <a:pt x="84" y="126"/>
                    <a:pt x="84" y="126"/>
                    <a:pt x="84" y="126"/>
                  </a:cubicBezTo>
                  <a:cubicBezTo>
                    <a:pt x="78" y="127"/>
                    <a:pt x="72" y="127"/>
                    <a:pt x="66" y="126"/>
                  </a:cubicBezTo>
                  <a:cubicBezTo>
                    <a:pt x="63" y="126"/>
                    <a:pt x="63" y="126"/>
                    <a:pt x="63" y="126"/>
                  </a:cubicBezTo>
                  <a:cubicBezTo>
                    <a:pt x="56" y="142"/>
                    <a:pt x="56" y="142"/>
                    <a:pt x="56" y="142"/>
                  </a:cubicBezTo>
                  <a:cubicBezTo>
                    <a:pt x="41" y="136"/>
                    <a:pt x="41" y="136"/>
                    <a:pt x="41" y="136"/>
                  </a:cubicBezTo>
                  <a:cubicBezTo>
                    <a:pt x="48" y="119"/>
                    <a:pt x="48" y="119"/>
                    <a:pt x="48" y="119"/>
                  </a:cubicBezTo>
                  <a:cubicBezTo>
                    <a:pt x="46" y="118"/>
                    <a:pt x="46" y="118"/>
                    <a:pt x="46" y="118"/>
                  </a:cubicBezTo>
                  <a:cubicBezTo>
                    <a:pt x="41" y="114"/>
                    <a:pt x="37" y="110"/>
                    <a:pt x="33" y="105"/>
                  </a:cubicBezTo>
                  <a:cubicBezTo>
                    <a:pt x="31" y="102"/>
                    <a:pt x="31" y="102"/>
                    <a:pt x="31" y="102"/>
                  </a:cubicBezTo>
                  <a:cubicBezTo>
                    <a:pt x="14" y="109"/>
                    <a:pt x="14" y="109"/>
                    <a:pt x="14" y="109"/>
                  </a:cubicBezTo>
                  <a:cubicBezTo>
                    <a:pt x="9" y="94"/>
                    <a:pt x="9" y="94"/>
                    <a:pt x="9" y="94"/>
                  </a:cubicBezTo>
                  <a:cubicBezTo>
                    <a:pt x="25" y="87"/>
                    <a:pt x="25" y="87"/>
                    <a:pt x="25" y="87"/>
                  </a:cubicBezTo>
                  <a:cubicBezTo>
                    <a:pt x="25" y="84"/>
                    <a:pt x="25" y="84"/>
                    <a:pt x="25" y="84"/>
                  </a:cubicBezTo>
                  <a:cubicBezTo>
                    <a:pt x="24" y="78"/>
                    <a:pt x="24" y="73"/>
                    <a:pt x="25" y="67"/>
                  </a:cubicBezTo>
                  <a:cubicBezTo>
                    <a:pt x="26" y="64"/>
                    <a:pt x="26" y="64"/>
                    <a:pt x="26" y="64"/>
                  </a:cubicBezTo>
                  <a:cubicBezTo>
                    <a:pt x="9" y="57"/>
                    <a:pt x="9" y="57"/>
                    <a:pt x="9" y="57"/>
                  </a:cubicBezTo>
                  <a:cubicBezTo>
                    <a:pt x="15" y="42"/>
                    <a:pt x="15" y="42"/>
                    <a:pt x="15" y="42"/>
                  </a:cubicBezTo>
                  <a:cubicBezTo>
                    <a:pt x="32" y="49"/>
                    <a:pt x="32" y="49"/>
                    <a:pt x="32" y="49"/>
                  </a:cubicBezTo>
                  <a:cubicBezTo>
                    <a:pt x="34" y="46"/>
                    <a:pt x="34" y="46"/>
                    <a:pt x="34" y="46"/>
                  </a:cubicBezTo>
                  <a:cubicBezTo>
                    <a:pt x="37" y="41"/>
                    <a:pt x="42" y="37"/>
                    <a:pt x="47" y="34"/>
                  </a:cubicBezTo>
                  <a:cubicBezTo>
                    <a:pt x="49" y="32"/>
                    <a:pt x="49" y="32"/>
                    <a:pt x="49" y="32"/>
                  </a:cubicBezTo>
                  <a:cubicBezTo>
                    <a:pt x="43" y="15"/>
                    <a:pt x="43" y="15"/>
                    <a:pt x="43" y="15"/>
                  </a:cubicBezTo>
                  <a:cubicBezTo>
                    <a:pt x="58" y="10"/>
                    <a:pt x="58" y="10"/>
                    <a:pt x="58" y="10"/>
                  </a:cubicBezTo>
                  <a:cubicBezTo>
                    <a:pt x="64" y="26"/>
                    <a:pt x="64" y="26"/>
                    <a:pt x="64" y="26"/>
                  </a:cubicBezTo>
                  <a:cubicBezTo>
                    <a:pt x="67" y="26"/>
                    <a:pt x="67" y="26"/>
                    <a:pt x="67" y="26"/>
                  </a:cubicBezTo>
                  <a:cubicBezTo>
                    <a:pt x="73" y="25"/>
                    <a:pt x="79" y="25"/>
                    <a:pt x="85" y="26"/>
                  </a:cubicBezTo>
                  <a:cubicBezTo>
                    <a:pt x="88" y="26"/>
                    <a:pt x="88" y="26"/>
                    <a:pt x="88" y="26"/>
                  </a:cubicBezTo>
                  <a:cubicBezTo>
                    <a:pt x="95" y="10"/>
                    <a:pt x="95" y="10"/>
                    <a:pt x="95" y="10"/>
                  </a:cubicBezTo>
                  <a:cubicBezTo>
                    <a:pt x="110" y="17"/>
                    <a:pt x="110" y="17"/>
                    <a:pt x="110" y="17"/>
                  </a:cubicBezTo>
                  <a:cubicBezTo>
                    <a:pt x="103" y="33"/>
                    <a:pt x="103" y="33"/>
                    <a:pt x="103" y="33"/>
                  </a:cubicBezTo>
                  <a:cubicBezTo>
                    <a:pt x="105" y="35"/>
                    <a:pt x="105" y="35"/>
                    <a:pt x="105" y="35"/>
                  </a:cubicBezTo>
                  <a:cubicBezTo>
                    <a:pt x="110" y="38"/>
                    <a:pt x="114" y="42"/>
                    <a:pt x="118" y="47"/>
                  </a:cubicBezTo>
                  <a:cubicBezTo>
                    <a:pt x="119" y="50"/>
                    <a:pt x="119" y="50"/>
                    <a:pt x="119" y="50"/>
                  </a:cubicBezTo>
                  <a:cubicBezTo>
                    <a:pt x="135" y="43"/>
                    <a:pt x="135" y="43"/>
                    <a:pt x="135" y="43"/>
                  </a:cubicBezTo>
                  <a:cubicBezTo>
                    <a:pt x="141" y="58"/>
                    <a:pt x="141" y="58"/>
                    <a:pt x="141" y="58"/>
                  </a:cubicBezTo>
                  <a:cubicBezTo>
                    <a:pt x="125" y="65"/>
                    <a:pt x="125" y="65"/>
                    <a:pt x="125" y="65"/>
                  </a:cubicBezTo>
                  <a:cubicBezTo>
                    <a:pt x="126" y="68"/>
                    <a:pt x="126" y="68"/>
                    <a:pt x="126" y="68"/>
                  </a:cubicBezTo>
                  <a:cubicBezTo>
                    <a:pt x="127" y="74"/>
                    <a:pt x="127" y="80"/>
                    <a:pt x="126" y="86"/>
                  </a:cubicBezTo>
                  <a:cubicBezTo>
                    <a:pt x="125" y="89"/>
                    <a:pt x="125" y="89"/>
                    <a:pt x="125" y="89"/>
                  </a:cubicBezTo>
                  <a:cubicBezTo>
                    <a:pt x="141" y="96"/>
                    <a:pt x="141" y="96"/>
                    <a:pt x="141" y="96"/>
                  </a:cubicBezTo>
                  <a:cubicBezTo>
                    <a:pt x="135" y="111"/>
                    <a:pt x="135" y="111"/>
                    <a:pt x="135" y="111"/>
                  </a:cubicBezTo>
                  <a:cubicBezTo>
                    <a:pt x="119" y="104"/>
                    <a:pt x="119" y="104"/>
                    <a:pt x="119" y="104"/>
                  </a:cubicBezTo>
                  <a:cubicBezTo>
                    <a:pt x="117" y="106"/>
                    <a:pt x="117" y="106"/>
                    <a:pt x="117" y="106"/>
                  </a:cubicBezTo>
                  <a:cubicBezTo>
                    <a:pt x="113" y="111"/>
                    <a:pt x="109" y="115"/>
                    <a:pt x="104" y="118"/>
                  </a:cubicBezTo>
                  <a:cubicBezTo>
                    <a:pt x="102" y="120"/>
                    <a:pt x="102" y="120"/>
                    <a:pt x="102" y="120"/>
                  </a:cubicBezTo>
                  <a:lnTo>
                    <a:pt x="108" y="137"/>
                  </a:lnTo>
                  <a:close/>
                  <a:moveTo>
                    <a:pt x="157" y="136"/>
                  </a:moveTo>
                  <a:cubicBezTo>
                    <a:pt x="146" y="137"/>
                    <a:pt x="138" y="147"/>
                    <a:pt x="140" y="158"/>
                  </a:cubicBezTo>
                  <a:cubicBezTo>
                    <a:pt x="141" y="168"/>
                    <a:pt x="149" y="175"/>
                    <a:pt x="159" y="175"/>
                  </a:cubicBezTo>
                  <a:cubicBezTo>
                    <a:pt x="160" y="175"/>
                    <a:pt x="161" y="175"/>
                    <a:pt x="162" y="175"/>
                  </a:cubicBezTo>
                  <a:cubicBezTo>
                    <a:pt x="173" y="174"/>
                    <a:pt x="180" y="164"/>
                    <a:pt x="179" y="153"/>
                  </a:cubicBezTo>
                  <a:cubicBezTo>
                    <a:pt x="178" y="142"/>
                    <a:pt x="168" y="134"/>
                    <a:pt x="157" y="136"/>
                  </a:cubicBezTo>
                  <a:close/>
                  <a:moveTo>
                    <a:pt x="161" y="167"/>
                  </a:moveTo>
                  <a:cubicBezTo>
                    <a:pt x="154" y="168"/>
                    <a:pt x="148" y="163"/>
                    <a:pt x="147" y="157"/>
                  </a:cubicBezTo>
                  <a:cubicBezTo>
                    <a:pt x="147" y="150"/>
                    <a:pt x="151" y="144"/>
                    <a:pt x="158" y="144"/>
                  </a:cubicBezTo>
                  <a:cubicBezTo>
                    <a:pt x="158" y="143"/>
                    <a:pt x="159" y="143"/>
                    <a:pt x="159" y="143"/>
                  </a:cubicBezTo>
                  <a:cubicBezTo>
                    <a:pt x="165" y="143"/>
                    <a:pt x="170" y="148"/>
                    <a:pt x="171" y="154"/>
                  </a:cubicBezTo>
                  <a:cubicBezTo>
                    <a:pt x="172" y="160"/>
                    <a:pt x="167" y="166"/>
                    <a:pt x="161" y="167"/>
                  </a:cubicBezTo>
                  <a:close/>
                  <a:moveTo>
                    <a:pt x="205" y="144"/>
                  </a:moveTo>
                  <a:cubicBezTo>
                    <a:pt x="204" y="141"/>
                    <a:pt x="202" y="139"/>
                    <a:pt x="199" y="139"/>
                  </a:cubicBezTo>
                  <a:cubicBezTo>
                    <a:pt x="193" y="140"/>
                    <a:pt x="193" y="140"/>
                    <a:pt x="193" y="140"/>
                  </a:cubicBezTo>
                  <a:cubicBezTo>
                    <a:pt x="192" y="138"/>
                    <a:pt x="191" y="136"/>
                    <a:pt x="190" y="135"/>
                  </a:cubicBezTo>
                  <a:cubicBezTo>
                    <a:pt x="193" y="130"/>
                    <a:pt x="193" y="130"/>
                    <a:pt x="193" y="130"/>
                  </a:cubicBezTo>
                  <a:cubicBezTo>
                    <a:pt x="194" y="129"/>
                    <a:pt x="195" y="127"/>
                    <a:pt x="194" y="126"/>
                  </a:cubicBezTo>
                  <a:cubicBezTo>
                    <a:pt x="194" y="124"/>
                    <a:pt x="193" y="123"/>
                    <a:pt x="192" y="122"/>
                  </a:cubicBezTo>
                  <a:cubicBezTo>
                    <a:pt x="184" y="115"/>
                    <a:pt x="184" y="115"/>
                    <a:pt x="184" y="115"/>
                  </a:cubicBezTo>
                  <a:cubicBezTo>
                    <a:pt x="181" y="114"/>
                    <a:pt x="178" y="114"/>
                    <a:pt x="176" y="116"/>
                  </a:cubicBezTo>
                  <a:cubicBezTo>
                    <a:pt x="172" y="121"/>
                    <a:pt x="172" y="121"/>
                    <a:pt x="172" y="121"/>
                  </a:cubicBezTo>
                  <a:cubicBezTo>
                    <a:pt x="170" y="120"/>
                    <a:pt x="168" y="120"/>
                    <a:pt x="166" y="119"/>
                  </a:cubicBezTo>
                  <a:cubicBezTo>
                    <a:pt x="165" y="113"/>
                    <a:pt x="165" y="113"/>
                    <a:pt x="165" y="113"/>
                  </a:cubicBezTo>
                  <a:cubicBezTo>
                    <a:pt x="165" y="111"/>
                    <a:pt x="163" y="108"/>
                    <a:pt x="160" y="108"/>
                  </a:cubicBezTo>
                  <a:cubicBezTo>
                    <a:pt x="148" y="110"/>
                    <a:pt x="148" y="110"/>
                    <a:pt x="148" y="110"/>
                  </a:cubicBezTo>
                  <a:cubicBezTo>
                    <a:pt x="147" y="110"/>
                    <a:pt x="146" y="111"/>
                    <a:pt x="145" y="112"/>
                  </a:cubicBezTo>
                  <a:cubicBezTo>
                    <a:pt x="144" y="113"/>
                    <a:pt x="143" y="115"/>
                    <a:pt x="143" y="116"/>
                  </a:cubicBezTo>
                  <a:cubicBezTo>
                    <a:pt x="144" y="122"/>
                    <a:pt x="144" y="122"/>
                    <a:pt x="144" y="122"/>
                  </a:cubicBezTo>
                  <a:cubicBezTo>
                    <a:pt x="142" y="123"/>
                    <a:pt x="140" y="124"/>
                    <a:pt x="139" y="125"/>
                  </a:cubicBezTo>
                  <a:cubicBezTo>
                    <a:pt x="134" y="122"/>
                    <a:pt x="134" y="122"/>
                    <a:pt x="134" y="122"/>
                  </a:cubicBezTo>
                  <a:cubicBezTo>
                    <a:pt x="131" y="120"/>
                    <a:pt x="128" y="120"/>
                    <a:pt x="126" y="123"/>
                  </a:cubicBezTo>
                  <a:cubicBezTo>
                    <a:pt x="119" y="131"/>
                    <a:pt x="119" y="131"/>
                    <a:pt x="119" y="131"/>
                  </a:cubicBezTo>
                  <a:cubicBezTo>
                    <a:pt x="118" y="132"/>
                    <a:pt x="118" y="134"/>
                    <a:pt x="118" y="135"/>
                  </a:cubicBezTo>
                  <a:cubicBezTo>
                    <a:pt x="118" y="137"/>
                    <a:pt x="119" y="138"/>
                    <a:pt x="120" y="139"/>
                  </a:cubicBezTo>
                  <a:cubicBezTo>
                    <a:pt x="125" y="143"/>
                    <a:pt x="125" y="143"/>
                    <a:pt x="125" y="143"/>
                  </a:cubicBezTo>
                  <a:cubicBezTo>
                    <a:pt x="125" y="145"/>
                    <a:pt x="124" y="147"/>
                    <a:pt x="124" y="149"/>
                  </a:cubicBezTo>
                  <a:cubicBezTo>
                    <a:pt x="117" y="149"/>
                    <a:pt x="117" y="149"/>
                    <a:pt x="117" y="149"/>
                  </a:cubicBezTo>
                  <a:cubicBezTo>
                    <a:pt x="116" y="150"/>
                    <a:pt x="115" y="150"/>
                    <a:pt x="114" y="152"/>
                  </a:cubicBezTo>
                  <a:cubicBezTo>
                    <a:pt x="113" y="153"/>
                    <a:pt x="112" y="154"/>
                    <a:pt x="112" y="156"/>
                  </a:cubicBezTo>
                  <a:cubicBezTo>
                    <a:pt x="114" y="166"/>
                    <a:pt x="114" y="166"/>
                    <a:pt x="114" y="166"/>
                  </a:cubicBezTo>
                  <a:cubicBezTo>
                    <a:pt x="114" y="169"/>
                    <a:pt x="117" y="171"/>
                    <a:pt x="119" y="171"/>
                  </a:cubicBezTo>
                  <a:cubicBezTo>
                    <a:pt x="127" y="171"/>
                    <a:pt x="127" y="171"/>
                    <a:pt x="127" y="171"/>
                  </a:cubicBezTo>
                  <a:cubicBezTo>
                    <a:pt x="127" y="172"/>
                    <a:pt x="128" y="174"/>
                    <a:pt x="130" y="176"/>
                  </a:cubicBezTo>
                  <a:cubicBezTo>
                    <a:pt x="126" y="181"/>
                    <a:pt x="126" y="181"/>
                    <a:pt x="126" y="181"/>
                  </a:cubicBezTo>
                  <a:cubicBezTo>
                    <a:pt x="125" y="182"/>
                    <a:pt x="124" y="184"/>
                    <a:pt x="125" y="185"/>
                  </a:cubicBezTo>
                  <a:cubicBezTo>
                    <a:pt x="125" y="187"/>
                    <a:pt x="126" y="188"/>
                    <a:pt x="127" y="189"/>
                  </a:cubicBezTo>
                  <a:cubicBezTo>
                    <a:pt x="135" y="195"/>
                    <a:pt x="135" y="195"/>
                    <a:pt x="135" y="195"/>
                  </a:cubicBezTo>
                  <a:cubicBezTo>
                    <a:pt x="138" y="197"/>
                    <a:pt x="141" y="197"/>
                    <a:pt x="143" y="194"/>
                  </a:cubicBezTo>
                  <a:cubicBezTo>
                    <a:pt x="147" y="189"/>
                    <a:pt x="147" y="189"/>
                    <a:pt x="147" y="189"/>
                  </a:cubicBezTo>
                  <a:cubicBezTo>
                    <a:pt x="149" y="190"/>
                    <a:pt x="151" y="191"/>
                    <a:pt x="153" y="191"/>
                  </a:cubicBezTo>
                  <a:cubicBezTo>
                    <a:pt x="154" y="197"/>
                    <a:pt x="154" y="197"/>
                    <a:pt x="154" y="197"/>
                  </a:cubicBezTo>
                  <a:cubicBezTo>
                    <a:pt x="154" y="200"/>
                    <a:pt x="156" y="202"/>
                    <a:pt x="159" y="202"/>
                  </a:cubicBezTo>
                  <a:cubicBezTo>
                    <a:pt x="171" y="201"/>
                    <a:pt x="171" y="201"/>
                    <a:pt x="171" y="201"/>
                  </a:cubicBezTo>
                  <a:cubicBezTo>
                    <a:pt x="172" y="201"/>
                    <a:pt x="174" y="200"/>
                    <a:pt x="174" y="199"/>
                  </a:cubicBezTo>
                  <a:cubicBezTo>
                    <a:pt x="175" y="197"/>
                    <a:pt x="176" y="196"/>
                    <a:pt x="176" y="194"/>
                  </a:cubicBezTo>
                  <a:cubicBezTo>
                    <a:pt x="175" y="188"/>
                    <a:pt x="175" y="188"/>
                    <a:pt x="175" y="188"/>
                  </a:cubicBezTo>
                  <a:cubicBezTo>
                    <a:pt x="177" y="187"/>
                    <a:pt x="178" y="186"/>
                    <a:pt x="180" y="185"/>
                  </a:cubicBezTo>
                  <a:cubicBezTo>
                    <a:pt x="185" y="189"/>
                    <a:pt x="185" y="189"/>
                    <a:pt x="185" y="189"/>
                  </a:cubicBezTo>
                  <a:cubicBezTo>
                    <a:pt x="187" y="191"/>
                    <a:pt x="191" y="190"/>
                    <a:pt x="193" y="188"/>
                  </a:cubicBezTo>
                  <a:cubicBezTo>
                    <a:pt x="199" y="180"/>
                    <a:pt x="199" y="180"/>
                    <a:pt x="199" y="180"/>
                  </a:cubicBezTo>
                  <a:cubicBezTo>
                    <a:pt x="201" y="177"/>
                    <a:pt x="201" y="173"/>
                    <a:pt x="198" y="172"/>
                  </a:cubicBezTo>
                  <a:cubicBezTo>
                    <a:pt x="194" y="168"/>
                    <a:pt x="194" y="168"/>
                    <a:pt x="194" y="168"/>
                  </a:cubicBezTo>
                  <a:cubicBezTo>
                    <a:pt x="194" y="166"/>
                    <a:pt x="195" y="164"/>
                    <a:pt x="195" y="162"/>
                  </a:cubicBezTo>
                  <a:cubicBezTo>
                    <a:pt x="201" y="161"/>
                    <a:pt x="201" y="161"/>
                    <a:pt x="201" y="161"/>
                  </a:cubicBezTo>
                  <a:cubicBezTo>
                    <a:pt x="203" y="161"/>
                    <a:pt x="204" y="160"/>
                    <a:pt x="205" y="159"/>
                  </a:cubicBezTo>
                  <a:cubicBezTo>
                    <a:pt x="206" y="158"/>
                    <a:pt x="206" y="156"/>
                    <a:pt x="206" y="155"/>
                  </a:cubicBezTo>
                  <a:lnTo>
                    <a:pt x="205" y="144"/>
                  </a:lnTo>
                  <a:close/>
                  <a:moveTo>
                    <a:pt x="188" y="155"/>
                  </a:moveTo>
                  <a:cubicBezTo>
                    <a:pt x="188" y="158"/>
                    <a:pt x="188" y="158"/>
                    <a:pt x="188" y="158"/>
                  </a:cubicBezTo>
                  <a:cubicBezTo>
                    <a:pt x="188" y="161"/>
                    <a:pt x="187" y="164"/>
                    <a:pt x="185" y="168"/>
                  </a:cubicBezTo>
                  <a:cubicBezTo>
                    <a:pt x="184" y="170"/>
                    <a:pt x="184" y="170"/>
                    <a:pt x="184" y="170"/>
                  </a:cubicBezTo>
                  <a:cubicBezTo>
                    <a:pt x="192" y="176"/>
                    <a:pt x="192" y="176"/>
                    <a:pt x="192" y="176"/>
                  </a:cubicBezTo>
                  <a:cubicBezTo>
                    <a:pt x="188" y="181"/>
                    <a:pt x="188" y="181"/>
                    <a:pt x="188" y="181"/>
                  </a:cubicBezTo>
                  <a:cubicBezTo>
                    <a:pt x="180" y="175"/>
                    <a:pt x="180" y="175"/>
                    <a:pt x="180" y="175"/>
                  </a:cubicBezTo>
                  <a:cubicBezTo>
                    <a:pt x="177" y="177"/>
                    <a:pt x="177" y="177"/>
                    <a:pt x="177" y="177"/>
                  </a:cubicBezTo>
                  <a:cubicBezTo>
                    <a:pt x="175" y="179"/>
                    <a:pt x="172" y="181"/>
                    <a:pt x="169" y="182"/>
                  </a:cubicBezTo>
                  <a:cubicBezTo>
                    <a:pt x="166" y="183"/>
                    <a:pt x="166" y="183"/>
                    <a:pt x="166" y="183"/>
                  </a:cubicBezTo>
                  <a:cubicBezTo>
                    <a:pt x="167" y="193"/>
                    <a:pt x="167" y="193"/>
                    <a:pt x="167" y="193"/>
                  </a:cubicBezTo>
                  <a:cubicBezTo>
                    <a:pt x="161" y="194"/>
                    <a:pt x="161" y="194"/>
                    <a:pt x="161" y="194"/>
                  </a:cubicBezTo>
                  <a:cubicBezTo>
                    <a:pt x="160" y="184"/>
                    <a:pt x="160" y="184"/>
                    <a:pt x="160" y="184"/>
                  </a:cubicBezTo>
                  <a:cubicBezTo>
                    <a:pt x="157" y="184"/>
                    <a:pt x="157" y="184"/>
                    <a:pt x="157" y="184"/>
                  </a:cubicBezTo>
                  <a:cubicBezTo>
                    <a:pt x="154" y="183"/>
                    <a:pt x="150" y="182"/>
                    <a:pt x="148" y="181"/>
                  </a:cubicBezTo>
                  <a:cubicBezTo>
                    <a:pt x="145" y="180"/>
                    <a:pt x="145" y="180"/>
                    <a:pt x="145" y="180"/>
                  </a:cubicBezTo>
                  <a:cubicBezTo>
                    <a:pt x="138" y="188"/>
                    <a:pt x="138" y="188"/>
                    <a:pt x="138" y="188"/>
                  </a:cubicBezTo>
                  <a:cubicBezTo>
                    <a:pt x="133" y="184"/>
                    <a:pt x="133" y="184"/>
                    <a:pt x="133" y="184"/>
                  </a:cubicBezTo>
                  <a:cubicBezTo>
                    <a:pt x="140" y="176"/>
                    <a:pt x="140" y="176"/>
                    <a:pt x="140" y="176"/>
                  </a:cubicBezTo>
                  <a:cubicBezTo>
                    <a:pt x="138" y="173"/>
                    <a:pt x="138" y="173"/>
                    <a:pt x="138" y="173"/>
                  </a:cubicBezTo>
                  <a:cubicBezTo>
                    <a:pt x="136" y="171"/>
                    <a:pt x="134" y="168"/>
                    <a:pt x="133" y="165"/>
                  </a:cubicBezTo>
                  <a:cubicBezTo>
                    <a:pt x="132" y="162"/>
                    <a:pt x="132" y="162"/>
                    <a:pt x="132" y="162"/>
                  </a:cubicBezTo>
                  <a:cubicBezTo>
                    <a:pt x="121" y="163"/>
                    <a:pt x="121" y="163"/>
                    <a:pt x="121" y="163"/>
                  </a:cubicBezTo>
                  <a:cubicBezTo>
                    <a:pt x="121" y="157"/>
                    <a:pt x="121" y="157"/>
                    <a:pt x="121" y="157"/>
                  </a:cubicBezTo>
                  <a:cubicBezTo>
                    <a:pt x="131" y="156"/>
                    <a:pt x="131" y="156"/>
                    <a:pt x="131" y="156"/>
                  </a:cubicBezTo>
                  <a:cubicBezTo>
                    <a:pt x="131" y="153"/>
                    <a:pt x="131" y="153"/>
                    <a:pt x="131" y="153"/>
                  </a:cubicBezTo>
                  <a:cubicBezTo>
                    <a:pt x="132" y="149"/>
                    <a:pt x="132" y="146"/>
                    <a:pt x="134" y="143"/>
                  </a:cubicBezTo>
                  <a:cubicBezTo>
                    <a:pt x="135" y="140"/>
                    <a:pt x="135" y="140"/>
                    <a:pt x="135" y="140"/>
                  </a:cubicBezTo>
                  <a:cubicBezTo>
                    <a:pt x="127" y="134"/>
                    <a:pt x="127" y="134"/>
                    <a:pt x="127" y="134"/>
                  </a:cubicBezTo>
                  <a:cubicBezTo>
                    <a:pt x="131" y="129"/>
                    <a:pt x="131" y="129"/>
                    <a:pt x="131" y="129"/>
                  </a:cubicBezTo>
                  <a:cubicBezTo>
                    <a:pt x="139" y="136"/>
                    <a:pt x="139" y="136"/>
                    <a:pt x="139" y="136"/>
                  </a:cubicBezTo>
                  <a:cubicBezTo>
                    <a:pt x="141" y="134"/>
                    <a:pt x="141" y="134"/>
                    <a:pt x="141" y="134"/>
                  </a:cubicBezTo>
                  <a:cubicBezTo>
                    <a:pt x="144" y="131"/>
                    <a:pt x="147" y="130"/>
                    <a:pt x="150" y="129"/>
                  </a:cubicBezTo>
                  <a:cubicBezTo>
                    <a:pt x="153" y="127"/>
                    <a:pt x="153" y="127"/>
                    <a:pt x="153" y="127"/>
                  </a:cubicBezTo>
                  <a:cubicBezTo>
                    <a:pt x="152" y="117"/>
                    <a:pt x="152" y="117"/>
                    <a:pt x="152" y="117"/>
                  </a:cubicBezTo>
                  <a:cubicBezTo>
                    <a:pt x="158" y="117"/>
                    <a:pt x="158" y="117"/>
                    <a:pt x="158" y="117"/>
                  </a:cubicBezTo>
                  <a:cubicBezTo>
                    <a:pt x="159" y="127"/>
                    <a:pt x="159" y="127"/>
                    <a:pt x="159" y="127"/>
                  </a:cubicBezTo>
                  <a:cubicBezTo>
                    <a:pt x="162" y="127"/>
                    <a:pt x="162" y="127"/>
                    <a:pt x="162" y="127"/>
                  </a:cubicBezTo>
                  <a:cubicBezTo>
                    <a:pt x="165" y="127"/>
                    <a:pt x="169" y="128"/>
                    <a:pt x="172" y="130"/>
                  </a:cubicBezTo>
                  <a:cubicBezTo>
                    <a:pt x="175" y="131"/>
                    <a:pt x="175" y="131"/>
                    <a:pt x="175" y="131"/>
                  </a:cubicBezTo>
                  <a:cubicBezTo>
                    <a:pt x="181" y="123"/>
                    <a:pt x="181" y="123"/>
                    <a:pt x="181" y="123"/>
                  </a:cubicBezTo>
                  <a:cubicBezTo>
                    <a:pt x="185" y="127"/>
                    <a:pt x="185" y="127"/>
                    <a:pt x="185" y="127"/>
                  </a:cubicBezTo>
                  <a:cubicBezTo>
                    <a:pt x="179" y="135"/>
                    <a:pt x="179" y="135"/>
                    <a:pt x="179" y="135"/>
                  </a:cubicBezTo>
                  <a:cubicBezTo>
                    <a:pt x="181" y="137"/>
                    <a:pt x="181" y="137"/>
                    <a:pt x="181" y="137"/>
                  </a:cubicBezTo>
                  <a:cubicBezTo>
                    <a:pt x="184" y="140"/>
                    <a:pt x="185" y="143"/>
                    <a:pt x="186" y="146"/>
                  </a:cubicBezTo>
                  <a:cubicBezTo>
                    <a:pt x="187" y="149"/>
                    <a:pt x="187" y="149"/>
                    <a:pt x="187" y="149"/>
                  </a:cubicBezTo>
                  <a:cubicBezTo>
                    <a:pt x="197" y="147"/>
                    <a:pt x="197" y="147"/>
                    <a:pt x="197" y="147"/>
                  </a:cubicBezTo>
                  <a:cubicBezTo>
                    <a:pt x="198" y="153"/>
                    <a:pt x="198" y="153"/>
                    <a:pt x="198" y="153"/>
                  </a:cubicBezTo>
                  <a:lnTo>
                    <a:pt x="188" y="155"/>
                  </a:ln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sp>
          <p:nvSpPr>
            <p:cNvPr id="246" name="椭圆 245"/>
            <p:cNvSpPr/>
            <p:nvPr/>
          </p:nvSpPr>
          <p:spPr>
            <a:xfrm>
              <a:off x="14820" y="4397"/>
              <a:ext cx="1792" cy="17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7" name="弧形 246"/>
            <p:cNvSpPr/>
            <p:nvPr/>
          </p:nvSpPr>
          <p:spPr>
            <a:xfrm>
              <a:off x="14596" y="4173"/>
              <a:ext cx="2240" cy="2240"/>
            </a:xfrm>
            <a:prstGeom prst="arc">
              <a:avLst>
                <a:gd name="adj1" fmla="val 109779"/>
                <a:gd name="adj2" fmla="val 21563245"/>
              </a:avLst>
            </a:prstGeom>
            <a:ln w="127000" cap="rnd">
              <a:gradFill>
                <a:gsLst>
                  <a:gs pos="0">
                    <a:schemeClr val="accent1">
                      <a:lumMod val="60000"/>
                      <a:lumOff val="40000"/>
                    </a:schemeClr>
                  </a:gs>
                  <a:gs pos="100000">
                    <a:schemeClr val="accent1"/>
                  </a:gs>
                </a:gsLs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242" name="Freeform 67"/>
            <p:cNvSpPr>
              <a:spLocks noEditPoints="1"/>
            </p:cNvSpPr>
            <p:nvPr/>
          </p:nvSpPr>
          <p:spPr bwMode="auto">
            <a:xfrm>
              <a:off x="15402" y="5002"/>
              <a:ext cx="629" cy="629"/>
            </a:xfrm>
            <a:custGeom>
              <a:avLst/>
              <a:gdLst>
                <a:gd name="T0" fmla="*/ 121 w 122"/>
                <a:gd name="T1" fmla="*/ 110 h 122"/>
                <a:gd name="T2" fmla="*/ 91 w 122"/>
                <a:gd name="T3" fmla="*/ 79 h 122"/>
                <a:gd name="T4" fmla="*/ 88 w 122"/>
                <a:gd name="T5" fmla="*/ 79 h 122"/>
                <a:gd name="T6" fmla="*/ 78 w 122"/>
                <a:gd name="T7" fmla="*/ 69 h 122"/>
                <a:gd name="T8" fmla="*/ 68 w 122"/>
                <a:gd name="T9" fmla="*/ 59 h 122"/>
                <a:gd name="T10" fmla="*/ 68 w 122"/>
                <a:gd name="T11" fmla="*/ 59 h 122"/>
                <a:gd name="T12" fmla="*/ 75 w 122"/>
                <a:gd name="T13" fmla="*/ 37 h 122"/>
                <a:gd name="T14" fmla="*/ 38 w 122"/>
                <a:gd name="T15" fmla="*/ 0 h 122"/>
                <a:gd name="T16" fmla="*/ 0 w 122"/>
                <a:gd name="T17" fmla="*/ 37 h 122"/>
                <a:gd name="T18" fmla="*/ 38 w 122"/>
                <a:gd name="T19" fmla="*/ 74 h 122"/>
                <a:gd name="T20" fmla="*/ 59 w 122"/>
                <a:gd name="T21" fmla="*/ 67 h 122"/>
                <a:gd name="T22" fmla="*/ 59 w 122"/>
                <a:gd name="T23" fmla="*/ 67 h 122"/>
                <a:gd name="T24" fmla="*/ 69 w 122"/>
                <a:gd name="T25" fmla="*/ 77 h 122"/>
                <a:gd name="T26" fmla="*/ 80 w 122"/>
                <a:gd name="T27" fmla="*/ 88 h 122"/>
                <a:gd name="T28" fmla="*/ 80 w 122"/>
                <a:gd name="T29" fmla="*/ 90 h 122"/>
                <a:gd name="T30" fmla="*/ 110 w 122"/>
                <a:gd name="T31" fmla="*/ 120 h 122"/>
                <a:gd name="T32" fmla="*/ 117 w 122"/>
                <a:gd name="T33" fmla="*/ 117 h 122"/>
                <a:gd name="T34" fmla="*/ 118 w 122"/>
                <a:gd name="T35" fmla="*/ 117 h 122"/>
                <a:gd name="T36" fmla="*/ 121 w 122"/>
                <a:gd name="T37" fmla="*/ 110 h 122"/>
                <a:gd name="T38" fmla="*/ 38 w 122"/>
                <a:gd name="T39" fmla="*/ 66 h 122"/>
                <a:gd name="T40" fmla="*/ 9 w 122"/>
                <a:gd name="T41" fmla="*/ 37 h 122"/>
                <a:gd name="T42" fmla="*/ 38 w 122"/>
                <a:gd name="T43" fmla="*/ 8 h 122"/>
                <a:gd name="T44" fmla="*/ 67 w 122"/>
                <a:gd name="T45" fmla="*/ 37 h 122"/>
                <a:gd name="T46" fmla="*/ 38 w 122"/>
                <a:gd name="T47" fmla="*/ 6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122">
                  <a:moveTo>
                    <a:pt x="121" y="110"/>
                  </a:moveTo>
                  <a:cubicBezTo>
                    <a:pt x="91" y="79"/>
                    <a:pt x="91" y="79"/>
                    <a:pt x="91" y="79"/>
                  </a:cubicBezTo>
                  <a:cubicBezTo>
                    <a:pt x="90" y="79"/>
                    <a:pt x="89" y="79"/>
                    <a:pt x="88" y="79"/>
                  </a:cubicBezTo>
                  <a:cubicBezTo>
                    <a:pt x="78" y="69"/>
                    <a:pt x="78" y="69"/>
                    <a:pt x="78" y="69"/>
                  </a:cubicBezTo>
                  <a:cubicBezTo>
                    <a:pt x="68" y="59"/>
                    <a:pt x="68" y="59"/>
                    <a:pt x="68" y="59"/>
                  </a:cubicBezTo>
                  <a:cubicBezTo>
                    <a:pt x="68" y="59"/>
                    <a:pt x="68" y="59"/>
                    <a:pt x="68" y="59"/>
                  </a:cubicBezTo>
                  <a:cubicBezTo>
                    <a:pt x="72" y="53"/>
                    <a:pt x="75" y="45"/>
                    <a:pt x="75" y="37"/>
                  </a:cubicBezTo>
                  <a:cubicBezTo>
                    <a:pt x="75" y="17"/>
                    <a:pt x="58" y="0"/>
                    <a:pt x="38" y="0"/>
                  </a:cubicBezTo>
                  <a:cubicBezTo>
                    <a:pt x="17" y="0"/>
                    <a:pt x="0" y="17"/>
                    <a:pt x="0" y="37"/>
                  </a:cubicBezTo>
                  <a:cubicBezTo>
                    <a:pt x="0" y="58"/>
                    <a:pt x="17" y="74"/>
                    <a:pt x="38" y="74"/>
                  </a:cubicBezTo>
                  <a:cubicBezTo>
                    <a:pt x="46" y="74"/>
                    <a:pt x="53" y="72"/>
                    <a:pt x="59" y="67"/>
                  </a:cubicBezTo>
                  <a:cubicBezTo>
                    <a:pt x="59" y="67"/>
                    <a:pt x="59" y="67"/>
                    <a:pt x="59" y="67"/>
                  </a:cubicBezTo>
                  <a:cubicBezTo>
                    <a:pt x="69" y="77"/>
                    <a:pt x="69" y="77"/>
                    <a:pt x="69" y="77"/>
                  </a:cubicBezTo>
                  <a:cubicBezTo>
                    <a:pt x="80" y="88"/>
                    <a:pt x="80" y="88"/>
                    <a:pt x="80" y="88"/>
                  </a:cubicBezTo>
                  <a:cubicBezTo>
                    <a:pt x="79" y="89"/>
                    <a:pt x="79" y="90"/>
                    <a:pt x="80" y="90"/>
                  </a:cubicBezTo>
                  <a:cubicBezTo>
                    <a:pt x="110" y="120"/>
                    <a:pt x="110" y="120"/>
                    <a:pt x="110" y="120"/>
                  </a:cubicBezTo>
                  <a:cubicBezTo>
                    <a:pt x="111" y="122"/>
                    <a:pt x="115" y="120"/>
                    <a:pt x="117" y="117"/>
                  </a:cubicBezTo>
                  <a:cubicBezTo>
                    <a:pt x="118" y="117"/>
                    <a:pt x="118" y="117"/>
                    <a:pt x="118" y="117"/>
                  </a:cubicBezTo>
                  <a:cubicBezTo>
                    <a:pt x="121" y="114"/>
                    <a:pt x="122" y="111"/>
                    <a:pt x="121" y="110"/>
                  </a:cubicBezTo>
                  <a:close/>
                  <a:moveTo>
                    <a:pt x="38" y="66"/>
                  </a:moveTo>
                  <a:cubicBezTo>
                    <a:pt x="22" y="66"/>
                    <a:pt x="9" y="53"/>
                    <a:pt x="9" y="37"/>
                  </a:cubicBezTo>
                  <a:cubicBezTo>
                    <a:pt x="9" y="21"/>
                    <a:pt x="22" y="8"/>
                    <a:pt x="38" y="8"/>
                  </a:cubicBezTo>
                  <a:cubicBezTo>
                    <a:pt x="54" y="8"/>
                    <a:pt x="67" y="21"/>
                    <a:pt x="67" y="37"/>
                  </a:cubicBezTo>
                  <a:cubicBezTo>
                    <a:pt x="67" y="53"/>
                    <a:pt x="54" y="66"/>
                    <a:pt x="38" y="66"/>
                  </a:cubicBez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sp>
          <p:nvSpPr>
            <p:cNvPr id="249" name="椭圆 248"/>
            <p:cNvSpPr/>
            <p:nvPr/>
          </p:nvSpPr>
          <p:spPr>
            <a:xfrm>
              <a:off x="9405" y="5235"/>
              <a:ext cx="115" cy="11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0" name="椭圆 249"/>
            <p:cNvSpPr/>
            <p:nvPr/>
          </p:nvSpPr>
          <p:spPr>
            <a:xfrm>
              <a:off x="9689" y="5235"/>
              <a:ext cx="115" cy="11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51" name="直接连接符 250"/>
            <p:cNvCxnSpPr/>
            <p:nvPr/>
          </p:nvCxnSpPr>
          <p:spPr>
            <a:xfrm>
              <a:off x="9901" y="5147"/>
              <a:ext cx="146" cy="146"/>
            </a:xfrm>
            <a:prstGeom prst="line">
              <a:avLst/>
            </a:prstGeom>
            <a:ln w="34925"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flipV="1">
              <a:off x="9901" y="5293"/>
              <a:ext cx="146" cy="146"/>
            </a:xfrm>
            <a:prstGeom prst="line">
              <a:avLst/>
            </a:prstGeom>
            <a:ln w="34925"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3" name="椭圆 252"/>
            <p:cNvSpPr/>
            <p:nvPr/>
          </p:nvSpPr>
          <p:spPr>
            <a:xfrm>
              <a:off x="9120" y="5235"/>
              <a:ext cx="115" cy="11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5" name="椭圆 254"/>
            <p:cNvSpPr/>
            <p:nvPr/>
          </p:nvSpPr>
          <p:spPr>
            <a:xfrm>
              <a:off x="13596" y="5235"/>
              <a:ext cx="115" cy="11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6" name="椭圆 255"/>
            <p:cNvSpPr/>
            <p:nvPr/>
          </p:nvSpPr>
          <p:spPr>
            <a:xfrm>
              <a:off x="13881" y="5235"/>
              <a:ext cx="115" cy="11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57" name="直接连接符 256"/>
            <p:cNvCxnSpPr/>
            <p:nvPr/>
          </p:nvCxnSpPr>
          <p:spPr>
            <a:xfrm>
              <a:off x="14092" y="5147"/>
              <a:ext cx="146" cy="146"/>
            </a:xfrm>
            <a:prstGeom prst="line">
              <a:avLst/>
            </a:prstGeom>
            <a:ln w="34925"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flipV="1">
              <a:off x="14093" y="5293"/>
              <a:ext cx="146" cy="146"/>
            </a:xfrm>
            <a:prstGeom prst="line">
              <a:avLst/>
            </a:prstGeom>
            <a:ln w="34925"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9" name="椭圆 258"/>
            <p:cNvSpPr/>
            <p:nvPr/>
          </p:nvSpPr>
          <p:spPr>
            <a:xfrm>
              <a:off x="13312" y="5235"/>
              <a:ext cx="115" cy="11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612" y="7692"/>
              <a:ext cx="3734" cy="1113"/>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北京化工大学</a:t>
              </a:r>
              <a:r>
                <a:rPr lang="zh-CN" altLang="en-US" sz="1600" b="1" noProof="0" dirty="0">
                  <a:ln>
                    <a:noFill/>
                  </a:ln>
                  <a:solidFill>
                    <a:srgbClr val="C00000"/>
                  </a:solidFill>
                  <a:effectLst/>
                  <a:uLnTx/>
                  <a:uFillTx/>
                  <a:latin typeface="微软雅黑" panose="020B0503020204020204" charset="-122"/>
                  <a:ea typeface="微软雅黑" panose="020B0503020204020204" charset="-122"/>
                  <a:sym typeface="+mn-lt"/>
                </a:rPr>
                <a:t>教授、工程师、专家</a:t>
              </a: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和管理人员</a:t>
              </a:r>
              <a:endPar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endParaRPr>
            </a:p>
          </p:txBody>
        </p:sp>
        <p:sp>
          <p:nvSpPr>
            <p:cNvPr id="46" name="矩形 45"/>
            <p:cNvSpPr/>
            <p:nvPr/>
          </p:nvSpPr>
          <p:spPr>
            <a:xfrm>
              <a:off x="2586" y="6794"/>
              <a:ext cx="1728" cy="667"/>
            </a:xfrm>
            <a:prstGeom prst="rect">
              <a:avLst/>
            </a:prstGeom>
          </p:spPr>
          <p:txBody>
            <a:bodyPr wrap="none">
              <a:spAutoFit/>
            </a:bodyPr>
            <a:lstStyle/>
            <a:p>
              <a:pPr algn="ctr">
                <a:lnSpc>
                  <a:spcPct val="120000"/>
                </a:lnSpc>
                <a:spcBef>
                  <a:spcPts val="300"/>
                </a:spcBef>
              </a:pPr>
              <a:r>
                <a:rPr lang="zh-CN" altLang="en-US" b="1" dirty="0">
                  <a:solidFill>
                    <a:schemeClr val="tx1">
                      <a:lumMod val="85000"/>
                      <a:lumOff val="15000"/>
                    </a:schemeClr>
                  </a:solidFill>
                  <a:latin typeface="+mj-ea"/>
                  <a:ea typeface="+mj-ea"/>
                </a:rPr>
                <a:t>团队组成</a:t>
              </a:r>
              <a:endParaRPr lang="zh-CN" altLang="en-US" b="1" dirty="0">
                <a:solidFill>
                  <a:schemeClr val="tx1">
                    <a:lumMod val="85000"/>
                    <a:lumOff val="15000"/>
                  </a:schemeClr>
                </a:solidFill>
                <a:latin typeface="+mj-ea"/>
                <a:ea typeface="+mj-ea"/>
              </a:endParaRPr>
            </a:p>
          </p:txBody>
        </p:sp>
        <p:cxnSp>
          <p:nvCxnSpPr>
            <p:cNvPr id="47" name="直接连接符 46"/>
            <p:cNvCxnSpPr/>
            <p:nvPr/>
          </p:nvCxnSpPr>
          <p:spPr>
            <a:xfrm>
              <a:off x="2946" y="7505"/>
              <a:ext cx="10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6418" y="7692"/>
              <a:ext cx="2781" cy="2082"/>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高级职称</a:t>
              </a:r>
              <a:r>
                <a:rPr lang="en-US" altLang="zh-CN"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5</a:t>
              </a: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人</a:t>
              </a:r>
              <a:endParaRPr lang="en-US" altLang="zh-CN" sz="1600" dirty="0">
                <a:solidFill>
                  <a:prstClr val="black">
                    <a:lumMod val="75000"/>
                    <a:lumOff val="25000"/>
                  </a:prstClr>
                </a:solidFill>
                <a:latin typeface="微软雅黑" panose="020B0503020204020204" charset="-122"/>
                <a:sym typeface="+mn-lt"/>
              </a:endParaRPr>
            </a:p>
            <a:p>
              <a:pPr marL="0" marR="0" lvl="0" indent="0" algn="l" defTabSz="914400" rtl="0" eaLnBrk="1" fontAlgn="auto" latinLnBrk="0" hangingPunct="1">
                <a:lnSpc>
                  <a:spcPct val="125000"/>
                </a:lnSpc>
                <a:spcBef>
                  <a:spcPts val="0"/>
                </a:spcBef>
                <a:spcAft>
                  <a:spcPts val="0"/>
                </a:spcAft>
                <a:buClrTx/>
                <a:buSzTx/>
                <a:buFontTx/>
                <a:buNone/>
                <a:defRPr/>
              </a:pP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在读博士后</a:t>
              </a:r>
              <a:r>
                <a:rPr lang="en-US" altLang="zh-CN"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1</a:t>
              </a: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人</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mn-lt"/>
              </a:endParaRPr>
            </a:p>
            <a:p>
              <a:pPr marL="0" marR="0" lvl="0" indent="0" algn="l" defTabSz="914400" rtl="0" eaLnBrk="1" fontAlgn="auto" latinLnBrk="0" hangingPunct="1">
                <a:lnSpc>
                  <a:spcPct val="125000"/>
                </a:lnSpc>
                <a:spcBef>
                  <a:spcPts val="0"/>
                </a:spcBef>
                <a:spcAft>
                  <a:spcPts val="0"/>
                </a:spcAft>
                <a:buClrTx/>
                <a:buSzTx/>
                <a:buFontTx/>
                <a:buNone/>
                <a:defRPr/>
              </a:pPr>
              <a:r>
                <a:rPr lang="zh-CN" altLang="en-US" sz="1600" dirty="0">
                  <a:solidFill>
                    <a:prstClr val="black">
                      <a:lumMod val="75000"/>
                      <a:lumOff val="25000"/>
                    </a:prstClr>
                  </a:solidFill>
                  <a:latin typeface="微软雅黑" panose="020B0503020204020204" charset="-122"/>
                  <a:ea typeface="微软雅黑" panose="020B0503020204020204" charset="-122"/>
                  <a:sym typeface="+mn-lt"/>
                </a:rPr>
                <a:t>在读博士生</a:t>
              </a:r>
              <a:r>
                <a:rPr lang="en-US" altLang="zh-CN" sz="1600" dirty="0">
                  <a:solidFill>
                    <a:prstClr val="black">
                      <a:lumMod val="75000"/>
                      <a:lumOff val="25000"/>
                    </a:prstClr>
                  </a:solidFill>
                  <a:latin typeface="微软雅黑" panose="020B0503020204020204" charset="-122"/>
                  <a:ea typeface="微软雅黑" panose="020B0503020204020204" charset="-122"/>
                  <a:sym typeface="+mn-lt"/>
                </a:rPr>
                <a:t>5</a:t>
              </a:r>
              <a:r>
                <a:rPr lang="zh-CN" altLang="en-US" sz="1600" dirty="0">
                  <a:solidFill>
                    <a:prstClr val="black">
                      <a:lumMod val="75000"/>
                      <a:lumOff val="25000"/>
                    </a:prstClr>
                  </a:solidFill>
                  <a:latin typeface="微软雅黑" panose="020B0503020204020204" charset="-122"/>
                  <a:ea typeface="微软雅黑" panose="020B0503020204020204" charset="-122"/>
                  <a:sym typeface="+mn-lt"/>
                </a:rPr>
                <a:t>人</a:t>
              </a:r>
              <a:endParaRPr lang="en-US" altLang="zh-CN" sz="1600" dirty="0">
                <a:solidFill>
                  <a:prstClr val="black">
                    <a:lumMod val="75000"/>
                    <a:lumOff val="25000"/>
                  </a:prstClr>
                </a:solidFill>
                <a:latin typeface="微软雅黑" panose="020B0503020204020204" charset="-122"/>
                <a:ea typeface="微软雅黑" panose="020B0503020204020204" charset="-122"/>
                <a:sym typeface="+mn-lt"/>
              </a:endParaRPr>
            </a:p>
            <a:p>
              <a:pPr marL="0" marR="0" lvl="0" indent="0" algn="l" defTabSz="914400" rtl="0" eaLnBrk="1" fontAlgn="auto" latinLnBrk="0" hangingPunct="1">
                <a:lnSpc>
                  <a:spcPct val="125000"/>
                </a:lnSpc>
                <a:spcBef>
                  <a:spcPts val="0"/>
                </a:spcBef>
                <a:spcAft>
                  <a:spcPts val="0"/>
                </a:spcAft>
                <a:buClrTx/>
                <a:buSzTx/>
                <a:buFontTx/>
                <a:buNone/>
                <a:defRPr/>
              </a:pP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在读研究生</a:t>
              </a:r>
              <a:r>
                <a:rPr lang="en-US" altLang="zh-CN"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20</a:t>
              </a: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人</a:t>
              </a:r>
              <a:endParaRPr lang="en-US" altLang="zh-CN" sz="1600" dirty="0">
                <a:solidFill>
                  <a:schemeClr val="tx1">
                    <a:lumMod val="75000"/>
                    <a:lumOff val="25000"/>
                  </a:schemeClr>
                </a:solidFill>
                <a:latin typeface="+mn-ea"/>
              </a:endParaRPr>
            </a:p>
          </p:txBody>
        </p:sp>
        <p:sp>
          <p:nvSpPr>
            <p:cNvPr id="50" name="矩形 49"/>
            <p:cNvSpPr/>
            <p:nvPr/>
          </p:nvSpPr>
          <p:spPr>
            <a:xfrm>
              <a:off x="6708" y="6794"/>
              <a:ext cx="1728" cy="667"/>
            </a:xfrm>
            <a:prstGeom prst="rect">
              <a:avLst/>
            </a:prstGeom>
          </p:spPr>
          <p:txBody>
            <a:bodyPr wrap="none">
              <a:spAutoFit/>
            </a:bodyPr>
            <a:lstStyle/>
            <a:p>
              <a:pPr algn="ctr">
                <a:lnSpc>
                  <a:spcPct val="120000"/>
                </a:lnSpc>
                <a:spcBef>
                  <a:spcPts val="300"/>
                </a:spcBef>
              </a:pPr>
              <a:r>
                <a:rPr lang="zh-CN" altLang="en-US" b="1" dirty="0">
                  <a:solidFill>
                    <a:schemeClr val="tx1">
                      <a:lumMod val="85000"/>
                      <a:lumOff val="15000"/>
                    </a:schemeClr>
                  </a:solidFill>
                  <a:latin typeface="+mj-ea"/>
                  <a:ea typeface="+mj-ea"/>
                </a:rPr>
                <a:t>科研队伍</a:t>
              </a:r>
              <a:endParaRPr lang="zh-CN" altLang="en-US" b="1" dirty="0">
                <a:solidFill>
                  <a:schemeClr val="tx1">
                    <a:lumMod val="85000"/>
                    <a:lumOff val="15000"/>
                  </a:schemeClr>
                </a:solidFill>
                <a:latin typeface="+mj-ea"/>
                <a:ea typeface="+mj-ea"/>
              </a:endParaRPr>
            </a:p>
          </p:txBody>
        </p:sp>
        <p:cxnSp>
          <p:nvCxnSpPr>
            <p:cNvPr id="51" name="直接连接符 50"/>
            <p:cNvCxnSpPr/>
            <p:nvPr/>
          </p:nvCxnSpPr>
          <p:spPr>
            <a:xfrm>
              <a:off x="7068" y="7505"/>
              <a:ext cx="10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0213" y="7692"/>
              <a:ext cx="3041" cy="1598"/>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纳米材料</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mn-lt"/>
              </a:endParaRPr>
            </a:p>
            <a:p>
              <a:pPr marL="0" marR="0" lvl="0" indent="0" algn="l" defTabSz="914400" rtl="0" eaLnBrk="1" fontAlgn="auto" latinLnBrk="0" hangingPunct="1">
                <a:lnSpc>
                  <a:spcPct val="125000"/>
                </a:lnSpc>
                <a:spcBef>
                  <a:spcPts val="0"/>
                </a:spcBef>
                <a:spcAft>
                  <a:spcPts val="0"/>
                </a:spcAft>
                <a:buClrTx/>
                <a:buSzTx/>
                <a:buFontTx/>
                <a:buNone/>
                <a:defRPr/>
              </a:pPr>
              <a:r>
                <a:rPr lang="zh-CN" altLang="en-US" sz="1600" dirty="0">
                  <a:solidFill>
                    <a:prstClr val="black">
                      <a:lumMod val="75000"/>
                      <a:lumOff val="25000"/>
                    </a:prstClr>
                  </a:solidFill>
                  <a:latin typeface="微软雅黑" panose="020B0503020204020204" charset="-122"/>
                  <a:ea typeface="微软雅黑" panose="020B0503020204020204" charset="-122"/>
                  <a:sym typeface="+mn-lt"/>
                </a:rPr>
                <a:t>高性能高分子材料</a:t>
              </a:r>
              <a:endParaRPr lang="en-US" altLang="zh-CN" sz="1600" dirty="0">
                <a:solidFill>
                  <a:prstClr val="black">
                    <a:lumMod val="75000"/>
                    <a:lumOff val="25000"/>
                  </a:prstClr>
                </a:solidFill>
                <a:latin typeface="微软雅黑" panose="020B0503020204020204" charset="-122"/>
                <a:ea typeface="微软雅黑" panose="020B0503020204020204" charset="-122"/>
                <a:sym typeface="+mn-lt"/>
              </a:endParaRPr>
            </a:p>
            <a:p>
              <a:pPr marL="0" marR="0" lvl="0" indent="0" algn="l" defTabSz="914400" rtl="0" eaLnBrk="1" fontAlgn="auto" latinLnBrk="0" hangingPunct="1">
                <a:lnSpc>
                  <a:spcPct val="125000"/>
                </a:lnSpc>
                <a:spcBef>
                  <a:spcPts val="0"/>
                </a:spcBef>
                <a:spcAft>
                  <a:spcPts val="0"/>
                </a:spcAft>
                <a:buClrTx/>
                <a:buSzTx/>
                <a:buFontTx/>
                <a:buNone/>
                <a:defRPr/>
              </a:pP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高性能涂料</a:t>
              </a:r>
              <a:r>
                <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rPr>
                <a:t>材料</a:t>
              </a:r>
              <a:endParaRPr lang="zh-CN" altLang="en-US" sz="160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lt"/>
              </a:endParaRPr>
            </a:p>
          </p:txBody>
        </p:sp>
        <p:sp>
          <p:nvSpPr>
            <p:cNvPr id="54" name="矩形 53"/>
            <p:cNvSpPr/>
            <p:nvPr/>
          </p:nvSpPr>
          <p:spPr>
            <a:xfrm>
              <a:off x="10764" y="6794"/>
              <a:ext cx="1728" cy="667"/>
            </a:xfrm>
            <a:prstGeom prst="rect">
              <a:avLst/>
            </a:prstGeom>
          </p:spPr>
          <p:txBody>
            <a:bodyPr wrap="none">
              <a:spAutoFit/>
            </a:bodyPr>
            <a:lstStyle/>
            <a:p>
              <a:pPr algn="ctr">
                <a:lnSpc>
                  <a:spcPct val="120000"/>
                </a:lnSpc>
                <a:spcBef>
                  <a:spcPts val="300"/>
                </a:spcBef>
              </a:pPr>
              <a:r>
                <a:rPr lang="zh-CN" altLang="en-US" b="1" dirty="0">
                  <a:solidFill>
                    <a:schemeClr val="tx1">
                      <a:lumMod val="85000"/>
                      <a:lumOff val="15000"/>
                    </a:schemeClr>
                  </a:solidFill>
                  <a:latin typeface="+mj-ea"/>
                  <a:ea typeface="+mj-ea"/>
                </a:rPr>
                <a:t>研究方向</a:t>
              </a:r>
              <a:endParaRPr lang="zh-CN" altLang="en-US" b="1" dirty="0">
                <a:solidFill>
                  <a:schemeClr val="tx1">
                    <a:lumMod val="85000"/>
                    <a:lumOff val="15000"/>
                  </a:schemeClr>
                </a:solidFill>
                <a:latin typeface="+mj-ea"/>
                <a:ea typeface="+mj-ea"/>
              </a:endParaRPr>
            </a:p>
          </p:txBody>
        </p:sp>
        <p:cxnSp>
          <p:nvCxnSpPr>
            <p:cNvPr id="55" name="直接连接符 54"/>
            <p:cNvCxnSpPr/>
            <p:nvPr/>
          </p:nvCxnSpPr>
          <p:spPr>
            <a:xfrm>
              <a:off x="11124" y="7505"/>
              <a:ext cx="10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13880" y="7692"/>
              <a:ext cx="4064" cy="2082"/>
            </a:xfrm>
            <a:prstGeom prst="rect">
              <a:avLst/>
            </a:prstGeom>
          </p:spPr>
          <p:txBody>
            <a:bodyPr wrap="square">
              <a:spAutoFit/>
            </a:bodyPr>
            <a:lstStyle/>
            <a:p>
              <a:pPr algn="ctr">
                <a:lnSpc>
                  <a:spcPct val="125000"/>
                </a:lnSpc>
              </a:pPr>
              <a:r>
                <a:rPr lang="zh-CN" altLang="en-US" sz="1600" dirty="0">
                  <a:solidFill>
                    <a:schemeClr val="tx1">
                      <a:lumMod val="75000"/>
                      <a:lumOff val="25000"/>
                    </a:schemeClr>
                  </a:solidFill>
                  <a:latin typeface="+mn-ea"/>
                </a:rPr>
                <a:t>主持与参与完成</a:t>
              </a:r>
              <a:r>
                <a:rPr lang="zh-CN" altLang="en-US" sz="1600" b="1" dirty="0">
                  <a:solidFill>
                    <a:srgbClr val="C00000"/>
                  </a:solidFill>
                  <a:latin typeface="+mn-ea"/>
                </a:rPr>
                <a:t>国家和省部级</a:t>
              </a:r>
              <a:r>
                <a:rPr lang="zh-CN" altLang="en-US" sz="1600" dirty="0">
                  <a:solidFill>
                    <a:schemeClr val="tx1">
                      <a:lumMod val="75000"/>
                      <a:lumOff val="25000"/>
                    </a:schemeClr>
                  </a:solidFill>
                  <a:latin typeface="+mn-ea"/>
                </a:rPr>
                <a:t>的研究课题，以发表</a:t>
              </a:r>
              <a:r>
                <a:rPr lang="en-US" altLang="zh-CN" sz="1600" dirty="0">
                  <a:solidFill>
                    <a:schemeClr val="tx1">
                      <a:lumMod val="75000"/>
                      <a:lumOff val="25000"/>
                    </a:schemeClr>
                  </a:solidFill>
                  <a:latin typeface="+mn-ea"/>
                </a:rPr>
                <a:t>SCI</a:t>
              </a:r>
              <a:r>
                <a:rPr lang="zh-CN" altLang="en-US" sz="1600" b="1" dirty="0">
                  <a:solidFill>
                    <a:srgbClr val="C00000"/>
                  </a:solidFill>
                  <a:latin typeface="+mn-ea"/>
                </a:rPr>
                <a:t>学术论文</a:t>
              </a:r>
              <a:r>
                <a:rPr lang="zh-CN" altLang="en-US" sz="1600" dirty="0">
                  <a:solidFill>
                    <a:schemeClr val="tx1">
                      <a:lumMod val="75000"/>
                      <a:lumOff val="25000"/>
                    </a:schemeClr>
                  </a:solidFill>
                  <a:latin typeface="+mn-ea"/>
                </a:rPr>
                <a:t>，申请</a:t>
              </a:r>
              <a:r>
                <a:rPr lang="zh-CN" altLang="en-US" sz="1600" b="1" dirty="0">
                  <a:solidFill>
                    <a:srgbClr val="C00000"/>
                  </a:solidFill>
                  <a:latin typeface="+mn-ea"/>
                </a:rPr>
                <a:t>国家发明专利</a:t>
              </a:r>
              <a:r>
                <a:rPr lang="zh-CN" altLang="en-US" sz="1600" dirty="0">
                  <a:solidFill>
                    <a:schemeClr val="tx1">
                      <a:lumMod val="75000"/>
                      <a:lumOff val="25000"/>
                    </a:schemeClr>
                  </a:solidFill>
                  <a:latin typeface="+mn-ea"/>
                </a:rPr>
                <a:t>，获得相关奖励</a:t>
              </a:r>
              <a:endParaRPr lang="zh-CN" altLang="en-US" sz="1600" dirty="0">
                <a:solidFill>
                  <a:schemeClr val="tx1">
                    <a:lumMod val="75000"/>
                    <a:lumOff val="25000"/>
                  </a:schemeClr>
                </a:solidFill>
                <a:latin typeface="+mn-ea"/>
              </a:endParaRPr>
            </a:p>
          </p:txBody>
        </p:sp>
        <p:sp>
          <p:nvSpPr>
            <p:cNvPr id="58" name="矩形 57"/>
            <p:cNvSpPr/>
            <p:nvPr/>
          </p:nvSpPr>
          <p:spPr>
            <a:xfrm>
              <a:off x="14956" y="6794"/>
              <a:ext cx="1728" cy="667"/>
            </a:xfrm>
            <a:prstGeom prst="rect">
              <a:avLst/>
            </a:prstGeom>
          </p:spPr>
          <p:txBody>
            <a:bodyPr wrap="none">
              <a:spAutoFit/>
            </a:bodyPr>
            <a:lstStyle/>
            <a:p>
              <a:pPr algn="ctr">
                <a:lnSpc>
                  <a:spcPct val="120000"/>
                </a:lnSpc>
                <a:spcBef>
                  <a:spcPts val="300"/>
                </a:spcBef>
              </a:pPr>
              <a:r>
                <a:rPr lang="zh-CN" altLang="en-US" b="1" dirty="0">
                  <a:solidFill>
                    <a:schemeClr val="tx1">
                      <a:lumMod val="85000"/>
                      <a:lumOff val="15000"/>
                    </a:schemeClr>
                  </a:solidFill>
                  <a:latin typeface="+mj-ea"/>
                  <a:ea typeface="+mj-ea"/>
                </a:rPr>
                <a:t>研究成果</a:t>
              </a:r>
              <a:endParaRPr lang="zh-CN" altLang="en-US" b="1" dirty="0">
                <a:solidFill>
                  <a:schemeClr val="tx1">
                    <a:lumMod val="85000"/>
                    <a:lumOff val="15000"/>
                  </a:schemeClr>
                </a:solidFill>
                <a:latin typeface="+mj-ea"/>
                <a:ea typeface="+mj-ea"/>
              </a:endParaRPr>
            </a:p>
          </p:txBody>
        </p:sp>
        <p:cxnSp>
          <p:nvCxnSpPr>
            <p:cNvPr id="59" name="直接连接符 58"/>
            <p:cNvCxnSpPr/>
            <p:nvPr/>
          </p:nvCxnSpPr>
          <p:spPr>
            <a:xfrm>
              <a:off x="15316" y="7505"/>
              <a:ext cx="10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aphicFrame>
        <p:nvGraphicFramePr>
          <p:cNvPr id="5" name="表格 4"/>
          <p:cNvGraphicFramePr/>
          <p:nvPr>
            <p:custDataLst>
              <p:tags r:id="rId1"/>
            </p:custDataLst>
          </p:nvPr>
        </p:nvGraphicFramePr>
        <p:xfrm>
          <a:off x="594678" y="5270091"/>
          <a:ext cx="11002645" cy="853440"/>
        </p:xfrm>
        <a:graphic>
          <a:graphicData uri="http://schemas.openxmlformats.org/drawingml/2006/table">
            <a:tbl>
              <a:tblPr firstRow="1" bandRow="1">
                <a:tableStyleId>{5940675A-B579-460E-94D1-54222C63F5DA}</a:tableStyleId>
              </a:tblPr>
              <a:tblGrid>
                <a:gridCol w="1171575"/>
                <a:gridCol w="890905"/>
                <a:gridCol w="1038860"/>
                <a:gridCol w="874395"/>
                <a:gridCol w="1698625"/>
                <a:gridCol w="1681480"/>
                <a:gridCol w="1665605"/>
                <a:gridCol w="1981200"/>
              </a:tblGrid>
              <a:tr h="201930">
                <a:tc gridSpan="4">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科研项目</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获奖项目</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授权专利</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SCI论文</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年人均经费</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4175">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纵向</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30</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横向</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120</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10</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60</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latin typeface="宋体" panose="02010600030101010101" pitchFamily="2" charset="-122"/>
                          <a:ea typeface="宋体" panose="02010600030101010101" pitchFamily="2" charset="-122"/>
                          <a:cs typeface="宋体" panose="02010600030101010101" pitchFamily="2" charset="-122"/>
                        </a:rPr>
                        <a:t>100</a:t>
                      </a: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dirty="0">
                          <a:latin typeface="宋体" panose="02010600030101010101" pitchFamily="2" charset="-122"/>
                          <a:ea typeface="宋体" panose="02010600030101010101" pitchFamily="2" charset="-122"/>
                          <a:cs typeface="宋体" panose="02010600030101010101" pitchFamily="2" charset="-122"/>
                        </a:rPr>
                        <a:t>10万元</a:t>
                      </a:r>
                      <a:endParaRPr lang="en-US" altLang="en-US" sz="28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1831975" y="5532755"/>
            <a:ext cx="7797165" cy="252730"/>
          </a:xfrm>
          <a:prstGeom prst="rect">
            <a:avLst/>
          </a:prstGeom>
          <a:noFill/>
          <a:ln w="9525">
            <a:noFill/>
          </a:ln>
        </p:spPr>
        <p:txBody>
          <a:bodyPr wrap="square">
            <a:spAutoFit/>
          </a:bodyPr>
          <a:lstStyle/>
          <a:p>
            <a:pPr indent="0"/>
            <a:r>
              <a:rPr lang="en-US" sz="1050" b="0">
                <a:latin typeface="Calibri" panose="020F0502020204030204" charset="0"/>
                <a:ea typeface="宋体" panose="02010600030101010101" pitchFamily="2" charset="-122"/>
                <a:cs typeface="Times New Roman" panose="02020603050405020304" pitchFamily="18" charset="0"/>
              </a:rPr>
              <a:t> </a:t>
            </a:r>
            <a:endParaRPr lang="zh-CN" altLang="en-US"/>
          </a:p>
        </p:txBody>
      </p:sp>
    </p:spTree>
  </p:cSld>
  <p:clrMapOvr>
    <a:masterClrMapping/>
  </p:clrMapOvr>
</p:sld>
</file>

<file path=ppt/tags/tag1.xml><?xml version="1.0" encoding="utf-8"?>
<p:tagLst xmlns:p="http://schemas.openxmlformats.org/presentationml/2006/main">
  <p:tag name="KSO_WM_UNIT_TABLE_BEAUTIFY" val="smartTable{7066bdd6-7d57-421f-98c0-e44e242d9bdf}"/>
</p:tagLst>
</file>

<file path=ppt/tags/tag2.xml><?xml version="1.0" encoding="utf-8"?>
<p:tagLst xmlns:p="http://schemas.openxmlformats.org/presentationml/2006/main">
  <p:tag name="ISLIDE.GUIDESSETTING" val="{&quot;Id&quot;:&quot;GuidesStyle_Normal&quot;,&quot;Name&quot;:&quot;正常&quot;,&quot;HeaderHeight&quot;:15.0,&quot;FooterHeight&quot;:9.0,&quot;SideMargin&quot;:5.5,&quot;TopMargin&quot;:0.0,&quot;BottomMargin&quot;:0.0,&quot;IntervalMargin&quot;:1.5,&quot;SettingType&quot;:&quot;System&quot;}"/>
  <p:tag name="COMMONDATA" val="eyJoZGlkIjoiODYyYTJhMTRjZjQ5NDZhOGFlNTIzZmM4NTQzMThiOTEifQ=="/>
  <p:tag name="KSO_WPP_MARK_KEY" val="3866fb52-65b4-4cb7-b3e9-57eb8bdd6241"/>
</p:tagLst>
</file>

<file path=ppt/theme/theme1.xml><?xml version="1.0" encoding="utf-8"?>
<a:theme xmlns:a="http://schemas.openxmlformats.org/drawingml/2006/main" name="自定义设计方案">
  <a:themeElements>
    <a:clrScheme name="我给母校送模板配色1">
      <a:dk1>
        <a:sysClr val="windowText" lastClr="000000"/>
      </a:dk1>
      <a:lt1>
        <a:sysClr val="window" lastClr="FFFFFF"/>
      </a:lt1>
      <a:dk2>
        <a:srgbClr val="7F7F7F"/>
      </a:dk2>
      <a:lt2>
        <a:srgbClr val="FAFAFC"/>
      </a:lt2>
      <a:accent1>
        <a:srgbClr val="36456E"/>
      </a:accent1>
      <a:accent2>
        <a:srgbClr val="0079C7"/>
      </a:accent2>
      <a:accent3>
        <a:srgbClr val="01B8D1"/>
      </a:accent3>
      <a:accent4>
        <a:srgbClr val="EF5F2D"/>
      </a:accent4>
      <a:accent5>
        <a:srgbClr val="FBD533"/>
      </a:accent5>
      <a:accent6>
        <a:srgbClr val="D35AD2"/>
      </a:accent6>
      <a:hlink>
        <a:srgbClr val="7030A0"/>
      </a:hlink>
      <a:folHlink>
        <a:srgbClr val="FF0000"/>
      </a:folHlink>
    </a:clrScheme>
    <a:fontScheme name="我给母校送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模板​​">
  <a:themeElements>
    <a:clrScheme name="我给母校送模板配色1">
      <a:dk1>
        <a:sysClr val="windowText" lastClr="000000"/>
      </a:dk1>
      <a:lt1>
        <a:sysClr val="window" lastClr="FFFFFF"/>
      </a:lt1>
      <a:dk2>
        <a:srgbClr val="7F7F7F"/>
      </a:dk2>
      <a:lt2>
        <a:srgbClr val="FAFAFC"/>
      </a:lt2>
      <a:accent1>
        <a:srgbClr val="36456E"/>
      </a:accent1>
      <a:accent2>
        <a:srgbClr val="1D75AB"/>
      </a:accent2>
      <a:accent3>
        <a:srgbClr val="0EAEC4"/>
      </a:accent3>
      <a:accent4>
        <a:srgbClr val="EF5F2D"/>
      </a:accent4>
      <a:accent5>
        <a:srgbClr val="FBD533"/>
      </a:accent5>
      <a:accent6>
        <a:srgbClr val="D35AD2"/>
      </a:accent6>
      <a:hlink>
        <a:srgbClr val="7030A0"/>
      </a:hlink>
      <a:folHlink>
        <a:srgbClr val="FF0000"/>
      </a:folHlink>
    </a:clrScheme>
    <a:fontScheme name="我给母校送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主体母版">
  <a:themeElements>
    <a:clrScheme name="我给母校送模板配色1">
      <a:dk1>
        <a:sysClr val="windowText" lastClr="000000"/>
      </a:dk1>
      <a:lt1>
        <a:sysClr val="window" lastClr="FFFFFF"/>
      </a:lt1>
      <a:dk2>
        <a:srgbClr val="7F7F7F"/>
      </a:dk2>
      <a:lt2>
        <a:srgbClr val="FAFAFC"/>
      </a:lt2>
      <a:accent1>
        <a:srgbClr val="36456E"/>
      </a:accent1>
      <a:accent2>
        <a:srgbClr val="1D75AB"/>
      </a:accent2>
      <a:accent3>
        <a:srgbClr val="0EAEC4"/>
      </a:accent3>
      <a:accent4>
        <a:srgbClr val="EF5F2D"/>
      </a:accent4>
      <a:accent5>
        <a:srgbClr val="FBD533"/>
      </a:accent5>
      <a:accent6>
        <a:srgbClr val="D35AD2"/>
      </a:accent6>
      <a:hlink>
        <a:srgbClr val="7030A0"/>
      </a:hlink>
      <a:folHlink>
        <a:srgbClr val="FF0000"/>
      </a:folHlink>
    </a:clrScheme>
    <a:fontScheme name="我给母校送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2884</Words>
  <Application>WPS 演示</Application>
  <PresentationFormat>宽屏</PresentationFormat>
  <Paragraphs>417</Paragraphs>
  <Slides>23</Slides>
  <Notes>27</Notes>
  <HiddenSlides>0</HiddenSlides>
  <MMClips>3</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23</vt:i4>
      </vt:variant>
    </vt:vector>
  </HeadingPairs>
  <TitlesOfParts>
    <vt:vector size="51" baseType="lpstr">
      <vt:lpstr>Arial</vt:lpstr>
      <vt:lpstr>宋体</vt:lpstr>
      <vt:lpstr>Wingdings</vt:lpstr>
      <vt:lpstr>Arial</vt:lpstr>
      <vt:lpstr>微软雅黑</vt:lpstr>
      <vt:lpstr>Times New Roman</vt:lpstr>
      <vt:lpstr>Calibri</vt:lpstr>
      <vt:lpstr>等线</vt:lpstr>
      <vt:lpstr>Segoe UI</vt:lpstr>
      <vt:lpstr>Segoe UI Light</vt:lpstr>
      <vt:lpstr>Wingdings</vt:lpstr>
      <vt:lpstr>Calibri</vt:lpstr>
      <vt:lpstr>微软雅黑 Light</vt:lpstr>
      <vt:lpstr>Arial Unicode MS</vt:lpstr>
      <vt:lpstr>DIN Mittelschrift Std</vt:lpstr>
      <vt:lpstr>Segoe Print</vt:lpstr>
      <vt:lpstr>Haettenschweiler</vt:lpstr>
      <vt:lpstr>Aharoni</vt:lpstr>
      <vt:lpstr>Yu Gothic UI Semibold</vt:lpstr>
      <vt:lpstr>Helvetica</vt:lpstr>
      <vt:lpstr>方正黑体简体</vt:lpstr>
      <vt:lpstr>思源黑体 CN Heavy</vt:lpstr>
      <vt:lpstr>黑体</vt:lpstr>
      <vt:lpstr>Century Gothic</vt:lpstr>
      <vt:lpstr>自定义设计方案</vt:lpstr>
      <vt:lpstr>主题模板​​</vt:lpstr>
      <vt:lpstr>主体母版</vt:lpstr>
      <vt:lpstr>1_OfficePLUS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123</cp:lastModifiedBy>
  <cp:revision>662</cp:revision>
  <cp:lastPrinted>2019-02-02T08:51:00Z</cp:lastPrinted>
  <dcterms:created xsi:type="dcterms:W3CDTF">2018-12-15T04:10:00Z</dcterms:created>
  <dcterms:modified xsi:type="dcterms:W3CDTF">2022-10-13T06:36:55Z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2019-04-11T17:17:16.1565821Z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a5af6815-6507-493a-9fca-414612496688</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ICV">
    <vt:lpwstr>EF0106C621554C7893DFA2D8519C2C6D</vt:lpwstr>
  </property>
  <property fmtid="{D5CDD505-2E9C-101B-9397-08002B2CF9AE}" pid="12" name="KSOProductBuildVer">
    <vt:lpwstr>2052-11.1.0.12598</vt:lpwstr>
  </property>
</Properties>
</file>